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4"/>
  </p:notesMasterIdLst>
  <p:sldIdLst>
    <p:sldId id="1945" r:id="rId5"/>
    <p:sldId id="1969" r:id="rId6"/>
    <p:sldId id="1970" r:id="rId7"/>
    <p:sldId id="1985" r:id="rId8"/>
    <p:sldId id="1986" r:id="rId9"/>
    <p:sldId id="1971" r:id="rId10"/>
    <p:sldId id="1972" r:id="rId11"/>
    <p:sldId id="1987" r:id="rId12"/>
    <p:sldId id="19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1945"/>
            <p14:sldId id="1969"/>
            <p14:sldId id="1970"/>
            <p14:sldId id="1985"/>
            <p14:sldId id="1986"/>
            <p14:sldId id="1971"/>
            <p14:sldId id="1972"/>
            <p14:sldId id="1987"/>
            <p14:sldId id="19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er Zadikario" initials="OZ" lastIdx="1" clrIdx="0">
    <p:extLst>
      <p:ext uri="{19B8F6BF-5375-455C-9EA6-DF929625EA0E}">
        <p15:presenceInfo xmlns:p15="http://schemas.microsoft.com/office/powerpoint/2012/main" userId="f36b4b4543f14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C27"/>
    <a:srgbClr val="001E4C"/>
    <a:srgbClr val="D83B01"/>
    <a:srgbClr val="FF8C00"/>
    <a:srgbClr val="0476D8"/>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D6E49-772F-4E52-BA7D-8EDB686D0AD8}" v="16" dt="2024-01-15T09:09:19.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0" autoAdjust="0"/>
    <p:restoredTop sz="94249" autoAdjust="0"/>
  </p:normalViewPr>
  <p:slideViewPr>
    <p:cSldViewPr snapToGrid="0">
      <p:cViewPr varScale="1">
        <p:scale>
          <a:sx n="104" d="100"/>
          <a:sy n="104" d="100"/>
        </p:scale>
        <p:origin x="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703D6E49-772F-4E52-BA7D-8EDB686D0AD8}"/>
    <pc:docChg chg="custSel addSld delSld modSld sldOrd modSection">
      <pc:chgData name="Ofer Zadikario" userId="f36b4b4543f14e71" providerId="LiveId" clId="{703D6E49-772F-4E52-BA7D-8EDB686D0AD8}" dt="2024-01-15T09:38:18.169" v="2806" actId="47"/>
      <pc:docMkLst>
        <pc:docMk/>
      </pc:docMkLst>
      <pc:sldChg chg="modSp add mod">
        <pc:chgData name="Ofer Zadikario" userId="f36b4b4543f14e71" providerId="LiveId" clId="{703D6E49-772F-4E52-BA7D-8EDB686D0AD8}" dt="2024-01-15T09:37:54.350" v="2804" actId="20577"/>
        <pc:sldMkLst>
          <pc:docMk/>
          <pc:sldMk cId="377166578" sldId="1945"/>
        </pc:sldMkLst>
        <pc:spChg chg="mod">
          <ac:chgData name="Ofer Zadikario" userId="f36b4b4543f14e71" providerId="LiveId" clId="{703D6E49-772F-4E52-BA7D-8EDB686D0AD8}" dt="2024-01-15T09:37:54.350" v="2804" actId="20577"/>
          <ac:spMkLst>
            <pc:docMk/>
            <pc:sldMk cId="377166578" sldId="1945"/>
            <ac:spMk id="4" creationId="{DA3E6995-3B5E-777F-2206-14705B3681E5}"/>
          </ac:spMkLst>
        </pc:spChg>
      </pc:sldChg>
      <pc:sldChg chg="del">
        <pc:chgData name="Ofer Zadikario" userId="f36b4b4543f14e71" providerId="LiveId" clId="{703D6E49-772F-4E52-BA7D-8EDB686D0AD8}" dt="2024-01-11T07:14:11.965" v="35" actId="2696"/>
        <pc:sldMkLst>
          <pc:docMk/>
          <pc:sldMk cId="1820839283" sldId="1955"/>
        </pc:sldMkLst>
      </pc:sldChg>
      <pc:sldChg chg="modSp del mod">
        <pc:chgData name="Ofer Zadikario" userId="f36b4b4543f14e71" providerId="LiveId" clId="{703D6E49-772F-4E52-BA7D-8EDB686D0AD8}" dt="2024-01-15T09:38:04.695" v="2805" actId="2696"/>
        <pc:sldMkLst>
          <pc:docMk/>
          <pc:sldMk cId="2615717577" sldId="1968"/>
        </pc:sldMkLst>
        <pc:spChg chg="mod">
          <ac:chgData name="Ofer Zadikario" userId="f36b4b4543f14e71" providerId="LiveId" clId="{703D6E49-772F-4E52-BA7D-8EDB686D0AD8}" dt="2024-01-15T09:00:56.786" v="2269" actId="20577"/>
          <ac:spMkLst>
            <pc:docMk/>
            <pc:sldMk cId="2615717577" sldId="1968"/>
            <ac:spMk id="3" creationId="{4130DC18-A448-4300-ABCE-76B4AF7E6B81}"/>
          </ac:spMkLst>
        </pc:spChg>
      </pc:sldChg>
      <pc:sldChg chg="addSp delSp modSp mod">
        <pc:chgData name="Ofer Zadikario" userId="f36b4b4543f14e71" providerId="LiveId" clId="{703D6E49-772F-4E52-BA7D-8EDB686D0AD8}" dt="2024-01-13T08:20:59.004" v="1185" actId="1036"/>
        <pc:sldMkLst>
          <pc:docMk/>
          <pc:sldMk cId="1343910854" sldId="1969"/>
        </pc:sldMkLst>
        <pc:spChg chg="mod">
          <ac:chgData name="Ofer Zadikario" userId="f36b4b4543f14e71" providerId="LiveId" clId="{703D6E49-772F-4E52-BA7D-8EDB686D0AD8}" dt="2024-01-13T07:56:15.212" v="99" actId="1035"/>
          <ac:spMkLst>
            <pc:docMk/>
            <pc:sldMk cId="1343910854" sldId="1969"/>
            <ac:spMk id="2" creationId="{1540FD78-B5E6-FE4A-8332-386F19518AFE}"/>
          </ac:spMkLst>
        </pc:spChg>
        <pc:spChg chg="add mod">
          <ac:chgData name="Ofer Zadikario" userId="f36b4b4543f14e71" providerId="LiveId" clId="{703D6E49-772F-4E52-BA7D-8EDB686D0AD8}" dt="2024-01-13T08:20:59.004" v="1185" actId="1036"/>
          <ac:spMkLst>
            <pc:docMk/>
            <pc:sldMk cId="1343910854" sldId="1969"/>
            <ac:spMk id="3" creationId="{98374442-98A2-BC4E-3799-69CD48D52D19}"/>
          </ac:spMkLst>
        </pc:spChg>
        <pc:spChg chg="add mod">
          <ac:chgData name="Ofer Zadikario" userId="f36b4b4543f14e71" providerId="LiveId" clId="{703D6E49-772F-4E52-BA7D-8EDB686D0AD8}" dt="2024-01-13T08:20:59.004" v="1185" actId="1036"/>
          <ac:spMkLst>
            <pc:docMk/>
            <pc:sldMk cId="1343910854" sldId="1969"/>
            <ac:spMk id="4" creationId="{0F027477-3C2B-B230-402E-F947F5356265}"/>
          </ac:spMkLst>
        </pc:spChg>
        <pc:spChg chg="add del mod ord">
          <ac:chgData name="Ofer Zadikario" userId="f36b4b4543f14e71" providerId="LiveId" clId="{703D6E49-772F-4E52-BA7D-8EDB686D0AD8}" dt="2024-01-13T08:16:50.158" v="905" actId="478"/>
          <ac:spMkLst>
            <pc:docMk/>
            <pc:sldMk cId="1343910854" sldId="1969"/>
            <ac:spMk id="7" creationId="{C7279864-C53A-8E80-02F7-E7B6C25AD4BC}"/>
          </ac:spMkLst>
        </pc:spChg>
        <pc:spChg chg="add del mod">
          <ac:chgData name="Ofer Zadikario" userId="f36b4b4543f14e71" providerId="LiveId" clId="{703D6E49-772F-4E52-BA7D-8EDB686D0AD8}" dt="2024-01-13T08:16:40.676" v="904" actId="478"/>
          <ac:spMkLst>
            <pc:docMk/>
            <pc:sldMk cId="1343910854" sldId="1969"/>
            <ac:spMk id="12" creationId="{B88F16E6-36EA-62E9-2C3E-1797DBF03A70}"/>
          </ac:spMkLst>
        </pc:spChg>
        <pc:spChg chg="add del mod">
          <ac:chgData name="Ofer Zadikario" userId="f36b4b4543f14e71" providerId="LiveId" clId="{703D6E49-772F-4E52-BA7D-8EDB686D0AD8}" dt="2024-01-13T08:16:40.676" v="904" actId="478"/>
          <ac:spMkLst>
            <pc:docMk/>
            <pc:sldMk cId="1343910854" sldId="1969"/>
            <ac:spMk id="13" creationId="{E7D07783-5FA2-AC87-A382-4ACECCFA7533}"/>
          </ac:spMkLst>
        </pc:spChg>
        <pc:spChg chg="add del mod">
          <ac:chgData name="Ofer Zadikario" userId="f36b4b4543f14e71" providerId="LiveId" clId="{703D6E49-772F-4E52-BA7D-8EDB686D0AD8}" dt="2024-01-13T08:16:40.676" v="904" actId="478"/>
          <ac:spMkLst>
            <pc:docMk/>
            <pc:sldMk cId="1343910854" sldId="1969"/>
            <ac:spMk id="18" creationId="{3B0825D7-68B3-6FDD-A57C-1D5FBE45EEE8}"/>
          </ac:spMkLst>
        </pc:spChg>
        <pc:spChg chg="add mod">
          <ac:chgData name="Ofer Zadikario" userId="f36b4b4543f14e71" providerId="LiveId" clId="{703D6E49-772F-4E52-BA7D-8EDB686D0AD8}" dt="2024-01-13T08:20:59.004" v="1185" actId="1036"/>
          <ac:spMkLst>
            <pc:docMk/>
            <pc:sldMk cId="1343910854" sldId="1969"/>
            <ac:spMk id="28" creationId="{AA0D991A-CCC4-6EF1-68B6-A4F116F79DBC}"/>
          </ac:spMkLst>
        </pc:spChg>
        <pc:spChg chg="add mod">
          <ac:chgData name="Ofer Zadikario" userId="f36b4b4543f14e71" providerId="LiveId" clId="{703D6E49-772F-4E52-BA7D-8EDB686D0AD8}" dt="2024-01-13T08:20:59.004" v="1185" actId="1036"/>
          <ac:spMkLst>
            <pc:docMk/>
            <pc:sldMk cId="1343910854" sldId="1969"/>
            <ac:spMk id="30" creationId="{8968EE2C-CCE4-C016-C5C0-F06437EB510D}"/>
          </ac:spMkLst>
        </pc:spChg>
        <pc:spChg chg="add mod">
          <ac:chgData name="Ofer Zadikario" userId="f36b4b4543f14e71" providerId="LiveId" clId="{703D6E49-772F-4E52-BA7D-8EDB686D0AD8}" dt="2024-01-13T08:20:59.004" v="1185" actId="1036"/>
          <ac:spMkLst>
            <pc:docMk/>
            <pc:sldMk cId="1343910854" sldId="1969"/>
            <ac:spMk id="32" creationId="{F2B75711-75B6-F22F-691A-8A1ADB50AE6C}"/>
          </ac:spMkLst>
        </pc:spChg>
        <pc:spChg chg="add mod">
          <ac:chgData name="Ofer Zadikario" userId="f36b4b4543f14e71" providerId="LiveId" clId="{703D6E49-772F-4E52-BA7D-8EDB686D0AD8}" dt="2024-01-13T08:20:59.004" v="1185" actId="1036"/>
          <ac:spMkLst>
            <pc:docMk/>
            <pc:sldMk cId="1343910854" sldId="1969"/>
            <ac:spMk id="34" creationId="{D0242584-B967-D26A-6CB8-6AAA8E39A76F}"/>
          </ac:spMkLst>
        </pc:spChg>
        <pc:cxnChg chg="add del mod">
          <ac:chgData name="Ofer Zadikario" userId="f36b4b4543f14e71" providerId="LiveId" clId="{703D6E49-772F-4E52-BA7D-8EDB686D0AD8}" dt="2024-01-13T08:16:54.402" v="906" actId="478"/>
          <ac:cxnSpMkLst>
            <pc:docMk/>
            <pc:sldMk cId="1343910854" sldId="1969"/>
            <ac:cxnSpMk id="6" creationId="{E0027A90-018B-C581-F328-BD0475171DE9}"/>
          </ac:cxnSpMkLst>
        </pc:cxnChg>
        <pc:cxnChg chg="add del mod">
          <ac:chgData name="Ofer Zadikario" userId="f36b4b4543f14e71" providerId="LiveId" clId="{703D6E49-772F-4E52-BA7D-8EDB686D0AD8}" dt="2024-01-13T08:16:40.676" v="904" actId="478"/>
          <ac:cxnSpMkLst>
            <pc:docMk/>
            <pc:sldMk cId="1343910854" sldId="1969"/>
            <ac:cxnSpMk id="9" creationId="{07BCE9B4-E5F2-7ED5-7A80-5C2F175263C6}"/>
          </ac:cxnSpMkLst>
        </pc:cxnChg>
        <pc:cxnChg chg="add del mod">
          <ac:chgData name="Ofer Zadikario" userId="f36b4b4543f14e71" providerId="LiveId" clId="{703D6E49-772F-4E52-BA7D-8EDB686D0AD8}" dt="2024-01-13T08:16:40.676" v="904" actId="478"/>
          <ac:cxnSpMkLst>
            <pc:docMk/>
            <pc:sldMk cId="1343910854" sldId="1969"/>
            <ac:cxnSpMk id="14" creationId="{CDD79E1A-FB32-0A06-9F19-A9C1D6EC92A9}"/>
          </ac:cxnSpMkLst>
        </pc:cxnChg>
        <pc:cxnChg chg="add del mod">
          <ac:chgData name="Ofer Zadikario" userId="f36b4b4543f14e71" providerId="LiveId" clId="{703D6E49-772F-4E52-BA7D-8EDB686D0AD8}" dt="2024-01-13T08:16:56.769" v="907" actId="478"/>
          <ac:cxnSpMkLst>
            <pc:docMk/>
            <pc:sldMk cId="1343910854" sldId="1969"/>
            <ac:cxnSpMk id="19" creationId="{9425EDBB-8A99-B176-DF9F-8D3F1158D9AF}"/>
          </ac:cxnSpMkLst>
        </pc:cxnChg>
        <pc:cxnChg chg="add del mod">
          <ac:chgData name="Ofer Zadikario" userId="f36b4b4543f14e71" providerId="LiveId" clId="{703D6E49-772F-4E52-BA7D-8EDB686D0AD8}" dt="2024-01-13T08:16:40.676" v="904" actId="478"/>
          <ac:cxnSpMkLst>
            <pc:docMk/>
            <pc:sldMk cId="1343910854" sldId="1969"/>
            <ac:cxnSpMk id="25" creationId="{9B3AFE2B-F1C9-A202-36C1-BE525C2FEA02}"/>
          </ac:cxnSpMkLst>
        </pc:cxnChg>
        <pc:cxnChg chg="add mod">
          <ac:chgData name="Ofer Zadikario" userId="f36b4b4543f14e71" providerId="LiveId" clId="{703D6E49-772F-4E52-BA7D-8EDB686D0AD8}" dt="2024-01-13T08:20:59.004" v="1185" actId="1036"/>
          <ac:cxnSpMkLst>
            <pc:docMk/>
            <pc:sldMk cId="1343910854" sldId="1969"/>
            <ac:cxnSpMk id="27" creationId="{83CF2AA7-B6BB-4FB3-C7EE-DE83C2CDEE2E}"/>
          </ac:cxnSpMkLst>
        </pc:cxnChg>
        <pc:cxnChg chg="add mod">
          <ac:chgData name="Ofer Zadikario" userId="f36b4b4543f14e71" providerId="LiveId" clId="{703D6E49-772F-4E52-BA7D-8EDB686D0AD8}" dt="2024-01-13T08:20:59.004" v="1185" actId="1036"/>
          <ac:cxnSpMkLst>
            <pc:docMk/>
            <pc:sldMk cId="1343910854" sldId="1969"/>
            <ac:cxnSpMk id="29" creationId="{E13E85F0-5AFA-4507-898B-319F00FEBE4C}"/>
          </ac:cxnSpMkLst>
        </pc:cxnChg>
        <pc:cxnChg chg="add mod">
          <ac:chgData name="Ofer Zadikario" userId="f36b4b4543f14e71" providerId="LiveId" clId="{703D6E49-772F-4E52-BA7D-8EDB686D0AD8}" dt="2024-01-13T08:20:59.004" v="1185" actId="1036"/>
          <ac:cxnSpMkLst>
            <pc:docMk/>
            <pc:sldMk cId="1343910854" sldId="1969"/>
            <ac:cxnSpMk id="31" creationId="{C2A31C78-3767-B38D-F775-66443C42F2EC}"/>
          </ac:cxnSpMkLst>
        </pc:cxnChg>
        <pc:cxnChg chg="add mod">
          <ac:chgData name="Ofer Zadikario" userId="f36b4b4543f14e71" providerId="LiveId" clId="{703D6E49-772F-4E52-BA7D-8EDB686D0AD8}" dt="2024-01-13T08:20:59.004" v="1185" actId="1036"/>
          <ac:cxnSpMkLst>
            <pc:docMk/>
            <pc:sldMk cId="1343910854" sldId="1969"/>
            <ac:cxnSpMk id="33" creationId="{DE91CBEC-A78B-3069-B20F-1CB13D1B84F1}"/>
          </ac:cxnSpMkLst>
        </pc:cxnChg>
      </pc:sldChg>
      <pc:sldChg chg="addSp delSp modSp mod ord">
        <pc:chgData name="Ofer Zadikario" userId="f36b4b4543f14e71" providerId="LiveId" clId="{703D6E49-772F-4E52-BA7D-8EDB686D0AD8}" dt="2024-01-13T09:20:24.042" v="1548" actId="478"/>
        <pc:sldMkLst>
          <pc:docMk/>
          <pc:sldMk cId="1647347773" sldId="1970"/>
        </pc:sldMkLst>
        <pc:spChg chg="del">
          <ac:chgData name="Ofer Zadikario" userId="f36b4b4543f14e71" providerId="LiveId" clId="{703D6E49-772F-4E52-BA7D-8EDB686D0AD8}" dt="2024-01-13T09:19:11.034" v="1375" actId="478"/>
          <ac:spMkLst>
            <pc:docMk/>
            <pc:sldMk cId="1647347773" sldId="1970"/>
            <ac:spMk id="2" creationId="{5B1C9383-5FA4-430A-9B95-D157DAC11C19}"/>
          </ac:spMkLst>
        </pc:spChg>
        <pc:spChg chg="del">
          <ac:chgData name="Ofer Zadikario" userId="f36b4b4543f14e71" providerId="LiveId" clId="{703D6E49-772F-4E52-BA7D-8EDB686D0AD8}" dt="2024-01-13T09:20:10.108" v="1544" actId="478"/>
          <ac:spMkLst>
            <pc:docMk/>
            <pc:sldMk cId="1647347773" sldId="1970"/>
            <ac:spMk id="3" creationId="{4130DC18-A448-4300-ABCE-76B4AF7E6B81}"/>
          </ac:spMkLst>
        </pc:spChg>
        <pc:spChg chg="del">
          <ac:chgData name="Ofer Zadikario" userId="f36b4b4543f14e71" providerId="LiveId" clId="{703D6E49-772F-4E52-BA7D-8EDB686D0AD8}" dt="2024-01-13T09:20:13.724" v="1545" actId="478"/>
          <ac:spMkLst>
            <pc:docMk/>
            <pc:sldMk cId="1647347773" sldId="1970"/>
            <ac:spMk id="8" creationId="{499BB2C7-BF22-4605-BFD5-0E26841CA0C4}"/>
          </ac:spMkLst>
        </pc:spChg>
        <pc:spChg chg="add del mod">
          <ac:chgData name="Ofer Zadikario" userId="f36b4b4543f14e71" providerId="LiveId" clId="{703D6E49-772F-4E52-BA7D-8EDB686D0AD8}" dt="2024-01-13T09:20:24.042" v="1548" actId="478"/>
          <ac:spMkLst>
            <pc:docMk/>
            <pc:sldMk cId="1647347773" sldId="1970"/>
            <ac:spMk id="9" creationId="{5DF1F78E-3AF7-45F3-69CB-1A520A9C2B3B}"/>
          </ac:spMkLst>
        </pc:spChg>
        <pc:picChg chg="del">
          <ac:chgData name="Ofer Zadikario" userId="f36b4b4543f14e71" providerId="LiveId" clId="{703D6E49-772F-4E52-BA7D-8EDB686D0AD8}" dt="2024-01-13T09:19:16.475" v="1377" actId="478"/>
          <ac:picMkLst>
            <pc:docMk/>
            <pc:sldMk cId="1647347773" sldId="1970"/>
            <ac:picMk id="4" creationId="{EFB76FA3-14A8-4F34-8B4C-D6366F2EAAA7}"/>
          </ac:picMkLst>
        </pc:picChg>
        <pc:picChg chg="del">
          <ac:chgData name="Ofer Zadikario" userId="f36b4b4543f14e71" providerId="LiveId" clId="{703D6E49-772F-4E52-BA7D-8EDB686D0AD8}" dt="2024-01-13T09:19:14.259" v="1376" actId="478"/>
          <ac:picMkLst>
            <pc:docMk/>
            <pc:sldMk cId="1647347773" sldId="1970"/>
            <ac:picMk id="5" creationId="{F17646EA-0007-4118-9D9A-D8A56B5EA055}"/>
          </ac:picMkLst>
        </pc:picChg>
        <pc:picChg chg="del">
          <ac:chgData name="Ofer Zadikario" userId="f36b4b4543f14e71" providerId="LiveId" clId="{703D6E49-772F-4E52-BA7D-8EDB686D0AD8}" dt="2024-01-13T09:19:18.870" v="1378" actId="478"/>
          <ac:picMkLst>
            <pc:docMk/>
            <pc:sldMk cId="1647347773" sldId="1970"/>
            <ac:picMk id="6" creationId="{B60269EC-C6D2-4374-B115-E78EAB6F6122}"/>
          </ac:picMkLst>
        </pc:picChg>
        <pc:picChg chg="add mod">
          <ac:chgData name="Ofer Zadikario" userId="f36b4b4543f14e71" providerId="LiveId" clId="{703D6E49-772F-4E52-BA7D-8EDB686D0AD8}" dt="2024-01-13T09:20:21.351" v="1547" actId="1076"/>
          <ac:picMkLst>
            <pc:docMk/>
            <pc:sldMk cId="1647347773" sldId="1970"/>
            <ac:picMk id="11" creationId="{A0976D72-85BC-87B3-852C-9750F7C9DDFE}"/>
          </ac:picMkLst>
        </pc:picChg>
        <pc:picChg chg="add mod">
          <ac:chgData name="Ofer Zadikario" userId="f36b4b4543f14e71" providerId="LiveId" clId="{703D6E49-772F-4E52-BA7D-8EDB686D0AD8}" dt="2024-01-13T09:20:18.079" v="1546" actId="1076"/>
          <ac:picMkLst>
            <pc:docMk/>
            <pc:sldMk cId="1647347773" sldId="1970"/>
            <ac:picMk id="13" creationId="{D6442B6B-9A3E-7677-081A-653B269E0590}"/>
          </ac:picMkLst>
        </pc:picChg>
      </pc:sldChg>
      <pc:sldChg chg="modSp mod">
        <pc:chgData name="Ofer Zadikario" userId="f36b4b4543f14e71" providerId="LiveId" clId="{703D6E49-772F-4E52-BA7D-8EDB686D0AD8}" dt="2024-01-13T09:16:09.552" v="1370" actId="20577"/>
        <pc:sldMkLst>
          <pc:docMk/>
          <pc:sldMk cId="1651404842" sldId="1971"/>
        </pc:sldMkLst>
        <pc:spChg chg="mod">
          <ac:chgData name="Ofer Zadikario" userId="f36b4b4543f14e71" providerId="LiveId" clId="{703D6E49-772F-4E52-BA7D-8EDB686D0AD8}" dt="2024-01-13T09:16:09.552" v="1370" actId="20577"/>
          <ac:spMkLst>
            <pc:docMk/>
            <pc:sldMk cId="1651404842" sldId="1971"/>
            <ac:spMk id="8" creationId="{499BB2C7-BF22-4605-BFD5-0E26841CA0C4}"/>
          </ac:spMkLst>
        </pc:spChg>
      </pc:sldChg>
      <pc:sldChg chg="modSp mod">
        <pc:chgData name="Ofer Zadikario" userId="f36b4b4543f14e71" providerId="LiveId" clId="{703D6E49-772F-4E52-BA7D-8EDB686D0AD8}" dt="2024-01-13T09:17:35.343" v="1371" actId="20577"/>
        <pc:sldMkLst>
          <pc:docMk/>
          <pc:sldMk cId="1657160031" sldId="1972"/>
        </pc:sldMkLst>
        <pc:spChg chg="mod">
          <ac:chgData name="Ofer Zadikario" userId="f36b4b4543f14e71" providerId="LiveId" clId="{703D6E49-772F-4E52-BA7D-8EDB686D0AD8}" dt="2024-01-13T09:17:35.343" v="1371" actId="20577"/>
          <ac:spMkLst>
            <pc:docMk/>
            <pc:sldMk cId="1657160031" sldId="1972"/>
            <ac:spMk id="8" creationId="{499BB2C7-BF22-4605-BFD5-0E26841CA0C4}"/>
          </ac:spMkLst>
        </pc:spChg>
      </pc:sldChg>
      <pc:sldChg chg="del">
        <pc:chgData name="Ofer Zadikario" userId="f36b4b4543f14e71" providerId="LiveId" clId="{703D6E49-772F-4E52-BA7D-8EDB686D0AD8}" dt="2024-01-15T09:38:18.169" v="2806" actId="47"/>
        <pc:sldMkLst>
          <pc:docMk/>
          <pc:sldMk cId="1672733584" sldId="1974"/>
        </pc:sldMkLst>
      </pc:sldChg>
      <pc:sldChg chg="del">
        <pc:chgData name="Ofer Zadikario" userId="f36b4b4543f14e71" providerId="LiveId" clId="{703D6E49-772F-4E52-BA7D-8EDB686D0AD8}" dt="2024-01-15T09:38:18.169" v="2806" actId="47"/>
        <pc:sldMkLst>
          <pc:docMk/>
          <pc:sldMk cId="2911347949" sldId="1981"/>
        </pc:sldMkLst>
      </pc:sldChg>
      <pc:sldChg chg="modSp del">
        <pc:chgData name="Ofer Zadikario" userId="f36b4b4543f14e71" providerId="LiveId" clId="{703D6E49-772F-4E52-BA7D-8EDB686D0AD8}" dt="2024-01-15T09:38:18.169" v="2806" actId="47"/>
        <pc:sldMkLst>
          <pc:docMk/>
          <pc:sldMk cId="2830944712" sldId="1982"/>
        </pc:sldMkLst>
        <pc:spChg chg="mod">
          <ac:chgData name="Ofer Zadikario" userId="f36b4b4543f14e71" providerId="LiveId" clId="{703D6E49-772F-4E52-BA7D-8EDB686D0AD8}" dt="2024-01-14T06:58:09.567" v="1601" actId="20577"/>
          <ac:spMkLst>
            <pc:docMk/>
            <pc:sldMk cId="2830944712" sldId="1982"/>
            <ac:spMk id="11" creationId="{6C3CD807-D150-4AEE-B41E-9EEDF22D9545}"/>
          </ac:spMkLst>
        </pc:spChg>
      </pc:sldChg>
      <pc:sldChg chg="del">
        <pc:chgData name="Ofer Zadikario" userId="f36b4b4543f14e71" providerId="LiveId" clId="{703D6E49-772F-4E52-BA7D-8EDB686D0AD8}" dt="2024-01-15T09:38:18.169" v="2806" actId="47"/>
        <pc:sldMkLst>
          <pc:docMk/>
          <pc:sldMk cId="2307662598" sldId="1983"/>
        </pc:sldMkLst>
      </pc:sldChg>
      <pc:sldChg chg="del">
        <pc:chgData name="Ofer Zadikario" userId="f36b4b4543f14e71" providerId="LiveId" clId="{703D6E49-772F-4E52-BA7D-8EDB686D0AD8}" dt="2024-01-15T09:38:18.169" v="2806" actId="47"/>
        <pc:sldMkLst>
          <pc:docMk/>
          <pc:sldMk cId="1195914524" sldId="1984"/>
        </pc:sldMkLst>
      </pc:sldChg>
      <pc:sldChg chg="addSp modSp add mod">
        <pc:chgData name="Ofer Zadikario" userId="f36b4b4543f14e71" providerId="LiveId" clId="{703D6E49-772F-4E52-BA7D-8EDB686D0AD8}" dt="2024-01-13T08:21:57.824" v="1360" actId="1038"/>
        <pc:sldMkLst>
          <pc:docMk/>
          <pc:sldMk cId="156799644" sldId="1985"/>
        </pc:sldMkLst>
        <pc:spChg chg="add mod">
          <ac:chgData name="Ofer Zadikario" userId="f36b4b4543f14e71" providerId="LiveId" clId="{703D6E49-772F-4E52-BA7D-8EDB686D0AD8}" dt="2024-01-13T08:21:57.824" v="1360" actId="1038"/>
          <ac:spMkLst>
            <pc:docMk/>
            <pc:sldMk cId="156799644" sldId="1985"/>
            <ac:spMk id="5" creationId="{78079783-AB37-DAC3-55FA-1D41AA443953}"/>
          </ac:spMkLst>
        </pc:spChg>
      </pc:sldChg>
      <pc:sldChg chg="modSp add mod">
        <pc:chgData name="Ofer Zadikario" userId="f36b4b4543f14e71" providerId="LiveId" clId="{703D6E49-772F-4E52-BA7D-8EDB686D0AD8}" dt="2024-01-13T09:21:18.727" v="1599" actId="20577"/>
        <pc:sldMkLst>
          <pc:docMk/>
          <pc:sldMk cId="189446864" sldId="1986"/>
        </pc:sldMkLst>
        <pc:spChg chg="mod">
          <ac:chgData name="Ofer Zadikario" userId="f36b4b4543f14e71" providerId="LiveId" clId="{703D6E49-772F-4E52-BA7D-8EDB686D0AD8}" dt="2024-01-13T09:21:18.727" v="1599" actId="20577"/>
          <ac:spMkLst>
            <pc:docMk/>
            <pc:sldMk cId="189446864" sldId="1986"/>
            <ac:spMk id="2" creationId="{5B1C9383-5FA4-430A-9B95-D157DAC11C19}"/>
          </ac:spMkLst>
        </pc:spChg>
      </pc:sldChg>
      <pc:sldChg chg="addSp delSp modSp add mod">
        <pc:chgData name="Ofer Zadikario" userId="f36b4b4543f14e71" providerId="LiveId" clId="{703D6E49-772F-4E52-BA7D-8EDB686D0AD8}" dt="2024-01-15T09:02:37.819" v="2271" actId="20577"/>
        <pc:sldMkLst>
          <pc:docMk/>
          <pc:sldMk cId="400537270" sldId="1987"/>
        </pc:sldMkLst>
        <pc:spChg chg="mod">
          <ac:chgData name="Ofer Zadikario" userId="f36b4b4543f14e71" providerId="LiveId" clId="{703D6E49-772F-4E52-BA7D-8EDB686D0AD8}" dt="2024-01-14T07:21:38.030" v="1653" actId="404"/>
          <ac:spMkLst>
            <pc:docMk/>
            <pc:sldMk cId="400537270" sldId="1987"/>
            <ac:spMk id="2" creationId="{5B1C9383-5FA4-430A-9B95-D157DAC11C19}"/>
          </ac:spMkLst>
        </pc:spChg>
        <pc:spChg chg="mod">
          <ac:chgData name="Ofer Zadikario" userId="f36b4b4543f14e71" providerId="LiveId" clId="{703D6E49-772F-4E52-BA7D-8EDB686D0AD8}" dt="2024-01-14T07:23:36.255" v="1911" actId="20577"/>
          <ac:spMkLst>
            <pc:docMk/>
            <pc:sldMk cId="400537270" sldId="1987"/>
            <ac:spMk id="3" creationId="{4130DC18-A448-4300-ABCE-76B4AF7E6B81}"/>
          </ac:spMkLst>
        </pc:spChg>
        <pc:spChg chg="mod">
          <ac:chgData name="Ofer Zadikario" userId="f36b4b4543f14e71" providerId="LiveId" clId="{703D6E49-772F-4E52-BA7D-8EDB686D0AD8}" dt="2024-01-15T09:02:37.819" v="2271" actId="20577"/>
          <ac:spMkLst>
            <pc:docMk/>
            <pc:sldMk cId="400537270" sldId="1987"/>
            <ac:spMk id="8" creationId="{499BB2C7-BF22-4605-BFD5-0E26841CA0C4}"/>
          </ac:spMkLst>
        </pc:spChg>
        <pc:picChg chg="del">
          <ac:chgData name="Ofer Zadikario" userId="f36b4b4543f14e71" providerId="LiveId" clId="{703D6E49-772F-4E52-BA7D-8EDB686D0AD8}" dt="2024-01-14T07:24:14.564" v="1913" actId="478"/>
          <ac:picMkLst>
            <pc:docMk/>
            <pc:sldMk cId="400537270" sldId="1987"/>
            <ac:picMk id="5" creationId="{C2D1765B-9DA2-4081-AB5D-4268D0B00B03}"/>
          </ac:picMkLst>
        </pc:picChg>
        <pc:picChg chg="add mod">
          <ac:chgData name="Ofer Zadikario" userId="f36b4b4543f14e71" providerId="LiveId" clId="{703D6E49-772F-4E52-BA7D-8EDB686D0AD8}" dt="2024-01-14T07:24:17.552" v="1914" actId="1076"/>
          <ac:picMkLst>
            <pc:docMk/>
            <pc:sldMk cId="400537270" sldId="1987"/>
            <ac:picMk id="6" creationId="{2C25D7E6-48D9-7263-797C-5D31E01439AA}"/>
          </ac:picMkLst>
        </pc:picChg>
        <pc:picChg chg="add mod">
          <ac:chgData name="Ofer Zadikario" userId="f36b4b4543f14e71" providerId="LiveId" clId="{703D6E49-772F-4E52-BA7D-8EDB686D0AD8}" dt="2024-01-14T07:27:05.874" v="2268" actId="1038"/>
          <ac:picMkLst>
            <pc:docMk/>
            <pc:sldMk cId="400537270" sldId="1987"/>
            <ac:picMk id="9" creationId="{2B758FFC-0575-388B-94D3-66F6279F6588}"/>
          </ac:picMkLst>
        </pc:picChg>
      </pc:sldChg>
      <pc:sldChg chg="addSp delSp modSp add mod">
        <pc:chgData name="Ofer Zadikario" userId="f36b4b4543f14e71" providerId="LiveId" clId="{703D6E49-772F-4E52-BA7D-8EDB686D0AD8}" dt="2024-01-15T09:34:33.219" v="2803" actId="1076"/>
        <pc:sldMkLst>
          <pc:docMk/>
          <pc:sldMk cId="650302593" sldId="1988"/>
        </pc:sldMkLst>
        <pc:spChg chg="mod">
          <ac:chgData name="Ofer Zadikario" userId="f36b4b4543f14e71" providerId="LiveId" clId="{703D6E49-772F-4E52-BA7D-8EDB686D0AD8}" dt="2024-01-15T09:05:01.863" v="2280" actId="20577"/>
          <ac:spMkLst>
            <pc:docMk/>
            <pc:sldMk cId="650302593" sldId="1988"/>
            <ac:spMk id="2" creationId="{5B1C9383-5FA4-430A-9B95-D157DAC11C19}"/>
          </ac:spMkLst>
        </pc:spChg>
        <pc:spChg chg="del mod">
          <ac:chgData name="Ofer Zadikario" userId="f36b4b4543f14e71" providerId="LiveId" clId="{703D6E49-772F-4E52-BA7D-8EDB686D0AD8}" dt="2024-01-15T09:05:10.786" v="2284"/>
          <ac:spMkLst>
            <pc:docMk/>
            <pc:sldMk cId="650302593" sldId="1988"/>
            <ac:spMk id="3" creationId="{4130DC18-A448-4300-ABCE-76B4AF7E6B81}"/>
          </ac:spMkLst>
        </pc:spChg>
        <pc:spChg chg="mod">
          <ac:chgData name="Ofer Zadikario" userId="f36b4b4543f14e71" providerId="LiveId" clId="{703D6E49-772F-4E52-BA7D-8EDB686D0AD8}" dt="2024-01-15T09:10:25.401" v="2800" actId="20577"/>
          <ac:spMkLst>
            <pc:docMk/>
            <pc:sldMk cId="650302593" sldId="1988"/>
            <ac:spMk id="8" creationId="{499BB2C7-BF22-4605-BFD5-0E26841CA0C4}"/>
          </ac:spMkLst>
        </pc:spChg>
        <pc:picChg chg="add del mod">
          <ac:chgData name="Ofer Zadikario" userId="f36b4b4543f14e71" providerId="LiveId" clId="{703D6E49-772F-4E52-BA7D-8EDB686D0AD8}" dt="2024-01-15T09:34:28.404" v="2801" actId="478"/>
          <ac:picMkLst>
            <pc:docMk/>
            <pc:sldMk cId="650302593" sldId="1988"/>
            <ac:picMk id="4" creationId="{6DB24534-5E87-8E33-1A34-0F1B5223672B}"/>
          </ac:picMkLst>
        </pc:picChg>
        <pc:picChg chg="del">
          <ac:chgData name="Ofer Zadikario" userId="f36b4b4543f14e71" providerId="LiveId" clId="{703D6E49-772F-4E52-BA7D-8EDB686D0AD8}" dt="2024-01-15T09:05:16.012" v="2285" actId="478"/>
          <ac:picMkLst>
            <pc:docMk/>
            <pc:sldMk cId="650302593" sldId="1988"/>
            <ac:picMk id="6" creationId="{2C25D7E6-48D9-7263-797C-5D31E01439AA}"/>
          </ac:picMkLst>
        </pc:picChg>
        <pc:picChg chg="add mod">
          <ac:chgData name="Ofer Zadikario" userId="f36b4b4543f14e71" providerId="LiveId" clId="{703D6E49-772F-4E52-BA7D-8EDB686D0AD8}" dt="2024-01-15T09:34:33.219" v="2803" actId="1076"/>
          <ac:picMkLst>
            <pc:docMk/>
            <pc:sldMk cId="650302593" sldId="1988"/>
            <ac:picMk id="7" creationId="{7A74E6E3-9D76-7112-EB7C-C1EE5940D796}"/>
          </ac:picMkLst>
        </pc:picChg>
        <pc:picChg chg="del">
          <ac:chgData name="Ofer Zadikario" userId="f36b4b4543f14e71" providerId="LiveId" clId="{703D6E49-772F-4E52-BA7D-8EDB686D0AD8}" dt="2024-01-15T09:05:10.783" v="2282" actId="478"/>
          <ac:picMkLst>
            <pc:docMk/>
            <pc:sldMk cId="650302593" sldId="1988"/>
            <ac:picMk id="9" creationId="{2B758FFC-0575-388B-94D3-66F6279F6588}"/>
          </ac:picMkLst>
        </pc:picChg>
      </pc:sldChg>
    </pc:docChg>
  </pc:docChgLst>
  <pc:docChgLst>
    <pc:chgData name="Ofer Zadikario" userId="f36b4b4543f14e71" providerId="LiveId" clId="{6E4319B4-7720-461A-A441-4936BE3D6CB1}"/>
    <pc:docChg chg="undo custSel addSld delSld modSld modSection">
      <pc:chgData name="Ofer Zadikario" userId="f36b4b4543f14e71" providerId="LiveId" clId="{6E4319B4-7720-461A-A441-4936BE3D6CB1}" dt="2021-04-04T09:48:42.852" v="2649" actId="20577"/>
      <pc:docMkLst>
        <pc:docMk/>
      </pc:docMkLst>
      <pc:sldChg chg="modSp mod">
        <pc:chgData name="Ofer Zadikario" userId="f36b4b4543f14e71" providerId="LiveId" clId="{6E4319B4-7720-461A-A441-4936BE3D6CB1}" dt="2021-04-04T07:32:01.520" v="17" actId="20577"/>
        <pc:sldMkLst>
          <pc:docMk/>
          <pc:sldMk cId="1820839283" sldId="1955"/>
        </pc:sldMkLst>
        <pc:spChg chg="mod">
          <ac:chgData name="Ofer Zadikario" userId="f36b4b4543f14e71" providerId="LiveId" clId="{6E4319B4-7720-461A-A441-4936BE3D6CB1}" dt="2021-04-04T07:32:01.520" v="17" actId="20577"/>
          <ac:spMkLst>
            <pc:docMk/>
            <pc:sldMk cId="1820839283" sldId="1955"/>
            <ac:spMk id="2" creationId="{1540FD78-B5E6-FE4A-8332-386F19518AFE}"/>
          </ac:spMkLst>
        </pc:spChg>
      </pc:sldChg>
      <pc:sldChg chg="modSp mod">
        <pc:chgData name="Ofer Zadikario" userId="f36b4b4543f14e71" providerId="LiveId" clId="{6E4319B4-7720-461A-A441-4936BE3D6CB1}" dt="2021-04-04T07:33:38.033" v="142" actId="20577"/>
        <pc:sldMkLst>
          <pc:docMk/>
          <pc:sldMk cId="2615717577" sldId="1968"/>
        </pc:sldMkLst>
        <pc:spChg chg="mod">
          <ac:chgData name="Ofer Zadikario" userId="f36b4b4543f14e71" providerId="LiveId" clId="{6E4319B4-7720-461A-A441-4936BE3D6CB1}" dt="2021-04-04T07:33:38.033" v="142" actId="20577"/>
          <ac:spMkLst>
            <pc:docMk/>
            <pc:sldMk cId="2615717577" sldId="1968"/>
            <ac:spMk id="3" creationId="{4130DC18-A448-4300-ABCE-76B4AF7E6B81}"/>
          </ac:spMkLst>
        </pc:spChg>
      </pc:sldChg>
      <pc:sldChg chg="del">
        <pc:chgData name="Ofer Zadikario" userId="f36b4b4543f14e71" providerId="LiveId" clId="{6E4319B4-7720-461A-A441-4936BE3D6CB1}" dt="2021-04-04T07:34:04.317" v="143" actId="47"/>
        <pc:sldMkLst>
          <pc:docMk/>
          <pc:sldMk cId="2098969703" sldId="1973"/>
        </pc:sldMkLst>
      </pc:sldChg>
      <pc:sldChg chg="modSp mod">
        <pc:chgData name="Ofer Zadikario" userId="f36b4b4543f14e71" providerId="LiveId" clId="{6E4319B4-7720-461A-A441-4936BE3D6CB1}" dt="2021-04-04T07:35:40.989" v="203" actId="5793"/>
        <pc:sldMkLst>
          <pc:docMk/>
          <pc:sldMk cId="1672733584" sldId="1974"/>
        </pc:sldMkLst>
        <pc:spChg chg="mod">
          <ac:chgData name="Ofer Zadikario" userId="f36b4b4543f14e71" providerId="LiveId" clId="{6E4319B4-7720-461A-A441-4936BE3D6CB1}" dt="2021-04-04T07:35:40.989" v="203" actId="5793"/>
          <ac:spMkLst>
            <pc:docMk/>
            <pc:sldMk cId="1672733584" sldId="1974"/>
            <ac:spMk id="2" creationId="{1540FD78-B5E6-FE4A-8332-386F19518AFE}"/>
          </ac:spMkLst>
        </pc:spChg>
      </pc:sldChg>
      <pc:sldChg chg="del">
        <pc:chgData name="Ofer Zadikario" userId="f36b4b4543f14e71" providerId="LiveId" clId="{6E4319B4-7720-461A-A441-4936BE3D6CB1}" dt="2021-04-04T07:56:33.682" v="541" actId="2696"/>
        <pc:sldMkLst>
          <pc:docMk/>
          <pc:sldMk cId="3803034792" sldId="1975"/>
        </pc:sldMkLst>
      </pc:sldChg>
      <pc:sldChg chg="del">
        <pc:chgData name="Ofer Zadikario" userId="f36b4b4543f14e71" providerId="LiveId" clId="{6E4319B4-7720-461A-A441-4936BE3D6CB1}" dt="2021-04-04T09:37:32.020" v="1686" actId="47"/>
        <pc:sldMkLst>
          <pc:docMk/>
          <pc:sldMk cId="1900434498" sldId="1976"/>
        </pc:sldMkLst>
      </pc:sldChg>
      <pc:sldChg chg="del">
        <pc:chgData name="Ofer Zadikario" userId="f36b4b4543f14e71" providerId="LiveId" clId="{6E4319B4-7720-461A-A441-4936BE3D6CB1}" dt="2021-04-04T09:37:32.020" v="1686" actId="47"/>
        <pc:sldMkLst>
          <pc:docMk/>
          <pc:sldMk cId="3132623133" sldId="1977"/>
        </pc:sldMkLst>
      </pc:sldChg>
      <pc:sldChg chg="del">
        <pc:chgData name="Ofer Zadikario" userId="f36b4b4543f14e71" providerId="LiveId" clId="{6E4319B4-7720-461A-A441-4936BE3D6CB1}" dt="2021-04-04T09:37:32.020" v="1686" actId="47"/>
        <pc:sldMkLst>
          <pc:docMk/>
          <pc:sldMk cId="187578326" sldId="1978"/>
        </pc:sldMkLst>
      </pc:sldChg>
      <pc:sldChg chg="del">
        <pc:chgData name="Ofer Zadikario" userId="f36b4b4543f14e71" providerId="LiveId" clId="{6E4319B4-7720-461A-A441-4936BE3D6CB1}" dt="2021-04-04T09:37:32.020" v="1686" actId="47"/>
        <pc:sldMkLst>
          <pc:docMk/>
          <pc:sldMk cId="2436114190" sldId="1979"/>
        </pc:sldMkLst>
      </pc:sldChg>
      <pc:sldChg chg="del">
        <pc:chgData name="Ofer Zadikario" userId="f36b4b4543f14e71" providerId="LiveId" clId="{6E4319B4-7720-461A-A441-4936BE3D6CB1}" dt="2021-04-04T09:37:32.020" v="1686" actId="47"/>
        <pc:sldMkLst>
          <pc:docMk/>
          <pc:sldMk cId="1477441407" sldId="1980"/>
        </pc:sldMkLst>
      </pc:sldChg>
      <pc:sldChg chg="modSp mod">
        <pc:chgData name="Ofer Zadikario" userId="f36b4b4543f14e71" providerId="LiveId" clId="{6E4319B4-7720-461A-A441-4936BE3D6CB1}" dt="2021-04-04T09:39:58.544" v="1750"/>
        <pc:sldMkLst>
          <pc:docMk/>
          <pc:sldMk cId="2911347949" sldId="1981"/>
        </pc:sldMkLst>
        <pc:spChg chg="mod">
          <ac:chgData name="Ofer Zadikario" userId="f36b4b4543f14e71" providerId="LiveId" clId="{6E4319B4-7720-461A-A441-4936BE3D6CB1}" dt="2021-04-04T09:38:01.664" v="1732" actId="404"/>
          <ac:spMkLst>
            <pc:docMk/>
            <pc:sldMk cId="2911347949" sldId="1981"/>
            <ac:spMk id="2" creationId="{5B1C9383-5FA4-430A-9B95-D157DAC11C19}"/>
          </ac:spMkLst>
        </pc:spChg>
        <pc:spChg chg="mod">
          <ac:chgData name="Ofer Zadikario" userId="f36b4b4543f14e71" providerId="LiveId" clId="{6E4319B4-7720-461A-A441-4936BE3D6CB1}" dt="2021-04-04T09:39:58.544" v="1750"/>
          <ac:spMkLst>
            <pc:docMk/>
            <pc:sldMk cId="2911347949" sldId="1981"/>
            <ac:spMk id="3" creationId="{4130DC18-A448-4300-ABCE-76B4AF7E6B81}"/>
          </ac:spMkLst>
        </pc:spChg>
        <pc:picChg chg="mod">
          <ac:chgData name="Ofer Zadikario" userId="f36b4b4543f14e71" providerId="LiveId" clId="{6E4319B4-7720-461A-A441-4936BE3D6CB1}" dt="2021-04-04T09:38:26.376" v="1737" actId="1076"/>
          <ac:picMkLst>
            <pc:docMk/>
            <pc:sldMk cId="2911347949" sldId="1981"/>
            <ac:picMk id="5" creationId="{7D9B3639-30C3-4045-A627-CBC4592E0F4B}"/>
          </ac:picMkLst>
        </pc:picChg>
        <pc:picChg chg="mod">
          <ac:chgData name="Ofer Zadikario" userId="f36b4b4543f14e71" providerId="LiveId" clId="{6E4319B4-7720-461A-A441-4936BE3D6CB1}" dt="2021-04-04T09:38:26.376" v="1737" actId="1076"/>
          <ac:picMkLst>
            <pc:docMk/>
            <pc:sldMk cId="2911347949" sldId="1981"/>
            <ac:picMk id="7" creationId="{BCA35589-50A3-482B-B7C1-BA7F636DCD6D}"/>
          </ac:picMkLst>
        </pc:picChg>
        <pc:picChg chg="mod">
          <ac:chgData name="Ofer Zadikario" userId="f36b4b4543f14e71" providerId="LiveId" clId="{6E4319B4-7720-461A-A441-4936BE3D6CB1}" dt="2021-04-04T09:38:26.376" v="1737" actId="1076"/>
          <ac:picMkLst>
            <pc:docMk/>
            <pc:sldMk cId="2911347949" sldId="1981"/>
            <ac:picMk id="10" creationId="{E790A4C8-C35E-47A5-B212-9F5768CE6534}"/>
          </ac:picMkLst>
        </pc:picChg>
      </pc:sldChg>
      <pc:sldChg chg="addSp delSp modSp add mod modAnim">
        <pc:chgData name="Ofer Zadikario" userId="f36b4b4543f14e71" providerId="LiveId" clId="{6E4319B4-7720-461A-A441-4936BE3D6CB1}" dt="2021-04-04T09:31:03.254" v="1450"/>
        <pc:sldMkLst>
          <pc:docMk/>
          <pc:sldMk cId="2830944712" sldId="1982"/>
        </pc:sldMkLst>
        <pc:spChg chg="mod">
          <ac:chgData name="Ofer Zadikario" userId="f36b4b4543f14e71" providerId="LiveId" clId="{6E4319B4-7720-461A-A441-4936BE3D6CB1}" dt="2021-04-04T09:30:18.843" v="1444" actId="1076"/>
          <ac:spMkLst>
            <pc:docMk/>
            <pc:sldMk cId="2830944712" sldId="1982"/>
            <ac:spMk id="2" creationId="{5B1C9383-5FA4-430A-9B95-D157DAC11C19}"/>
          </ac:spMkLst>
        </pc:spChg>
        <pc:spChg chg="mod">
          <ac:chgData name="Ofer Zadikario" userId="f36b4b4543f14e71" providerId="LiveId" clId="{6E4319B4-7720-461A-A441-4936BE3D6CB1}" dt="2021-04-04T08:09:31.456" v="1424" actId="20577"/>
          <ac:spMkLst>
            <pc:docMk/>
            <pc:sldMk cId="2830944712" sldId="1982"/>
            <ac:spMk id="3" creationId="{4130DC18-A448-4300-ABCE-76B4AF7E6B81}"/>
          </ac:spMkLst>
        </pc:spChg>
        <pc:spChg chg="add mod">
          <ac:chgData name="Ofer Zadikario" userId="f36b4b4543f14e71" providerId="LiveId" clId="{6E4319B4-7720-461A-A441-4936BE3D6CB1}" dt="2021-04-04T08:02:18.902" v="1001" actId="1037"/>
          <ac:spMkLst>
            <pc:docMk/>
            <pc:sldMk cId="2830944712" sldId="1982"/>
            <ac:spMk id="5" creationId="{D6FE087B-3DBA-4406-864F-5FC327E79F6D}"/>
          </ac:spMkLst>
        </pc:spChg>
        <pc:spChg chg="add mod">
          <ac:chgData name="Ofer Zadikario" userId="f36b4b4543f14e71" providerId="LiveId" clId="{6E4319B4-7720-461A-A441-4936BE3D6CB1}" dt="2021-04-04T08:02:18.902" v="1001" actId="1037"/>
          <ac:spMkLst>
            <pc:docMk/>
            <pc:sldMk cId="2830944712" sldId="1982"/>
            <ac:spMk id="6" creationId="{960CC15B-C189-4690-BF57-A40C576BF581}"/>
          </ac:spMkLst>
        </pc:spChg>
        <pc:spChg chg="add mod">
          <ac:chgData name="Ofer Zadikario" userId="f36b4b4543f14e71" providerId="LiveId" clId="{6E4319B4-7720-461A-A441-4936BE3D6CB1}" dt="2021-04-04T08:02:18.902" v="1001" actId="1037"/>
          <ac:spMkLst>
            <pc:docMk/>
            <pc:sldMk cId="2830944712" sldId="1982"/>
            <ac:spMk id="7" creationId="{0604346D-6810-4C8E-A49E-81805DE6F09D}"/>
          </ac:spMkLst>
        </pc:spChg>
        <pc:spChg chg="del mod">
          <ac:chgData name="Ofer Zadikario" userId="f36b4b4543f14e71" providerId="LiveId" clId="{6E4319B4-7720-461A-A441-4936BE3D6CB1}" dt="2021-04-04T07:58:31.409" v="628" actId="478"/>
          <ac:spMkLst>
            <pc:docMk/>
            <pc:sldMk cId="2830944712" sldId="1982"/>
            <ac:spMk id="8" creationId="{499BB2C7-BF22-4605-BFD5-0E26841CA0C4}"/>
          </ac:spMkLst>
        </pc:spChg>
        <pc:spChg chg="add mod">
          <ac:chgData name="Ofer Zadikario" userId="f36b4b4543f14e71" providerId="LiveId" clId="{6E4319B4-7720-461A-A441-4936BE3D6CB1}" dt="2021-04-04T08:09:52.065" v="1441" actId="20577"/>
          <ac:spMkLst>
            <pc:docMk/>
            <pc:sldMk cId="2830944712" sldId="1982"/>
            <ac:spMk id="9" creationId="{640BC513-B96F-45FD-82A4-DBA129A2BC03}"/>
          </ac:spMkLst>
        </pc:spChg>
        <pc:spChg chg="add mod">
          <ac:chgData name="Ofer Zadikario" userId="f36b4b4543f14e71" providerId="LiveId" clId="{6E4319B4-7720-461A-A441-4936BE3D6CB1}" dt="2021-04-04T08:02:18.902" v="1001" actId="1037"/>
          <ac:spMkLst>
            <pc:docMk/>
            <pc:sldMk cId="2830944712" sldId="1982"/>
            <ac:spMk id="10" creationId="{1A7B6E4A-4D15-4A3A-8296-2DB1A92DECF0}"/>
          </ac:spMkLst>
        </pc:spChg>
        <pc:spChg chg="add mod">
          <ac:chgData name="Ofer Zadikario" userId="f36b4b4543f14e71" providerId="LiveId" clId="{6E4319B4-7720-461A-A441-4936BE3D6CB1}" dt="2021-04-04T08:08:37.870" v="1358" actId="1038"/>
          <ac:spMkLst>
            <pc:docMk/>
            <pc:sldMk cId="2830944712" sldId="1982"/>
            <ac:spMk id="11" creationId="{6C3CD807-D150-4AEE-B41E-9EEDF22D9545}"/>
          </ac:spMkLst>
        </pc:spChg>
        <pc:spChg chg="add del mod">
          <ac:chgData name="Ofer Zadikario" userId="f36b4b4543f14e71" providerId="LiveId" clId="{6E4319B4-7720-461A-A441-4936BE3D6CB1}" dt="2021-04-04T08:08:51.103" v="1359" actId="478"/>
          <ac:spMkLst>
            <pc:docMk/>
            <pc:sldMk cId="2830944712" sldId="1982"/>
            <ac:spMk id="12" creationId="{3A14FE93-4FD8-464E-9738-5861BA3D8A86}"/>
          </ac:spMkLst>
        </pc:spChg>
        <pc:picChg chg="del">
          <ac:chgData name="Ofer Zadikario" userId="f36b4b4543f14e71" providerId="LiveId" clId="{6E4319B4-7720-461A-A441-4936BE3D6CB1}" dt="2021-04-04T07:48:47.035" v="218" actId="478"/>
          <ac:picMkLst>
            <pc:docMk/>
            <pc:sldMk cId="2830944712" sldId="1982"/>
            <ac:picMk id="4" creationId="{D0315D85-9659-4E89-98D0-588474D2CA59}"/>
          </ac:picMkLst>
        </pc:picChg>
      </pc:sldChg>
      <pc:sldChg chg="addSp delSp modSp add mod delAnim modAnim">
        <pc:chgData name="Ofer Zadikario" userId="f36b4b4543f14e71" providerId="LiveId" clId="{6E4319B4-7720-461A-A441-4936BE3D6CB1}" dt="2021-04-04T09:37:00.323" v="1685"/>
        <pc:sldMkLst>
          <pc:docMk/>
          <pc:sldMk cId="2307662598" sldId="1983"/>
        </pc:sldMkLst>
        <pc:spChg chg="mod">
          <ac:chgData name="Ofer Zadikario" userId="f36b4b4543f14e71" providerId="LiveId" clId="{6E4319B4-7720-461A-A441-4936BE3D6CB1}" dt="2021-04-04T09:32:35.264" v="1486" actId="20577"/>
          <ac:spMkLst>
            <pc:docMk/>
            <pc:sldMk cId="2307662598" sldId="1983"/>
            <ac:spMk id="2" creationId="{5B1C9383-5FA4-430A-9B95-D157DAC11C19}"/>
          </ac:spMkLst>
        </pc:spChg>
        <pc:spChg chg="del">
          <ac:chgData name="Ofer Zadikario" userId="f36b4b4543f14e71" providerId="LiveId" clId="{6E4319B4-7720-461A-A441-4936BE3D6CB1}" dt="2021-04-04T09:32:48.339" v="1488" actId="478"/>
          <ac:spMkLst>
            <pc:docMk/>
            <pc:sldMk cId="2307662598" sldId="1983"/>
            <ac:spMk id="3" creationId="{4130DC18-A448-4300-ABCE-76B4AF7E6B81}"/>
          </ac:spMkLst>
        </pc:spChg>
        <pc:spChg chg="mod">
          <ac:chgData name="Ofer Zadikario" userId="f36b4b4543f14e71" providerId="LiveId" clId="{6E4319B4-7720-461A-A441-4936BE3D6CB1}" dt="2021-04-04T09:36:22.508" v="1683" actId="1037"/>
          <ac:spMkLst>
            <pc:docMk/>
            <pc:sldMk cId="2307662598" sldId="1983"/>
            <ac:spMk id="5" creationId="{D6FE087B-3DBA-4406-864F-5FC327E79F6D}"/>
          </ac:spMkLst>
        </pc:spChg>
        <pc:spChg chg="mod">
          <ac:chgData name="Ofer Zadikario" userId="f36b4b4543f14e71" providerId="LiveId" clId="{6E4319B4-7720-461A-A441-4936BE3D6CB1}" dt="2021-04-04T09:35:23.126" v="1666" actId="14100"/>
          <ac:spMkLst>
            <pc:docMk/>
            <pc:sldMk cId="2307662598" sldId="1983"/>
            <ac:spMk id="6" creationId="{960CC15B-C189-4690-BF57-A40C576BF581}"/>
          </ac:spMkLst>
        </pc:spChg>
        <pc:spChg chg="mod">
          <ac:chgData name="Ofer Zadikario" userId="f36b4b4543f14e71" providerId="LiveId" clId="{6E4319B4-7720-461A-A441-4936BE3D6CB1}" dt="2021-04-04T09:35:17.617" v="1664" actId="1076"/>
          <ac:spMkLst>
            <pc:docMk/>
            <pc:sldMk cId="2307662598" sldId="1983"/>
            <ac:spMk id="7" creationId="{0604346D-6810-4C8E-A49E-81805DE6F09D}"/>
          </ac:spMkLst>
        </pc:spChg>
        <pc:spChg chg="mod">
          <ac:chgData name="Ofer Zadikario" userId="f36b4b4543f14e71" providerId="LiveId" clId="{6E4319B4-7720-461A-A441-4936BE3D6CB1}" dt="2021-04-04T09:34:14.779" v="1651" actId="1076"/>
          <ac:spMkLst>
            <pc:docMk/>
            <pc:sldMk cId="2307662598" sldId="1983"/>
            <ac:spMk id="9" creationId="{640BC513-B96F-45FD-82A4-DBA129A2BC03}"/>
          </ac:spMkLst>
        </pc:spChg>
        <pc:spChg chg="mod">
          <ac:chgData name="Ofer Zadikario" userId="f36b4b4543f14e71" providerId="LiveId" clId="{6E4319B4-7720-461A-A441-4936BE3D6CB1}" dt="2021-04-04T09:36:04.796" v="1676" actId="14100"/>
          <ac:spMkLst>
            <pc:docMk/>
            <pc:sldMk cId="2307662598" sldId="1983"/>
            <ac:spMk id="10" creationId="{1A7B6E4A-4D15-4A3A-8296-2DB1A92DECF0}"/>
          </ac:spMkLst>
        </pc:spChg>
        <pc:spChg chg="del">
          <ac:chgData name="Ofer Zadikario" userId="f36b4b4543f14e71" providerId="LiveId" clId="{6E4319B4-7720-461A-A441-4936BE3D6CB1}" dt="2021-04-04T09:32:42.252" v="1487" actId="478"/>
          <ac:spMkLst>
            <pc:docMk/>
            <pc:sldMk cId="2307662598" sldId="1983"/>
            <ac:spMk id="11" creationId="{6C3CD807-D150-4AEE-B41E-9EEDF22D9545}"/>
          </ac:spMkLst>
        </pc:spChg>
        <pc:spChg chg="add mod">
          <ac:chgData name="Ofer Zadikario" userId="f36b4b4543f14e71" providerId="LiveId" clId="{6E4319B4-7720-461A-A441-4936BE3D6CB1}" dt="2021-04-04T09:35:52.480" v="1672" actId="1076"/>
          <ac:spMkLst>
            <pc:docMk/>
            <pc:sldMk cId="2307662598" sldId="1983"/>
            <ac:spMk id="12" creationId="{6F87E8B3-1ADE-4AA0-829B-A0C24A08E926}"/>
          </ac:spMkLst>
        </pc:spChg>
        <pc:spChg chg="add mod">
          <ac:chgData name="Ofer Zadikario" userId="f36b4b4543f14e71" providerId="LiveId" clId="{6E4319B4-7720-461A-A441-4936BE3D6CB1}" dt="2021-04-04T09:36:09.606" v="1677" actId="1076"/>
          <ac:spMkLst>
            <pc:docMk/>
            <pc:sldMk cId="2307662598" sldId="1983"/>
            <ac:spMk id="13" creationId="{F7C6942D-3EE2-4F9B-86E0-32036D87FCB2}"/>
          </ac:spMkLst>
        </pc:spChg>
      </pc:sldChg>
      <pc:sldChg chg="addSp delSp modSp add mod">
        <pc:chgData name="Ofer Zadikario" userId="f36b4b4543f14e71" providerId="LiveId" clId="{6E4319B4-7720-461A-A441-4936BE3D6CB1}" dt="2021-04-04T09:48:42.852" v="2649" actId="20577"/>
        <pc:sldMkLst>
          <pc:docMk/>
          <pc:sldMk cId="1195914524" sldId="1984"/>
        </pc:sldMkLst>
        <pc:spChg chg="mod">
          <ac:chgData name="Ofer Zadikario" userId="f36b4b4543f14e71" providerId="LiveId" clId="{6E4319B4-7720-461A-A441-4936BE3D6CB1}" dt="2021-04-04T09:48:04.672" v="2582" actId="1035"/>
          <ac:spMkLst>
            <pc:docMk/>
            <pc:sldMk cId="1195914524" sldId="1984"/>
            <ac:spMk id="2" creationId="{5B1C9383-5FA4-430A-9B95-D157DAC11C19}"/>
          </ac:spMkLst>
        </pc:spChg>
        <pc:spChg chg="mod">
          <ac:chgData name="Ofer Zadikario" userId="f36b4b4543f14e71" providerId="LiveId" clId="{6E4319B4-7720-461A-A441-4936BE3D6CB1}" dt="2021-04-04T09:48:42.852" v="2649" actId="20577"/>
          <ac:spMkLst>
            <pc:docMk/>
            <pc:sldMk cId="1195914524" sldId="1984"/>
            <ac:spMk id="3" creationId="{4130DC18-A448-4300-ABCE-76B4AF7E6B81}"/>
          </ac:spMkLst>
        </pc:spChg>
        <pc:picChg chg="del">
          <ac:chgData name="Ofer Zadikario" userId="f36b4b4543f14e71" providerId="LiveId" clId="{6E4319B4-7720-461A-A441-4936BE3D6CB1}" dt="2021-04-04T09:42:40.985" v="2045" actId="478"/>
          <ac:picMkLst>
            <pc:docMk/>
            <pc:sldMk cId="1195914524" sldId="1984"/>
            <ac:picMk id="5" creationId="{7D9B3639-30C3-4045-A627-CBC4592E0F4B}"/>
          </ac:picMkLst>
        </pc:picChg>
        <pc:picChg chg="add mod">
          <ac:chgData name="Ofer Zadikario" userId="f36b4b4543f14e71" providerId="LiveId" clId="{6E4319B4-7720-461A-A441-4936BE3D6CB1}" dt="2021-04-04T09:47:46.622" v="2529" actId="1076"/>
          <ac:picMkLst>
            <pc:docMk/>
            <pc:sldMk cId="1195914524" sldId="1984"/>
            <ac:picMk id="6" creationId="{AF375020-3FC0-4A77-9283-F8F01DBD4572}"/>
          </ac:picMkLst>
        </pc:picChg>
        <pc:picChg chg="del">
          <ac:chgData name="Ofer Zadikario" userId="f36b4b4543f14e71" providerId="LiveId" clId="{6E4319B4-7720-461A-A441-4936BE3D6CB1}" dt="2021-04-04T09:42:40.985" v="2045" actId="478"/>
          <ac:picMkLst>
            <pc:docMk/>
            <pc:sldMk cId="1195914524" sldId="1984"/>
            <ac:picMk id="7" creationId="{BCA35589-50A3-482B-B7C1-BA7F636DCD6D}"/>
          </ac:picMkLst>
        </pc:picChg>
        <pc:picChg chg="del">
          <ac:chgData name="Ofer Zadikario" userId="f36b4b4543f14e71" providerId="LiveId" clId="{6E4319B4-7720-461A-A441-4936BE3D6CB1}" dt="2021-04-04T09:42:40.985" v="2045" actId="478"/>
          <ac:picMkLst>
            <pc:docMk/>
            <pc:sldMk cId="1195914524" sldId="1984"/>
            <ac:picMk id="10" creationId="{E790A4C8-C35E-47A5-B212-9F5768CE6534}"/>
          </ac:picMkLst>
        </pc:picChg>
        <pc:picChg chg="add mod">
          <ac:chgData name="Ofer Zadikario" userId="f36b4b4543f14e71" providerId="LiveId" clId="{6E4319B4-7720-461A-A441-4936BE3D6CB1}" dt="2021-04-04T09:47:43.864" v="2528" actId="1076"/>
          <ac:picMkLst>
            <pc:docMk/>
            <pc:sldMk cId="1195914524" sldId="1984"/>
            <ac:picMk id="11" creationId="{233C11CB-10C1-48BD-92C6-08410212E2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1/15/2024 11:37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47880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1/15/2024 11:37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0993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1/15/2024 11:37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62048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5371307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9591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9" r:id="rId16"/>
    <p:sldLayoutId id="2147483760" r:id="rId17"/>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s://learn.microsoft.com/en-us/dotnet/maui/xaml/fundamentals/mvvm?view=net-maui-8.0"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AC9D90D-41ED-7A4E-AF05-87821125D59E}"/>
              </a:ext>
            </a:extLst>
          </p:cNvPr>
          <p:cNvSpPr txBox="1">
            <a:spLocks/>
          </p:cNvSpPr>
          <p:nvPr/>
        </p:nvSpPr>
        <p:spPr>
          <a:xfrm>
            <a:off x="230482" y="2536161"/>
            <a:ext cx="9641713" cy="1598028"/>
          </a:xfrm>
          <a:prstGeom prst="rect">
            <a:avLst/>
          </a:prstGeom>
          <a:noFill/>
        </p:spPr>
        <p:txBody>
          <a:bodyPr vert="horz" wrap="square" lIns="143428" tIns="89642" rIns="143428" bIns="89642" rtlCol="0" anchor="b"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100" normalizeH="0" baseline="0" noProof="0" dirty="0">
                <a:ln w="3175">
                  <a:noFill/>
                </a:ln>
                <a:gradFill>
                  <a:gsLst>
                    <a:gs pos="62564">
                      <a:srgbClr val="FFFFFF"/>
                    </a:gs>
                    <a:gs pos="55000">
                      <a:srgbClr val="FFFFFF"/>
                    </a:gs>
                  </a:gsLst>
                  <a:lin ang="5400000" scaled="0"/>
                </a:gradFill>
                <a:effectLst/>
                <a:uLnTx/>
                <a:uFillTx/>
                <a:latin typeface="Segoe UI Light"/>
                <a:ea typeface="+mn-ea"/>
                <a:cs typeface="Segoe UI" pitchFamily="34" charset="0"/>
              </a:rPr>
              <a:t>.NET Maui</a:t>
            </a:r>
          </a:p>
        </p:txBody>
      </p:sp>
      <p:pic>
        <p:nvPicPr>
          <p:cNvPr id="1026" name="Picture 2" descr="Announcing .NET MAUI Preview 9 - .NET Blog">
            <a:extLst>
              <a:ext uri="{FF2B5EF4-FFF2-40B4-BE49-F238E27FC236}">
                <a16:creationId xmlns:a16="http://schemas.microsoft.com/office/drawing/2014/main" id="{391953F5-09B4-38EF-B4A8-440588E8CD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85" b="89959" l="10000" r="90000">
                        <a14:foregroundMark x1="46574" y1="36105" x2="46574" y2="36105"/>
                        <a14:foregroundMark x1="43148" y1="33164" x2="52407" y2="31744"/>
                        <a14:foregroundMark x1="52407" y1="31744" x2="63704" y2="31947"/>
                        <a14:foregroundMark x1="63704" y1="31947" x2="65463" y2="43103"/>
                        <a14:foregroundMark x1="65463" y1="43103" x2="49352" y2="46450"/>
                        <a14:foregroundMark x1="49352" y1="46450" x2="42870" y2="32252"/>
                        <a14:foregroundMark x1="42870" y1="32252" x2="43333" y2="31542"/>
                        <a14:foregroundMark x1="35556" y1="24746" x2="46389" y2="24239"/>
                        <a14:foregroundMark x1="46389" y1="24239" x2="61481" y2="26166"/>
                        <a14:foregroundMark x1="61481" y1="26166" x2="67407" y2="38438"/>
                        <a14:foregroundMark x1="67407" y1="38438" x2="62222" y2="49391"/>
                        <a14:foregroundMark x1="62222" y1="49391" x2="46389" y2="50304"/>
                        <a14:foregroundMark x1="46389" y1="50304" x2="41667" y2="39959"/>
                        <a14:foregroundMark x1="41667" y1="39959" x2="40741" y2="27485"/>
                        <a14:foregroundMark x1="40741" y1="27485" x2="37222" y2="25963"/>
                        <a14:foregroundMark x1="47685" y1="33570" x2="59907" y2="35801"/>
                        <a14:foregroundMark x1="59907" y1="35801" x2="53426" y2="45538"/>
                        <a14:foregroundMark x1="53426" y1="45538" x2="47593" y2="36714"/>
                        <a14:foregroundMark x1="47593" y1="36714" x2="50648" y2="32353"/>
                        <a14:foregroundMark x1="41574" y1="6085" x2="42037" y2="7505"/>
                      </a14:backgroundRemoval>
                    </a14:imgEffect>
                  </a14:imgLayer>
                </a14:imgProps>
              </a:ext>
              <a:ext uri="{28A0092B-C50C-407E-A947-70E740481C1C}">
                <a14:useLocalDpi xmlns:a14="http://schemas.microsoft.com/office/drawing/2010/main" val="0"/>
              </a:ext>
            </a:extLst>
          </a:blip>
          <a:srcRect/>
          <a:stretch>
            <a:fillRect/>
          </a:stretch>
        </p:blipFill>
        <p:spPr bwMode="auto">
          <a:xfrm>
            <a:off x="6321287" y="1270036"/>
            <a:ext cx="5254486" cy="4796995"/>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A3E6995-3B5E-777F-2206-14705B3681E5}"/>
              </a:ext>
            </a:extLst>
          </p:cNvPr>
          <p:cNvSpPr txBox="1"/>
          <p:nvPr/>
        </p:nvSpPr>
        <p:spPr>
          <a:xfrm>
            <a:off x="230482" y="3922146"/>
            <a:ext cx="6651522" cy="1384995"/>
          </a:xfrm>
          <a:prstGeom prst="rect">
            <a:avLst/>
          </a:prstGeom>
          <a:noFill/>
        </p:spPr>
        <p:txBody>
          <a:bodyPr wrap="square">
            <a:spAutoFit/>
          </a:bodyPr>
          <a:lstStyle/>
          <a:p>
            <a:r>
              <a:rPr lang="en-US" sz="6600" dirty="0"/>
              <a:t>Data Binding</a:t>
            </a:r>
          </a:p>
          <a:p>
            <a:r>
              <a:rPr lang="nn-NO" dirty="0">
                <a:hlinkClick r:id="rId5"/>
              </a:rPr>
              <a:t>Data binding and MVVM - .NET MAUI | Microsoft Learn</a:t>
            </a:r>
            <a:endParaRPr lang="he-IL" dirty="0"/>
          </a:p>
        </p:txBody>
      </p:sp>
    </p:spTree>
    <p:extLst>
      <p:ext uri="{BB962C8B-B14F-4D97-AF65-F5344CB8AC3E}">
        <p14:creationId xmlns:p14="http://schemas.microsoft.com/office/powerpoint/2010/main" val="37716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488913"/>
            <a:ext cx="9859116" cy="1162178"/>
          </a:xfrm>
        </p:spPr>
        <p:txBody>
          <a:bodyPr/>
          <a:lstStyle/>
          <a:p>
            <a:r>
              <a:rPr lang="en-US" dirty="0"/>
              <a:t>Databinding Concept</a:t>
            </a:r>
          </a:p>
        </p:txBody>
      </p:sp>
      <p:sp>
        <p:nvSpPr>
          <p:cNvPr id="3" name="Rectangle 2">
            <a:extLst>
              <a:ext uri="{FF2B5EF4-FFF2-40B4-BE49-F238E27FC236}">
                <a16:creationId xmlns:a16="http://schemas.microsoft.com/office/drawing/2014/main" id="{98374442-98A2-BC4E-3799-69CD48D52D19}"/>
              </a:ext>
            </a:extLst>
          </p:cNvPr>
          <p:cNvSpPr/>
          <p:nvPr/>
        </p:nvSpPr>
        <p:spPr bwMode="auto">
          <a:xfrm>
            <a:off x="8103670" y="2430186"/>
            <a:ext cx="2005373" cy="11436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Target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4" name="Rectangle 3">
            <a:extLst>
              <a:ext uri="{FF2B5EF4-FFF2-40B4-BE49-F238E27FC236}">
                <a16:creationId xmlns:a16="http://schemas.microsoft.com/office/drawing/2014/main" id="{0F027477-3C2B-B230-402E-F947F5356265}"/>
              </a:ext>
            </a:extLst>
          </p:cNvPr>
          <p:cNvSpPr/>
          <p:nvPr/>
        </p:nvSpPr>
        <p:spPr bwMode="auto">
          <a:xfrm>
            <a:off x="2961704" y="2506967"/>
            <a:ext cx="2005373" cy="106686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Source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83CF2AA7-B6BB-4FB3-C7EE-DE83C2CDEE2E}"/>
              </a:ext>
            </a:extLst>
          </p:cNvPr>
          <p:cNvCxnSpPr>
            <a:cxnSpLocks/>
          </p:cNvCxnSpPr>
          <p:nvPr/>
        </p:nvCxnSpPr>
        <p:spPr>
          <a:xfrm flipV="1">
            <a:off x="4967077" y="2615617"/>
            <a:ext cx="3136593" cy="19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A0D991A-CCC4-6EF1-68B6-A4F116F79DBC}"/>
              </a:ext>
            </a:extLst>
          </p:cNvPr>
          <p:cNvSpPr txBox="1"/>
          <p:nvPr/>
        </p:nvSpPr>
        <p:spPr>
          <a:xfrm>
            <a:off x="5626005" y="2262284"/>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Way</a:t>
            </a:r>
          </a:p>
        </p:txBody>
      </p:sp>
      <p:cxnSp>
        <p:nvCxnSpPr>
          <p:cNvPr id="29" name="Straight Arrow Connector 28">
            <a:extLst>
              <a:ext uri="{FF2B5EF4-FFF2-40B4-BE49-F238E27FC236}">
                <a16:creationId xmlns:a16="http://schemas.microsoft.com/office/drawing/2014/main" id="{E13E85F0-5AFA-4507-898B-319F00FEBE4C}"/>
              </a:ext>
            </a:extLst>
          </p:cNvPr>
          <p:cNvCxnSpPr>
            <a:cxnSpLocks/>
          </p:cNvCxnSpPr>
          <p:nvPr/>
        </p:nvCxnSpPr>
        <p:spPr>
          <a:xfrm flipV="1">
            <a:off x="4979877" y="2928558"/>
            <a:ext cx="3136593" cy="194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968EE2C-CCE4-C016-C5C0-F06437EB510D}"/>
              </a:ext>
            </a:extLst>
          </p:cNvPr>
          <p:cNvSpPr txBox="1"/>
          <p:nvPr/>
        </p:nvSpPr>
        <p:spPr>
          <a:xfrm>
            <a:off x="5638805" y="2575225"/>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Two Way</a:t>
            </a:r>
          </a:p>
        </p:txBody>
      </p:sp>
      <p:cxnSp>
        <p:nvCxnSpPr>
          <p:cNvPr id="31" name="Straight Arrow Connector 30">
            <a:extLst>
              <a:ext uri="{FF2B5EF4-FFF2-40B4-BE49-F238E27FC236}">
                <a16:creationId xmlns:a16="http://schemas.microsoft.com/office/drawing/2014/main" id="{C2A31C78-3767-B38D-F775-66443C42F2EC}"/>
              </a:ext>
            </a:extLst>
          </p:cNvPr>
          <p:cNvCxnSpPr>
            <a:cxnSpLocks/>
          </p:cNvCxnSpPr>
          <p:nvPr/>
        </p:nvCxnSpPr>
        <p:spPr>
          <a:xfrm flipV="1">
            <a:off x="4993837" y="3193805"/>
            <a:ext cx="3136593" cy="1949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2B75711-75B6-F22F-691A-8A1ADB50AE6C}"/>
              </a:ext>
            </a:extLst>
          </p:cNvPr>
          <p:cNvSpPr txBox="1"/>
          <p:nvPr/>
        </p:nvSpPr>
        <p:spPr>
          <a:xfrm>
            <a:off x="5652764" y="2840472"/>
            <a:ext cx="247650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Way To Source</a:t>
            </a:r>
          </a:p>
        </p:txBody>
      </p:sp>
      <p:cxnSp>
        <p:nvCxnSpPr>
          <p:cNvPr id="33" name="Straight Arrow Connector 32">
            <a:extLst>
              <a:ext uri="{FF2B5EF4-FFF2-40B4-BE49-F238E27FC236}">
                <a16:creationId xmlns:a16="http://schemas.microsoft.com/office/drawing/2014/main" id="{DE91CBEC-A78B-3069-B20F-1CB13D1B84F1}"/>
              </a:ext>
            </a:extLst>
          </p:cNvPr>
          <p:cNvCxnSpPr>
            <a:cxnSpLocks/>
          </p:cNvCxnSpPr>
          <p:nvPr/>
        </p:nvCxnSpPr>
        <p:spPr>
          <a:xfrm flipV="1">
            <a:off x="4993837" y="3473012"/>
            <a:ext cx="3136593" cy="19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0242584-B967-D26A-6CB8-6AAA8E39A76F}"/>
              </a:ext>
            </a:extLst>
          </p:cNvPr>
          <p:cNvSpPr txBox="1"/>
          <p:nvPr/>
        </p:nvSpPr>
        <p:spPr>
          <a:xfrm>
            <a:off x="5652765" y="3119679"/>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Time</a:t>
            </a:r>
          </a:p>
        </p:txBody>
      </p:sp>
    </p:spTree>
    <p:extLst>
      <p:ext uri="{BB962C8B-B14F-4D97-AF65-F5344CB8AC3E}">
        <p14:creationId xmlns:p14="http://schemas.microsoft.com/office/powerpoint/2010/main" val="134391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976D72-85BC-87B3-852C-9750F7C9DDFE}"/>
              </a:ext>
            </a:extLst>
          </p:cNvPr>
          <p:cNvPicPr>
            <a:picLocks noChangeAspect="1"/>
          </p:cNvPicPr>
          <p:nvPr/>
        </p:nvPicPr>
        <p:blipFill>
          <a:blip r:embed="rId2"/>
          <a:stretch>
            <a:fillRect/>
          </a:stretch>
        </p:blipFill>
        <p:spPr>
          <a:xfrm>
            <a:off x="7363705" y="-49095"/>
            <a:ext cx="2987797" cy="6858000"/>
          </a:xfrm>
          <a:prstGeom prst="rect">
            <a:avLst/>
          </a:prstGeom>
        </p:spPr>
      </p:pic>
      <p:pic>
        <p:nvPicPr>
          <p:cNvPr id="13" name="Picture 12">
            <a:extLst>
              <a:ext uri="{FF2B5EF4-FFF2-40B4-BE49-F238E27FC236}">
                <a16:creationId xmlns:a16="http://schemas.microsoft.com/office/drawing/2014/main" id="{D6442B6B-9A3E-7677-081A-653B269E0590}"/>
              </a:ext>
            </a:extLst>
          </p:cNvPr>
          <p:cNvPicPr>
            <a:picLocks noChangeAspect="1"/>
          </p:cNvPicPr>
          <p:nvPr/>
        </p:nvPicPr>
        <p:blipFill>
          <a:blip r:embed="rId3"/>
          <a:stretch>
            <a:fillRect/>
          </a:stretch>
        </p:blipFill>
        <p:spPr>
          <a:xfrm>
            <a:off x="562235" y="388817"/>
            <a:ext cx="5740695" cy="5073911"/>
          </a:xfrm>
          <a:prstGeom prst="rect">
            <a:avLst/>
          </a:prstGeom>
        </p:spPr>
      </p:pic>
    </p:spTree>
    <p:extLst>
      <p:ext uri="{BB962C8B-B14F-4D97-AF65-F5344CB8AC3E}">
        <p14:creationId xmlns:p14="http://schemas.microsoft.com/office/powerpoint/2010/main" val="164734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488913"/>
            <a:ext cx="9859116" cy="1162178"/>
          </a:xfrm>
        </p:spPr>
        <p:txBody>
          <a:bodyPr/>
          <a:lstStyle/>
          <a:p>
            <a:r>
              <a:rPr lang="en-US" dirty="0"/>
              <a:t>Databinding Concept</a:t>
            </a:r>
          </a:p>
        </p:txBody>
      </p:sp>
      <p:sp>
        <p:nvSpPr>
          <p:cNvPr id="3" name="Rectangle 2">
            <a:extLst>
              <a:ext uri="{FF2B5EF4-FFF2-40B4-BE49-F238E27FC236}">
                <a16:creationId xmlns:a16="http://schemas.microsoft.com/office/drawing/2014/main" id="{98374442-98A2-BC4E-3799-69CD48D52D19}"/>
              </a:ext>
            </a:extLst>
          </p:cNvPr>
          <p:cNvSpPr/>
          <p:nvPr/>
        </p:nvSpPr>
        <p:spPr bwMode="auto">
          <a:xfrm>
            <a:off x="7971046" y="4931455"/>
            <a:ext cx="2005373" cy="971154"/>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Target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4" name="Rectangle 3">
            <a:extLst>
              <a:ext uri="{FF2B5EF4-FFF2-40B4-BE49-F238E27FC236}">
                <a16:creationId xmlns:a16="http://schemas.microsoft.com/office/drawing/2014/main" id="{0F027477-3C2B-B230-402E-F947F5356265}"/>
              </a:ext>
            </a:extLst>
          </p:cNvPr>
          <p:cNvSpPr/>
          <p:nvPr/>
        </p:nvSpPr>
        <p:spPr bwMode="auto">
          <a:xfrm>
            <a:off x="2473091" y="5040770"/>
            <a:ext cx="2005373" cy="856589"/>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Source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E0027A90-018B-C581-F328-BD0475171DE9}"/>
              </a:ext>
            </a:extLst>
          </p:cNvPr>
          <p:cNvCxnSpPr>
            <a:cxnSpLocks/>
            <a:endCxn id="4" idx="3"/>
          </p:cNvCxnSpPr>
          <p:nvPr/>
        </p:nvCxnSpPr>
        <p:spPr>
          <a:xfrm flipH="1">
            <a:off x="4478464" y="4067509"/>
            <a:ext cx="3437029" cy="1401556"/>
          </a:xfrm>
          <a:prstGeom prst="straightConnector1">
            <a:avLst/>
          </a:prstGeom>
          <a:ln>
            <a:solidFill>
              <a:schemeClr val="tx1"/>
            </a:solidFill>
            <a:headEnd type="diamond" w="lg" len="lg"/>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7BCE9B4-E5F2-7ED5-7A80-5C2F175263C6}"/>
              </a:ext>
            </a:extLst>
          </p:cNvPr>
          <p:cNvCxnSpPr>
            <a:cxnSpLocks/>
            <a:stCxn id="3" idx="0"/>
          </p:cNvCxnSpPr>
          <p:nvPr/>
        </p:nvCxnSpPr>
        <p:spPr>
          <a:xfrm flipV="1">
            <a:off x="8973733" y="4362319"/>
            <a:ext cx="6306" cy="5691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88F16E6-36EA-62E9-2C3E-1797DBF03A70}"/>
              </a:ext>
            </a:extLst>
          </p:cNvPr>
          <p:cNvSpPr/>
          <p:nvPr/>
        </p:nvSpPr>
        <p:spPr bwMode="auto">
          <a:xfrm>
            <a:off x="7984714" y="3550394"/>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BindableObject</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7" name="TextBox 6">
            <a:extLst>
              <a:ext uri="{FF2B5EF4-FFF2-40B4-BE49-F238E27FC236}">
                <a16:creationId xmlns:a16="http://schemas.microsoft.com/office/drawing/2014/main" id="{C7279864-C53A-8E80-02F7-E7B6C25AD4BC}"/>
              </a:ext>
            </a:extLst>
          </p:cNvPr>
          <p:cNvSpPr txBox="1"/>
          <p:nvPr/>
        </p:nvSpPr>
        <p:spPr>
          <a:xfrm>
            <a:off x="8172846" y="3822827"/>
            <a:ext cx="31846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Binding Context</a:t>
            </a:r>
            <a:endParaRPr lang="en-IL" sz="1400" dirty="0" err="1">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E7D07783-5FA2-AC87-A382-4ACECCFA7533}"/>
              </a:ext>
            </a:extLst>
          </p:cNvPr>
          <p:cNvSpPr/>
          <p:nvPr/>
        </p:nvSpPr>
        <p:spPr bwMode="auto">
          <a:xfrm>
            <a:off x="7971045" y="2317757"/>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rPr>
              <a:t>INotifyPropertyChanged</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endParaRPr>
          </a:p>
        </p:txBody>
      </p:sp>
      <p:cxnSp>
        <p:nvCxnSpPr>
          <p:cNvPr id="14" name="Straight Arrow Connector 13">
            <a:extLst>
              <a:ext uri="{FF2B5EF4-FFF2-40B4-BE49-F238E27FC236}">
                <a16:creationId xmlns:a16="http://schemas.microsoft.com/office/drawing/2014/main" id="{CDD79E1A-FB32-0A06-9F19-A9C1D6EC92A9}"/>
              </a:ext>
            </a:extLst>
          </p:cNvPr>
          <p:cNvCxnSpPr>
            <a:cxnSpLocks/>
            <a:stCxn id="12" idx="0"/>
            <a:endCxn id="13" idx="2"/>
          </p:cNvCxnSpPr>
          <p:nvPr/>
        </p:nvCxnSpPr>
        <p:spPr>
          <a:xfrm flipH="1" flipV="1">
            <a:off x="8973732" y="3119702"/>
            <a:ext cx="13669" cy="4306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B0825D7-68B3-6FDD-A57C-1D5FBE45EEE8}"/>
              </a:ext>
            </a:extLst>
          </p:cNvPr>
          <p:cNvSpPr/>
          <p:nvPr/>
        </p:nvSpPr>
        <p:spPr bwMode="auto">
          <a:xfrm>
            <a:off x="2492012" y="2346731"/>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rPr>
              <a:t>INotifyPropertyChanged</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endParaRPr>
          </a:p>
        </p:txBody>
      </p:sp>
      <p:cxnSp>
        <p:nvCxnSpPr>
          <p:cNvPr id="19" name="Straight Arrow Connector 18">
            <a:extLst>
              <a:ext uri="{FF2B5EF4-FFF2-40B4-BE49-F238E27FC236}">
                <a16:creationId xmlns:a16="http://schemas.microsoft.com/office/drawing/2014/main" id="{9425EDBB-8A99-B176-DF9F-8D3F1158D9AF}"/>
              </a:ext>
            </a:extLst>
          </p:cNvPr>
          <p:cNvCxnSpPr>
            <a:cxnSpLocks/>
            <a:endCxn id="18" idx="2"/>
          </p:cNvCxnSpPr>
          <p:nvPr/>
        </p:nvCxnSpPr>
        <p:spPr>
          <a:xfrm flipV="1">
            <a:off x="3494699" y="3148676"/>
            <a:ext cx="0" cy="19200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AFE2B-F1C9-A202-36C1-BE525C2FEA02}"/>
              </a:ext>
            </a:extLst>
          </p:cNvPr>
          <p:cNvCxnSpPr>
            <a:stCxn id="13" idx="1"/>
            <a:endCxn id="18" idx="3"/>
          </p:cNvCxnSpPr>
          <p:nvPr/>
        </p:nvCxnSpPr>
        <p:spPr>
          <a:xfrm flipH="1">
            <a:off x="4497385" y="2718730"/>
            <a:ext cx="3473660" cy="2897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8079783-AB37-DAC3-55FA-1D41AA443953}"/>
              </a:ext>
            </a:extLst>
          </p:cNvPr>
          <p:cNvSpPr txBox="1"/>
          <p:nvPr/>
        </p:nvSpPr>
        <p:spPr>
          <a:xfrm>
            <a:off x="5135301" y="2341871"/>
            <a:ext cx="31846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Property Changed Event</a:t>
            </a:r>
            <a:endParaRPr lang="en-IL"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679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Data Binding Using home made classes</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849463"/>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Data binding connects UI objects with Data model objects and ensures one reflects the other.</a:t>
            </a:r>
          </a:p>
        </p:txBody>
      </p:sp>
      <p:pic>
        <p:nvPicPr>
          <p:cNvPr id="4" name="תמונה 3">
            <a:extLst>
              <a:ext uri="{FF2B5EF4-FFF2-40B4-BE49-F238E27FC236}">
                <a16:creationId xmlns:a16="http://schemas.microsoft.com/office/drawing/2014/main" id="{EFB76FA3-14A8-4F34-8B4C-D6366F2EAAA7}"/>
              </a:ext>
            </a:extLst>
          </p:cNvPr>
          <p:cNvPicPr>
            <a:picLocks noChangeAspect="1"/>
          </p:cNvPicPr>
          <p:nvPr/>
        </p:nvPicPr>
        <p:blipFill>
          <a:blip r:embed="rId2"/>
          <a:stretch>
            <a:fillRect/>
          </a:stretch>
        </p:blipFill>
        <p:spPr>
          <a:xfrm>
            <a:off x="3686884" y="2221063"/>
            <a:ext cx="5382746" cy="3102898"/>
          </a:xfrm>
          <a:prstGeom prst="rect">
            <a:avLst/>
          </a:prstGeom>
        </p:spPr>
      </p:pic>
      <p:pic>
        <p:nvPicPr>
          <p:cNvPr id="5" name="תמונה 4">
            <a:extLst>
              <a:ext uri="{FF2B5EF4-FFF2-40B4-BE49-F238E27FC236}">
                <a16:creationId xmlns:a16="http://schemas.microsoft.com/office/drawing/2014/main" id="{F17646EA-0007-4118-9D9A-D8A56B5EA055}"/>
              </a:ext>
            </a:extLst>
          </p:cNvPr>
          <p:cNvPicPr>
            <a:picLocks noChangeAspect="1"/>
          </p:cNvPicPr>
          <p:nvPr/>
        </p:nvPicPr>
        <p:blipFill>
          <a:blip r:embed="rId3"/>
          <a:stretch>
            <a:fillRect/>
          </a:stretch>
        </p:blipFill>
        <p:spPr>
          <a:xfrm>
            <a:off x="269240" y="2403487"/>
            <a:ext cx="3276600" cy="2305050"/>
          </a:xfrm>
          <a:prstGeom prst="rect">
            <a:avLst/>
          </a:prstGeom>
        </p:spPr>
      </p:pic>
      <p:pic>
        <p:nvPicPr>
          <p:cNvPr id="6" name="תמונה 5">
            <a:extLst>
              <a:ext uri="{FF2B5EF4-FFF2-40B4-BE49-F238E27FC236}">
                <a16:creationId xmlns:a16="http://schemas.microsoft.com/office/drawing/2014/main" id="{B60269EC-C6D2-4374-B115-E78EAB6F6122}"/>
              </a:ext>
            </a:extLst>
          </p:cNvPr>
          <p:cNvPicPr>
            <a:picLocks noChangeAspect="1"/>
          </p:cNvPicPr>
          <p:nvPr/>
        </p:nvPicPr>
        <p:blipFill>
          <a:blip r:embed="rId4"/>
          <a:stretch>
            <a:fillRect/>
          </a:stretch>
        </p:blipFill>
        <p:spPr>
          <a:xfrm>
            <a:off x="9210675" y="2714063"/>
            <a:ext cx="2959335" cy="1429871"/>
          </a:xfrm>
          <a:prstGeom prst="rect">
            <a:avLst/>
          </a:prstGeom>
        </p:spPr>
      </p:pic>
      <p:sp>
        <p:nvSpPr>
          <p:cNvPr id="8" name="תיבת טקסט 7">
            <a:extLst>
              <a:ext uri="{FF2B5EF4-FFF2-40B4-BE49-F238E27FC236}">
                <a16:creationId xmlns:a16="http://schemas.microsoft.com/office/drawing/2014/main" id="{499BB2C7-BF22-4605-BFD5-0E26841CA0C4}"/>
              </a:ext>
            </a:extLst>
          </p:cNvPr>
          <p:cNvSpPr txBox="1"/>
          <p:nvPr/>
        </p:nvSpPr>
        <p:spPr>
          <a:xfrm>
            <a:off x="656985" y="5576047"/>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student object uri includes properties. Instead of setting each Label text with the relevant property value, we can set the objects as the Page </a:t>
            </a:r>
            <a:r>
              <a:rPr lang="en-US" sz="2000" dirty="0" err="1">
                <a:gradFill>
                  <a:gsLst>
                    <a:gs pos="2917">
                      <a:schemeClr val="tx1"/>
                    </a:gs>
                    <a:gs pos="30000">
                      <a:schemeClr val="tx1"/>
                    </a:gs>
                  </a:gsLst>
                  <a:lin ang="5400000" scaled="0"/>
                </a:gradFill>
              </a:rPr>
              <a:t>BindingContext</a:t>
            </a:r>
            <a:r>
              <a:rPr lang="en-US" sz="2000" dirty="0">
                <a:gradFill>
                  <a:gsLst>
                    <a:gs pos="2917">
                      <a:schemeClr val="tx1"/>
                    </a:gs>
                    <a:gs pos="30000">
                      <a:schemeClr val="tx1"/>
                    </a:gs>
                  </a:gsLst>
                  <a:lin ang="5400000" scaled="0"/>
                </a:gradFill>
              </a:rPr>
              <a:t> and set in the XAML for each Label the proper property value to bind!</a:t>
            </a:r>
          </a:p>
        </p:txBody>
      </p:sp>
    </p:spTree>
    <p:extLst>
      <p:ext uri="{BB962C8B-B14F-4D97-AF65-F5344CB8AC3E}">
        <p14:creationId xmlns:p14="http://schemas.microsoft.com/office/powerpoint/2010/main" val="18944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Changing the data object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button is clicked we will change the data object. Note that the UI did not change the Name label! In order for the label to be changed the data object should notify the UI about every change. It can be done by implementing the interface </a:t>
            </a:r>
            <a:r>
              <a:rPr lang="en-US" sz="2000" dirty="0" err="1">
                <a:gradFill>
                  <a:gsLst>
                    <a:gs pos="2917">
                      <a:schemeClr val="tx1"/>
                    </a:gs>
                    <a:gs pos="30000">
                      <a:schemeClr val="tx1"/>
                    </a:gs>
                  </a:gsLst>
                  <a:lin ang="5400000" scaled="0"/>
                </a:gradFill>
              </a:rPr>
              <a:t>NotifyPropertyChange</a:t>
            </a: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5576047"/>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a data object property is changing, the data object fires the event “</a:t>
            </a:r>
            <a:r>
              <a:rPr lang="en-US" sz="2000" dirty="0" err="1">
                <a:gradFill>
                  <a:gsLst>
                    <a:gs pos="2917">
                      <a:schemeClr val="tx1"/>
                    </a:gs>
                    <a:gs pos="30000">
                      <a:schemeClr val="tx1"/>
                    </a:gs>
                  </a:gsLst>
                  <a:lin ang="5400000" scaled="0"/>
                </a:gradFill>
              </a:rPr>
              <a:t>PropertyChanged</a:t>
            </a:r>
            <a:r>
              <a:rPr lang="en-US" sz="2000" dirty="0">
                <a:gradFill>
                  <a:gsLst>
                    <a:gs pos="2917">
                      <a:schemeClr val="tx1"/>
                    </a:gs>
                    <a:gs pos="30000">
                      <a:schemeClr val="tx1"/>
                    </a:gs>
                  </a:gsLst>
                  <a:lin ang="5400000" scaled="0"/>
                </a:gradFill>
              </a:rPr>
              <a:t>” that is implemented in the UI object by the Label that binds the new value to the proper label!</a:t>
            </a:r>
          </a:p>
        </p:txBody>
      </p:sp>
      <p:pic>
        <p:nvPicPr>
          <p:cNvPr id="7" name="תמונה 6">
            <a:extLst>
              <a:ext uri="{FF2B5EF4-FFF2-40B4-BE49-F238E27FC236}">
                <a16:creationId xmlns:a16="http://schemas.microsoft.com/office/drawing/2014/main" id="{FE9C9F11-7140-47C2-A55E-74A4B1BF6B8B}"/>
              </a:ext>
            </a:extLst>
          </p:cNvPr>
          <p:cNvPicPr>
            <a:picLocks noChangeAspect="1"/>
          </p:cNvPicPr>
          <p:nvPr/>
        </p:nvPicPr>
        <p:blipFill>
          <a:blip r:embed="rId2"/>
          <a:stretch>
            <a:fillRect/>
          </a:stretch>
        </p:blipFill>
        <p:spPr>
          <a:xfrm>
            <a:off x="783291" y="2489664"/>
            <a:ext cx="3848100" cy="695325"/>
          </a:xfrm>
          <a:prstGeom prst="rect">
            <a:avLst/>
          </a:prstGeom>
        </p:spPr>
      </p:pic>
      <p:pic>
        <p:nvPicPr>
          <p:cNvPr id="9" name="תמונה 8">
            <a:extLst>
              <a:ext uri="{FF2B5EF4-FFF2-40B4-BE49-F238E27FC236}">
                <a16:creationId xmlns:a16="http://schemas.microsoft.com/office/drawing/2014/main" id="{72E1A818-4629-4441-A318-B2B3372D3BC1}"/>
              </a:ext>
            </a:extLst>
          </p:cNvPr>
          <p:cNvPicPr>
            <a:picLocks noChangeAspect="1"/>
          </p:cNvPicPr>
          <p:nvPr/>
        </p:nvPicPr>
        <p:blipFill rotWithShape="1">
          <a:blip r:embed="rId3"/>
          <a:srcRect r="58735" b="47598"/>
          <a:stretch/>
        </p:blipFill>
        <p:spPr>
          <a:xfrm>
            <a:off x="892828" y="3250467"/>
            <a:ext cx="2451007" cy="2363890"/>
          </a:xfrm>
          <a:prstGeom prst="rect">
            <a:avLst/>
          </a:prstGeom>
        </p:spPr>
      </p:pic>
      <p:pic>
        <p:nvPicPr>
          <p:cNvPr id="11" name="תמונה 10">
            <a:extLst>
              <a:ext uri="{FF2B5EF4-FFF2-40B4-BE49-F238E27FC236}">
                <a16:creationId xmlns:a16="http://schemas.microsoft.com/office/drawing/2014/main" id="{B80AE8E7-A8C2-4256-8922-8DF304C4CC6F}"/>
              </a:ext>
            </a:extLst>
          </p:cNvPr>
          <p:cNvPicPr>
            <a:picLocks noChangeAspect="1"/>
          </p:cNvPicPr>
          <p:nvPr/>
        </p:nvPicPr>
        <p:blipFill rotWithShape="1">
          <a:blip r:embed="rId3"/>
          <a:srcRect t="68893"/>
          <a:stretch/>
        </p:blipFill>
        <p:spPr>
          <a:xfrm>
            <a:off x="4012547" y="3616126"/>
            <a:ext cx="7286625" cy="1721501"/>
          </a:xfrm>
          <a:prstGeom prst="rect">
            <a:avLst/>
          </a:prstGeom>
        </p:spPr>
      </p:pic>
      <p:sp>
        <p:nvSpPr>
          <p:cNvPr id="12" name="בועת דיבור: אליפסה 11">
            <a:extLst>
              <a:ext uri="{FF2B5EF4-FFF2-40B4-BE49-F238E27FC236}">
                <a16:creationId xmlns:a16="http://schemas.microsoft.com/office/drawing/2014/main" id="{E5255DD8-89A1-478F-9913-AC7F6C98AE85}"/>
              </a:ext>
            </a:extLst>
          </p:cNvPr>
          <p:cNvSpPr/>
          <p:nvPr/>
        </p:nvSpPr>
        <p:spPr bwMode="auto">
          <a:xfrm>
            <a:off x="4892168" y="2309083"/>
            <a:ext cx="2946026" cy="743812"/>
          </a:xfrm>
          <a:prstGeom prst="wedgeEllipseCallout">
            <a:avLst>
              <a:gd name="adj1" fmla="val -72963"/>
              <a:gd name="adj2" fmla="val 2465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Button click event handler</a:t>
            </a:r>
            <a:endParaRPr lang="he-IL" sz="2000" dirty="0" err="1">
              <a:solidFill>
                <a:schemeClr val="tx1"/>
              </a:solidFill>
              <a:ea typeface="Segoe UI" pitchFamily="34" charset="0"/>
              <a:cs typeface="Segoe UI" pitchFamily="34" charset="0"/>
            </a:endParaRPr>
          </a:p>
        </p:txBody>
      </p:sp>
      <p:sp>
        <p:nvSpPr>
          <p:cNvPr id="14" name="בועת דיבור: אליפסה 13">
            <a:extLst>
              <a:ext uri="{FF2B5EF4-FFF2-40B4-BE49-F238E27FC236}">
                <a16:creationId xmlns:a16="http://schemas.microsoft.com/office/drawing/2014/main" id="{B9297952-41D8-42F6-8533-C3DE4E251313}"/>
              </a:ext>
            </a:extLst>
          </p:cNvPr>
          <p:cNvSpPr/>
          <p:nvPr/>
        </p:nvSpPr>
        <p:spPr bwMode="auto">
          <a:xfrm>
            <a:off x="8670586" y="2489664"/>
            <a:ext cx="3254494" cy="939336"/>
          </a:xfrm>
          <a:prstGeom prst="wedgeEllipseCallout">
            <a:avLst>
              <a:gd name="adj1" fmla="val -100018"/>
              <a:gd name="adj2" fmla="val 8326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chemeClr val="tx1"/>
                </a:solidFill>
                <a:ea typeface="Segoe UI" pitchFamily="34" charset="0"/>
                <a:cs typeface="Segoe UI" pitchFamily="34" charset="0"/>
              </a:rPr>
              <a:t>INotifyPropertyChanged</a:t>
            </a:r>
            <a:r>
              <a:rPr lang="en-US" sz="1400" dirty="0">
                <a:solidFill>
                  <a:schemeClr val="tx1"/>
                </a:solidFill>
                <a:ea typeface="Segoe UI" pitchFamily="34" charset="0"/>
                <a:cs typeface="Segoe UI" pitchFamily="34" charset="0"/>
              </a:rPr>
              <a:t> Interface implementation</a:t>
            </a:r>
            <a:endParaRPr lang="he-IL" sz="2000" dirty="0" err="1">
              <a:solidFill>
                <a:schemeClr val="tx1"/>
              </a:solidFill>
              <a:ea typeface="Segoe UI" pitchFamily="34" charset="0"/>
              <a:cs typeface="Segoe UI" pitchFamily="34" charset="0"/>
            </a:endParaRPr>
          </a:p>
        </p:txBody>
      </p:sp>
      <p:sp>
        <p:nvSpPr>
          <p:cNvPr id="15" name="צורה חופשית: צורה 14">
            <a:extLst>
              <a:ext uri="{FF2B5EF4-FFF2-40B4-BE49-F238E27FC236}">
                <a16:creationId xmlns:a16="http://schemas.microsoft.com/office/drawing/2014/main" id="{EAA1081E-767A-4FAF-B92B-4207DAAFF178}"/>
              </a:ext>
            </a:extLst>
          </p:cNvPr>
          <p:cNvSpPr/>
          <p:nvPr/>
        </p:nvSpPr>
        <p:spPr bwMode="auto">
          <a:xfrm>
            <a:off x="1667435" y="3419767"/>
            <a:ext cx="1371672" cy="76468"/>
          </a:xfrm>
          <a:custGeom>
            <a:avLst/>
            <a:gdLst>
              <a:gd name="connsiteX0" fmla="*/ 0 w 1371672"/>
              <a:gd name="connsiteY0" fmla="*/ 40609 h 76468"/>
              <a:gd name="connsiteX1" fmla="*/ 528918 w 1371672"/>
              <a:gd name="connsiteY1" fmla="*/ 13715 h 76468"/>
              <a:gd name="connsiteX2" fmla="*/ 797859 w 1371672"/>
              <a:gd name="connsiteY2" fmla="*/ 4751 h 76468"/>
              <a:gd name="connsiteX3" fmla="*/ 1210236 w 1371672"/>
              <a:gd name="connsiteY3" fmla="*/ 22680 h 76468"/>
              <a:gd name="connsiteX4" fmla="*/ 1264024 w 1371672"/>
              <a:gd name="connsiteY4" fmla="*/ 40609 h 76468"/>
              <a:gd name="connsiteX5" fmla="*/ 1290918 w 1371672"/>
              <a:gd name="connsiteY5" fmla="*/ 49574 h 76468"/>
              <a:gd name="connsiteX6" fmla="*/ 1344706 w 1371672"/>
              <a:gd name="connsiteY6" fmla="*/ 58539 h 76468"/>
              <a:gd name="connsiteX7" fmla="*/ 1371600 w 1371672"/>
              <a:gd name="connsiteY7" fmla="*/ 76468 h 7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672" h="76468">
                <a:moveTo>
                  <a:pt x="0" y="40609"/>
                </a:moveTo>
                <a:cubicBezTo>
                  <a:pt x="208252" y="5904"/>
                  <a:pt x="51929" y="29613"/>
                  <a:pt x="528918" y="13715"/>
                </a:cubicBezTo>
                <a:lnTo>
                  <a:pt x="797859" y="4751"/>
                </a:lnTo>
                <a:cubicBezTo>
                  <a:pt x="895934" y="7086"/>
                  <a:pt x="1081120" y="-16055"/>
                  <a:pt x="1210236" y="22680"/>
                </a:cubicBezTo>
                <a:cubicBezTo>
                  <a:pt x="1228338" y="28111"/>
                  <a:pt x="1246095" y="34633"/>
                  <a:pt x="1264024" y="40609"/>
                </a:cubicBezTo>
                <a:cubicBezTo>
                  <a:pt x="1272989" y="43597"/>
                  <a:pt x="1281597" y="48020"/>
                  <a:pt x="1290918" y="49574"/>
                </a:cubicBezTo>
                <a:cubicBezTo>
                  <a:pt x="1308847" y="52562"/>
                  <a:pt x="1326962" y="54596"/>
                  <a:pt x="1344706" y="58539"/>
                </a:cubicBezTo>
                <a:cubicBezTo>
                  <a:pt x="1374435" y="65146"/>
                  <a:pt x="1371600" y="59099"/>
                  <a:pt x="1371600" y="76468"/>
                </a:cubicBezTo>
              </a:path>
            </a:pathLst>
          </a:cu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165140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Changing the UI object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403461"/>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button is clicked we will now change the label object. Note that the Data object did not change its FirstName property. In order for the data object to be changed the UI object should notify about the change. It can be done setting the mode of the data binding to </a:t>
            </a:r>
            <a:r>
              <a:rPr lang="en-US" sz="2000" dirty="0" err="1">
                <a:gradFill>
                  <a:gsLst>
                    <a:gs pos="2917">
                      <a:schemeClr val="tx1"/>
                    </a:gs>
                    <a:gs pos="30000">
                      <a:schemeClr val="tx1"/>
                    </a:gs>
                  </a:gsLst>
                  <a:lin ang="5400000" scaled="0"/>
                </a:gradFill>
              </a:rPr>
              <a:t>TwoWay</a:t>
            </a:r>
            <a:r>
              <a:rPr lang="en-US" sz="2000" dirty="0">
                <a:gradFill>
                  <a:gsLst>
                    <a:gs pos="2917">
                      <a:schemeClr val="tx1"/>
                    </a:gs>
                    <a:gs pos="30000">
                      <a:schemeClr val="tx1"/>
                    </a:gs>
                  </a:gsLst>
                  <a:lin ang="5400000" scaled="0"/>
                </a:gradFill>
              </a:rPr>
              <a:t> as follows:</a:t>
            </a: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label text property is changing, the UI change back the data object!</a:t>
            </a:r>
          </a:p>
        </p:txBody>
      </p:sp>
      <p:pic>
        <p:nvPicPr>
          <p:cNvPr id="5" name="תמונה 4">
            <a:extLst>
              <a:ext uri="{FF2B5EF4-FFF2-40B4-BE49-F238E27FC236}">
                <a16:creationId xmlns:a16="http://schemas.microsoft.com/office/drawing/2014/main" id="{C2D1765B-9DA2-4081-AB5D-4268D0B00B03}"/>
              </a:ext>
            </a:extLst>
          </p:cNvPr>
          <p:cNvPicPr>
            <a:picLocks noChangeAspect="1"/>
          </p:cNvPicPr>
          <p:nvPr/>
        </p:nvPicPr>
        <p:blipFill>
          <a:blip r:embed="rId2"/>
          <a:stretch>
            <a:fillRect/>
          </a:stretch>
        </p:blipFill>
        <p:spPr>
          <a:xfrm>
            <a:off x="1032062" y="2957485"/>
            <a:ext cx="5904010" cy="682186"/>
          </a:xfrm>
          <a:prstGeom prst="rect">
            <a:avLst/>
          </a:prstGeom>
        </p:spPr>
      </p:pic>
    </p:spTree>
    <p:extLst>
      <p:ext uri="{BB962C8B-B14F-4D97-AF65-F5344CB8AC3E}">
        <p14:creationId xmlns:p14="http://schemas.microsoft.com/office/powerpoint/2010/main" val="165716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sz="4400" dirty="0"/>
              <a:t>Dealing with User Interactions (Buttons and alike)</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203406"/>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 order to deal with user interactions like clicking a button, use the Command and Command Parameter properties of a Button (and other controls).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Command property is from type </a:t>
            </a:r>
            <a:r>
              <a:rPr lang="en-US" sz="2000" dirty="0" err="1">
                <a:gradFill>
                  <a:gsLst>
                    <a:gs pos="2917">
                      <a:schemeClr val="tx1"/>
                    </a:gs>
                    <a:gs pos="30000">
                      <a:schemeClr val="tx1"/>
                    </a:gs>
                  </a:gsLst>
                  <a:lin ang="5400000" scaled="0"/>
                </a:gradFill>
              </a:rPr>
              <a:t>ICommand</a:t>
            </a:r>
            <a:r>
              <a:rPr lang="en-US" sz="2000" dirty="0">
                <a:gradFill>
                  <a:gsLst>
                    <a:gs pos="2917">
                      <a:schemeClr val="tx1"/>
                    </a:gs>
                    <a:gs pos="30000">
                      <a:schemeClr val="tx1"/>
                    </a:gs>
                  </a:gsLst>
                  <a:lin ang="5400000" scaled="0"/>
                </a:gradFill>
              </a:rPr>
              <a:t> that includes the following interface:</a:t>
            </a: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Usually use the Command or Command&lt;T&gt; classes that implements </a:t>
            </a:r>
            <a:r>
              <a:rPr lang="en-US" sz="2000" dirty="0" err="1">
                <a:gradFill>
                  <a:gsLst>
                    <a:gs pos="2917">
                      <a:schemeClr val="tx1"/>
                    </a:gs>
                    <a:gs pos="30000">
                      <a:schemeClr val="tx1"/>
                    </a:gs>
                  </a:gsLst>
                  <a:lin ang="5400000" scaled="0"/>
                </a:gradFill>
              </a:rPr>
              <a:t>Icommand</a:t>
            </a:r>
            <a:r>
              <a:rPr lang="en-US" sz="2000" dirty="0">
                <a:gradFill>
                  <a:gsLst>
                    <a:gs pos="2917">
                      <a:schemeClr val="tx1"/>
                    </a:gs>
                    <a:gs pos="30000">
                      <a:schemeClr val="tx1"/>
                    </a:gs>
                  </a:gsLst>
                  <a:lin ang="5400000" scaled="0"/>
                </a:gradFill>
              </a:rPr>
              <a:t> and gets an action to be executed upon button click and an action&lt;bool&gt; to determine if button should be enabled / disabled.</a:t>
            </a:r>
          </a:p>
        </p:txBody>
      </p:sp>
      <p:pic>
        <p:nvPicPr>
          <p:cNvPr id="6" name="Picture 5">
            <a:extLst>
              <a:ext uri="{FF2B5EF4-FFF2-40B4-BE49-F238E27FC236}">
                <a16:creationId xmlns:a16="http://schemas.microsoft.com/office/drawing/2014/main" id="{2C25D7E6-48D9-7263-797C-5D31E01439AA}"/>
              </a:ext>
            </a:extLst>
          </p:cNvPr>
          <p:cNvPicPr>
            <a:picLocks noChangeAspect="1"/>
          </p:cNvPicPr>
          <p:nvPr/>
        </p:nvPicPr>
        <p:blipFill>
          <a:blip r:embed="rId2"/>
          <a:stretch>
            <a:fillRect/>
          </a:stretch>
        </p:blipFill>
        <p:spPr>
          <a:xfrm>
            <a:off x="1063210" y="2460029"/>
            <a:ext cx="3683189" cy="1263715"/>
          </a:xfrm>
          <a:prstGeom prst="rect">
            <a:avLst/>
          </a:prstGeom>
        </p:spPr>
      </p:pic>
      <p:pic>
        <p:nvPicPr>
          <p:cNvPr id="9" name="Picture 8">
            <a:extLst>
              <a:ext uri="{FF2B5EF4-FFF2-40B4-BE49-F238E27FC236}">
                <a16:creationId xmlns:a16="http://schemas.microsoft.com/office/drawing/2014/main" id="{2B758FFC-0575-388B-94D3-66F6279F6588}"/>
              </a:ext>
            </a:extLst>
          </p:cNvPr>
          <p:cNvPicPr>
            <a:picLocks noChangeAspect="1"/>
          </p:cNvPicPr>
          <p:nvPr/>
        </p:nvPicPr>
        <p:blipFill>
          <a:blip r:embed="rId3"/>
          <a:stretch>
            <a:fillRect/>
          </a:stretch>
        </p:blipFill>
        <p:spPr>
          <a:xfrm>
            <a:off x="1119867" y="4876994"/>
            <a:ext cx="5607338" cy="749339"/>
          </a:xfrm>
          <a:prstGeom prst="rect">
            <a:avLst/>
          </a:prstGeom>
        </p:spPr>
      </p:pic>
    </p:spTree>
    <p:extLst>
      <p:ext uri="{BB962C8B-B14F-4D97-AF65-F5344CB8AC3E}">
        <p14:creationId xmlns:p14="http://schemas.microsoft.com/office/powerpoint/2010/main" val="40053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sz="4400" dirty="0"/>
              <a:t>Exercise</a:t>
            </a:r>
            <a:endParaRPr lang="he-IL" sz="4400" dirty="0"/>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548951" y="1341999"/>
            <a:ext cx="8171602" cy="2465290"/>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Change the Calculator Page to use Data Binding!</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a class “</a:t>
            </a:r>
            <a:r>
              <a:rPr lang="en-US" sz="2000" dirty="0" err="1">
                <a:gradFill>
                  <a:gsLst>
                    <a:gs pos="2917">
                      <a:schemeClr val="tx1"/>
                    </a:gs>
                    <a:gs pos="30000">
                      <a:schemeClr val="tx1"/>
                    </a:gs>
                  </a:gsLst>
                  <a:lin ang="5400000" scaled="0"/>
                </a:gradFill>
              </a:rPr>
              <a:t>CalculatorBrain</a:t>
            </a:r>
            <a:r>
              <a:rPr lang="en-US" sz="2000" dirty="0">
                <a:gradFill>
                  <a:gsLst>
                    <a:gs pos="2917">
                      <a:schemeClr val="tx1"/>
                    </a:gs>
                    <a:gs pos="30000">
                      <a:schemeClr val="tx1"/>
                    </a:gs>
                  </a:gsLst>
                  <a:lin ang="5400000" scaled="0"/>
                </a:gradFill>
              </a:rPr>
              <a:t>” to hold the data presented in the calculator label and all buttons interactions using commands.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Connect the page class with the brain by setting the brain as the </a:t>
            </a:r>
            <a:r>
              <a:rPr lang="en-US" sz="2000" dirty="0" err="1">
                <a:gradFill>
                  <a:gsLst>
                    <a:gs pos="2917">
                      <a:schemeClr val="tx1"/>
                    </a:gs>
                    <a:gs pos="30000">
                      <a:schemeClr val="tx1"/>
                    </a:gs>
                  </a:gsLst>
                  <a:lin ang="5400000" scaled="0"/>
                </a:gradFill>
              </a:rPr>
              <a:t>BindingContext</a:t>
            </a:r>
            <a:r>
              <a:rPr lang="en-US" sz="2000" dirty="0">
                <a:gradFill>
                  <a:gsLst>
                    <a:gs pos="2917">
                      <a:schemeClr val="tx1"/>
                    </a:gs>
                    <a:gs pos="30000">
                      <a:schemeClr val="tx1"/>
                    </a:gs>
                  </a:gsLst>
                  <a:lin ang="5400000" scaled="0"/>
                </a:gradFill>
              </a:rPr>
              <a:t> of the page and set the proper bindings on the page XAML tags</a:t>
            </a:r>
          </a:p>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7A74E6E3-9D76-7112-EB7C-C1EE5940D796}"/>
              </a:ext>
            </a:extLst>
          </p:cNvPr>
          <p:cNvPicPr>
            <a:picLocks noChangeAspect="1"/>
          </p:cNvPicPr>
          <p:nvPr/>
        </p:nvPicPr>
        <p:blipFill>
          <a:blip r:embed="rId2"/>
          <a:stretch>
            <a:fillRect/>
          </a:stretch>
        </p:blipFill>
        <p:spPr>
          <a:xfrm>
            <a:off x="9076542" y="0"/>
            <a:ext cx="3011082" cy="6858000"/>
          </a:xfrm>
          <a:prstGeom prst="rect">
            <a:avLst/>
          </a:prstGeom>
        </p:spPr>
      </p:pic>
    </p:spTree>
    <p:extLst>
      <p:ext uri="{BB962C8B-B14F-4D97-AF65-F5344CB8AC3E}">
        <p14:creationId xmlns:p14="http://schemas.microsoft.com/office/powerpoint/2010/main" val="650302593"/>
      </p:ext>
    </p:extLst>
  </p:cSld>
  <p:clrMapOvr>
    <a:masterClrMapping/>
  </p:clrMapOvr>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5" ma:contentTypeDescription="Create a new document." ma:contentTypeScope="" ma:versionID="3a81cc4177a2cfbc51d69d3922f78c36">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b609d5801db63fe484c47c44deb589b2"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E43D6-DB2F-4C33-A8C8-D28F777A5DE7}">
  <ds:schemaRefs>
    <ds:schemaRef ds:uri="http://schemas.microsoft.com/office/2006/metadata/properties"/>
    <ds:schemaRef ds:uri="http://schemas.microsoft.com/office/infopath/2007/PartnerControls"/>
    <ds:schemaRef ds:uri="http://schemas.microsoft.com/sharepoint/v3"/>
    <ds:schemaRef ds:uri="11245976-3b4d-4794-a754-317688483df2"/>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3EC7A57B-883B-4750-9166-6F76DB12F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13689</TotalTime>
  <Words>523</Words>
  <Application>Microsoft Office PowerPoint</Application>
  <PresentationFormat>Widescreen</PresentationFormat>
  <Paragraphs>46</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Light</vt:lpstr>
      <vt:lpstr>Wingdings</vt:lpstr>
      <vt:lpstr>Dotnet_Template</vt:lpstr>
      <vt:lpstr>PowerPoint Presentation</vt:lpstr>
      <vt:lpstr>Databinding Concept</vt:lpstr>
      <vt:lpstr>PowerPoint Presentation</vt:lpstr>
      <vt:lpstr>Databinding Concept</vt:lpstr>
      <vt:lpstr>Data Binding Using home made classes</vt:lpstr>
      <vt:lpstr>Changing the data object</vt:lpstr>
      <vt:lpstr>Changing the UI object</vt:lpstr>
      <vt:lpstr>Dealing with User Interactions (Buttons and alike)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Ofer Zadikario</cp:lastModifiedBy>
  <cp:revision>24</cp:revision>
  <dcterms:created xsi:type="dcterms:W3CDTF">2018-01-09T22:22:16Z</dcterms:created>
  <dcterms:modified xsi:type="dcterms:W3CDTF">2024-01-15T09:38:20Z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