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4"/>
  </p:notesMasterIdLst>
  <p:sldIdLst>
    <p:sldId id="1991" r:id="rId5"/>
    <p:sldId id="1982" r:id="rId6"/>
    <p:sldId id="1988" r:id="rId7"/>
    <p:sldId id="1985" r:id="rId8"/>
    <p:sldId id="1986" r:id="rId9"/>
    <p:sldId id="1987" r:id="rId10"/>
    <p:sldId id="1983" r:id="rId11"/>
    <p:sldId id="1989" r:id="rId12"/>
    <p:sldId id="19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91"/>
            <p14:sldId id="1982"/>
            <p14:sldId id="1988"/>
            <p14:sldId id="1985"/>
            <p14:sldId id="1986"/>
            <p14:sldId id="1987"/>
            <p14:sldId id="1983"/>
            <p14:sldId id="1989"/>
            <p14:sldId id="19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0" autoAdjust="0"/>
    <p:restoredTop sz="96362" autoAdjust="0"/>
  </p:normalViewPr>
  <p:slideViewPr>
    <p:cSldViewPr snapToGrid="0">
      <p:cViewPr varScale="1">
        <p:scale>
          <a:sx n="114" d="100"/>
          <a:sy n="114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3D768E52-9DCA-4F86-9FEE-41FEE4913968}"/>
    <pc:docChg chg="addSld modSld sldOrd modSection">
      <pc:chgData name="Ofer Zadikario" userId="f36b4b4543f14e71" providerId="LiveId" clId="{3D768E52-9DCA-4F86-9FEE-41FEE4913968}" dt="2021-10-10T14:16:44.959" v="2"/>
      <pc:docMkLst>
        <pc:docMk/>
      </pc:docMkLst>
      <pc:sldChg chg="ord">
        <pc:chgData name="Ofer Zadikario" userId="f36b4b4543f14e71" providerId="LiveId" clId="{3D768E52-9DCA-4F86-9FEE-41FEE4913968}" dt="2021-10-10T14:16:44.959" v="2"/>
        <pc:sldMkLst>
          <pc:docMk/>
          <pc:sldMk cId="1194611128" sldId="1982"/>
        </pc:sldMkLst>
      </pc:sldChg>
      <pc:sldChg chg="new">
        <pc:chgData name="Ofer Zadikario" userId="f36b4b4543f14e71" providerId="LiveId" clId="{3D768E52-9DCA-4F86-9FEE-41FEE4913968}" dt="2021-10-10T14:16:41.676" v="0" actId="680"/>
        <pc:sldMkLst>
          <pc:docMk/>
          <pc:sldMk cId="527523009" sldId="1991"/>
        </pc:sldMkLst>
      </pc:sldChg>
    </pc:docChg>
  </pc:docChgLst>
  <pc:docChgLst>
    <pc:chgData name="Ofer Zadikario" userId="f36b4b4543f14e71" providerId="LiveId" clId="{2C70A7F9-AEC2-410F-9198-60095FB4D1DC}"/>
    <pc:docChg chg="undo custSel addSld delSld modSld sldOrd modSection">
      <pc:chgData name="Ofer Zadikario" userId="f36b4b4543f14e71" providerId="LiveId" clId="{2C70A7F9-AEC2-410F-9198-60095FB4D1DC}" dt="2020-09-24T06:44:42.564" v="3049" actId="20577"/>
      <pc:docMkLst>
        <pc:docMk/>
      </pc:docMkLst>
      <pc:sldChg chg="modSp mod ord">
        <pc:chgData name="Ofer Zadikario" userId="f36b4b4543f14e71" providerId="LiveId" clId="{2C70A7F9-AEC2-410F-9198-60095FB4D1DC}" dt="2020-09-24T06:42:09.337" v="2995" actId="20577"/>
        <pc:sldMkLst>
          <pc:docMk/>
          <pc:sldMk cId="377166578" sldId="1945"/>
        </pc:sldMkLst>
        <pc:spChg chg="mod">
          <ac:chgData name="Ofer Zadikario" userId="f36b4b4543f14e71" providerId="LiveId" clId="{2C70A7F9-AEC2-410F-9198-60095FB4D1DC}" dt="2020-09-24T06:42:09.337" v="2995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addSp delSp modSp mod">
        <pc:chgData name="Ofer Zadikario" userId="f36b4b4543f14e71" providerId="LiveId" clId="{2C70A7F9-AEC2-410F-9198-60095FB4D1DC}" dt="2020-09-22T14:33:39.802" v="2994" actId="1076"/>
        <pc:sldMkLst>
          <pc:docMk/>
          <pc:sldMk cId="740251951" sldId="1951"/>
        </pc:sldMkLst>
        <pc:spChg chg="mod">
          <ac:chgData name="Ofer Zadikario" userId="f36b4b4543f14e71" providerId="LiveId" clId="{2C70A7F9-AEC2-410F-9198-60095FB4D1DC}" dt="2020-09-22T14:33:15.611" v="2987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2C70A7F9-AEC2-410F-9198-60095FB4D1DC}" dt="2020-09-22T10:11:16.075" v="53" actId="478"/>
          <ac:spMkLst>
            <pc:docMk/>
            <pc:sldMk cId="740251951" sldId="1951"/>
            <ac:spMk id="7" creationId="{370E65CB-FA93-402F-AD8F-10D4E465591F}"/>
          </ac:spMkLst>
        </pc:spChg>
        <pc:spChg chg="del mod">
          <ac:chgData name="Ofer Zadikario" userId="f36b4b4543f14e71" providerId="LiveId" clId="{2C70A7F9-AEC2-410F-9198-60095FB4D1DC}" dt="2020-09-22T14:33:19.395" v="2988" actId="478"/>
          <ac:spMkLst>
            <pc:docMk/>
            <pc:sldMk cId="740251951" sldId="1951"/>
            <ac:spMk id="14" creationId="{00000000-0000-0000-0000-000000000000}"/>
          </ac:spMkLst>
        </pc:spChg>
        <pc:picChg chg="add mod">
          <ac:chgData name="Ofer Zadikario" userId="f36b4b4543f14e71" providerId="LiveId" clId="{2C70A7F9-AEC2-410F-9198-60095FB4D1DC}" dt="2020-09-22T14:33:39.802" v="2994" actId="1076"/>
          <ac:picMkLst>
            <pc:docMk/>
            <pc:sldMk cId="740251951" sldId="1951"/>
            <ac:picMk id="3" creationId="{B8E6D37D-1990-49E1-B9C0-1BF1CD736437}"/>
          </ac:picMkLst>
        </pc:picChg>
        <pc:picChg chg="add mod">
          <ac:chgData name="Ofer Zadikario" userId="f36b4b4543f14e71" providerId="LiveId" clId="{2C70A7F9-AEC2-410F-9198-60095FB4D1DC}" dt="2020-09-22T14:33:36.353" v="2993" actId="1076"/>
          <ac:picMkLst>
            <pc:docMk/>
            <pc:sldMk cId="740251951" sldId="1951"/>
            <ac:picMk id="4" creationId="{3B54A6A6-0811-49FE-A632-452716AB1DD2}"/>
          </ac:picMkLst>
        </pc:picChg>
        <pc:picChg chg="del">
          <ac:chgData name="Ofer Zadikario" userId="f36b4b4543f14e71" providerId="LiveId" clId="{2C70A7F9-AEC2-410F-9198-60095FB4D1DC}" dt="2020-09-22T10:11:20.572" v="54" actId="478"/>
          <ac:picMkLst>
            <pc:docMk/>
            <pc:sldMk cId="740251951" sldId="1951"/>
            <ac:picMk id="6" creationId="{B5E64A9C-8A02-4C64-907C-D503B56773E4}"/>
          </ac:picMkLst>
        </pc:picChg>
        <pc:picChg chg="add mod">
          <ac:chgData name="Ofer Zadikario" userId="f36b4b4543f14e71" providerId="LiveId" clId="{2C70A7F9-AEC2-410F-9198-60095FB4D1DC}" dt="2020-09-22T14:33:25.148" v="2990" actId="1076"/>
          <ac:picMkLst>
            <pc:docMk/>
            <pc:sldMk cId="740251951" sldId="1951"/>
            <ac:picMk id="1026" creationId="{CE20EB37-1462-4319-9451-2AF46E43BA97}"/>
          </ac:picMkLst>
        </pc:picChg>
      </pc:sldChg>
      <pc:sldChg chg="addSp delSp modSp mod modAnim">
        <pc:chgData name="Ofer Zadikario" userId="f36b4b4543f14e71" providerId="LiveId" clId="{2C70A7F9-AEC2-410F-9198-60095FB4D1DC}" dt="2020-09-22T13:47:32.208" v="1120" actId="20577"/>
        <pc:sldMkLst>
          <pc:docMk/>
          <pc:sldMk cId="580161270" sldId="1970"/>
        </pc:sldMkLst>
        <pc:spChg chg="mod">
          <ac:chgData name="Ofer Zadikario" userId="f36b4b4543f14e71" providerId="LiveId" clId="{2C70A7F9-AEC2-410F-9198-60095FB4D1DC}" dt="2020-09-22T13:44:31.724" v="996" actId="20577"/>
          <ac:spMkLst>
            <pc:docMk/>
            <pc:sldMk cId="580161270" sldId="1970"/>
            <ac:spMk id="2" creationId="{00000000-0000-0000-0000-000000000000}"/>
          </ac:spMkLst>
        </pc:spChg>
        <pc:spChg chg="del">
          <ac:chgData name="Ofer Zadikario" userId="f36b4b4543f14e71" providerId="LiveId" clId="{2C70A7F9-AEC2-410F-9198-60095FB4D1DC}" dt="2020-09-22T13:38:09.541" v="642" actId="478"/>
          <ac:spMkLst>
            <pc:docMk/>
            <pc:sldMk cId="580161270" sldId="1970"/>
            <ac:spMk id="7" creationId="{370E65CB-FA93-402F-AD8F-10D4E465591F}"/>
          </ac:spMkLst>
        </pc:spChg>
        <pc:spChg chg="add mod">
          <ac:chgData name="Ofer Zadikario" userId="f36b4b4543f14e71" providerId="LiveId" clId="{2C70A7F9-AEC2-410F-9198-60095FB4D1DC}" dt="2020-09-22T13:47:32.208" v="1120" actId="20577"/>
          <ac:spMkLst>
            <pc:docMk/>
            <pc:sldMk cId="580161270" sldId="1970"/>
            <ac:spMk id="8" creationId="{4B961DB4-6D15-4226-A56F-9B1D29F2F518}"/>
          </ac:spMkLst>
        </pc:spChg>
        <pc:spChg chg="del">
          <ac:chgData name="Ofer Zadikario" userId="f36b4b4543f14e71" providerId="LiveId" clId="{2C70A7F9-AEC2-410F-9198-60095FB4D1DC}" dt="2020-09-22T13:41:04.729" v="766" actId="478"/>
          <ac:spMkLst>
            <pc:docMk/>
            <pc:sldMk cId="580161270" sldId="1970"/>
            <ac:spMk id="14" creationId="{00000000-0000-0000-0000-000000000000}"/>
          </ac:spMkLst>
        </pc:spChg>
        <pc:picChg chg="add del mod">
          <ac:chgData name="Ofer Zadikario" userId="f36b4b4543f14e71" providerId="LiveId" clId="{2C70A7F9-AEC2-410F-9198-60095FB4D1DC}" dt="2020-09-22T13:46:11.643" v="998" actId="478"/>
          <ac:picMkLst>
            <pc:docMk/>
            <pc:sldMk cId="580161270" sldId="1970"/>
            <ac:picMk id="3" creationId="{C0ADBBDB-5AB0-4034-B597-AEB3C2F0D6EA}"/>
          </ac:picMkLst>
        </pc:picChg>
        <pc:picChg chg="add mod">
          <ac:chgData name="Ofer Zadikario" userId="f36b4b4543f14e71" providerId="LiveId" clId="{2C70A7F9-AEC2-410F-9198-60095FB4D1DC}" dt="2020-09-22T13:46:21.581" v="1032" actId="1076"/>
          <ac:picMkLst>
            <pc:docMk/>
            <pc:sldMk cId="580161270" sldId="1970"/>
            <ac:picMk id="4" creationId="{D98A1DEC-E80C-46AE-A9BE-643D4A4952BA}"/>
          </ac:picMkLst>
        </pc:picChg>
        <pc:picChg chg="del">
          <ac:chgData name="Ofer Zadikario" userId="f36b4b4543f14e71" providerId="LiveId" clId="{2C70A7F9-AEC2-410F-9198-60095FB4D1DC}" dt="2020-09-22T13:38:09.541" v="642" actId="478"/>
          <ac:picMkLst>
            <pc:docMk/>
            <pc:sldMk cId="580161270" sldId="1970"/>
            <ac:picMk id="6" creationId="{B5E64A9C-8A02-4C64-907C-D503B56773E4}"/>
          </ac:picMkLst>
        </pc:picChg>
      </pc:sldChg>
      <pc:sldChg chg="addSp delSp modSp mod modAnim">
        <pc:chgData name="Ofer Zadikario" userId="f36b4b4543f14e71" providerId="LiveId" clId="{2C70A7F9-AEC2-410F-9198-60095FB4D1DC}" dt="2020-09-22T14:15:48.307" v="2418" actId="20577"/>
        <pc:sldMkLst>
          <pc:docMk/>
          <pc:sldMk cId="3703443423" sldId="1971"/>
        </pc:sldMkLst>
        <pc:spChg chg="mod">
          <ac:chgData name="Ofer Zadikario" userId="f36b4b4543f14e71" providerId="LiveId" clId="{2C70A7F9-AEC2-410F-9198-60095FB4D1DC}" dt="2020-09-22T13:48:43.117" v="1176" actId="20577"/>
          <ac:spMkLst>
            <pc:docMk/>
            <pc:sldMk cId="3703443423" sldId="1971"/>
            <ac:spMk id="2" creationId="{00000000-0000-0000-0000-000000000000}"/>
          </ac:spMkLst>
        </pc:spChg>
        <pc:spChg chg="del">
          <ac:chgData name="Ofer Zadikario" userId="f36b4b4543f14e71" providerId="LiveId" clId="{2C70A7F9-AEC2-410F-9198-60095FB4D1DC}" dt="2020-09-22T13:48:50.708" v="1177" actId="478"/>
          <ac:spMkLst>
            <pc:docMk/>
            <pc:sldMk cId="3703443423" sldId="1971"/>
            <ac:spMk id="3" creationId="{46C88687-1C94-479F-8A9A-683E7E9082EF}"/>
          </ac:spMkLst>
        </pc:spChg>
        <pc:spChg chg="del">
          <ac:chgData name="Ofer Zadikario" userId="f36b4b4543f14e71" providerId="LiveId" clId="{2C70A7F9-AEC2-410F-9198-60095FB4D1DC}" dt="2020-09-22T13:48:50.708" v="1177" actId="478"/>
          <ac:spMkLst>
            <pc:docMk/>
            <pc:sldMk cId="3703443423" sldId="1971"/>
            <ac:spMk id="4" creationId="{E52BFA08-3BBF-42D6-A45A-54009DE8B8F6}"/>
          </ac:spMkLst>
        </pc:spChg>
        <pc:spChg chg="del">
          <ac:chgData name="Ofer Zadikario" userId="f36b4b4543f14e71" providerId="LiveId" clId="{2C70A7F9-AEC2-410F-9198-60095FB4D1DC}" dt="2020-09-22T13:48:50.708" v="1177" actId="478"/>
          <ac:spMkLst>
            <pc:docMk/>
            <pc:sldMk cId="3703443423" sldId="1971"/>
            <ac:spMk id="5" creationId="{FC084619-42BC-4202-968A-B272A1C4DED8}"/>
          </ac:spMkLst>
        </pc:spChg>
        <pc:spChg chg="del">
          <ac:chgData name="Ofer Zadikario" userId="f36b4b4543f14e71" providerId="LiveId" clId="{2C70A7F9-AEC2-410F-9198-60095FB4D1DC}" dt="2020-09-22T13:48:50.708" v="1177" actId="478"/>
          <ac:spMkLst>
            <pc:docMk/>
            <pc:sldMk cId="3703443423" sldId="1971"/>
            <ac:spMk id="10" creationId="{E326E2BF-42B7-4DE1-9372-D2C3C9B4C6C2}"/>
          </ac:spMkLst>
        </pc:spChg>
        <pc:spChg chg="add mod">
          <ac:chgData name="Ofer Zadikario" userId="f36b4b4543f14e71" providerId="LiveId" clId="{2C70A7F9-AEC2-410F-9198-60095FB4D1DC}" dt="2020-09-22T13:51:22.885" v="1361" actId="20577"/>
          <ac:spMkLst>
            <pc:docMk/>
            <pc:sldMk cId="3703443423" sldId="1971"/>
            <ac:spMk id="11" creationId="{60C3F09B-D69F-4B6E-ADB6-61CC6A10C54F}"/>
          </ac:spMkLst>
        </pc:spChg>
        <pc:spChg chg="mod">
          <ac:chgData name="Ofer Zadikario" userId="f36b4b4543f14e71" providerId="LiveId" clId="{2C70A7F9-AEC2-410F-9198-60095FB4D1DC}" dt="2020-09-22T14:15:48.307" v="2418" actId="20577"/>
          <ac:spMkLst>
            <pc:docMk/>
            <pc:sldMk cId="3703443423" sldId="1971"/>
            <ac:spMk id="12" creationId="{59551144-6929-40B1-95B8-3B4405BE3E1F}"/>
          </ac:spMkLst>
        </pc:spChg>
        <pc:spChg chg="del">
          <ac:chgData name="Ofer Zadikario" userId="f36b4b4543f14e71" providerId="LiveId" clId="{2C70A7F9-AEC2-410F-9198-60095FB4D1DC}" dt="2020-09-22T13:48:50.708" v="1177" actId="478"/>
          <ac:spMkLst>
            <pc:docMk/>
            <pc:sldMk cId="3703443423" sldId="1971"/>
            <ac:spMk id="14" creationId="{00000000-0000-0000-0000-000000000000}"/>
          </ac:spMkLst>
        </pc:spChg>
        <pc:picChg chg="del">
          <ac:chgData name="Ofer Zadikario" userId="f36b4b4543f14e71" providerId="LiveId" clId="{2C70A7F9-AEC2-410F-9198-60095FB4D1DC}" dt="2020-09-22T13:48:53.562" v="1178" actId="478"/>
          <ac:picMkLst>
            <pc:docMk/>
            <pc:sldMk cId="3703443423" sldId="1971"/>
            <ac:picMk id="15" creationId="{F5C3D5EA-C41C-4822-A170-26C29D7318D3}"/>
          </ac:picMkLst>
        </pc:picChg>
      </pc:sldChg>
      <pc:sldChg chg="addSp delSp modSp mod">
        <pc:chgData name="Ofer Zadikario" userId="f36b4b4543f14e71" providerId="LiveId" clId="{2C70A7F9-AEC2-410F-9198-60095FB4D1DC}" dt="2020-09-22T14:07:37.365" v="2239" actId="20577"/>
        <pc:sldMkLst>
          <pc:docMk/>
          <pc:sldMk cId="1795222773" sldId="1972"/>
        </pc:sldMkLst>
        <pc:spChg chg="mod">
          <ac:chgData name="Ofer Zadikario" userId="f36b4b4543f14e71" providerId="LiveId" clId="{2C70A7F9-AEC2-410F-9198-60095FB4D1DC}" dt="2020-09-22T13:57:56.254" v="1883" actId="20577"/>
          <ac:spMkLst>
            <pc:docMk/>
            <pc:sldMk cId="1795222773" sldId="1972"/>
            <ac:spMk id="2" creationId="{00000000-0000-0000-0000-000000000000}"/>
          </ac:spMkLst>
        </pc:spChg>
        <pc:spChg chg="add del mod">
          <ac:chgData name="Ofer Zadikario" userId="f36b4b4543f14e71" providerId="LiveId" clId="{2C70A7F9-AEC2-410F-9198-60095FB4D1DC}" dt="2020-09-22T14:02:14.154" v="2008" actId="478"/>
          <ac:spMkLst>
            <pc:docMk/>
            <pc:sldMk cId="1795222773" sldId="1972"/>
            <ac:spMk id="4" creationId="{17A4EDA6-1FBB-4360-8266-3A34637B90EF}"/>
          </ac:spMkLst>
        </pc:spChg>
        <pc:spChg chg="add del mod">
          <ac:chgData name="Ofer Zadikario" userId="f36b4b4543f14e71" providerId="LiveId" clId="{2C70A7F9-AEC2-410F-9198-60095FB4D1DC}" dt="2020-09-22T14:03:51.096" v="2012" actId="478"/>
          <ac:spMkLst>
            <pc:docMk/>
            <pc:sldMk cId="1795222773" sldId="1972"/>
            <ac:spMk id="5" creationId="{536EA7AF-9002-488C-8ACB-E18630C1BDAF}"/>
          </ac:spMkLst>
        </pc:spChg>
        <pc:spChg chg="add mod">
          <ac:chgData name="Ofer Zadikario" userId="f36b4b4543f14e71" providerId="LiveId" clId="{2C70A7F9-AEC2-410F-9198-60095FB4D1DC}" dt="2020-09-22T14:00:48.869" v="1956" actId="1035"/>
          <ac:spMkLst>
            <pc:docMk/>
            <pc:sldMk cId="1795222773" sldId="1972"/>
            <ac:spMk id="9" creationId="{120B106E-18EB-46A1-963E-D6C65E24991A}"/>
          </ac:spMkLst>
        </pc:spChg>
        <pc:spChg chg="add mod">
          <ac:chgData name="Ofer Zadikario" userId="f36b4b4543f14e71" providerId="LiveId" clId="{2C70A7F9-AEC2-410F-9198-60095FB4D1DC}" dt="2020-09-22T14:00:48.869" v="1956" actId="1035"/>
          <ac:spMkLst>
            <pc:docMk/>
            <pc:sldMk cId="1795222773" sldId="1972"/>
            <ac:spMk id="11" creationId="{D9D1C460-A29B-44BF-9691-01BFCC4F94B6}"/>
          </ac:spMkLst>
        </pc:spChg>
        <pc:spChg chg="del">
          <ac:chgData name="Ofer Zadikario" userId="f36b4b4543f14e71" providerId="LiveId" clId="{2C70A7F9-AEC2-410F-9198-60095FB4D1DC}" dt="2020-09-22T13:59:51.408" v="1884" actId="478"/>
          <ac:spMkLst>
            <pc:docMk/>
            <pc:sldMk cId="1795222773" sldId="1972"/>
            <ac:spMk id="12" creationId="{59551144-6929-40B1-95B8-3B4405BE3E1F}"/>
          </ac:spMkLst>
        </pc:spChg>
        <pc:spChg chg="add mod">
          <ac:chgData name="Ofer Zadikario" userId="f36b4b4543f14e71" providerId="LiveId" clId="{2C70A7F9-AEC2-410F-9198-60095FB4D1DC}" dt="2020-09-22T14:00:39.984" v="1935" actId="1035"/>
          <ac:spMkLst>
            <pc:docMk/>
            <pc:sldMk cId="1795222773" sldId="1972"/>
            <ac:spMk id="15" creationId="{177AA201-CB81-4E84-8DAA-963B124E5B8A}"/>
          </ac:spMkLst>
        </pc:spChg>
        <pc:spChg chg="add mod">
          <ac:chgData name="Ofer Zadikario" userId="f36b4b4543f14e71" providerId="LiveId" clId="{2C70A7F9-AEC2-410F-9198-60095FB4D1DC}" dt="2020-09-22T14:00:39.984" v="1935" actId="1035"/>
          <ac:spMkLst>
            <pc:docMk/>
            <pc:sldMk cId="1795222773" sldId="1972"/>
            <ac:spMk id="17" creationId="{F4734858-2411-427F-8819-DA7EB6B1AE8C}"/>
          </ac:spMkLst>
        </pc:spChg>
        <pc:spChg chg="add mod">
          <ac:chgData name="Ofer Zadikario" userId="f36b4b4543f14e71" providerId="LiveId" clId="{2C70A7F9-AEC2-410F-9198-60095FB4D1DC}" dt="2020-09-22T14:00:28.034" v="1928" actId="1035"/>
          <ac:spMkLst>
            <pc:docMk/>
            <pc:sldMk cId="1795222773" sldId="1972"/>
            <ac:spMk id="19" creationId="{A6FAB240-17C1-4A8C-8ECB-F0A0D1B103EC}"/>
          </ac:spMkLst>
        </pc:spChg>
        <pc:spChg chg="add mod">
          <ac:chgData name="Ofer Zadikario" userId="f36b4b4543f14e71" providerId="LiveId" clId="{2C70A7F9-AEC2-410F-9198-60095FB4D1DC}" dt="2020-09-22T14:00:28.034" v="1928" actId="1035"/>
          <ac:spMkLst>
            <pc:docMk/>
            <pc:sldMk cId="1795222773" sldId="1972"/>
            <ac:spMk id="21" creationId="{E3696433-63A8-40CD-8A11-50DA5662F518}"/>
          </ac:spMkLst>
        </pc:spChg>
        <pc:spChg chg="add del mod">
          <ac:chgData name="Ofer Zadikario" userId="f36b4b4543f14e71" providerId="LiveId" clId="{2C70A7F9-AEC2-410F-9198-60095FB4D1DC}" dt="2020-09-22T14:03:46.579" v="2010" actId="478"/>
          <ac:spMkLst>
            <pc:docMk/>
            <pc:sldMk cId="1795222773" sldId="1972"/>
            <ac:spMk id="23" creationId="{F95EF83D-C959-41D5-8265-4AAECA3979B0}"/>
          </ac:spMkLst>
        </pc:spChg>
        <pc:spChg chg="add mod">
          <ac:chgData name="Ofer Zadikario" userId="f36b4b4543f14e71" providerId="LiveId" clId="{2C70A7F9-AEC2-410F-9198-60095FB4D1DC}" dt="2020-09-22T14:07:37.365" v="2239" actId="20577"/>
          <ac:spMkLst>
            <pc:docMk/>
            <pc:sldMk cId="1795222773" sldId="1972"/>
            <ac:spMk id="25" creationId="{78ED5583-A4A1-4976-80D0-05E8FBF0AC49}"/>
          </ac:spMkLst>
        </pc:spChg>
        <pc:picChg chg="add mod">
          <ac:chgData name="Ofer Zadikario" userId="f36b4b4543f14e71" providerId="LiveId" clId="{2C70A7F9-AEC2-410F-9198-60095FB4D1DC}" dt="2020-09-22T14:00:02.244" v="1887" actId="14100"/>
          <ac:picMkLst>
            <pc:docMk/>
            <pc:sldMk cId="1795222773" sldId="1972"/>
            <ac:picMk id="3" creationId="{A6893BEF-1FD0-4ADF-9FA1-D7C94C5EF7F9}"/>
          </ac:picMkLst>
        </pc:picChg>
        <pc:picChg chg="del">
          <ac:chgData name="Ofer Zadikario" userId="f36b4b4543f14e71" providerId="LiveId" clId="{2C70A7F9-AEC2-410F-9198-60095FB4D1DC}" dt="2020-09-22T13:59:53.768" v="1885" actId="478"/>
          <ac:picMkLst>
            <pc:docMk/>
            <pc:sldMk cId="1795222773" sldId="1972"/>
            <ac:picMk id="6" creationId="{AB3D8FAB-3630-46FD-B658-F71A21B8BC2C}"/>
          </ac:picMkLst>
        </pc:picChg>
      </pc:sldChg>
      <pc:sldChg chg="addSp delSp modSp mod">
        <pc:chgData name="Ofer Zadikario" userId="f36b4b4543f14e71" providerId="LiveId" clId="{2C70A7F9-AEC2-410F-9198-60095FB4D1DC}" dt="2020-09-22T14:08:39.316" v="2260" actId="1035"/>
        <pc:sldMkLst>
          <pc:docMk/>
          <pc:sldMk cId="2579778010" sldId="1973"/>
        </pc:sldMkLst>
        <pc:spChg chg="mod">
          <ac:chgData name="Ofer Zadikario" userId="f36b4b4543f14e71" providerId="LiveId" clId="{2C70A7F9-AEC2-410F-9198-60095FB4D1DC}" dt="2020-09-22T14:07:59.552" v="2241" actId="20577"/>
          <ac:spMkLst>
            <pc:docMk/>
            <pc:sldMk cId="2579778010" sldId="1973"/>
            <ac:spMk id="2" creationId="{00000000-0000-0000-0000-000000000000}"/>
          </ac:spMkLst>
        </pc:spChg>
        <pc:spChg chg="del">
          <ac:chgData name="Ofer Zadikario" userId="f36b4b4543f14e71" providerId="LiveId" clId="{2C70A7F9-AEC2-410F-9198-60095FB4D1DC}" dt="2020-09-22T14:08:04.252" v="2242" actId="478"/>
          <ac:spMkLst>
            <pc:docMk/>
            <pc:sldMk cId="2579778010" sldId="1973"/>
            <ac:spMk id="12" creationId="{59551144-6929-40B1-95B8-3B4405BE3E1F}"/>
          </ac:spMkLst>
        </pc:spChg>
        <pc:picChg chg="add mod">
          <ac:chgData name="Ofer Zadikario" userId="f36b4b4543f14e71" providerId="LiveId" clId="{2C70A7F9-AEC2-410F-9198-60095FB4D1DC}" dt="2020-09-22T14:08:39.316" v="2260" actId="1035"/>
          <ac:picMkLst>
            <pc:docMk/>
            <pc:sldMk cId="2579778010" sldId="1973"/>
            <ac:picMk id="3" creationId="{28622E15-98D1-4E7F-9EC4-0D4ADA74E283}"/>
          </ac:picMkLst>
        </pc:picChg>
        <pc:picChg chg="del">
          <ac:chgData name="Ofer Zadikario" userId="f36b4b4543f14e71" providerId="LiveId" clId="{2C70A7F9-AEC2-410F-9198-60095FB4D1DC}" dt="2020-09-22T14:08:05.980" v="2243" actId="478"/>
          <ac:picMkLst>
            <pc:docMk/>
            <pc:sldMk cId="2579778010" sldId="1973"/>
            <ac:picMk id="1026" creationId="{B5A7E049-0EF9-49DB-88C9-B1392DDB32D5}"/>
          </ac:picMkLst>
        </pc:picChg>
      </pc:sldChg>
      <pc:sldChg chg="del">
        <pc:chgData name="Ofer Zadikario" userId="f36b4b4543f14e71" providerId="LiveId" clId="{2C70A7F9-AEC2-410F-9198-60095FB4D1DC}" dt="2020-09-22T14:12:06.681" v="2278" actId="47"/>
        <pc:sldMkLst>
          <pc:docMk/>
          <pc:sldMk cId="1116719099" sldId="1974"/>
        </pc:sldMkLst>
      </pc:sldChg>
      <pc:sldChg chg="del">
        <pc:chgData name="Ofer Zadikario" userId="f36b4b4543f14e71" providerId="LiveId" clId="{2C70A7F9-AEC2-410F-9198-60095FB4D1DC}" dt="2020-09-22T14:12:06.681" v="2278" actId="47"/>
        <pc:sldMkLst>
          <pc:docMk/>
          <pc:sldMk cId="2973147236" sldId="1975"/>
        </pc:sldMkLst>
      </pc:sldChg>
      <pc:sldChg chg="addSp delSp modSp add mod">
        <pc:chgData name="Ofer Zadikario" userId="f36b4b4543f14e71" providerId="LiveId" clId="{2C70A7F9-AEC2-410F-9198-60095FB4D1DC}" dt="2020-09-22T13:39:26.551" v="732"/>
        <pc:sldMkLst>
          <pc:docMk/>
          <pc:sldMk cId="2470575440" sldId="1976"/>
        </pc:sldMkLst>
        <pc:spChg chg="mod">
          <ac:chgData name="Ofer Zadikario" userId="f36b4b4543f14e71" providerId="LiveId" clId="{2C70A7F9-AEC2-410F-9198-60095FB4D1DC}" dt="2020-09-22T13:39:26.551" v="732"/>
          <ac:spMkLst>
            <pc:docMk/>
            <pc:sldMk cId="2470575440" sldId="1976"/>
            <ac:spMk id="2" creationId="{00000000-0000-0000-0000-000000000000}"/>
          </ac:spMkLst>
        </pc:spChg>
        <pc:spChg chg="add mod">
          <ac:chgData name="Ofer Zadikario" userId="f36b4b4543f14e71" providerId="LiveId" clId="{2C70A7F9-AEC2-410F-9198-60095FB4D1DC}" dt="2020-09-22T13:35:28.392" v="258" actId="1076"/>
          <ac:spMkLst>
            <pc:docMk/>
            <pc:sldMk cId="2470575440" sldId="1976"/>
            <ac:spMk id="4" creationId="{912D2681-A706-4702-AE8B-24EB64840543}"/>
          </ac:spMkLst>
        </pc:spChg>
        <pc:spChg chg="add mod">
          <ac:chgData name="Ofer Zadikario" userId="f36b4b4543f14e71" providerId="LiveId" clId="{2C70A7F9-AEC2-410F-9198-60095FB4D1DC}" dt="2020-09-22T13:35:36.632" v="277" actId="1037"/>
          <ac:spMkLst>
            <pc:docMk/>
            <pc:sldMk cId="2470575440" sldId="1976"/>
            <ac:spMk id="5" creationId="{1E4B5715-C82E-4E40-8768-107930F2E54B}"/>
          </ac:spMkLst>
        </pc:spChg>
        <pc:spChg chg="add mod">
          <ac:chgData name="Ofer Zadikario" userId="f36b4b4543f14e71" providerId="LiveId" clId="{2C70A7F9-AEC2-410F-9198-60095FB4D1DC}" dt="2020-09-22T13:36:04.960" v="405" actId="20577"/>
          <ac:spMkLst>
            <pc:docMk/>
            <pc:sldMk cId="2470575440" sldId="1976"/>
            <ac:spMk id="7" creationId="{5DA2CE42-3ECF-4BC2-9BAE-E30883FDD083}"/>
          </ac:spMkLst>
        </pc:spChg>
        <pc:spChg chg="add mod">
          <ac:chgData name="Ofer Zadikario" userId="f36b4b4543f14e71" providerId="LiveId" clId="{2C70A7F9-AEC2-410F-9198-60095FB4D1DC}" dt="2020-09-22T13:36:20.375" v="440" actId="1037"/>
          <ac:spMkLst>
            <pc:docMk/>
            <pc:sldMk cId="2470575440" sldId="1976"/>
            <ac:spMk id="9" creationId="{AAA92BDE-4E02-40EE-A187-24FFD01EFFCD}"/>
          </ac:spMkLst>
        </pc:spChg>
        <pc:spChg chg="add mod">
          <ac:chgData name="Ofer Zadikario" userId="f36b4b4543f14e71" providerId="LiveId" clId="{2C70A7F9-AEC2-410F-9198-60095FB4D1DC}" dt="2020-09-22T13:36:53.145" v="545" actId="1037"/>
          <ac:spMkLst>
            <pc:docMk/>
            <pc:sldMk cId="2470575440" sldId="1976"/>
            <ac:spMk id="11" creationId="{433B81DF-93D6-46CA-BFE5-00ACD5F84065}"/>
          </ac:spMkLst>
        </pc:spChg>
        <pc:spChg chg="add mod">
          <ac:chgData name="Ofer Zadikario" userId="f36b4b4543f14e71" providerId="LiveId" clId="{2C70A7F9-AEC2-410F-9198-60095FB4D1DC}" dt="2020-09-22T13:36:53.145" v="545" actId="1037"/>
          <ac:spMkLst>
            <pc:docMk/>
            <pc:sldMk cId="2470575440" sldId="1976"/>
            <ac:spMk id="13" creationId="{F9416294-3778-46DA-BF76-E07A1BAD292A}"/>
          </ac:spMkLst>
        </pc:spChg>
        <pc:spChg chg="del">
          <ac:chgData name="Ofer Zadikario" userId="f36b4b4543f14e71" providerId="LiveId" clId="{2C70A7F9-AEC2-410F-9198-60095FB4D1DC}" dt="2020-09-22T10:17:55.030" v="242" actId="478"/>
          <ac:spMkLst>
            <pc:docMk/>
            <pc:sldMk cId="2470575440" sldId="1976"/>
            <ac:spMk id="14" creationId="{00000000-0000-0000-0000-000000000000}"/>
          </ac:spMkLst>
        </pc:spChg>
        <pc:spChg chg="add mod">
          <ac:chgData name="Ofer Zadikario" userId="f36b4b4543f14e71" providerId="LiveId" clId="{2C70A7F9-AEC2-410F-9198-60095FB4D1DC}" dt="2020-09-22T13:37:03.497" v="621" actId="1035"/>
          <ac:spMkLst>
            <pc:docMk/>
            <pc:sldMk cId="2470575440" sldId="1976"/>
            <ac:spMk id="17" creationId="{37F9DA3E-B28B-45AE-9035-19950A01F205}"/>
          </ac:spMkLst>
        </pc:spChg>
        <pc:spChg chg="add mod">
          <ac:chgData name="Ofer Zadikario" userId="f36b4b4543f14e71" providerId="LiveId" clId="{2C70A7F9-AEC2-410F-9198-60095FB4D1DC}" dt="2020-09-22T13:37:03.497" v="621" actId="1035"/>
          <ac:spMkLst>
            <pc:docMk/>
            <pc:sldMk cId="2470575440" sldId="1976"/>
            <ac:spMk id="19" creationId="{17764623-E3D6-4A40-9AD6-6FDB8D9A5783}"/>
          </ac:spMkLst>
        </pc:spChg>
        <pc:picChg chg="add mod">
          <ac:chgData name="Ofer Zadikario" userId="f36b4b4543f14e71" providerId="LiveId" clId="{2C70A7F9-AEC2-410F-9198-60095FB4D1DC}" dt="2020-09-22T13:35:39.155" v="278" actId="1076"/>
          <ac:picMkLst>
            <pc:docMk/>
            <pc:sldMk cId="2470575440" sldId="1976"/>
            <ac:picMk id="3" creationId="{658B013D-CBB6-4CC6-94F1-91B640F8A7A4}"/>
          </ac:picMkLst>
        </pc:picChg>
      </pc:sldChg>
      <pc:sldChg chg="modSp add">
        <pc:chgData name="Ofer Zadikario" userId="f36b4b4543f14e71" providerId="LiveId" clId="{2C70A7F9-AEC2-410F-9198-60095FB4D1DC}" dt="2020-09-22T13:47:46.764" v="1124" actId="20577"/>
        <pc:sldMkLst>
          <pc:docMk/>
          <pc:sldMk cId="2267739890" sldId="1977"/>
        </pc:sldMkLst>
        <pc:spChg chg="mod">
          <ac:chgData name="Ofer Zadikario" userId="f36b4b4543f14e71" providerId="LiveId" clId="{2C70A7F9-AEC2-410F-9198-60095FB4D1DC}" dt="2020-09-22T13:47:46.764" v="1124" actId="20577"/>
          <ac:spMkLst>
            <pc:docMk/>
            <pc:sldMk cId="2267739890" sldId="1977"/>
            <ac:spMk id="8" creationId="{4B961DB4-6D15-4226-A56F-9B1D29F2F518}"/>
          </ac:spMkLst>
        </pc:spChg>
      </pc:sldChg>
      <pc:sldChg chg="modSp add mod">
        <pc:chgData name="Ofer Zadikario" userId="f36b4b4543f14e71" providerId="LiveId" clId="{2C70A7F9-AEC2-410F-9198-60095FB4D1DC}" dt="2020-09-22T14:14:13.791" v="2328" actId="20577"/>
        <pc:sldMkLst>
          <pc:docMk/>
          <pc:sldMk cId="2656487579" sldId="1978"/>
        </pc:sldMkLst>
        <pc:spChg chg="mod">
          <ac:chgData name="Ofer Zadikario" userId="f36b4b4543f14e71" providerId="LiveId" clId="{2C70A7F9-AEC2-410F-9198-60095FB4D1DC}" dt="2020-09-22T13:56:27.432" v="1837" actId="1076"/>
          <ac:spMkLst>
            <pc:docMk/>
            <pc:sldMk cId="2656487579" sldId="1978"/>
            <ac:spMk id="2" creationId="{00000000-0000-0000-0000-000000000000}"/>
          </ac:spMkLst>
        </pc:spChg>
        <pc:spChg chg="mod">
          <ac:chgData name="Ofer Zadikario" userId="f36b4b4543f14e71" providerId="LiveId" clId="{2C70A7F9-AEC2-410F-9198-60095FB4D1DC}" dt="2020-09-22T13:56:23.671" v="1836" actId="20577"/>
          <ac:spMkLst>
            <pc:docMk/>
            <pc:sldMk cId="2656487579" sldId="1978"/>
            <ac:spMk id="11" creationId="{60C3F09B-D69F-4B6E-ADB6-61CC6A10C54F}"/>
          </ac:spMkLst>
        </pc:spChg>
        <pc:spChg chg="mod">
          <ac:chgData name="Ofer Zadikario" userId="f36b4b4543f14e71" providerId="LiveId" clId="{2C70A7F9-AEC2-410F-9198-60095FB4D1DC}" dt="2020-09-22T14:14:13.791" v="2328" actId="20577"/>
          <ac:spMkLst>
            <pc:docMk/>
            <pc:sldMk cId="2656487579" sldId="1978"/>
            <ac:spMk id="12" creationId="{59551144-6929-40B1-95B8-3B4405BE3E1F}"/>
          </ac:spMkLst>
        </pc:spChg>
      </pc:sldChg>
      <pc:sldChg chg="addSp delSp modSp add mod">
        <pc:chgData name="Ofer Zadikario" userId="f36b4b4543f14e71" providerId="LiveId" clId="{2C70A7F9-AEC2-410F-9198-60095FB4D1DC}" dt="2020-09-22T14:10:44.534" v="2265" actId="1076"/>
        <pc:sldMkLst>
          <pc:docMk/>
          <pc:sldMk cId="3744820518" sldId="1979"/>
        </pc:sldMkLst>
        <pc:picChg chg="del">
          <ac:chgData name="Ofer Zadikario" userId="f36b4b4543f14e71" providerId="LiveId" clId="{2C70A7F9-AEC2-410F-9198-60095FB4D1DC}" dt="2020-09-22T14:09:18.168" v="2262" actId="478"/>
          <ac:picMkLst>
            <pc:docMk/>
            <pc:sldMk cId="3744820518" sldId="1979"/>
            <ac:picMk id="3" creationId="{28622E15-98D1-4E7F-9EC4-0D4ADA74E283}"/>
          </ac:picMkLst>
        </pc:picChg>
        <pc:picChg chg="add mod">
          <ac:chgData name="Ofer Zadikario" userId="f36b4b4543f14e71" providerId="LiveId" clId="{2C70A7F9-AEC2-410F-9198-60095FB4D1DC}" dt="2020-09-22T14:10:44.534" v="2265" actId="1076"/>
          <ac:picMkLst>
            <pc:docMk/>
            <pc:sldMk cId="3744820518" sldId="1979"/>
            <ac:picMk id="4" creationId="{B3F89835-B80E-4699-8850-95CF109BC728}"/>
          </ac:picMkLst>
        </pc:picChg>
      </pc:sldChg>
      <pc:sldChg chg="addSp delSp modSp add mod ord">
        <pc:chgData name="Ofer Zadikario" userId="f36b4b4543f14e71" providerId="LiveId" clId="{2C70A7F9-AEC2-410F-9198-60095FB4D1DC}" dt="2020-09-22T14:25:14.712" v="2799" actId="20577"/>
        <pc:sldMkLst>
          <pc:docMk/>
          <pc:sldMk cId="3343627009" sldId="1980"/>
        </pc:sldMkLst>
        <pc:spChg chg="add mod">
          <ac:chgData name="Ofer Zadikario" userId="f36b4b4543f14e71" providerId="LiveId" clId="{2C70A7F9-AEC2-410F-9198-60095FB4D1DC}" dt="2020-09-22T14:23:28.403" v="2796" actId="1076"/>
          <ac:spMkLst>
            <pc:docMk/>
            <pc:sldMk cId="3343627009" sldId="1980"/>
            <ac:spMk id="2" creationId="{8AC7AB26-7F1F-4B6A-92F1-97225A64FA30}"/>
          </ac:spMkLst>
        </pc:spChg>
        <pc:spChg chg="mod">
          <ac:chgData name="Ofer Zadikario" userId="f36b4b4543f14e71" providerId="LiveId" clId="{2C70A7F9-AEC2-410F-9198-60095FB4D1DC}" dt="2020-09-22T14:25:14.712" v="2799" actId="20577"/>
          <ac:spMkLst>
            <pc:docMk/>
            <pc:sldMk cId="3343627009" sldId="1980"/>
            <ac:spMk id="3" creationId="{EAC9D90D-41ED-7A4E-AF05-87821125D59E}"/>
          </ac:spMkLst>
        </pc:spChg>
        <pc:spChg chg="del">
          <ac:chgData name="Ofer Zadikario" userId="f36b4b4543f14e71" providerId="LiveId" clId="{2C70A7F9-AEC2-410F-9198-60095FB4D1DC}" dt="2020-09-22T14:11:55.915" v="2276" actId="478"/>
          <ac:spMkLst>
            <pc:docMk/>
            <pc:sldMk cId="3343627009" sldId="1980"/>
            <ac:spMk id="5" creationId="{12A9DDC2-32C0-4089-9C42-2D8E189DC490}"/>
          </ac:spMkLst>
        </pc:spChg>
      </pc:sldChg>
      <pc:sldChg chg="modSp add mod">
        <pc:chgData name="Ofer Zadikario" userId="f36b4b4543f14e71" providerId="LiveId" clId="{2C70A7F9-AEC2-410F-9198-60095FB4D1DC}" dt="2020-09-22T14:27:28.530" v="2874" actId="20577"/>
        <pc:sldMkLst>
          <pc:docMk/>
          <pc:sldMk cId="3499639301" sldId="1981"/>
        </pc:sldMkLst>
        <pc:spChg chg="mod">
          <ac:chgData name="Ofer Zadikario" userId="f36b4b4543f14e71" providerId="LiveId" clId="{2C70A7F9-AEC2-410F-9198-60095FB4D1DC}" dt="2020-09-22T14:27:28.530" v="2874" actId="20577"/>
          <ac:spMkLst>
            <pc:docMk/>
            <pc:sldMk cId="3499639301" sldId="1981"/>
            <ac:spMk id="2" creationId="{8AC7AB26-7F1F-4B6A-92F1-97225A64FA30}"/>
          </ac:spMkLst>
        </pc:spChg>
        <pc:spChg chg="mod">
          <ac:chgData name="Ofer Zadikario" userId="f36b4b4543f14e71" providerId="LiveId" clId="{2C70A7F9-AEC2-410F-9198-60095FB4D1DC}" dt="2020-09-22T14:27:01.953" v="2872" actId="404"/>
          <ac:spMkLst>
            <pc:docMk/>
            <pc:sldMk cId="3499639301" sldId="1981"/>
            <ac:spMk id="3" creationId="{EAC9D90D-41ED-7A4E-AF05-87821125D59E}"/>
          </ac:spMkLst>
        </pc:spChg>
      </pc:sldChg>
      <pc:sldChg chg="modSp add mod ord">
        <pc:chgData name="Ofer Zadikario" userId="f36b4b4543f14e71" providerId="LiveId" clId="{2C70A7F9-AEC2-410F-9198-60095FB4D1DC}" dt="2020-09-22T14:30:05.567" v="2972" actId="1076"/>
        <pc:sldMkLst>
          <pc:docMk/>
          <pc:sldMk cId="1194611128" sldId="1982"/>
        </pc:sldMkLst>
        <pc:spChg chg="mod">
          <ac:chgData name="Ofer Zadikario" userId="f36b4b4543f14e71" providerId="LiveId" clId="{2C70A7F9-AEC2-410F-9198-60095FB4D1DC}" dt="2020-09-22T14:30:05.567" v="2972" actId="1076"/>
          <ac:spMkLst>
            <pc:docMk/>
            <pc:sldMk cId="1194611128" sldId="1982"/>
            <ac:spMk id="3" creationId="{EAC9D90D-41ED-7A4E-AF05-87821125D59E}"/>
          </ac:spMkLst>
        </pc:spChg>
        <pc:spChg chg="mod">
          <ac:chgData name="Ofer Zadikario" userId="f36b4b4543f14e71" providerId="LiveId" clId="{2C70A7F9-AEC2-410F-9198-60095FB4D1DC}" dt="2020-09-22T14:29:55.525" v="2971" actId="404"/>
          <ac:spMkLst>
            <pc:docMk/>
            <pc:sldMk cId="1194611128" sldId="1982"/>
            <ac:spMk id="5" creationId="{12A9DDC2-32C0-4089-9C42-2D8E189DC490}"/>
          </ac:spMkLst>
        </pc:spChg>
      </pc:sldChg>
      <pc:sldChg chg="delSp add mod">
        <pc:chgData name="Ofer Zadikario" userId="f36b4b4543f14e71" providerId="LiveId" clId="{2C70A7F9-AEC2-410F-9198-60095FB4D1DC}" dt="2020-09-22T14:33:08.947" v="2981" actId="478"/>
        <pc:sldMkLst>
          <pc:docMk/>
          <pc:sldMk cId="2722451719" sldId="1983"/>
        </pc:sldMkLst>
        <pc:picChg chg="del">
          <ac:chgData name="Ofer Zadikario" userId="f36b4b4543f14e71" providerId="LiveId" clId="{2C70A7F9-AEC2-410F-9198-60095FB4D1DC}" dt="2020-09-22T14:33:07.346" v="2980" actId="478"/>
          <ac:picMkLst>
            <pc:docMk/>
            <pc:sldMk cId="2722451719" sldId="1983"/>
            <ac:picMk id="3" creationId="{B8E6D37D-1990-49E1-B9C0-1BF1CD736437}"/>
          </ac:picMkLst>
        </pc:picChg>
        <pc:picChg chg="del">
          <ac:chgData name="Ofer Zadikario" userId="f36b4b4543f14e71" providerId="LiveId" clId="{2C70A7F9-AEC2-410F-9198-60095FB4D1DC}" dt="2020-09-22T14:33:05.319" v="2979" actId="478"/>
          <ac:picMkLst>
            <pc:docMk/>
            <pc:sldMk cId="2722451719" sldId="1983"/>
            <ac:picMk id="4" creationId="{3B54A6A6-0811-49FE-A632-452716AB1DD2}"/>
          </ac:picMkLst>
        </pc:picChg>
        <pc:picChg chg="del">
          <ac:chgData name="Ofer Zadikario" userId="f36b4b4543f14e71" providerId="LiveId" clId="{2C70A7F9-AEC2-410F-9198-60095FB4D1DC}" dt="2020-09-22T14:33:08.947" v="2981" actId="478"/>
          <ac:picMkLst>
            <pc:docMk/>
            <pc:sldMk cId="2722451719" sldId="1983"/>
            <ac:picMk id="1026" creationId="{CE20EB37-1462-4319-9451-2AF46E43BA97}"/>
          </ac:picMkLst>
        </pc:picChg>
      </pc:sldChg>
      <pc:sldChg chg="modSp add mod ord">
        <pc:chgData name="Ofer Zadikario" userId="f36b4b4543f14e71" providerId="LiveId" clId="{2C70A7F9-AEC2-410F-9198-60095FB4D1DC}" dt="2020-09-24T06:44:42.564" v="3049" actId="20577"/>
        <pc:sldMkLst>
          <pc:docMk/>
          <pc:sldMk cId="595383029" sldId="1984"/>
        </pc:sldMkLst>
        <pc:spChg chg="mod">
          <ac:chgData name="Ofer Zadikario" userId="f36b4b4543f14e71" providerId="LiveId" clId="{2C70A7F9-AEC2-410F-9198-60095FB4D1DC}" dt="2020-09-24T06:44:42.564" v="3049" actId="20577"/>
          <ac:spMkLst>
            <pc:docMk/>
            <pc:sldMk cId="595383029" sldId="1984"/>
            <ac:spMk id="2" creationId="{00000000-0000-0000-0000-000000000000}"/>
          </ac:spMkLst>
        </pc:spChg>
      </pc:sldChg>
    </pc:docChg>
  </pc:docChgLst>
  <pc:docChgLst>
    <pc:chgData name="Ofer Zadikario" userId="f36b4b4543f14e71" providerId="LiveId" clId="{30D50BF6-6EAE-466B-8043-93566703D969}"/>
    <pc:docChg chg="undo custSel addSld delSld modSld sldOrd modSection">
      <pc:chgData name="Ofer Zadikario" userId="f36b4b4543f14e71" providerId="LiveId" clId="{30D50BF6-6EAE-466B-8043-93566703D969}" dt="2020-10-01T08:17:56.253" v="2058" actId="20577"/>
      <pc:docMkLst>
        <pc:docMk/>
      </pc:docMkLst>
      <pc:sldChg chg="del">
        <pc:chgData name="Ofer Zadikario" userId="f36b4b4543f14e71" providerId="LiveId" clId="{30D50BF6-6EAE-466B-8043-93566703D969}" dt="2020-10-01T08:03:47.226" v="1995" actId="47"/>
        <pc:sldMkLst>
          <pc:docMk/>
          <pc:sldMk cId="377166578" sldId="1945"/>
        </pc:sldMkLst>
      </pc:sldChg>
      <pc:sldChg chg="del">
        <pc:chgData name="Ofer Zadikario" userId="f36b4b4543f14e71" providerId="LiveId" clId="{30D50BF6-6EAE-466B-8043-93566703D969}" dt="2020-10-01T07:19:58.614" v="14" actId="47"/>
        <pc:sldMkLst>
          <pc:docMk/>
          <pc:sldMk cId="740251951" sldId="1951"/>
        </pc:sldMkLst>
      </pc:sldChg>
      <pc:sldChg chg="del">
        <pc:chgData name="Ofer Zadikario" userId="f36b4b4543f14e71" providerId="LiveId" clId="{30D50BF6-6EAE-466B-8043-93566703D969}" dt="2020-10-01T08:03:47.226" v="1995" actId="47"/>
        <pc:sldMkLst>
          <pc:docMk/>
          <pc:sldMk cId="580161270" sldId="1970"/>
        </pc:sldMkLst>
      </pc:sldChg>
      <pc:sldChg chg="del">
        <pc:chgData name="Ofer Zadikario" userId="f36b4b4543f14e71" providerId="LiveId" clId="{30D50BF6-6EAE-466B-8043-93566703D969}" dt="2020-10-01T08:03:47.226" v="1995" actId="47"/>
        <pc:sldMkLst>
          <pc:docMk/>
          <pc:sldMk cId="3703443423" sldId="1971"/>
        </pc:sldMkLst>
      </pc:sldChg>
      <pc:sldChg chg="del">
        <pc:chgData name="Ofer Zadikario" userId="f36b4b4543f14e71" providerId="LiveId" clId="{30D50BF6-6EAE-466B-8043-93566703D969}" dt="2020-10-01T08:03:47.226" v="1995" actId="47"/>
        <pc:sldMkLst>
          <pc:docMk/>
          <pc:sldMk cId="1795222773" sldId="1972"/>
        </pc:sldMkLst>
      </pc:sldChg>
      <pc:sldChg chg="del">
        <pc:chgData name="Ofer Zadikario" userId="f36b4b4543f14e71" providerId="LiveId" clId="{30D50BF6-6EAE-466B-8043-93566703D969}" dt="2020-10-01T08:03:47.226" v="1995" actId="47"/>
        <pc:sldMkLst>
          <pc:docMk/>
          <pc:sldMk cId="2579778010" sldId="1973"/>
        </pc:sldMkLst>
      </pc:sldChg>
      <pc:sldChg chg="del">
        <pc:chgData name="Ofer Zadikario" userId="f36b4b4543f14e71" providerId="LiveId" clId="{30D50BF6-6EAE-466B-8043-93566703D969}" dt="2020-10-01T08:03:47.226" v="1995" actId="47"/>
        <pc:sldMkLst>
          <pc:docMk/>
          <pc:sldMk cId="2470575440" sldId="1976"/>
        </pc:sldMkLst>
      </pc:sldChg>
      <pc:sldChg chg="del">
        <pc:chgData name="Ofer Zadikario" userId="f36b4b4543f14e71" providerId="LiveId" clId="{30D50BF6-6EAE-466B-8043-93566703D969}" dt="2020-10-01T08:03:47.226" v="1995" actId="47"/>
        <pc:sldMkLst>
          <pc:docMk/>
          <pc:sldMk cId="2267739890" sldId="1977"/>
        </pc:sldMkLst>
      </pc:sldChg>
      <pc:sldChg chg="del">
        <pc:chgData name="Ofer Zadikario" userId="f36b4b4543f14e71" providerId="LiveId" clId="{30D50BF6-6EAE-466B-8043-93566703D969}" dt="2020-10-01T08:03:47.226" v="1995" actId="47"/>
        <pc:sldMkLst>
          <pc:docMk/>
          <pc:sldMk cId="2656487579" sldId="1978"/>
        </pc:sldMkLst>
      </pc:sldChg>
      <pc:sldChg chg="del">
        <pc:chgData name="Ofer Zadikario" userId="f36b4b4543f14e71" providerId="LiveId" clId="{30D50BF6-6EAE-466B-8043-93566703D969}" dt="2020-10-01T08:03:47.226" v="1995" actId="47"/>
        <pc:sldMkLst>
          <pc:docMk/>
          <pc:sldMk cId="3744820518" sldId="1979"/>
        </pc:sldMkLst>
      </pc:sldChg>
      <pc:sldChg chg="del">
        <pc:chgData name="Ofer Zadikario" userId="f36b4b4543f14e71" providerId="LiveId" clId="{30D50BF6-6EAE-466B-8043-93566703D969}" dt="2020-10-01T08:03:51.140" v="1996" actId="47"/>
        <pc:sldMkLst>
          <pc:docMk/>
          <pc:sldMk cId="3343627009" sldId="1980"/>
        </pc:sldMkLst>
      </pc:sldChg>
      <pc:sldChg chg="del">
        <pc:chgData name="Ofer Zadikario" userId="f36b4b4543f14e71" providerId="LiveId" clId="{30D50BF6-6EAE-466B-8043-93566703D969}" dt="2020-10-01T08:03:51.140" v="1996" actId="47"/>
        <pc:sldMkLst>
          <pc:docMk/>
          <pc:sldMk cId="3499639301" sldId="1981"/>
        </pc:sldMkLst>
      </pc:sldChg>
      <pc:sldChg chg="modSp mod">
        <pc:chgData name="Ofer Zadikario" userId="f36b4b4543f14e71" providerId="LiveId" clId="{30D50BF6-6EAE-466B-8043-93566703D969}" dt="2020-10-01T07:19:51.271" v="13" actId="20577"/>
        <pc:sldMkLst>
          <pc:docMk/>
          <pc:sldMk cId="1194611128" sldId="1982"/>
        </pc:sldMkLst>
        <pc:spChg chg="mod">
          <ac:chgData name="Ofer Zadikario" userId="f36b4b4543f14e71" providerId="LiveId" clId="{30D50BF6-6EAE-466B-8043-93566703D969}" dt="2020-10-01T07:19:40.881" v="6" actId="122"/>
          <ac:spMkLst>
            <pc:docMk/>
            <pc:sldMk cId="1194611128" sldId="1982"/>
            <ac:spMk id="3" creationId="{EAC9D90D-41ED-7A4E-AF05-87821125D59E}"/>
          </ac:spMkLst>
        </pc:spChg>
        <pc:spChg chg="mod">
          <ac:chgData name="Ofer Zadikario" userId="f36b4b4543f14e71" providerId="LiveId" clId="{30D50BF6-6EAE-466B-8043-93566703D969}" dt="2020-10-01T07:19:51.271" v="13" actId="20577"/>
          <ac:spMkLst>
            <pc:docMk/>
            <pc:sldMk cId="1194611128" sldId="1982"/>
            <ac:spMk id="5" creationId="{12A9DDC2-32C0-4089-9C42-2D8E189DC490}"/>
          </ac:spMkLst>
        </pc:spChg>
      </pc:sldChg>
      <pc:sldChg chg="addSp delSp modSp mod ord">
        <pc:chgData name="Ofer Zadikario" userId="f36b4b4543f14e71" providerId="LiveId" clId="{30D50BF6-6EAE-466B-8043-93566703D969}" dt="2020-10-01T07:54:06.971" v="1583" actId="692"/>
        <pc:sldMkLst>
          <pc:docMk/>
          <pc:sldMk cId="2722451719" sldId="1983"/>
        </pc:sldMkLst>
        <pc:spChg chg="mod">
          <ac:chgData name="Ofer Zadikario" userId="f36b4b4543f14e71" providerId="LiveId" clId="{30D50BF6-6EAE-466B-8043-93566703D969}" dt="2020-10-01T07:46:48.319" v="1448" actId="20577"/>
          <ac:spMkLst>
            <pc:docMk/>
            <pc:sldMk cId="2722451719" sldId="1983"/>
            <ac:spMk id="2" creationId="{00000000-0000-0000-0000-000000000000}"/>
          </ac:spMkLst>
        </pc:spChg>
        <pc:spChg chg="add del mod">
          <ac:chgData name="Ofer Zadikario" userId="f36b4b4543f14e71" providerId="LiveId" clId="{30D50BF6-6EAE-466B-8043-93566703D969}" dt="2020-10-01T07:48:02.068" v="1455" actId="478"/>
          <ac:spMkLst>
            <pc:docMk/>
            <pc:sldMk cId="2722451719" sldId="1983"/>
            <ac:spMk id="5" creationId="{FE178B36-9CE1-4A3B-971A-2D921ED945BE}"/>
          </ac:spMkLst>
        </pc:spChg>
        <pc:spChg chg="add mod">
          <ac:chgData name="Ofer Zadikario" userId="f36b4b4543f14e71" providerId="LiveId" clId="{30D50BF6-6EAE-466B-8043-93566703D969}" dt="2020-10-01T07:52:56.272" v="1580" actId="1035"/>
          <ac:spMkLst>
            <pc:docMk/>
            <pc:sldMk cId="2722451719" sldId="1983"/>
            <ac:spMk id="6" creationId="{C0EA0034-89CF-484A-949D-28A04E3614FD}"/>
          </ac:spMkLst>
        </pc:spChg>
        <pc:spChg chg="add mod">
          <ac:chgData name="Ofer Zadikario" userId="f36b4b4543f14e71" providerId="LiveId" clId="{30D50BF6-6EAE-466B-8043-93566703D969}" dt="2020-10-01T07:52:56.272" v="1580" actId="1035"/>
          <ac:spMkLst>
            <pc:docMk/>
            <pc:sldMk cId="2722451719" sldId="1983"/>
            <ac:spMk id="7" creationId="{A6B2DDB8-B537-453F-B949-E00A58BB1F8A}"/>
          </ac:spMkLst>
        </pc:spChg>
        <pc:spChg chg="add mod">
          <ac:chgData name="Ofer Zadikario" userId="f36b4b4543f14e71" providerId="LiveId" clId="{30D50BF6-6EAE-466B-8043-93566703D969}" dt="2020-10-01T07:52:56.272" v="1580" actId="1035"/>
          <ac:spMkLst>
            <pc:docMk/>
            <pc:sldMk cId="2722451719" sldId="1983"/>
            <ac:spMk id="12" creationId="{B0E524CE-FC6D-4128-98F9-7A3990C46857}"/>
          </ac:spMkLst>
        </pc:spChg>
        <pc:spChg chg="del mod">
          <ac:chgData name="Ofer Zadikario" userId="f36b4b4543f14e71" providerId="LiveId" clId="{30D50BF6-6EAE-466B-8043-93566703D969}" dt="2020-10-01T07:50:29.437" v="1508" actId="478"/>
          <ac:spMkLst>
            <pc:docMk/>
            <pc:sldMk cId="2722451719" sldId="1983"/>
            <ac:spMk id="14" creationId="{00000000-0000-0000-0000-000000000000}"/>
          </ac:spMkLst>
        </pc:spChg>
        <pc:spChg chg="add mod">
          <ac:chgData name="Ofer Zadikario" userId="f36b4b4543f14e71" providerId="LiveId" clId="{30D50BF6-6EAE-466B-8043-93566703D969}" dt="2020-10-01T07:52:56.272" v="1580" actId="1035"/>
          <ac:spMkLst>
            <pc:docMk/>
            <pc:sldMk cId="2722451719" sldId="1983"/>
            <ac:spMk id="16" creationId="{A1C7AF7A-B493-4397-B560-FD87F76C1ED6}"/>
          </ac:spMkLst>
        </pc:spChg>
        <pc:spChg chg="add mod">
          <ac:chgData name="Ofer Zadikario" userId="f36b4b4543f14e71" providerId="LiveId" clId="{30D50BF6-6EAE-466B-8043-93566703D969}" dt="2020-10-01T07:52:56.272" v="1580" actId="1035"/>
          <ac:spMkLst>
            <pc:docMk/>
            <pc:sldMk cId="2722451719" sldId="1983"/>
            <ac:spMk id="18" creationId="{C2B1717B-15BD-429A-AFD1-8390411CE1DE}"/>
          </ac:spMkLst>
        </pc:spChg>
        <pc:picChg chg="add del mod">
          <ac:chgData name="Ofer Zadikario" userId="f36b4b4543f14e71" providerId="LiveId" clId="{30D50BF6-6EAE-466B-8043-93566703D969}" dt="2020-10-01T07:47:14.118" v="1450" actId="478"/>
          <ac:picMkLst>
            <pc:docMk/>
            <pc:sldMk cId="2722451719" sldId="1983"/>
            <ac:picMk id="3" creationId="{B65CBF5E-160C-4106-9FBB-C785C69981B7}"/>
          </ac:picMkLst>
        </pc:picChg>
        <pc:picChg chg="add del mod">
          <ac:chgData name="Ofer Zadikario" userId="f36b4b4543f14e71" providerId="LiveId" clId="{30D50BF6-6EAE-466B-8043-93566703D969}" dt="2020-10-01T07:47:12.363" v="1449" actId="478"/>
          <ac:picMkLst>
            <pc:docMk/>
            <pc:sldMk cId="2722451719" sldId="1983"/>
            <ac:picMk id="4" creationId="{B8C9EC0A-06B2-45C2-80EA-0570BB12CD17}"/>
          </ac:picMkLst>
        </pc:picChg>
        <pc:cxnChg chg="add mod">
          <ac:chgData name="Ofer Zadikario" userId="f36b4b4543f14e71" providerId="LiveId" clId="{30D50BF6-6EAE-466B-8043-93566703D969}" dt="2020-10-01T07:52:56.272" v="1580" actId="1035"/>
          <ac:cxnSpMkLst>
            <pc:docMk/>
            <pc:sldMk cId="2722451719" sldId="1983"/>
            <ac:cxnSpMk id="10" creationId="{982110B7-1184-4AF6-93E2-B3F9166F9876}"/>
          </ac:cxnSpMkLst>
        </pc:cxnChg>
        <pc:cxnChg chg="add mod">
          <ac:chgData name="Ofer Zadikario" userId="f36b4b4543f14e71" providerId="LiveId" clId="{30D50BF6-6EAE-466B-8043-93566703D969}" dt="2020-10-01T07:52:56.272" v="1580" actId="1035"/>
          <ac:cxnSpMkLst>
            <pc:docMk/>
            <pc:sldMk cId="2722451719" sldId="1983"/>
            <ac:cxnSpMk id="19" creationId="{42F9CA1A-6519-4D9F-AC92-71E9F4157382}"/>
          </ac:cxnSpMkLst>
        </pc:cxnChg>
        <pc:cxnChg chg="add mod">
          <ac:chgData name="Ofer Zadikario" userId="f36b4b4543f14e71" providerId="LiveId" clId="{30D50BF6-6EAE-466B-8043-93566703D969}" dt="2020-10-01T07:52:56.272" v="1580" actId="1035"/>
          <ac:cxnSpMkLst>
            <pc:docMk/>
            <pc:sldMk cId="2722451719" sldId="1983"/>
            <ac:cxnSpMk id="21" creationId="{071A3CA1-4DEE-4F55-84A7-4B58D87F6C2A}"/>
          </ac:cxnSpMkLst>
        </pc:cxnChg>
        <pc:cxnChg chg="add mod">
          <ac:chgData name="Ofer Zadikario" userId="f36b4b4543f14e71" providerId="LiveId" clId="{30D50BF6-6EAE-466B-8043-93566703D969}" dt="2020-10-01T07:52:56.272" v="1580" actId="1035"/>
          <ac:cxnSpMkLst>
            <pc:docMk/>
            <pc:sldMk cId="2722451719" sldId="1983"/>
            <ac:cxnSpMk id="24" creationId="{7DF6E9F0-D188-4F2B-A076-A448757089B5}"/>
          </ac:cxnSpMkLst>
        </pc:cxnChg>
        <pc:cxnChg chg="add mod">
          <ac:chgData name="Ofer Zadikario" userId="f36b4b4543f14e71" providerId="LiveId" clId="{30D50BF6-6EAE-466B-8043-93566703D969}" dt="2020-10-01T07:54:06.971" v="1583" actId="692"/>
          <ac:cxnSpMkLst>
            <pc:docMk/>
            <pc:sldMk cId="2722451719" sldId="1983"/>
            <ac:cxnSpMk id="27" creationId="{484981B7-F759-4C72-844E-95ADDE72E3CC}"/>
          </ac:cxnSpMkLst>
        </pc:cxnChg>
      </pc:sldChg>
      <pc:sldChg chg="del">
        <pc:chgData name="Ofer Zadikario" userId="f36b4b4543f14e71" providerId="LiveId" clId="{30D50BF6-6EAE-466B-8043-93566703D969}" dt="2020-10-01T08:03:47.226" v="1995" actId="47"/>
        <pc:sldMkLst>
          <pc:docMk/>
          <pc:sldMk cId="595383029" sldId="1984"/>
        </pc:sldMkLst>
      </pc:sldChg>
      <pc:sldChg chg="addSp modSp add mod">
        <pc:chgData name="Ofer Zadikario" userId="f36b4b4543f14e71" providerId="LiveId" clId="{30D50BF6-6EAE-466B-8043-93566703D969}" dt="2020-10-01T07:38:41.894" v="1062" actId="20577"/>
        <pc:sldMkLst>
          <pc:docMk/>
          <pc:sldMk cId="1981788694" sldId="1985"/>
        </pc:sldMkLst>
        <pc:spChg chg="mod">
          <ac:chgData name="Ofer Zadikario" userId="f36b4b4543f14e71" providerId="LiveId" clId="{30D50BF6-6EAE-466B-8043-93566703D969}" dt="2020-10-01T07:27:00.673" v="457" actId="20577"/>
          <ac:spMkLst>
            <pc:docMk/>
            <pc:sldMk cId="1981788694" sldId="1985"/>
            <ac:spMk id="2" creationId="{00000000-0000-0000-0000-000000000000}"/>
          </ac:spMkLst>
        </pc:spChg>
        <pc:spChg chg="mod">
          <ac:chgData name="Ofer Zadikario" userId="f36b4b4543f14e71" providerId="LiveId" clId="{30D50BF6-6EAE-466B-8043-93566703D969}" dt="2020-10-01T07:38:41.894" v="1062" actId="20577"/>
          <ac:spMkLst>
            <pc:docMk/>
            <pc:sldMk cId="1981788694" sldId="1985"/>
            <ac:spMk id="14" creationId="{00000000-0000-0000-0000-000000000000}"/>
          </ac:spMkLst>
        </pc:spChg>
        <pc:picChg chg="mod">
          <ac:chgData name="Ofer Zadikario" userId="f36b4b4543f14e71" providerId="LiveId" clId="{30D50BF6-6EAE-466B-8043-93566703D969}" dt="2020-10-01T07:27:13.147" v="459" actId="1076"/>
          <ac:picMkLst>
            <pc:docMk/>
            <pc:sldMk cId="1981788694" sldId="1985"/>
            <ac:picMk id="3" creationId="{B65CBF5E-160C-4106-9FBB-C785C69981B7}"/>
          </ac:picMkLst>
        </pc:picChg>
        <pc:picChg chg="mod">
          <ac:chgData name="Ofer Zadikario" userId="f36b4b4543f14e71" providerId="LiveId" clId="{30D50BF6-6EAE-466B-8043-93566703D969}" dt="2020-10-01T07:32:29.113" v="519" actId="1076"/>
          <ac:picMkLst>
            <pc:docMk/>
            <pc:sldMk cId="1981788694" sldId="1985"/>
            <ac:picMk id="4" creationId="{B8C9EC0A-06B2-45C2-80EA-0570BB12CD17}"/>
          </ac:picMkLst>
        </pc:picChg>
        <pc:picChg chg="add mod">
          <ac:chgData name="Ofer Zadikario" userId="f36b4b4543f14e71" providerId="LiveId" clId="{30D50BF6-6EAE-466B-8043-93566703D969}" dt="2020-10-01T07:32:35.837" v="521" actId="14100"/>
          <ac:picMkLst>
            <pc:docMk/>
            <pc:sldMk cId="1981788694" sldId="1985"/>
            <ac:picMk id="5" creationId="{B24F3291-F3F7-4F61-B1B7-E4780795E333}"/>
          </ac:picMkLst>
        </pc:picChg>
      </pc:sldChg>
      <pc:sldChg chg="addSp delSp modSp add mod">
        <pc:chgData name="Ofer Zadikario" userId="f36b4b4543f14e71" providerId="LiveId" clId="{30D50BF6-6EAE-466B-8043-93566703D969}" dt="2020-10-01T07:37:08.448" v="941" actId="20577"/>
        <pc:sldMkLst>
          <pc:docMk/>
          <pc:sldMk cId="1234543293" sldId="1986"/>
        </pc:sldMkLst>
        <pc:spChg chg="mod">
          <ac:chgData name="Ofer Zadikario" userId="f36b4b4543f14e71" providerId="LiveId" clId="{30D50BF6-6EAE-466B-8043-93566703D969}" dt="2020-10-01T07:37:08.448" v="941" actId="20577"/>
          <ac:spMkLst>
            <pc:docMk/>
            <pc:sldMk cId="1234543293" sldId="1986"/>
            <ac:spMk id="14" creationId="{00000000-0000-0000-0000-000000000000}"/>
          </ac:spMkLst>
        </pc:spChg>
        <pc:picChg chg="del">
          <ac:chgData name="Ofer Zadikario" userId="f36b4b4543f14e71" providerId="LiveId" clId="{30D50BF6-6EAE-466B-8043-93566703D969}" dt="2020-10-01T07:34:01.150" v="637" actId="478"/>
          <ac:picMkLst>
            <pc:docMk/>
            <pc:sldMk cId="1234543293" sldId="1986"/>
            <ac:picMk id="5" creationId="{B24F3291-F3F7-4F61-B1B7-E4780795E333}"/>
          </ac:picMkLst>
        </pc:picChg>
        <pc:picChg chg="add mod">
          <ac:chgData name="Ofer Zadikario" userId="f36b4b4543f14e71" providerId="LiveId" clId="{30D50BF6-6EAE-466B-8043-93566703D969}" dt="2020-10-01T07:34:25.753" v="697" actId="1037"/>
          <ac:picMkLst>
            <pc:docMk/>
            <pc:sldMk cId="1234543293" sldId="1986"/>
            <ac:picMk id="6" creationId="{2B9D6BAC-654C-4319-AB7E-4C7ED533F514}"/>
          </ac:picMkLst>
        </pc:picChg>
      </pc:sldChg>
      <pc:sldChg chg="addSp delSp modSp add mod">
        <pc:chgData name="Ofer Zadikario" userId="f36b4b4543f14e71" providerId="LiveId" clId="{30D50BF6-6EAE-466B-8043-93566703D969}" dt="2020-10-01T07:45:51.843" v="1422" actId="404"/>
        <pc:sldMkLst>
          <pc:docMk/>
          <pc:sldMk cId="3656000135" sldId="1987"/>
        </pc:sldMkLst>
        <pc:spChg chg="mod">
          <ac:chgData name="Ofer Zadikario" userId="f36b4b4543f14e71" providerId="LiveId" clId="{30D50BF6-6EAE-466B-8043-93566703D969}" dt="2020-10-01T07:39:04.674" v="1079" actId="20577"/>
          <ac:spMkLst>
            <pc:docMk/>
            <pc:sldMk cId="3656000135" sldId="1987"/>
            <ac:spMk id="2" creationId="{00000000-0000-0000-0000-000000000000}"/>
          </ac:spMkLst>
        </pc:spChg>
        <pc:spChg chg="mod">
          <ac:chgData name="Ofer Zadikario" userId="f36b4b4543f14e71" providerId="LiveId" clId="{30D50BF6-6EAE-466B-8043-93566703D969}" dt="2020-10-01T07:45:51.843" v="1422" actId="404"/>
          <ac:spMkLst>
            <pc:docMk/>
            <pc:sldMk cId="3656000135" sldId="1987"/>
            <ac:spMk id="14" creationId="{00000000-0000-0000-0000-000000000000}"/>
          </ac:spMkLst>
        </pc:spChg>
        <pc:picChg chg="del">
          <ac:chgData name="Ofer Zadikario" userId="f36b4b4543f14e71" providerId="LiveId" clId="{30D50BF6-6EAE-466B-8043-93566703D969}" dt="2020-10-01T07:39:15.828" v="1081" actId="478"/>
          <ac:picMkLst>
            <pc:docMk/>
            <pc:sldMk cId="3656000135" sldId="1987"/>
            <ac:picMk id="3" creationId="{B65CBF5E-160C-4106-9FBB-C785C69981B7}"/>
          </ac:picMkLst>
        </pc:picChg>
        <pc:picChg chg="del">
          <ac:chgData name="Ofer Zadikario" userId="f36b4b4543f14e71" providerId="LiveId" clId="{30D50BF6-6EAE-466B-8043-93566703D969}" dt="2020-10-01T07:39:17.584" v="1082" actId="478"/>
          <ac:picMkLst>
            <pc:docMk/>
            <pc:sldMk cId="3656000135" sldId="1987"/>
            <ac:picMk id="4" creationId="{B8C9EC0A-06B2-45C2-80EA-0570BB12CD17}"/>
          </ac:picMkLst>
        </pc:picChg>
        <pc:picChg chg="add mod">
          <ac:chgData name="Ofer Zadikario" userId="f36b4b4543f14e71" providerId="LiveId" clId="{30D50BF6-6EAE-466B-8043-93566703D969}" dt="2020-10-01T07:42:45.961" v="1113" actId="1035"/>
          <ac:picMkLst>
            <pc:docMk/>
            <pc:sldMk cId="3656000135" sldId="1987"/>
            <ac:picMk id="5" creationId="{572A2B02-AA62-4CC1-A76B-D6D13D795EEF}"/>
          </ac:picMkLst>
        </pc:picChg>
        <pc:picChg chg="del">
          <ac:chgData name="Ofer Zadikario" userId="f36b4b4543f14e71" providerId="LiveId" clId="{30D50BF6-6EAE-466B-8043-93566703D969}" dt="2020-10-01T07:39:13.802" v="1080" actId="478"/>
          <ac:picMkLst>
            <pc:docMk/>
            <pc:sldMk cId="3656000135" sldId="1987"/>
            <ac:picMk id="6" creationId="{2B9D6BAC-654C-4319-AB7E-4C7ED533F514}"/>
          </ac:picMkLst>
        </pc:picChg>
      </pc:sldChg>
      <pc:sldChg chg="add">
        <pc:chgData name="Ofer Zadikario" userId="f36b4b4543f14e71" providerId="LiveId" clId="{30D50BF6-6EAE-466B-8043-93566703D969}" dt="2020-10-01T07:46:28.684" v="1423" actId="2890"/>
        <pc:sldMkLst>
          <pc:docMk/>
          <pc:sldMk cId="2516533823" sldId="1988"/>
        </pc:sldMkLst>
      </pc:sldChg>
      <pc:sldChg chg="addSp modSp add mod modAnim">
        <pc:chgData name="Ofer Zadikario" userId="f36b4b4543f14e71" providerId="LiveId" clId="{30D50BF6-6EAE-466B-8043-93566703D969}" dt="2020-10-01T08:03:04.441" v="1994"/>
        <pc:sldMkLst>
          <pc:docMk/>
          <pc:sldMk cId="2679845524" sldId="1989"/>
        </pc:sldMkLst>
        <pc:spChg chg="mod">
          <ac:chgData name="Ofer Zadikario" userId="f36b4b4543f14e71" providerId="LiveId" clId="{30D50BF6-6EAE-466B-8043-93566703D969}" dt="2020-10-01T07:54:37.309" v="1601" actId="20577"/>
          <ac:spMkLst>
            <pc:docMk/>
            <pc:sldMk cId="2679845524" sldId="1989"/>
            <ac:spMk id="2" creationId="{00000000-0000-0000-0000-000000000000}"/>
          </ac:spMkLst>
        </pc:spChg>
        <pc:spChg chg="add mod">
          <ac:chgData name="Ofer Zadikario" userId="f36b4b4543f14e71" providerId="LiveId" clId="{30D50BF6-6EAE-466B-8043-93566703D969}" dt="2020-10-01T07:57:36.592" v="1893" actId="1076"/>
          <ac:spMkLst>
            <pc:docMk/>
            <pc:sldMk cId="2679845524" sldId="1989"/>
            <ac:spMk id="3" creationId="{4AD84212-8689-4BF8-9C43-DE373B194B19}"/>
          </ac:spMkLst>
        </pc:spChg>
        <pc:spChg chg="mod">
          <ac:chgData name="Ofer Zadikario" userId="f36b4b4543f14e71" providerId="LiveId" clId="{30D50BF6-6EAE-466B-8043-93566703D969}" dt="2020-10-01T07:54:51.258" v="1667" actId="1037"/>
          <ac:spMkLst>
            <pc:docMk/>
            <pc:sldMk cId="2679845524" sldId="1989"/>
            <ac:spMk id="6" creationId="{C0EA0034-89CF-484A-949D-28A04E3614FD}"/>
          </ac:spMkLst>
        </pc:spChg>
        <pc:spChg chg="mod">
          <ac:chgData name="Ofer Zadikario" userId="f36b4b4543f14e71" providerId="LiveId" clId="{30D50BF6-6EAE-466B-8043-93566703D969}" dt="2020-10-01T07:54:51.258" v="1667" actId="1037"/>
          <ac:spMkLst>
            <pc:docMk/>
            <pc:sldMk cId="2679845524" sldId="1989"/>
            <ac:spMk id="7" creationId="{A6B2DDB8-B537-453F-B949-E00A58BB1F8A}"/>
          </ac:spMkLst>
        </pc:spChg>
        <pc:spChg chg="mod">
          <ac:chgData name="Ofer Zadikario" userId="f36b4b4543f14e71" providerId="LiveId" clId="{30D50BF6-6EAE-466B-8043-93566703D969}" dt="2020-10-01T07:54:51.258" v="1667" actId="1037"/>
          <ac:spMkLst>
            <pc:docMk/>
            <pc:sldMk cId="2679845524" sldId="1989"/>
            <ac:spMk id="12" creationId="{B0E524CE-FC6D-4128-98F9-7A3990C46857}"/>
          </ac:spMkLst>
        </pc:spChg>
        <pc:spChg chg="mod">
          <ac:chgData name="Ofer Zadikario" userId="f36b4b4543f14e71" providerId="LiveId" clId="{30D50BF6-6EAE-466B-8043-93566703D969}" dt="2020-10-01T07:54:51.258" v="1667" actId="1037"/>
          <ac:spMkLst>
            <pc:docMk/>
            <pc:sldMk cId="2679845524" sldId="1989"/>
            <ac:spMk id="16" creationId="{A1C7AF7A-B493-4397-B560-FD87F76C1ED6}"/>
          </ac:spMkLst>
        </pc:spChg>
        <pc:spChg chg="mod">
          <ac:chgData name="Ofer Zadikario" userId="f36b4b4543f14e71" providerId="LiveId" clId="{30D50BF6-6EAE-466B-8043-93566703D969}" dt="2020-10-01T07:54:51.258" v="1667" actId="1037"/>
          <ac:spMkLst>
            <pc:docMk/>
            <pc:sldMk cId="2679845524" sldId="1989"/>
            <ac:spMk id="18" creationId="{C2B1717B-15BD-429A-AFD1-8390411CE1DE}"/>
          </ac:spMkLst>
        </pc:spChg>
        <pc:picChg chg="add mod">
          <ac:chgData name="Ofer Zadikario" userId="f36b4b4543f14e71" providerId="LiveId" clId="{30D50BF6-6EAE-466B-8043-93566703D969}" dt="2020-10-01T08:03:00.176" v="1993" actId="1076"/>
          <ac:picMkLst>
            <pc:docMk/>
            <pc:sldMk cId="2679845524" sldId="1989"/>
            <ac:picMk id="4" creationId="{E0F2552C-B7DB-4003-8B07-3D445EACF654}"/>
          </ac:picMkLst>
        </pc:picChg>
        <pc:cxnChg chg="mod">
          <ac:chgData name="Ofer Zadikario" userId="f36b4b4543f14e71" providerId="LiveId" clId="{30D50BF6-6EAE-466B-8043-93566703D969}" dt="2020-10-01T07:54:51.258" v="1667" actId="1037"/>
          <ac:cxnSpMkLst>
            <pc:docMk/>
            <pc:sldMk cId="2679845524" sldId="1989"/>
            <ac:cxnSpMk id="10" creationId="{982110B7-1184-4AF6-93E2-B3F9166F9876}"/>
          </ac:cxnSpMkLst>
        </pc:cxnChg>
        <pc:cxnChg chg="mod">
          <ac:chgData name="Ofer Zadikario" userId="f36b4b4543f14e71" providerId="LiveId" clId="{30D50BF6-6EAE-466B-8043-93566703D969}" dt="2020-10-01T07:54:51.258" v="1667" actId="1037"/>
          <ac:cxnSpMkLst>
            <pc:docMk/>
            <pc:sldMk cId="2679845524" sldId="1989"/>
            <ac:cxnSpMk id="19" creationId="{42F9CA1A-6519-4D9F-AC92-71E9F4157382}"/>
          </ac:cxnSpMkLst>
        </pc:cxnChg>
        <pc:cxnChg chg="mod">
          <ac:chgData name="Ofer Zadikario" userId="f36b4b4543f14e71" providerId="LiveId" clId="{30D50BF6-6EAE-466B-8043-93566703D969}" dt="2020-10-01T07:54:51.258" v="1667" actId="1037"/>
          <ac:cxnSpMkLst>
            <pc:docMk/>
            <pc:sldMk cId="2679845524" sldId="1989"/>
            <ac:cxnSpMk id="21" creationId="{071A3CA1-4DEE-4F55-84A7-4B58D87F6C2A}"/>
          </ac:cxnSpMkLst>
        </pc:cxnChg>
        <pc:cxnChg chg="mod">
          <ac:chgData name="Ofer Zadikario" userId="f36b4b4543f14e71" providerId="LiveId" clId="{30D50BF6-6EAE-466B-8043-93566703D969}" dt="2020-10-01T07:54:51.258" v="1667" actId="1037"/>
          <ac:cxnSpMkLst>
            <pc:docMk/>
            <pc:sldMk cId="2679845524" sldId="1989"/>
            <ac:cxnSpMk id="24" creationId="{7DF6E9F0-D188-4F2B-A076-A448757089B5}"/>
          </ac:cxnSpMkLst>
        </pc:cxnChg>
        <pc:cxnChg chg="mod">
          <ac:chgData name="Ofer Zadikario" userId="f36b4b4543f14e71" providerId="LiveId" clId="{30D50BF6-6EAE-466B-8043-93566703D969}" dt="2020-10-01T07:54:51.258" v="1667" actId="1037"/>
          <ac:cxnSpMkLst>
            <pc:docMk/>
            <pc:sldMk cId="2679845524" sldId="1989"/>
            <ac:cxnSpMk id="27" creationId="{484981B7-F759-4C72-844E-95ADDE72E3CC}"/>
          </ac:cxnSpMkLst>
        </pc:cxnChg>
      </pc:sldChg>
      <pc:sldChg chg="modSp new mod">
        <pc:chgData name="Ofer Zadikario" userId="f36b4b4543f14e71" providerId="LiveId" clId="{30D50BF6-6EAE-466B-8043-93566703D969}" dt="2020-10-01T08:17:56.253" v="2058" actId="20577"/>
        <pc:sldMkLst>
          <pc:docMk/>
          <pc:sldMk cId="1282179556" sldId="1990"/>
        </pc:sldMkLst>
        <pc:spChg chg="mod">
          <ac:chgData name="Ofer Zadikario" userId="f36b4b4543f14e71" providerId="LiveId" clId="{30D50BF6-6EAE-466B-8043-93566703D969}" dt="2020-10-01T08:17:56.253" v="2058" actId="20577"/>
          <ac:spMkLst>
            <pc:docMk/>
            <pc:sldMk cId="1282179556" sldId="1990"/>
            <ac:spMk id="2" creationId="{9E4B4975-957D-402C-9619-C79C41A0AD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10/10/2021 5:15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21524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10/10/2021 5:15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10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10/10/2021 5:15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226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10/10/2021 5:15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96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10/10/2021 5:15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914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10/10/2021 5:15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59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10/10/2021 5:15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50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2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722444" y="1078075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he-IL" sz="9600" dirty="0"/>
              <a:t>ממשקים</a:t>
            </a:r>
            <a:endParaRPr lang="en-US" sz="96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2A9DDC2-32C0-4089-9C42-2D8E189DC490}"/>
              </a:ext>
            </a:extLst>
          </p:cNvPr>
          <p:cNvSpPr txBox="1">
            <a:spLocks/>
          </p:cNvSpPr>
          <p:nvPr/>
        </p:nvSpPr>
        <p:spPr>
          <a:xfrm>
            <a:off x="404653" y="3182214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 rtl="1"/>
            <a:r>
              <a:rPr lang="he-IL" sz="4400" dirty="0"/>
              <a:t>החוקים!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9461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he-IL" sz="4400" dirty="0"/>
              <a:t>הגדרת הממשק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9156" y="4479785"/>
            <a:ext cx="11128103" cy="198238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נהוג להתחיל את שם הממשק באות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I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גדולה!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הממשק מכיל אוסף של פעולות על ידי תיאור החתימות שלהם בלבד!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החתימה לא מכילה הרשאות (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public, private,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etc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…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) ולא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virtual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!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ממשק יכול לרשת ממשק אחר! מצב כזה אומר שהממשק מכיל את כל הפעולות שמוגדרות בו וגם את הפעולות שמוגדרות בממשק ממנו יורשים!</a:t>
            </a: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65CBF5E-160C-4106-9FBB-C785C6998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160" y="1122064"/>
            <a:ext cx="3549679" cy="312841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B8C9EC0A-06B2-45C2-80EA-0570BB12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391" y="1126351"/>
            <a:ext cx="32099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3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he-IL" sz="4400" dirty="0"/>
              <a:t>מחלקה מממשת ממשק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9156" y="4479785"/>
            <a:ext cx="11128103" cy="1643832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מחלקה יכולה לממש ממשק אחד או יותר!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המחלקה חייבת לממש את כל הפעולות שבממשק ולהגדיר את הפעולות 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כציבוריות (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public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)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הפעולות במחלקה יכולות להיות מוגדרות כ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Virtual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65CBF5E-160C-4106-9FBB-C785C6998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6" y="962674"/>
            <a:ext cx="3549679" cy="312841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B8C9EC0A-06B2-45C2-80EA-0570BB12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20" y="4293103"/>
            <a:ext cx="3209925" cy="168592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B24F3291-F3F7-4F61-B1B7-E4780795E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286" y="962674"/>
            <a:ext cx="6446547" cy="29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8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he-IL" sz="4400" dirty="0"/>
              <a:t>מחלקה מממשת ממשק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9156" y="4479785"/>
            <a:ext cx="11128103" cy="198238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מחלקה יכולה גם לרשת ממחלקה אחרת וגם לממש ממשק אחד או יותר!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בסימון הירושה, אחרי ה-":" קודם רושמים את המחלקה ורק אז את 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הממשקים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אם המחלקה יורשת פעולה שמוגדרת בממשק, היא לא חייבת לממש את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אותה הפעולה כי היא כבר קיימת אצלה!</a:t>
            </a: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65CBF5E-160C-4106-9FBB-C785C6998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6" y="962674"/>
            <a:ext cx="3549679" cy="312841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B8C9EC0A-06B2-45C2-80EA-0570BB12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20" y="4293103"/>
            <a:ext cx="3209925" cy="168592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B9D6BAC-654C-4319-AB7E-4C7ED533F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067" y="981030"/>
            <a:ext cx="52292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4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he-IL" sz="4400" dirty="0"/>
              <a:t>ממשק כטיפוס בשפה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2378" y="4051947"/>
            <a:ext cx="11128103" cy="1643832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ניתן להגדיר משתנים מטיפוס של ממשק!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כל חוקי ההמרה כלפי מעלה וכלפי מטה עובדים גם על ממשקים.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לא ניתן ליצור אובייקט ממשק (!!) כלומר המשפט הבא אינו חוקי: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new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IInterfaceA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();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ניתן ליצור מערך של ממשקים! כלומר המשפט הבא חוקי: </a:t>
            </a:r>
            <a:r>
              <a:rPr lang="en-US" sz="20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IInterfaceA</a:t>
            </a:r>
            <a:r>
              <a:rPr lang="en-US" sz="20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[] </a:t>
            </a:r>
            <a:r>
              <a:rPr lang="en-US" sz="20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arr</a:t>
            </a:r>
            <a:r>
              <a:rPr lang="en-US" sz="20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= new </a:t>
            </a:r>
            <a:r>
              <a:rPr lang="en-US" sz="20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Iinterface</a:t>
            </a:r>
            <a:r>
              <a:rPr lang="en-US" sz="20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[3];</a:t>
            </a: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72A2B02-AA62-4CC1-A76B-D6D13D79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1171180"/>
            <a:ext cx="69723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UML</a:t>
            </a:r>
            <a:r>
              <a:rPr lang="he-IL" sz="4400" dirty="0"/>
              <a:t>סימון ממשק בתרשים </a:t>
            </a:r>
            <a:endParaRPr lang="en-US" sz="44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0EA0034-89CF-484A-949D-28A04E3614FD}"/>
              </a:ext>
            </a:extLst>
          </p:cNvPr>
          <p:cNvSpPr txBox="1"/>
          <p:nvPr/>
        </p:nvSpPr>
        <p:spPr>
          <a:xfrm>
            <a:off x="3523377" y="1602298"/>
            <a:ext cx="1887523" cy="6278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IInterfaceA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6B2DDB8-B537-453F-B949-E00A58BB1F8A}"/>
              </a:ext>
            </a:extLst>
          </p:cNvPr>
          <p:cNvSpPr txBox="1"/>
          <p:nvPr/>
        </p:nvSpPr>
        <p:spPr>
          <a:xfrm>
            <a:off x="3523376" y="2794526"/>
            <a:ext cx="1887523" cy="6278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IInterfaceB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982110B7-1184-4AF6-93E2-B3F9166F9876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4467138" y="2230162"/>
            <a:ext cx="1" cy="56436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0E524CE-FC6D-4128-98F9-7A3990C46857}"/>
              </a:ext>
            </a:extLst>
          </p:cNvPr>
          <p:cNvSpPr txBox="1"/>
          <p:nvPr/>
        </p:nvSpPr>
        <p:spPr>
          <a:xfrm>
            <a:off x="5915638" y="1602298"/>
            <a:ext cx="1887523" cy="6278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IInterfaceC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A1C7AF7A-B493-4397-B560-FD87F76C1ED6}"/>
              </a:ext>
            </a:extLst>
          </p:cNvPr>
          <p:cNvSpPr txBox="1"/>
          <p:nvPr/>
        </p:nvSpPr>
        <p:spPr>
          <a:xfrm>
            <a:off x="5957436" y="3606460"/>
            <a:ext cx="1887523" cy="6278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C2B1717B-15BD-429A-AFD1-8390411CE1DE}"/>
              </a:ext>
            </a:extLst>
          </p:cNvPr>
          <p:cNvSpPr txBox="1"/>
          <p:nvPr/>
        </p:nvSpPr>
        <p:spPr>
          <a:xfrm>
            <a:off x="5976864" y="5098390"/>
            <a:ext cx="1887523" cy="6278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42F9CA1A-6519-4D9F-AC92-71E9F4157382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859400" y="2237118"/>
            <a:ext cx="41798" cy="13693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071A3CA1-4DEE-4F55-84A7-4B58D87F6C2A}"/>
              </a:ext>
            </a:extLst>
          </p:cNvPr>
          <p:cNvCxnSpPr>
            <a:cxnSpLocks/>
            <a:stCxn id="18" idx="1"/>
            <a:endCxn id="7" idx="2"/>
          </p:cNvCxnSpPr>
          <p:nvPr/>
        </p:nvCxnSpPr>
        <p:spPr>
          <a:xfrm flipH="1" flipV="1">
            <a:off x="4467138" y="3422390"/>
            <a:ext cx="1509726" cy="19899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7DF6E9F0-D188-4F2B-A076-A448757089B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878827" y="4234324"/>
            <a:ext cx="22371" cy="86406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484981B7-F759-4C72-844E-95ADDE72E3CC}"/>
              </a:ext>
            </a:extLst>
          </p:cNvPr>
          <p:cNvCxnSpPr>
            <a:stCxn id="18" idx="3"/>
            <a:endCxn id="12" idx="3"/>
          </p:cNvCxnSpPr>
          <p:nvPr/>
        </p:nvCxnSpPr>
        <p:spPr>
          <a:xfrm flipH="1" flipV="1">
            <a:off x="7803161" y="1916230"/>
            <a:ext cx="61226" cy="3496092"/>
          </a:xfrm>
          <a:prstGeom prst="bentConnector3">
            <a:avLst>
              <a:gd name="adj1" fmla="val -373371"/>
            </a:avLst>
          </a:prstGeom>
          <a:ln w="285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5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he-IL" sz="4400" dirty="0"/>
              <a:t>עוד על כללי המרה!</a:t>
            </a:r>
            <a:endParaRPr lang="en-US" sz="44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0EA0034-89CF-484A-949D-28A04E3614FD}"/>
              </a:ext>
            </a:extLst>
          </p:cNvPr>
          <p:cNvSpPr txBox="1"/>
          <p:nvPr/>
        </p:nvSpPr>
        <p:spPr>
          <a:xfrm>
            <a:off x="343946" y="1602298"/>
            <a:ext cx="1887523" cy="6278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IInterfaceA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6B2DDB8-B537-453F-B949-E00A58BB1F8A}"/>
              </a:ext>
            </a:extLst>
          </p:cNvPr>
          <p:cNvSpPr txBox="1"/>
          <p:nvPr/>
        </p:nvSpPr>
        <p:spPr>
          <a:xfrm>
            <a:off x="343945" y="2794526"/>
            <a:ext cx="1887523" cy="6278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IInterfaceB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982110B7-1184-4AF6-93E2-B3F9166F9876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1287707" y="2230162"/>
            <a:ext cx="1" cy="56436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0E524CE-FC6D-4128-98F9-7A3990C46857}"/>
              </a:ext>
            </a:extLst>
          </p:cNvPr>
          <p:cNvSpPr txBox="1"/>
          <p:nvPr/>
        </p:nvSpPr>
        <p:spPr>
          <a:xfrm>
            <a:off x="2736207" y="1602298"/>
            <a:ext cx="1887523" cy="6278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IInterfaceC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A1C7AF7A-B493-4397-B560-FD87F76C1ED6}"/>
              </a:ext>
            </a:extLst>
          </p:cNvPr>
          <p:cNvSpPr txBox="1"/>
          <p:nvPr/>
        </p:nvSpPr>
        <p:spPr>
          <a:xfrm>
            <a:off x="2778005" y="3606460"/>
            <a:ext cx="1887523" cy="6278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C2B1717B-15BD-429A-AFD1-8390411CE1DE}"/>
              </a:ext>
            </a:extLst>
          </p:cNvPr>
          <p:cNvSpPr txBox="1"/>
          <p:nvPr/>
        </p:nvSpPr>
        <p:spPr>
          <a:xfrm>
            <a:off x="2797433" y="5098390"/>
            <a:ext cx="1887523" cy="6278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42F9CA1A-6519-4D9F-AC92-71E9F4157382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679969" y="2237118"/>
            <a:ext cx="41798" cy="13693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071A3CA1-4DEE-4F55-84A7-4B58D87F6C2A}"/>
              </a:ext>
            </a:extLst>
          </p:cNvPr>
          <p:cNvCxnSpPr>
            <a:cxnSpLocks/>
            <a:stCxn id="18" idx="1"/>
            <a:endCxn id="7" idx="2"/>
          </p:cNvCxnSpPr>
          <p:nvPr/>
        </p:nvCxnSpPr>
        <p:spPr>
          <a:xfrm flipH="1" flipV="1">
            <a:off x="1287707" y="3422390"/>
            <a:ext cx="1509726" cy="19899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7DF6E9F0-D188-4F2B-A076-A448757089B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99396" y="4234324"/>
            <a:ext cx="22371" cy="86406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484981B7-F759-4C72-844E-95ADDE72E3CC}"/>
              </a:ext>
            </a:extLst>
          </p:cNvPr>
          <p:cNvCxnSpPr>
            <a:stCxn id="18" idx="3"/>
            <a:endCxn id="12" idx="3"/>
          </p:cNvCxnSpPr>
          <p:nvPr/>
        </p:nvCxnSpPr>
        <p:spPr>
          <a:xfrm flipH="1" flipV="1">
            <a:off x="4623730" y="1916230"/>
            <a:ext cx="61226" cy="3496092"/>
          </a:xfrm>
          <a:prstGeom prst="bentConnector3">
            <a:avLst>
              <a:gd name="adj1" fmla="val -373371"/>
            </a:avLst>
          </a:prstGeom>
          <a:ln w="285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3">
            <a:extLst>
              <a:ext uri="{FF2B5EF4-FFF2-40B4-BE49-F238E27FC236}">
                <a16:creationId xmlns:a16="http://schemas.microsoft.com/office/drawing/2014/main" id="{4AD84212-8689-4BF8-9C43-DE373B194B19}"/>
              </a:ext>
            </a:extLst>
          </p:cNvPr>
          <p:cNvSpPr txBox="1"/>
          <p:nvPr/>
        </p:nvSpPr>
        <p:spPr>
          <a:xfrm>
            <a:off x="5368954" y="1526860"/>
            <a:ext cx="6755142" cy="2320940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על מנת להחליט אם המרה היא כלפי מעלה או עלפי מטה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עוברים על המסלול בין הטיפוסים: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מעברים עם כוון החץ – המרה כלפי מעלה.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מעברים נגד כוון החץ – המרה כלפי מטה.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מספיק מעבר אחד נגד כוון החץ במסלול כדי 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שכל ההמרה תהיה כלפי מטה!</a:t>
            </a: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0F2552C-B7DB-4003-8B07-3D445EAC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528" y="3933634"/>
            <a:ext cx="6958196" cy="179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4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4B4975-957D-402C-9619-C79C41A0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עבודה להגשה!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e-IL" dirty="0"/>
              <a:t>תרגיל </a:t>
            </a:r>
            <a:r>
              <a:rPr lang="he-IL" dirty="0" err="1"/>
              <a:t>הספריה</a:t>
            </a:r>
            <a:r>
              <a:rPr lang="he-IL" dirty="0"/>
              <a:t> (נמצא </a:t>
            </a:r>
            <a:r>
              <a:rPr lang="he-IL" dirty="0" err="1"/>
              <a:t>בלאסרום</a:t>
            </a:r>
            <a:r>
              <a:rPr lang="he-I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2179556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8685</TotalTime>
  <Words>512</Words>
  <Application>Microsoft Office PowerPoint</Application>
  <PresentationFormat>מסך רחב</PresentationFormat>
  <Paragraphs>64</Paragraphs>
  <Slides>9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Dotnet_Template</vt:lpstr>
      <vt:lpstr>מצגת של PowerPoint‏</vt:lpstr>
      <vt:lpstr>מצגת של PowerPoint‏</vt:lpstr>
      <vt:lpstr>הגדרת הממשק</vt:lpstr>
      <vt:lpstr>מחלקה מממשת ממשק</vt:lpstr>
      <vt:lpstr>מחלקה מממשת ממשק</vt:lpstr>
      <vt:lpstr>ממשק כטיפוס בשפה</vt:lpstr>
      <vt:lpstr>UMLסימון ממשק בתרשים </vt:lpstr>
      <vt:lpstr>עוד על כללי המרה!</vt:lpstr>
      <vt:lpstr>עבודה להגשה!   תרגיל הספריה (נמצא בלאסרום)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Ofer Zadikario</cp:lastModifiedBy>
  <cp:revision>22</cp:revision>
  <dcterms:created xsi:type="dcterms:W3CDTF">2018-01-09T22:22:16Z</dcterms:created>
  <dcterms:modified xsi:type="dcterms:W3CDTF">2021-10-10T14:17:09Z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