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7"/>
  </p:notesMasterIdLst>
  <p:sldIdLst>
    <p:sldId id="1955" r:id="rId5"/>
    <p:sldId id="1975" r:id="rId6"/>
    <p:sldId id="1986" r:id="rId7"/>
    <p:sldId id="1976" r:id="rId8"/>
    <p:sldId id="1977" r:id="rId9"/>
    <p:sldId id="1987" r:id="rId10"/>
    <p:sldId id="1989" r:id="rId11"/>
    <p:sldId id="1988" r:id="rId12"/>
    <p:sldId id="1978" r:id="rId13"/>
    <p:sldId id="1990" r:id="rId14"/>
    <p:sldId id="1991" r:id="rId15"/>
    <p:sldId id="19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55"/>
            <p14:sldId id="1975"/>
            <p14:sldId id="1986"/>
            <p14:sldId id="1976"/>
            <p14:sldId id="1977"/>
            <p14:sldId id="1987"/>
            <p14:sldId id="1989"/>
            <p14:sldId id="1988"/>
            <p14:sldId id="1978"/>
            <p14:sldId id="1990"/>
            <p14:sldId id="1991"/>
            <p14:sldId id="19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 Zadikario" initials="OZ" lastIdx="1" clrIdx="0">
    <p:extLst>
      <p:ext uri="{19B8F6BF-5375-455C-9EA6-DF929625EA0E}">
        <p15:presenceInfo xmlns:p15="http://schemas.microsoft.com/office/powerpoint/2012/main" userId="f36b4b4543f14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4E5A-F80B-4E16-8360-36A7472AE177}" v="1" dt="2024-02-07T11:05:4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6944E5A-F80B-4E16-8360-36A7472AE177}"/>
    <pc:docChg chg="undo custSel addSld delSld modSld modSection">
      <pc:chgData name="Ofer Zadikario" userId="f36b4b4543f14e71" providerId="LiveId" clId="{D6944E5A-F80B-4E16-8360-36A7472AE177}" dt="2024-02-07T11:29:14.757" v="3969" actId="2696"/>
      <pc:docMkLst>
        <pc:docMk/>
      </pc:docMkLst>
      <pc:sldChg chg="modSp mod">
        <pc:chgData name="Ofer Zadikario" userId="f36b4b4543f14e71" providerId="LiveId" clId="{D6944E5A-F80B-4E16-8360-36A7472AE177}" dt="2024-02-07T09:57:00.262" v="20" actId="20577"/>
        <pc:sldMkLst>
          <pc:docMk/>
          <pc:sldMk cId="1820839283" sldId="1955"/>
        </pc:sldMkLst>
        <pc:spChg chg="mod">
          <ac:chgData name="Ofer Zadikario" userId="f36b4b4543f14e71" providerId="LiveId" clId="{D6944E5A-F80B-4E16-8360-36A7472AE177}" dt="2024-02-07T09:57:00.262" v="20" actId="20577"/>
          <ac:spMkLst>
            <pc:docMk/>
            <pc:sldMk cId="1820839283" sldId="1955"/>
            <ac:spMk id="2" creationId="{1540FD78-B5E6-FE4A-8332-386F19518AFE}"/>
          </ac:spMkLst>
        </pc:spChg>
      </pc:sldChg>
      <pc:sldChg chg="addSp delSp modSp mod">
        <pc:chgData name="Ofer Zadikario" userId="f36b4b4543f14e71" providerId="LiveId" clId="{D6944E5A-F80B-4E16-8360-36A7472AE177}" dt="2024-02-07T10:03:04.974" v="423" actId="5793"/>
        <pc:sldMkLst>
          <pc:docMk/>
          <pc:sldMk cId="3803034792" sldId="1975"/>
        </pc:sldMkLst>
        <pc:spChg chg="mod">
          <ac:chgData name="Ofer Zadikario" userId="f36b4b4543f14e71" providerId="LiveId" clId="{D6944E5A-F80B-4E16-8360-36A7472AE177}" dt="2024-02-07T09:57:16.129" v="41" actId="20577"/>
          <ac:spMkLst>
            <pc:docMk/>
            <pc:sldMk cId="3803034792" sldId="1975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03:04.974" v="423" actId="5793"/>
          <ac:spMkLst>
            <pc:docMk/>
            <pc:sldMk cId="3803034792" sldId="1975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09:58:27.649" v="234" actId="478"/>
          <ac:picMkLst>
            <pc:docMk/>
            <pc:sldMk cId="3803034792" sldId="1975"/>
            <ac:picMk id="4" creationId="{D0315D85-9659-4E89-98D0-588474D2CA59}"/>
          </ac:picMkLst>
        </pc:picChg>
        <pc:picChg chg="add mod modCrop">
          <ac:chgData name="Ofer Zadikario" userId="f36b4b4543f14e71" providerId="LiveId" clId="{D6944E5A-F80B-4E16-8360-36A7472AE177}" dt="2024-02-07T10:00:26.668" v="330" actId="732"/>
          <ac:picMkLst>
            <pc:docMk/>
            <pc:sldMk cId="3803034792" sldId="1975"/>
            <ac:picMk id="6" creationId="{62EAEDE8-05B0-5B12-A174-AE6836A74B47}"/>
          </ac:picMkLst>
        </pc:picChg>
        <pc:picChg chg="add mod modCrop">
          <ac:chgData name="Ofer Zadikario" userId="f36b4b4543f14e71" providerId="LiveId" clId="{D6944E5A-F80B-4E16-8360-36A7472AE177}" dt="2024-02-07T10:00:44.445" v="333" actId="1076"/>
          <ac:picMkLst>
            <pc:docMk/>
            <pc:sldMk cId="3803034792" sldId="1975"/>
            <ac:picMk id="9" creationId="{6B9353DC-9AD1-4043-EB3A-E1CE1DAAE40A}"/>
          </ac:picMkLst>
        </pc:picChg>
      </pc:sldChg>
      <pc:sldChg chg="addSp delSp modSp mod">
        <pc:chgData name="Ofer Zadikario" userId="f36b4b4543f14e71" providerId="LiveId" clId="{D6944E5A-F80B-4E16-8360-36A7472AE177}" dt="2024-02-07T10:16:27.638" v="1335" actId="1076"/>
        <pc:sldMkLst>
          <pc:docMk/>
          <pc:sldMk cId="1900434498" sldId="1976"/>
        </pc:sldMkLst>
        <pc:spChg chg="mod">
          <ac:chgData name="Ofer Zadikario" userId="f36b4b4543f14e71" providerId="LiveId" clId="{D6944E5A-F80B-4E16-8360-36A7472AE177}" dt="2024-02-07T10:09:41.404" v="1018" actId="20577"/>
          <ac:spMkLst>
            <pc:docMk/>
            <pc:sldMk cId="1900434498" sldId="1976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14:13.412" v="1330" actId="1076"/>
          <ac:spMkLst>
            <pc:docMk/>
            <pc:sldMk cId="1900434498" sldId="1976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10:09:48.201" v="1020" actId="478"/>
          <ac:picMkLst>
            <pc:docMk/>
            <pc:sldMk cId="1900434498" sldId="1976"/>
            <ac:picMk id="4" creationId="{D0315D85-9659-4E89-98D0-588474D2CA59}"/>
          </ac:picMkLst>
        </pc:picChg>
        <pc:picChg chg="del">
          <ac:chgData name="Ofer Zadikario" userId="f36b4b4543f14e71" providerId="LiveId" clId="{D6944E5A-F80B-4E16-8360-36A7472AE177}" dt="2024-02-07T10:09:45.597" v="1019" actId="478"/>
          <ac:picMkLst>
            <pc:docMk/>
            <pc:sldMk cId="1900434498" sldId="1976"/>
            <ac:picMk id="5" creationId="{3B1DFD0A-2BB8-4C4F-AC57-C22DB0B2B7F6}"/>
          </ac:picMkLst>
        </pc:picChg>
        <pc:picChg chg="add mod">
          <ac:chgData name="Ofer Zadikario" userId="f36b4b4543f14e71" providerId="LiveId" clId="{D6944E5A-F80B-4E16-8360-36A7472AE177}" dt="2024-02-07T10:16:27.638" v="1335" actId="1076"/>
          <ac:picMkLst>
            <pc:docMk/>
            <pc:sldMk cId="1900434498" sldId="1976"/>
            <ac:picMk id="7" creationId="{8A67297D-42A5-8141-270A-A184BED4F359}"/>
          </ac:picMkLst>
        </pc:picChg>
      </pc:sldChg>
      <pc:sldChg chg="addSp delSp modSp mod">
        <pc:chgData name="Ofer Zadikario" userId="f36b4b4543f14e71" providerId="LiveId" clId="{D6944E5A-F80B-4E16-8360-36A7472AE177}" dt="2024-02-07T10:56:46.113" v="1637" actId="1076"/>
        <pc:sldMkLst>
          <pc:docMk/>
          <pc:sldMk cId="3132623133" sldId="1977"/>
        </pc:sldMkLst>
        <pc:spChg chg="mod">
          <ac:chgData name="Ofer Zadikario" userId="f36b4b4543f14e71" providerId="LiveId" clId="{D6944E5A-F80B-4E16-8360-36A7472AE177}" dt="2024-02-07T10:30:47.729" v="1386" actId="20577"/>
          <ac:spMkLst>
            <pc:docMk/>
            <pc:sldMk cId="3132623133" sldId="1977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56:39.796" v="1636" actId="20577"/>
          <ac:spMkLst>
            <pc:docMk/>
            <pc:sldMk cId="3132623133" sldId="1977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0:56:46.113" v="1637" actId="1076"/>
          <ac:picMkLst>
            <pc:docMk/>
            <pc:sldMk cId="3132623133" sldId="1977"/>
            <ac:picMk id="5" creationId="{CBC0D694-2DB8-F018-F92C-4F22F1A43FD2}"/>
          </ac:picMkLst>
        </pc:picChg>
        <pc:picChg chg="del">
          <ac:chgData name="Ofer Zadikario" userId="f36b4b4543f14e71" providerId="LiveId" clId="{D6944E5A-F80B-4E16-8360-36A7472AE177}" dt="2024-02-07T10:49:18.310" v="1388" actId="478"/>
          <ac:picMkLst>
            <pc:docMk/>
            <pc:sldMk cId="3132623133" sldId="1977"/>
            <ac:picMk id="6" creationId="{94342CEF-4857-4304-A3D9-AFBB9A8A8782}"/>
          </ac:picMkLst>
        </pc:picChg>
        <pc:picChg chg="del">
          <ac:chgData name="Ofer Zadikario" userId="f36b4b4543f14e71" providerId="LiveId" clId="{D6944E5A-F80B-4E16-8360-36A7472AE177}" dt="2024-02-07T10:49:16.578" v="1387" actId="478"/>
          <ac:picMkLst>
            <pc:docMk/>
            <pc:sldMk cId="3132623133" sldId="1977"/>
            <ac:picMk id="10" creationId="{63DB1CD9-BC75-89F2-477D-A027AECB4581}"/>
          </ac:picMkLst>
        </pc:picChg>
      </pc:sldChg>
      <pc:sldChg chg="addSp delSp modSp mod">
        <pc:chgData name="Ofer Zadikario" userId="f36b4b4543f14e71" providerId="LiveId" clId="{D6944E5A-F80B-4E16-8360-36A7472AE177}" dt="2024-02-07T11:14:15.420" v="2683" actId="1076"/>
        <pc:sldMkLst>
          <pc:docMk/>
          <pc:sldMk cId="187578326" sldId="1978"/>
        </pc:sldMkLst>
        <pc:spChg chg="mod">
          <ac:chgData name="Ofer Zadikario" userId="f36b4b4543f14e71" providerId="LiveId" clId="{D6944E5A-F80B-4E16-8360-36A7472AE177}" dt="2024-02-07T11:10:43.499" v="2311" actId="20577"/>
          <ac:spMkLst>
            <pc:docMk/>
            <pc:sldMk cId="187578326" sldId="1978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1:13:43.736" v="2681" actId="20577"/>
          <ac:spMkLst>
            <pc:docMk/>
            <pc:sldMk cId="187578326" sldId="1978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1:13:25.903" v="2609" actId="1076"/>
          <ac:picMkLst>
            <pc:docMk/>
            <pc:sldMk cId="187578326" sldId="1978"/>
            <ac:picMk id="5" creationId="{D20B3E37-06ED-FC10-08A5-7D3026F6B00D}"/>
          </ac:picMkLst>
        </pc:picChg>
        <pc:picChg chg="del">
          <ac:chgData name="Ofer Zadikario" userId="f36b4b4543f14e71" providerId="LiveId" clId="{D6944E5A-F80B-4E16-8360-36A7472AE177}" dt="2024-02-07T11:10:54.836" v="2312" actId="478"/>
          <ac:picMkLst>
            <pc:docMk/>
            <pc:sldMk cId="187578326" sldId="1978"/>
            <ac:picMk id="7" creationId="{DA6AB282-3C22-1B60-FDD8-849643F876DF}"/>
          </ac:picMkLst>
        </pc:picChg>
        <pc:picChg chg="add mod">
          <ac:chgData name="Ofer Zadikario" userId="f36b4b4543f14e71" providerId="LiveId" clId="{D6944E5A-F80B-4E16-8360-36A7472AE177}" dt="2024-02-07T11:14:15.420" v="2683" actId="1076"/>
          <ac:picMkLst>
            <pc:docMk/>
            <pc:sldMk cId="187578326" sldId="1978"/>
            <ac:picMk id="9" creationId="{F9A14378-D2CA-4A9F-7768-3273A9BA2D1B}"/>
          </ac:picMkLst>
        </pc:picChg>
        <pc:picChg chg="del">
          <ac:chgData name="Ofer Zadikario" userId="f36b4b4543f14e71" providerId="LiveId" clId="{D6944E5A-F80B-4E16-8360-36A7472AE177}" dt="2024-02-07T11:10:56.675" v="2313" actId="478"/>
          <ac:picMkLst>
            <pc:docMk/>
            <pc:sldMk cId="187578326" sldId="1978"/>
            <ac:picMk id="11" creationId="{03A0E664-5C63-9E7B-4FE3-A0EA37C4F061}"/>
          </ac:picMkLst>
        </pc:picChg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436114190" sldId="1979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477441407" sldId="1980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911347949" sldId="1981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554816637" sldId="1982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891202582" sldId="1983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69211962" sldId="1984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282014437" sldId="1985"/>
        </pc:sldMkLst>
      </pc:sldChg>
      <pc:sldChg chg="modSp add mod">
        <pc:chgData name="Ofer Zadikario" userId="f36b4b4543f14e71" providerId="LiveId" clId="{D6944E5A-F80B-4E16-8360-36A7472AE177}" dt="2024-02-07T10:08:37.113" v="981" actId="20577"/>
        <pc:sldMkLst>
          <pc:docMk/>
          <pc:sldMk cId="3372629403" sldId="1986"/>
        </pc:sldMkLst>
        <pc:spChg chg="mod">
          <ac:chgData name="Ofer Zadikario" userId="f36b4b4543f14e71" providerId="LiveId" clId="{D6944E5A-F80B-4E16-8360-36A7472AE177}" dt="2024-02-07T10:03:17.642" v="439" actId="20577"/>
          <ac:spMkLst>
            <pc:docMk/>
            <pc:sldMk cId="3372629403" sldId="1986"/>
            <ac:spMk id="2" creationId="{D2E80381-6393-2346-7139-2C54367A9702}"/>
          </ac:spMkLst>
        </pc:spChg>
        <pc:spChg chg="mod">
          <ac:chgData name="Ofer Zadikario" userId="f36b4b4543f14e71" providerId="LiveId" clId="{D6944E5A-F80B-4E16-8360-36A7472AE177}" dt="2024-02-07T10:08:37.113" v="981" actId="20577"/>
          <ac:spMkLst>
            <pc:docMk/>
            <pc:sldMk cId="3372629403" sldId="1986"/>
            <ac:spMk id="3" creationId="{A16E330A-9EE4-6355-709E-7716A8D26B01}"/>
          </ac:spMkLst>
        </pc:spChg>
      </pc:sldChg>
      <pc:sldChg chg="addSp delSp modSp add mod">
        <pc:chgData name="Ofer Zadikario" userId="f36b4b4543f14e71" providerId="LiveId" clId="{D6944E5A-F80B-4E16-8360-36A7472AE177}" dt="2024-02-07T10:58:54.572" v="1754" actId="14100"/>
        <pc:sldMkLst>
          <pc:docMk/>
          <pc:sldMk cId="1334554901" sldId="1987"/>
        </pc:sldMkLst>
        <pc:spChg chg="mod">
          <ac:chgData name="Ofer Zadikario" userId="f36b4b4543f14e71" providerId="LiveId" clId="{D6944E5A-F80B-4E16-8360-36A7472AE177}" dt="2024-02-07T10:57:05.525" v="1654" actId="20577"/>
          <ac:spMkLst>
            <pc:docMk/>
            <pc:sldMk cId="1334554901" sldId="1987"/>
            <ac:spMk id="2" creationId="{2FDD6CBB-2579-1C78-599B-15F3B9DD2BE5}"/>
          </ac:spMkLst>
        </pc:spChg>
        <pc:spChg chg="mod">
          <ac:chgData name="Ofer Zadikario" userId="f36b4b4543f14e71" providerId="LiveId" clId="{D6944E5A-F80B-4E16-8360-36A7472AE177}" dt="2024-02-07T10:57:44.552" v="1748" actId="20577"/>
          <ac:spMkLst>
            <pc:docMk/>
            <pc:sldMk cId="1334554901" sldId="1987"/>
            <ac:spMk id="3" creationId="{869F42A9-1EA7-A092-A93B-F1F09246163C}"/>
          </ac:spMkLst>
        </pc:spChg>
        <pc:picChg chg="del">
          <ac:chgData name="Ofer Zadikario" userId="f36b4b4543f14e71" providerId="LiveId" clId="{D6944E5A-F80B-4E16-8360-36A7472AE177}" dt="2024-02-07T10:57:48.549" v="1749" actId="478"/>
          <ac:picMkLst>
            <pc:docMk/>
            <pc:sldMk cId="1334554901" sldId="1987"/>
            <ac:picMk id="5" creationId="{37B3E561-88E4-9BC5-8E39-DAD11E71B5F9}"/>
          </ac:picMkLst>
        </pc:picChg>
        <pc:picChg chg="add mod">
          <ac:chgData name="Ofer Zadikario" userId="f36b4b4543f14e71" providerId="LiveId" clId="{D6944E5A-F80B-4E16-8360-36A7472AE177}" dt="2024-02-07T10:58:14.118" v="1751" actId="1076"/>
          <ac:picMkLst>
            <pc:docMk/>
            <pc:sldMk cId="1334554901" sldId="1987"/>
            <ac:picMk id="6" creationId="{F15B614A-ABDC-18DD-825D-03CADEFA7086}"/>
          </ac:picMkLst>
        </pc:picChg>
        <pc:picChg chg="add mod">
          <ac:chgData name="Ofer Zadikario" userId="f36b4b4543f14e71" providerId="LiveId" clId="{D6944E5A-F80B-4E16-8360-36A7472AE177}" dt="2024-02-07T10:58:54.572" v="1754" actId="14100"/>
          <ac:picMkLst>
            <pc:docMk/>
            <pc:sldMk cId="1334554901" sldId="1987"/>
            <ac:picMk id="9" creationId="{EC1BF5C0-F4B2-83BD-FE37-55D2FA19857F}"/>
          </ac:picMkLst>
        </pc:picChg>
      </pc:sldChg>
      <pc:sldChg chg="addSp delSp modSp add mod">
        <pc:chgData name="Ofer Zadikario" userId="f36b4b4543f14e71" providerId="LiveId" clId="{D6944E5A-F80B-4E16-8360-36A7472AE177}" dt="2024-02-07T11:02:18.019" v="2001" actId="1076"/>
        <pc:sldMkLst>
          <pc:docMk/>
          <pc:sldMk cId="3354894237" sldId="1988"/>
        </pc:sldMkLst>
        <pc:spChg chg="mod">
          <ac:chgData name="Ofer Zadikario" userId="f36b4b4543f14e71" providerId="LiveId" clId="{D6944E5A-F80B-4E16-8360-36A7472AE177}" dt="2024-02-07T10:59:53.523" v="1799" actId="20577"/>
          <ac:spMkLst>
            <pc:docMk/>
            <pc:sldMk cId="3354894237" sldId="1988"/>
            <ac:spMk id="2" creationId="{2D82D540-189F-7149-5671-41F578D09218}"/>
          </ac:spMkLst>
        </pc:spChg>
        <pc:spChg chg="mod">
          <ac:chgData name="Ofer Zadikario" userId="f36b4b4543f14e71" providerId="LiveId" clId="{D6944E5A-F80B-4E16-8360-36A7472AE177}" dt="2024-02-07T11:01:32.264" v="1997" actId="20577"/>
          <ac:spMkLst>
            <pc:docMk/>
            <pc:sldMk cId="3354894237" sldId="1988"/>
            <ac:spMk id="3" creationId="{68B9D12A-AA2A-A440-BE05-F265A38867E1}"/>
          </ac:spMkLst>
        </pc:spChg>
        <pc:picChg chg="add mod">
          <ac:chgData name="Ofer Zadikario" userId="f36b4b4543f14e71" providerId="LiveId" clId="{D6944E5A-F80B-4E16-8360-36A7472AE177}" dt="2024-02-07T11:02:18.019" v="2001" actId="1076"/>
          <ac:picMkLst>
            <pc:docMk/>
            <pc:sldMk cId="3354894237" sldId="1988"/>
            <ac:picMk id="5" creationId="{DCC5C1F1-BFB5-FF39-B6C9-2B0A127F9E82}"/>
          </ac:picMkLst>
        </pc:picChg>
        <pc:picChg chg="del">
          <ac:chgData name="Ofer Zadikario" userId="f36b4b4543f14e71" providerId="LiveId" clId="{D6944E5A-F80B-4E16-8360-36A7472AE177}" dt="2024-02-07T11:01:34.528" v="1998" actId="478"/>
          <ac:picMkLst>
            <pc:docMk/>
            <pc:sldMk cId="3354894237" sldId="1988"/>
            <ac:picMk id="6" creationId="{6DDEDB5D-83E3-2D6B-518D-713FA5A4DB77}"/>
          </ac:picMkLst>
        </pc:picChg>
        <pc:picChg chg="del">
          <ac:chgData name="Ofer Zadikario" userId="f36b4b4543f14e71" providerId="LiveId" clId="{D6944E5A-F80B-4E16-8360-36A7472AE177}" dt="2024-02-07T11:01:36.298" v="1999" actId="478"/>
          <ac:picMkLst>
            <pc:docMk/>
            <pc:sldMk cId="3354894237" sldId="1988"/>
            <ac:picMk id="9" creationId="{3D6D3C1F-86AE-3481-F381-961D9EE3E8A2}"/>
          </ac:picMkLst>
        </pc:picChg>
      </pc:sldChg>
      <pc:sldChg chg="addSp delSp modSp add mod">
        <pc:chgData name="Ofer Zadikario" userId="f36b4b4543f14e71" providerId="LiveId" clId="{D6944E5A-F80B-4E16-8360-36A7472AE177}" dt="2024-02-07T11:08:59.479" v="2285" actId="1036"/>
        <pc:sldMkLst>
          <pc:docMk/>
          <pc:sldMk cId="2041439100" sldId="1989"/>
        </pc:sldMkLst>
        <pc:spChg chg="mod">
          <ac:chgData name="Ofer Zadikario" userId="f36b4b4543f14e71" providerId="LiveId" clId="{D6944E5A-F80B-4E16-8360-36A7472AE177}" dt="2024-02-07T11:03:54.498" v="2040" actId="20577"/>
          <ac:spMkLst>
            <pc:docMk/>
            <pc:sldMk cId="2041439100" sldId="1989"/>
            <ac:spMk id="2" creationId="{36CD9642-4D13-3223-E0BD-3999801A177C}"/>
          </ac:spMkLst>
        </pc:spChg>
        <pc:spChg chg="mod">
          <ac:chgData name="Ofer Zadikario" userId="f36b4b4543f14e71" providerId="LiveId" clId="{D6944E5A-F80B-4E16-8360-36A7472AE177}" dt="2024-02-07T11:06:26.901" v="2232" actId="20577"/>
          <ac:spMkLst>
            <pc:docMk/>
            <pc:sldMk cId="2041439100" sldId="1989"/>
            <ac:spMk id="3" creationId="{B6662E6E-BAF3-7D11-C170-107398A4F273}"/>
          </ac:spMkLst>
        </pc:spChg>
        <pc:picChg chg="add mod modCrop">
          <ac:chgData name="Ofer Zadikario" userId="f36b4b4543f14e71" providerId="LiveId" clId="{D6944E5A-F80B-4E16-8360-36A7472AE177}" dt="2024-02-07T11:06:20.149" v="2231" actId="1076"/>
          <ac:picMkLst>
            <pc:docMk/>
            <pc:sldMk cId="2041439100" sldId="1989"/>
            <ac:picMk id="4" creationId="{04ED6337-498B-DD31-936F-1139F97C73D9}"/>
          </ac:picMkLst>
        </pc:picChg>
        <pc:picChg chg="del">
          <ac:chgData name="Ofer Zadikario" userId="f36b4b4543f14e71" providerId="LiveId" clId="{D6944E5A-F80B-4E16-8360-36A7472AE177}" dt="2024-02-07T11:04:40.046" v="2147" actId="478"/>
          <ac:picMkLst>
            <pc:docMk/>
            <pc:sldMk cId="2041439100" sldId="1989"/>
            <ac:picMk id="6" creationId="{B7C0B407-3C31-518D-263A-A07CB8C066F5}"/>
          </ac:picMkLst>
        </pc:picChg>
        <pc:picChg chg="add mod">
          <ac:chgData name="Ofer Zadikario" userId="f36b4b4543f14e71" providerId="LiveId" clId="{D6944E5A-F80B-4E16-8360-36A7472AE177}" dt="2024-02-07T11:08:59.479" v="2285" actId="1036"/>
          <ac:picMkLst>
            <pc:docMk/>
            <pc:sldMk cId="2041439100" sldId="1989"/>
            <ac:picMk id="7" creationId="{238F171A-2579-19A7-C466-27DE454B454C}"/>
          </ac:picMkLst>
        </pc:picChg>
        <pc:picChg chg="del">
          <ac:chgData name="Ofer Zadikario" userId="f36b4b4543f14e71" providerId="LiveId" clId="{D6944E5A-F80B-4E16-8360-36A7472AE177}" dt="2024-02-07T11:04:41.932" v="2148" actId="478"/>
          <ac:picMkLst>
            <pc:docMk/>
            <pc:sldMk cId="2041439100" sldId="1989"/>
            <ac:picMk id="9" creationId="{44F22AAC-F99B-60C3-A0EE-BF170D313CE4}"/>
          </ac:picMkLst>
        </pc:picChg>
      </pc:sldChg>
      <pc:sldChg chg="addSp delSp modSp add mod">
        <pc:chgData name="Ofer Zadikario" userId="f36b4b4543f14e71" providerId="LiveId" clId="{D6944E5A-F80B-4E16-8360-36A7472AE177}" dt="2024-02-07T11:18:50.288" v="2929" actId="20577"/>
        <pc:sldMkLst>
          <pc:docMk/>
          <pc:sldMk cId="3345562454" sldId="1990"/>
        </pc:sldMkLst>
        <pc:spChg chg="mod">
          <ac:chgData name="Ofer Zadikario" userId="f36b4b4543f14e71" providerId="LiveId" clId="{D6944E5A-F80B-4E16-8360-36A7472AE177}" dt="2024-02-07T11:14:46.275" v="2726" actId="20577"/>
          <ac:spMkLst>
            <pc:docMk/>
            <pc:sldMk cId="3345562454" sldId="1990"/>
            <ac:spMk id="2" creationId="{F7E66A1C-F6A2-9BB0-A438-C9253B1E82FC}"/>
          </ac:spMkLst>
        </pc:spChg>
        <pc:spChg chg="mod">
          <ac:chgData name="Ofer Zadikario" userId="f36b4b4543f14e71" providerId="LiveId" clId="{D6944E5A-F80B-4E16-8360-36A7472AE177}" dt="2024-02-07T11:18:50.288" v="2929" actId="20577"/>
          <ac:spMkLst>
            <pc:docMk/>
            <pc:sldMk cId="3345562454" sldId="1990"/>
            <ac:spMk id="3" creationId="{ADD9A1FC-B445-C5EB-BEBB-CD7F5D4D1186}"/>
          </ac:spMkLst>
        </pc:spChg>
        <pc:picChg chg="del">
          <ac:chgData name="Ofer Zadikario" userId="f36b4b4543f14e71" providerId="LiveId" clId="{D6944E5A-F80B-4E16-8360-36A7472AE177}" dt="2024-02-07T11:14:51.309" v="2727" actId="478"/>
          <ac:picMkLst>
            <pc:docMk/>
            <pc:sldMk cId="3345562454" sldId="1990"/>
            <ac:picMk id="5" creationId="{48E1FBAF-1486-8C0C-AE30-B7244171E50D}"/>
          </ac:picMkLst>
        </pc:picChg>
        <pc:picChg chg="add mod">
          <ac:chgData name="Ofer Zadikario" userId="f36b4b4543f14e71" providerId="LiveId" clId="{D6944E5A-F80B-4E16-8360-36A7472AE177}" dt="2024-02-07T11:18:07.713" v="2858" actId="1076"/>
          <ac:picMkLst>
            <pc:docMk/>
            <pc:sldMk cId="3345562454" sldId="1990"/>
            <ac:picMk id="6" creationId="{2F710261-F99C-91F0-54CE-56889B0EE78F}"/>
          </ac:picMkLst>
        </pc:picChg>
        <pc:picChg chg="del">
          <ac:chgData name="Ofer Zadikario" userId="f36b4b4543f14e71" providerId="LiveId" clId="{D6944E5A-F80B-4E16-8360-36A7472AE177}" dt="2024-02-07T11:14:52.865" v="2728" actId="478"/>
          <ac:picMkLst>
            <pc:docMk/>
            <pc:sldMk cId="3345562454" sldId="1990"/>
            <ac:picMk id="9" creationId="{524CDE56-B35F-C80C-0359-D6863A531D25}"/>
          </ac:picMkLst>
        </pc:picChg>
        <pc:picChg chg="add mod">
          <ac:chgData name="Ofer Zadikario" userId="f36b4b4543f14e71" providerId="LiveId" clId="{D6944E5A-F80B-4E16-8360-36A7472AE177}" dt="2024-02-07T11:18:10.452" v="2859" actId="1076"/>
          <ac:picMkLst>
            <pc:docMk/>
            <pc:sldMk cId="3345562454" sldId="1990"/>
            <ac:picMk id="10" creationId="{9CAAE62E-2FC9-251F-F3A3-3C3F26F4D85A}"/>
          </ac:picMkLst>
        </pc:picChg>
      </pc:sldChg>
      <pc:sldChg chg="delSp modSp add mod">
        <pc:chgData name="Ofer Zadikario" userId="f36b4b4543f14e71" providerId="LiveId" clId="{D6944E5A-F80B-4E16-8360-36A7472AE177}" dt="2024-02-07T11:26:20.427" v="3629" actId="5793"/>
        <pc:sldMkLst>
          <pc:docMk/>
          <pc:sldMk cId="1917545158" sldId="1991"/>
        </pc:sldMkLst>
        <pc:spChg chg="mod">
          <ac:chgData name="Ofer Zadikario" userId="f36b4b4543f14e71" providerId="LiveId" clId="{D6944E5A-F80B-4E16-8360-36A7472AE177}" dt="2024-02-07T11:22:50.644" v="3219" actId="404"/>
          <ac:spMkLst>
            <pc:docMk/>
            <pc:sldMk cId="1917545158" sldId="1991"/>
            <ac:spMk id="2" creationId="{F9C5F349-FE97-E574-8B57-AB8D3DD52D4C}"/>
          </ac:spMkLst>
        </pc:spChg>
        <pc:spChg chg="mod">
          <ac:chgData name="Ofer Zadikario" userId="f36b4b4543f14e71" providerId="LiveId" clId="{D6944E5A-F80B-4E16-8360-36A7472AE177}" dt="2024-02-07T11:26:20.427" v="3629" actId="5793"/>
          <ac:spMkLst>
            <pc:docMk/>
            <pc:sldMk cId="1917545158" sldId="1991"/>
            <ac:spMk id="3" creationId="{565A5D49-CE3C-AAE4-23D6-A2BA9596D480}"/>
          </ac:spMkLst>
        </pc:spChg>
        <pc:picChg chg="del">
          <ac:chgData name="Ofer Zadikario" userId="f36b4b4543f14e71" providerId="LiveId" clId="{D6944E5A-F80B-4E16-8360-36A7472AE177}" dt="2024-02-07T11:21:56.588" v="3162" actId="478"/>
          <ac:picMkLst>
            <pc:docMk/>
            <pc:sldMk cId="1917545158" sldId="1991"/>
            <ac:picMk id="6" creationId="{90AFB28B-5422-F5FC-C389-EE258F25C1DD}"/>
          </ac:picMkLst>
        </pc:picChg>
        <pc:picChg chg="del">
          <ac:chgData name="Ofer Zadikario" userId="f36b4b4543f14e71" providerId="LiveId" clId="{D6944E5A-F80B-4E16-8360-36A7472AE177}" dt="2024-02-07T11:21:58.284" v="3163" actId="478"/>
          <ac:picMkLst>
            <pc:docMk/>
            <pc:sldMk cId="1917545158" sldId="1991"/>
            <ac:picMk id="10" creationId="{06D0D118-B10A-5C59-862E-0897C4504E9D}"/>
          </ac:picMkLst>
        </pc:picChg>
      </pc:sldChg>
      <pc:sldChg chg="modSp add mod">
        <pc:chgData name="Ofer Zadikario" userId="f36b4b4543f14e71" providerId="LiveId" clId="{D6944E5A-F80B-4E16-8360-36A7472AE177}" dt="2024-02-07T11:28:16.732" v="3968" actId="20577"/>
        <pc:sldMkLst>
          <pc:docMk/>
          <pc:sldMk cId="1178409802" sldId="1992"/>
        </pc:sldMkLst>
        <pc:spChg chg="mod">
          <ac:chgData name="Ofer Zadikario" userId="f36b4b4543f14e71" providerId="LiveId" clId="{D6944E5A-F80B-4E16-8360-36A7472AE177}" dt="2024-02-07T11:28:16.732" v="3968" actId="20577"/>
          <ac:spMkLst>
            <pc:docMk/>
            <pc:sldMk cId="1178409802" sldId="1992"/>
            <ac:spMk id="3" creationId="{026CA507-4F50-46D6-AA4E-FDF5556502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2/7/2024 11:55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9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" y="1384390"/>
            <a:ext cx="9859116" cy="213968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</a:t>
            </a:r>
            <a:br>
              <a:rPr lang="en-US" dirty="0"/>
            </a:br>
            <a:r>
              <a:rPr lang="en-US" dirty="0"/>
              <a:t>Navigation With Shell</a:t>
            </a:r>
          </a:p>
        </p:txBody>
      </p:sp>
    </p:spTree>
    <p:extLst>
      <p:ext uri="{BB962C8B-B14F-4D97-AF65-F5344CB8AC3E}">
        <p14:creationId xmlns:p14="http://schemas.microsoft.com/office/powerpoint/2010/main" val="182083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72B1-3420-F3FC-0EC0-64669CECC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E66A1C-F6A2-9BB0-A438-C9253B1E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classes to be injected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DD9A1FC-B445-C5EB-BEBB-CD7F5D4D1186}"/>
              </a:ext>
            </a:extLst>
          </p:cNvPr>
          <p:cNvSpPr txBox="1"/>
          <p:nvPr/>
        </p:nvSpPr>
        <p:spPr>
          <a:xfrm>
            <a:off x="516376" y="954290"/>
            <a:ext cx="10388917" cy="639867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order to register pages,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viewmodels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services for injection, we are using the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.Net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Maui builder: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the difference 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between Transient and 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Singleton objects!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BACBF35-311B-7F78-62ED-C01396BE97DC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10261-F99C-91F0-54CE-56889B0E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6" y="2043947"/>
            <a:ext cx="4836671" cy="2929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AAE62E-2FC9-251F-F3A3-3C3F26F4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47" y="2043947"/>
            <a:ext cx="5407329" cy="40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6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26E0-686F-31A2-BE54-1DBCC4B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C5F349-FE97-E574-8B57-AB8D3DD5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process of building a multi page application: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65A5D49-CE3C-AAE4-23D6-A2BA9596D480}"/>
              </a:ext>
            </a:extLst>
          </p:cNvPr>
          <p:cNvSpPr txBox="1"/>
          <p:nvPr/>
        </p:nvSpPr>
        <p:spPr>
          <a:xfrm>
            <a:off x="516376" y="954290"/>
            <a:ext cx="10388917" cy="582005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a Shell page class as the main page of the application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Register all pages, view models and services to be injected automatically (using the app builder)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Define the story board of the application in the Shell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Xaml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 the pages and view models after defining their input parameters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39D26C7-AFC9-DD56-40FA-BF6F348C370B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1754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5ED4F-50D5-C163-8BFC-24848442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9A240-AD09-4650-79B2-1C42A48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26CA507-4F50-46D6-AA4E-FDF5556502F3}"/>
              </a:ext>
            </a:extLst>
          </p:cNvPr>
          <p:cNvSpPr txBox="1"/>
          <p:nvPr/>
        </p:nvSpPr>
        <p:spPr>
          <a:xfrm>
            <a:off x="516376" y="954290"/>
            <a:ext cx="10388917" cy="4336572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 a multi page application that include two pages: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page showing a location picker and a collection view of monkeys from that location (done in the previous exercise)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page showing a specific monkey name, details, location and photo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EBB4122-279C-D18B-D973-3E6872E09D6E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84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With Shell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373948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Until now we developed a one page applications.  At this chapter we will learn how to develop a multi page applications and how to navigate between the pages using Shell!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AEDE8-05B0-5B12-A174-AE6836A74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02"/>
          <a:stretch/>
        </p:blipFill>
        <p:spPr>
          <a:xfrm>
            <a:off x="7641237" y="0"/>
            <a:ext cx="3083241" cy="4087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353DC-9AD1-4043-EB3A-E1CE1DAAE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50"/>
          <a:stretch/>
        </p:blipFill>
        <p:spPr>
          <a:xfrm>
            <a:off x="8577263" y="3289386"/>
            <a:ext cx="3083241" cy="32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2F4E5-E774-A6CD-EC4D-1995BED1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E80381-6393-2346-7139-2C54367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Shell?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16E330A-9EE4-6355-709E-7716A8D26B01}"/>
              </a:ext>
            </a:extLst>
          </p:cNvPr>
          <p:cNvSpPr txBox="1"/>
          <p:nvPr/>
        </p:nvSpPr>
        <p:spPr>
          <a:xfrm>
            <a:off x="522514" y="1371600"/>
            <a:ext cx="7357462" cy="678339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 is a sub class of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ContentPage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Shell it is easy to define the story board of the app including: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Fly out Menu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Bottom and Upper Tabs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Navigation between pages using stack data structure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 Object is usually the Main Page of the App during the entire lifecycle of an app. It hosts all pages and load them as Data Templates views.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AC5B092-7C96-5510-7B7A-CBE711D90B21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33EC0-98CB-F7D6-C099-48D3A9201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02"/>
          <a:stretch/>
        </p:blipFill>
        <p:spPr>
          <a:xfrm>
            <a:off x="7641237" y="0"/>
            <a:ext cx="3083241" cy="4087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790F7-3B9D-614D-E1D4-D89A9C019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50"/>
          <a:stretch/>
        </p:blipFill>
        <p:spPr>
          <a:xfrm>
            <a:off x="8577263" y="3289386"/>
            <a:ext cx="3083241" cy="32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2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Content Class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0" y="1138397"/>
            <a:ext cx="7357462" cy="425962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 Content object hosts a view, and display it under its title!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also defines a “Route” – to be explained later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the students example, The Shell object is initiated by the App and then the 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SHellContent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object is built and load the </a:t>
            </a:r>
            <a:r>
              <a:rPr lang="en-US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StudentsView</a:t>
            </a: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7297D-42A5-8141-270A-A184BED4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58" y="4190625"/>
            <a:ext cx="4931489" cy="255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from one page to another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485691" y="1144534"/>
            <a:ext cx="10140267" cy="3296287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Shell.Current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a static variable holding a reference to the Shel object currently displayed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GotoAsync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is a method that gets a route (like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url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the page) and a dictionary of parameter name and value to be passed to the page!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0D694-2DB8-F018-F92C-4F22F1A4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95" y="3742594"/>
            <a:ext cx="6039160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95B49-AEFE-A44A-B0DA-E1A59655E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DD6CBB-2579-1C78-599B-15F3B9DD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Route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69F42A9-1EA7-A092-A93B-F1F09246163C}"/>
              </a:ext>
            </a:extLst>
          </p:cNvPr>
          <p:cNvSpPr txBox="1"/>
          <p:nvPr/>
        </p:nvSpPr>
        <p:spPr>
          <a:xfrm>
            <a:off x="485691" y="1144534"/>
            <a:ext cx="10140267" cy="1889748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Route to a page is defined in the Shell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Xaml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or using code as follows.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77118D2-2034-C62D-D95B-BC4665038C67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B614A-ABDC-18DD-825D-03CADEFA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64" y="2537778"/>
            <a:ext cx="5664491" cy="2571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BF5C0-F4B2-83BD-FE37-55D2FA19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34" y="2537778"/>
            <a:ext cx="5197992" cy="9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3346-148E-4429-4A7E-3F672489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CD9642-4D13-3223-E0BD-3999801A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destination page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6662E6E-BAF3-7D11-C170-107398A4F273}"/>
              </a:ext>
            </a:extLst>
          </p:cNvPr>
          <p:cNvSpPr txBox="1"/>
          <p:nvPr/>
        </p:nvSpPr>
        <p:spPr>
          <a:xfrm>
            <a:off x="485691" y="1144534"/>
            <a:ext cx="10140267" cy="514602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Parameters can be sent to the destination page in two ways.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a Dictionary&lt;string, object&gt;: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Using a “web like format” on the route it self: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B59E794-0A6C-5802-4B2E-A31D17A8F4BD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6337-498B-DD31-936F-1139F97C7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62" b="5115"/>
          <a:stretch/>
        </p:blipFill>
        <p:spPr>
          <a:xfrm>
            <a:off x="1486262" y="2669557"/>
            <a:ext cx="6039160" cy="2117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171A-2579-19A7-C466-27DE454B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5603119"/>
            <a:ext cx="11798906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3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78EE2-2058-D5EB-24B3-4053CAF3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82D540-189F-7149-5671-41F578D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destination page gets the parameters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8B9D12A-AA2A-A440-BE05-F265A38867E1}"/>
              </a:ext>
            </a:extLst>
          </p:cNvPr>
          <p:cNvSpPr txBox="1"/>
          <p:nvPr/>
        </p:nvSpPr>
        <p:spPr>
          <a:xfrm>
            <a:off x="485691" y="1144534"/>
            <a:ext cx="10140267" cy="2776145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Parameters sent to the destination page are automatically copied to properties in the view model of the destination page based on the following definition: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AD7FBF6-7B25-6E40-C4D3-9131589A0E7D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5C1F1-BFB5-FF39-B6C9-2B0A127F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72" y="2714275"/>
            <a:ext cx="4718292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9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Dependency Injection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130DC18-A448-4300-ABCE-76B4AF7E6B81}"/>
              </a:ext>
            </a:extLst>
          </p:cNvPr>
          <p:cNvSpPr txBox="1"/>
          <p:nvPr/>
        </p:nvSpPr>
        <p:spPr>
          <a:xfrm>
            <a:off x="522514" y="1371600"/>
            <a:ext cx="7357462" cy="5666167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using Shell, All page objects and View Model objects are created by the Shell itself!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is very easy to use Dependency Injection in this case!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that all page constructors in the example gets the view model as parameter, ready to be used!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the View Model get the Service class as parameter ready to be used!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B3E37-06ED-FC10-08A5-7D3026F6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78" y="2405712"/>
            <a:ext cx="3988005" cy="819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14378-D2CA-4A9F-7768-3273A9BA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7" y="3633097"/>
            <a:ext cx="3867349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326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12366</TotalTime>
  <Words>564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.Net Maui Navigation With Shell</vt:lpstr>
      <vt:lpstr>Navigation With Shell</vt:lpstr>
      <vt:lpstr>What is Shell?</vt:lpstr>
      <vt:lpstr>Shell Content Class</vt:lpstr>
      <vt:lpstr>Navigating from one page to another</vt:lpstr>
      <vt:lpstr>Defining a Route</vt:lpstr>
      <vt:lpstr>Passing parameters to destination page</vt:lpstr>
      <vt:lpstr>How the destination page gets the parameters</vt:lpstr>
      <vt:lpstr>Using Dependency Injection</vt:lpstr>
      <vt:lpstr>How to register classes to be injected</vt:lpstr>
      <vt:lpstr>The process of building a multi page application: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25</cp:revision>
  <dcterms:created xsi:type="dcterms:W3CDTF">2018-01-09T22:22:16Z</dcterms:created>
  <dcterms:modified xsi:type="dcterms:W3CDTF">2024-02-07T11:29:20Z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