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19"/>
  </p:notesMasterIdLst>
  <p:sldIdLst>
    <p:sldId id="1955" r:id="rId5"/>
    <p:sldId id="1975" r:id="rId6"/>
    <p:sldId id="1986" r:id="rId7"/>
    <p:sldId id="1976" r:id="rId8"/>
    <p:sldId id="1977" r:id="rId9"/>
    <p:sldId id="1987" r:id="rId10"/>
    <p:sldId id="1989" r:id="rId11"/>
    <p:sldId id="1988" r:id="rId12"/>
    <p:sldId id="1978" r:id="rId13"/>
    <p:sldId id="1990" r:id="rId14"/>
    <p:sldId id="1993" r:id="rId15"/>
    <p:sldId id="1994" r:id="rId16"/>
    <p:sldId id="1995" r:id="rId17"/>
    <p:sldId id="199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1955"/>
            <p14:sldId id="1975"/>
            <p14:sldId id="1986"/>
            <p14:sldId id="1976"/>
            <p14:sldId id="1977"/>
            <p14:sldId id="1987"/>
            <p14:sldId id="1989"/>
            <p14:sldId id="1988"/>
            <p14:sldId id="1978"/>
            <p14:sldId id="1990"/>
            <p14:sldId id="1993"/>
            <p14:sldId id="1994"/>
            <p14:sldId id="1995"/>
            <p14:sldId id="19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fer Zadikario" initials="OZ" lastIdx="1" clrIdx="0">
    <p:extLst>
      <p:ext uri="{19B8F6BF-5375-455C-9EA6-DF929625EA0E}">
        <p15:presenceInfo xmlns:p15="http://schemas.microsoft.com/office/powerpoint/2012/main" userId="f36b4b4543f14e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E4C"/>
    <a:srgbClr val="D83B01"/>
    <a:srgbClr val="FF8C00"/>
    <a:srgbClr val="0476D8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944E5A-F80B-4E16-8360-36A7472AE177}" v="1" dt="2024-02-07T11:05:49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0" autoAdjust="0"/>
    <p:restoredTop sz="94249" autoAdjust="0"/>
  </p:normalViewPr>
  <p:slideViewPr>
    <p:cSldViewPr snapToGrid="0">
      <p:cViewPr varScale="1">
        <p:scale>
          <a:sx n="104" d="100"/>
          <a:sy n="104" d="100"/>
        </p:scale>
        <p:origin x="2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fer Zadikario" userId="f36b4b4543f14e71" providerId="LiveId" clId="{D6944E5A-F80B-4E16-8360-36A7472AE177}"/>
    <pc:docChg chg="undo redo custSel addSld delSld modSld modSection">
      <pc:chgData name="Ofer Zadikario" userId="f36b4b4543f14e71" providerId="LiveId" clId="{D6944E5A-F80B-4E16-8360-36A7472AE177}" dt="2024-02-16T10:29:46.619" v="5386" actId="47"/>
      <pc:docMkLst>
        <pc:docMk/>
      </pc:docMkLst>
      <pc:sldChg chg="modSp mod">
        <pc:chgData name="Ofer Zadikario" userId="f36b4b4543f14e71" providerId="LiveId" clId="{D6944E5A-F80B-4E16-8360-36A7472AE177}" dt="2024-02-07T09:57:00.262" v="20" actId="20577"/>
        <pc:sldMkLst>
          <pc:docMk/>
          <pc:sldMk cId="1820839283" sldId="1955"/>
        </pc:sldMkLst>
        <pc:spChg chg="mod">
          <ac:chgData name="Ofer Zadikario" userId="f36b4b4543f14e71" providerId="LiveId" clId="{D6944E5A-F80B-4E16-8360-36A7472AE177}" dt="2024-02-07T09:57:00.262" v="20" actId="20577"/>
          <ac:spMkLst>
            <pc:docMk/>
            <pc:sldMk cId="1820839283" sldId="1955"/>
            <ac:spMk id="2" creationId="{1540FD78-B5E6-FE4A-8332-386F19518AFE}"/>
          </ac:spMkLst>
        </pc:spChg>
      </pc:sldChg>
      <pc:sldChg chg="addSp delSp modSp mod">
        <pc:chgData name="Ofer Zadikario" userId="f36b4b4543f14e71" providerId="LiveId" clId="{D6944E5A-F80B-4E16-8360-36A7472AE177}" dt="2024-02-07T10:03:04.974" v="423" actId="5793"/>
        <pc:sldMkLst>
          <pc:docMk/>
          <pc:sldMk cId="3803034792" sldId="1975"/>
        </pc:sldMkLst>
        <pc:spChg chg="mod">
          <ac:chgData name="Ofer Zadikario" userId="f36b4b4543f14e71" providerId="LiveId" clId="{D6944E5A-F80B-4E16-8360-36A7472AE177}" dt="2024-02-07T09:57:16.129" v="41" actId="20577"/>
          <ac:spMkLst>
            <pc:docMk/>
            <pc:sldMk cId="3803034792" sldId="1975"/>
            <ac:spMk id="2" creationId="{5B1C9383-5FA4-430A-9B95-D157DAC11C19}"/>
          </ac:spMkLst>
        </pc:spChg>
        <pc:spChg chg="mod">
          <ac:chgData name="Ofer Zadikario" userId="f36b4b4543f14e71" providerId="LiveId" clId="{D6944E5A-F80B-4E16-8360-36A7472AE177}" dt="2024-02-07T10:03:04.974" v="423" actId="5793"/>
          <ac:spMkLst>
            <pc:docMk/>
            <pc:sldMk cId="3803034792" sldId="1975"/>
            <ac:spMk id="3" creationId="{4130DC18-A448-4300-ABCE-76B4AF7E6B81}"/>
          </ac:spMkLst>
        </pc:spChg>
        <pc:picChg chg="del">
          <ac:chgData name="Ofer Zadikario" userId="f36b4b4543f14e71" providerId="LiveId" clId="{D6944E5A-F80B-4E16-8360-36A7472AE177}" dt="2024-02-07T09:58:27.649" v="234" actId="478"/>
          <ac:picMkLst>
            <pc:docMk/>
            <pc:sldMk cId="3803034792" sldId="1975"/>
            <ac:picMk id="4" creationId="{D0315D85-9659-4E89-98D0-588474D2CA59}"/>
          </ac:picMkLst>
        </pc:picChg>
        <pc:picChg chg="add mod modCrop">
          <ac:chgData name="Ofer Zadikario" userId="f36b4b4543f14e71" providerId="LiveId" clId="{D6944E5A-F80B-4E16-8360-36A7472AE177}" dt="2024-02-07T10:00:26.668" v="330" actId="732"/>
          <ac:picMkLst>
            <pc:docMk/>
            <pc:sldMk cId="3803034792" sldId="1975"/>
            <ac:picMk id="6" creationId="{62EAEDE8-05B0-5B12-A174-AE6836A74B47}"/>
          </ac:picMkLst>
        </pc:picChg>
        <pc:picChg chg="add mod modCrop">
          <ac:chgData name="Ofer Zadikario" userId="f36b4b4543f14e71" providerId="LiveId" clId="{D6944E5A-F80B-4E16-8360-36A7472AE177}" dt="2024-02-07T10:00:44.445" v="333" actId="1076"/>
          <ac:picMkLst>
            <pc:docMk/>
            <pc:sldMk cId="3803034792" sldId="1975"/>
            <ac:picMk id="9" creationId="{6B9353DC-9AD1-4043-EB3A-E1CE1DAAE40A}"/>
          </ac:picMkLst>
        </pc:picChg>
      </pc:sldChg>
      <pc:sldChg chg="addSp delSp modSp mod">
        <pc:chgData name="Ofer Zadikario" userId="f36b4b4543f14e71" providerId="LiveId" clId="{D6944E5A-F80B-4E16-8360-36A7472AE177}" dt="2024-02-07T10:16:27.638" v="1335" actId="1076"/>
        <pc:sldMkLst>
          <pc:docMk/>
          <pc:sldMk cId="1900434498" sldId="1976"/>
        </pc:sldMkLst>
        <pc:spChg chg="mod">
          <ac:chgData name="Ofer Zadikario" userId="f36b4b4543f14e71" providerId="LiveId" clId="{D6944E5A-F80B-4E16-8360-36A7472AE177}" dt="2024-02-07T10:09:41.404" v="1018" actId="20577"/>
          <ac:spMkLst>
            <pc:docMk/>
            <pc:sldMk cId="1900434498" sldId="1976"/>
            <ac:spMk id="2" creationId="{5B1C9383-5FA4-430A-9B95-D157DAC11C19}"/>
          </ac:spMkLst>
        </pc:spChg>
        <pc:spChg chg="mod">
          <ac:chgData name="Ofer Zadikario" userId="f36b4b4543f14e71" providerId="LiveId" clId="{D6944E5A-F80B-4E16-8360-36A7472AE177}" dt="2024-02-07T10:14:13.412" v="1330" actId="1076"/>
          <ac:spMkLst>
            <pc:docMk/>
            <pc:sldMk cId="1900434498" sldId="1976"/>
            <ac:spMk id="3" creationId="{4130DC18-A448-4300-ABCE-76B4AF7E6B81}"/>
          </ac:spMkLst>
        </pc:spChg>
        <pc:picChg chg="del">
          <ac:chgData name="Ofer Zadikario" userId="f36b4b4543f14e71" providerId="LiveId" clId="{D6944E5A-F80B-4E16-8360-36A7472AE177}" dt="2024-02-07T10:09:48.201" v="1020" actId="478"/>
          <ac:picMkLst>
            <pc:docMk/>
            <pc:sldMk cId="1900434498" sldId="1976"/>
            <ac:picMk id="4" creationId="{D0315D85-9659-4E89-98D0-588474D2CA59}"/>
          </ac:picMkLst>
        </pc:picChg>
        <pc:picChg chg="del">
          <ac:chgData name="Ofer Zadikario" userId="f36b4b4543f14e71" providerId="LiveId" clId="{D6944E5A-F80B-4E16-8360-36A7472AE177}" dt="2024-02-07T10:09:45.597" v="1019" actId="478"/>
          <ac:picMkLst>
            <pc:docMk/>
            <pc:sldMk cId="1900434498" sldId="1976"/>
            <ac:picMk id="5" creationId="{3B1DFD0A-2BB8-4C4F-AC57-C22DB0B2B7F6}"/>
          </ac:picMkLst>
        </pc:picChg>
        <pc:picChg chg="add mod">
          <ac:chgData name="Ofer Zadikario" userId="f36b4b4543f14e71" providerId="LiveId" clId="{D6944E5A-F80B-4E16-8360-36A7472AE177}" dt="2024-02-07T10:16:27.638" v="1335" actId="1076"/>
          <ac:picMkLst>
            <pc:docMk/>
            <pc:sldMk cId="1900434498" sldId="1976"/>
            <ac:picMk id="7" creationId="{8A67297D-42A5-8141-270A-A184BED4F359}"/>
          </ac:picMkLst>
        </pc:picChg>
      </pc:sldChg>
      <pc:sldChg chg="addSp delSp modSp mod">
        <pc:chgData name="Ofer Zadikario" userId="f36b4b4543f14e71" providerId="LiveId" clId="{D6944E5A-F80B-4E16-8360-36A7472AE177}" dt="2024-02-07T10:56:46.113" v="1637" actId="1076"/>
        <pc:sldMkLst>
          <pc:docMk/>
          <pc:sldMk cId="3132623133" sldId="1977"/>
        </pc:sldMkLst>
        <pc:spChg chg="mod">
          <ac:chgData name="Ofer Zadikario" userId="f36b4b4543f14e71" providerId="LiveId" clId="{D6944E5A-F80B-4E16-8360-36A7472AE177}" dt="2024-02-07T10:30:47.729" v="1386" actId="20577"/>
          <ac:spMkLst>
            <pc:docMk/>
            <pc:sldMk cId="3132623133" sldId="1977"/>
            <ac:spMk id="2" creationId="{5B1C9383-5FA4-430A-9B95-D157DAC11C19}"/>
          </ac:spMkLst>
        </pc:spChg>
        <pc:spChg chg="mod">
          <ac:chgData name="Ofer Zadikario" userId="f36b4b4543f14e71" providerId="LiveId" clId="{D6944E5A-F80B-4E16-8360-36A7472AE177}" dt="2024-02-07T10:56:39.796" v="1636" actId="20577"/>
          <ac:spMkLst>
            <pc:docMk/>
            <pc:sldMk cId="3132623133" sldId="1977"/>
            <ac:spMk id="3" creationId="{4130DC18-A448-4300-ABCE-76B4AF7E6B81}"/>
          </ac:spMkLst>
        </pc:spChg>
        <pc:picChg chg="add mod">
          <ac:chgData name="Ofer Zadikario" userId="f36b4b4543f14e71" providerId="LiveId" clId="{D6944E5A-F80B-4E16-8360-36A7472AE177}" dt="2024-02-07T10:56:46.113" v="1637" actId="1076"/>
          <ac:picMkLst>
            <pc:docMk/>
            <pc:sldMk cId="3132623133" sldId="1977"/>
            <ac:picMk id="5" creationId="{CBC0D694-2DB8-F018-F92C-4F22F1A43FD2}"/>
          </ac:picMkLst>
        </pc:picChg>
        <pc:picChg chg="del">
          <ac:chgData name="Ofer Zadikario" userId="f36b4b4543f14e71" providerId="LiveId" clId="{D6944E5A-F80B-4E16-8360-36A7472AE177}" dt="2024-02-07T10:49:18.310" v="1388" actId="478"/>
          <ac:picMkLst>
            <pc:docMk/>
            <pc:sldMk cId="3132623133" sldId="1977"/>
            <ac:picMk id="6" creationId="{94342CEF-4857-4304-A3D9-AFBB9A8A8782}"/>
          </ac:picMkLst>
        </pc:picChg>
        <pc:picChg chg="del">
          <ac:chgData name="Ofer Zadikario" userId="f36b4b4543f14e71" providerId="LiveId" clId="{D6944E5A-F80B-4E16-8360-36A7472AE177}" dt="2024-02-07T10:49:16.578" v="1387" actId="478"/>
          <ac:picMkLst>
            <pc:docMk/>
            <pc:sldMk cId="3132623133" sldId="1977"/>
            <ac:picMk id="10" creationId="{63DB1CD9-BC75-89F2-477D-A027AECB4581}"/>
          </ac:picMkLst>
        </pc:picChg>
      </pc:sldChg>
      <pc:sldChg chg="addSp delSp modSp mod">
        <pc:chgData name="Ofer Zadikario" userId="f36b4b4543f14e71" providerId="LiveId" clId="{D6944E5A-F80B-4E16-8360-36A7472AE177}" dt="2024-02-07T11:14:15.420" v="2683" actId="1076"/>
        <pc:sldMkLst>
          <pc:docMk/>
          <pc:sldMk cId="187578326" sldId="1978"/>
        </pc:sldMkLst>
        <pc:spChg chg="mod">
          <ac:chgData name="Ofer Zadikario" userId="f36b4b4543f14e71" providerId="LiveId" clId="{D6944E5A-F80B-4E16-8360-36A7472AE177}" dt="2024-02-07T11:10:43.499" v="2311" actId="20577"/>
          <ac:spMkLst>
            <pc:docMk/>
            <pc:sldMk cId="187578326" sldId="1978"/>
            <ac:spMk id="2" creationId="{5B1C9383-5FA4-430A-9B95-D157DAC11C19}"/>
          </ac:spMkLst>
        </pc:spChg>
        <pc:spChg chg="mod">
          <ac:chgData name="Ofer Zadikario" userId="f36b4b4543f14e71" providerId="LiveId" clId="{D6944E5A-F80B-4E16-8360-36A7472AE177}" dt="2024-02-07T11:13:43.736" v="2681" actId="20577"/>
          <ac:spMkLst>
            <pc:docMk/>
            <pc:sldMk cId="187578326" sldId="1978"/>
            <ac:spMk id="3" creationId="{4130DC18-A448-4300-ABCE-76B4AF7E6B81}"/>
          </ac:spMkLst>
        </pc:spChg>
        <pc:picChg chg="add mod">
          <ac:chgData name="Ofer Zadikario" userId="f36b4b4543f14e71" providerId="LiveId" clId="{D6944E5A-F80B-4E16-8360-36A7472AE177}" dt="2024-02-07T11:13:25.903" v="2609" actId="1076"/>
          <ac:picMkLst>
            <pc:docMk/>
            <pc:sldMk cId="187578326" sldId="1978"/>
            <ac:picMk id="5" creationId="{D20B3E37-06ED-FC10-08A5-7D3026F6B00D}"/>
          </ac:picMkLst>
        </pc:picChg>
        <pc:picChg chg="del">
          <ac:chgData name="Ofer Zadikario" userId="f36b4b4543f14e71" providerId="LiveId" clId="{D6944E5A-F80B-4E16-8360-36A7472AE177}" dt="2024-02-07T11:10:54.836" v="2312" actId="478"/>
          <ac:picMkLst>
            <pc:docMk/>
            <pc:sldMk cId="187578326" sldId="1978"/>
            <ac:picMk id="7" creationId="{DA6AB282-3C22-1B60-FDD8-849643F876DF}"/>
          </ac:picMkLst>
        </pc:picChg>
        <pc:picChg chg="add mod">
          <ac:chgData name="Ofer Zadikario" userId="f36b4b4543f14e71" providerId="LiveId" clId="{D6944E5A-F80B-4E16-8360-36A7472AE177}" dt="2024-02-07T11:14:15.420" v="2683" actId="1076"/>
          <ac:picMkLst>
            <pc:docMk/>
            <pc:sldMk cId="187578326" sldId="1978"/>
            <ac:picMk id="9" creationId="{F9A14378-D2CA-4A9F-7768-3273A9BA2D1B}"/>
          </ac:picMkLst>
        </pc:picChg>
        <pc:picChg chg="del">
          <ac:chgData name="Ofer Zadikario" userId="f36b4b4543f14e71" providerId="LiveId" clId="{D6944E5A-F80B-4E16-8360-36A7472AE177}" dt="2024-02-07T11:10:56.675" v="2313" actId="478"/>
          <ac:picMkLst>
            <pc:docMk/>
            <pc:sldMk cId="187578326" sldId="1978"/>
            <ac:picMk id="11" creationId="{03A0E664-5C63-9E7B-4FE3-A0EA37C4F061}"/>
          </ac:picMkLst>
        </pc:picChg>
      </pc:sldChg>
      <pc:sldChg chg="del">
        <pc:chgData name="Ofer Zadikario" userId="f36b4b4543f14e71" providerId="LiveId" clId="{D6944E5A-F80B-4E16-8360-36A7472AE177}" dt="2024-02-07T11:29:14.757" v="3969" actId="2696"/>
        <pc:sldMkLst>
          <pc:docMk/>
          <pc:sldMk cId="2436114190" sldId="1979"/>
        </pc:sldMkLst>
      </pc:sldChg>
      <pc:sldChg chg="del">
        <pc:chgData name="Ofer Zadikario" userId="f36b4b4543f14e71" providerId="LiveId" clId="{D6944E5A-F80B-4E16-8360-36A7472AE177}" dt="2024-02-07T11:29:14.757" v="3969" actId="2696"/>
        <pc:sldMkLst>
          <pc:docMk/>
          <pc:sldMk cId="1477441407" sldId="1980"/>
        </pc:sldMkLst>
      </pc:sldChg>
      <pc:sldChg chg="del">
        <pc:chgData name="Ofer Zadikario" userId="f36b4b4543f14e71" providerId="LiveId" clId="{D6944E5A-F80B-4E16-8360-36A7472AE177}" dt="2024-02-07T11:29:14.757" v="3969" actId="2696"/>
        <pc:sldMkLst>
          <pc:docMk/>
          <pc:sldMk cId="2911347949" sldId="1981"/>
        </pc:sldMkLst>
      </pc:sldChg>
      <pc:sldChg chg="del">
        <pc:chgData name="Ofer Zadikario" userId="f36b4b4543f14e71" providerId="LiveId" clId="{D6944E5A-F80B-4E16-8360-36A7472AE177}" dt="2024-02-07T11:29:14.757" v="3969" actId="2696"/>
        <pc:sldMkLst>
          <pc:docMk/>
          <pc:sldMk cId="1554816637" sldId="1982"/>
        </pc:sldMkLst>
      </pc:sldChg>
      <pc:sldChg chg="del">
        <pc:chgData name="Ofer Zadikario" userId="f36b4b4543f14e71" providerId="LiveId" clId="{D6944E5A-F80B-4E16-8360-36A7472AE177}" dt="2024-02-07T11:29:14.757" v="3969" actId="2696"/>
        <pc:sldMkLst>
          <pc:docMk/>
          <pc:sldMk cId="3891202582" sldId="1983"/>
        </pc:sldMkLst>
      </pc:sldChg>
      <pc:sldChg chg="del">
        <pc:chgData name="Ofer Zadikario" userId="f36b4b4543f14e71" providerId="LiveId" clId="{D6944E5A-F80B-4E16-8360-36A7472AE177}" dt="2024-02-07T11:29:14.757" v="3969" actId="2696"/>
        <pc:sldMkLst>
          <pc:docMk/>
          <pc:sldMk cId="369211962" sldId="1984"/>
        </pc:sldMkLst>
      </pc:sldChg>
      <pc:sldChg chg="del">
        <pc:chgData name="Ofer Zadikario" userId="f36b4b4543f14e71" providerId="LiveId" clId="{D6944E5A-F80B-4E16-8360-36A7472AE177}" dt="2024-02-07T11:29:14.757" v="3969" actId="2696"/>
        <pc:sldMkLst>
          <pc:docMk/>
          <pc:sldMk cId="1282014437" sldId="1985"/>
        </pc:sldMkLst>
      </pc:sldChg>
      <pc:sldChg chg="modSp add mod">
        <pc:chgData name="Ofer Zadikario" userId="f36b4b4543f14e71" providerId="LiveId" clId="{D6944E5A-F80B-4E16-8360-36A7472AE177}" dt="2024-02-07T10:08:37.113" v="981" actId="20577"/>
        <pc:sldMkLst>
          <pc:docMk/>
          <pc:sldMk cId="3372629403" sldId="1986"/>
        </pc:sldMkLst>
        <pc:spChg chg="mod">
          <ac:chgData name="Ofer Zadikario" userId="f36b4b4543f14e71" providerId="LiveId" clId="{D6944E5A-F80B-4E16-8360-36A7472AE177}" dt="2024-02-07T10:03:17.642" v="439" actId="20577"/>
          <ac:spMkLst>
            <pc:docMk/>
            <pc:sldMk cId="3372629403" sldId="1986"/>
            <ac:spMk id="2" creationId="{D2E80381-6393-2346-7139-2C54367A9702}"/>
          </ac:spMkLst>
        </pc:spChg>
        <pc:spChg chg="mod">
          <ac:chgData name="Ofer Zadikario" userId="f36b4b4543f14e71" providerId="LiveId" clId="{D6944E5A-F80B-4E16-8360-36A7472AE177}" dt="2024-02-07T10:08:37.113" v="981" actId="20577"/>
          <ac:spMkLst>
            <pc:docMk/>
            <pc:sldMk cId="3372629403" sldId="1986"/>
            <ac:spMk id="3" creationId="{A16E330A-9EE4-6355-709E-7716A8D26B01}"/>
          </ac:spMkLst>
        </pc:spChg>
      </pc:sldChg>
      <pc:sldChg chg="addSp delSp modSp add mod">
        <pc:chgData name="Ofer Zadikario" userId="f36b4b4543f14e71" providerId="LiveId" clId="{D6944E5A-F80B-4E16-8360-36A7472AE177}" dt="2024-02-07T10:58:54.572" v="1754" actId="14100"/>
        <pc:sldMkLst>
          <pc:docMk/>
          <pc:sldMk cId="1334554901" sldId="1987"/>
        </pc:sldMkLst>
        <pc:spChg chg="mod">
          <ac:chgData name="Ofer Zadikario" userId="f36b4b4543f14e71" providerId="LiveId" clId="{D6944E5A-F80B-4E16-8360-36A7472AE177}" dt="2024-02-07T10:57:05.525" v="1654" actId="20577"/>
          <ac:spMkLst>
            <pc:docMk/>
            <pc:sldMk cId="1334554901" sldId="1987"/>
            <ac:spMk id="2" creationId="{2FDD6CBB-2579-1C78-599B-15F3B9DD2BE5}"/>
          </ac:spMkLst>
        </pc:spChg>
        <pc:spChg chg="mod">
          <ac:chgData name="Ofer Zadikario" userId="f36b4b4543f14e71" providerId="LiveId" clId="{D6944E5A-F80B-4E16-8360-36A7472AE177}" dt="2024-02-07T10:57:44.552" v="1748" actId="20577"/>
          <ac:spMkLst>
            <pc:docMk/>
            <pc:sldMk cId="1334554901" sldId="1987"/>
            <ac:spMk id="3" creationId="{869F42A9-1EA7-A092-A93B-F1F09246163C}"/>
          </ac:spMkLst>
        </pc:spChg>
        <pc:picChg chg="del">
          <ac:chgData name="Ofer Zadikario" userId="f36b4b4543f14e71" providerId="LiveId" clId="{D6944E5A-F80B-4E16-8360-36A7472AE177}" dt="2024-02-07T10:57:48.549" v="1749" actId="478"/>
          <ac:picMkLst>
            <pc:docMk/>
            <pc:sldMk cId="1334554901" sldId="1987"/>
            <ac:picMk id="5" creationId="{37B3E561-88E4-9BC5-8E39-DAD11E71B5F9}"/>
          </ac:picMkLst>
        </pc:picChg>
        <pc:picChg chg="add mod">
          <ac:chgData name="Ofer Zadikario" userId="f36b4b4543f14e71" providerId="LiveId" clId="{D6944E5A-F80B-4E16-8360-36A7472AE177}" dt="2024-02-07T10:58:14.118" v="1751" actId="1076"/>
          <ac:picMkLst>
            <pc:docMk/>
            <pc:sldMk cId="1334554901" sldId="1987"/>
            <ac:picMk id="6" creationId="{F15B614A-ABDC-18DD-825D-03CADEFA7086}"/>
          </ac:picMkLst>
        </pc:picChg>
        <pc:picChg chg="add mod">
          <ac:chgData name="Ofer Zadikario" userId="f36b4b4543f14e71" providerId="LiveId" clId="{D6944E5A-F80B-4E16-8360-36A7472AE177}" dt="2024-02-07T10:58:54.572" v="1754" actId="14100"/>
          <ac:picMkLst>
            <pc:docMk/>
            <pc:sldMk cId="1334554901" sldId="1987"/>
            <ac:picMk id="9" creationId="{EC1BF5C0-F4B2-83BD-FE37-55D2FA19857F}"/>
          </ac:picMkLst>
        </pc:picChg>
      </pc:sldChg>
      <pc:sldChg chg="addSp delSp modSp add mod">
        <pc:chgData name="Ofer Zadikario" userId="f36b4b4543f14e71" providerId="LiveId" clId="{D6944E5A-F80B-4E16-8360-36A7472AE177}" dt="2024-02-07T11:02:18.019" v="2001" actId="1076"/>
        <pc:sldMkLst>
          <pc:docMk/>
          <pc:sldMk cId="3354894237" sldId="1988"/>
        </pc:sldMkLst>
        <pc:spChg chg="mod">
          <ac:chgData name="Ofer Zadikario" userId="f36b4b4543f14e71" providerId="LiveId" clId="{D6944E5A-F80B-4E16-8360-36A7472AE177}" dt="2024-02-07T10:59:53.523" v="1799" actId="20577"/>
          <ac:spMkLst>
            <pc:docMk/>
            <pc:sldMk cId="3354894237" sldId="1988"/>
            <ac:spMk id="2" creationId="{2D82D540-189F-7149-5671-41F578D09218}"/>
          </ac:spMkLst>
        </pc:spChg>
        <pc:spChg chg="mod">
          <ac:chgData name="Ofer Zadikario" userId="f36b4b4543f14e71" providerId="LiveId" clId="{D6944E5A-F80B-4E16-8360-36A7472AE177}" dt="2024-02-07T11:01:32.264" v="1997" actId="20577"/>
          <ac:spMkLst>
            <pc:docMk/>
            <pc:sldMk cId="3354894237" sldId="1988"/>
            <ac:spMk id="3" creationId="{68B9D12A-AA2A-A440-BE05-F265A38867E1}"/>
          </ac:spMkLst>
        </pc:spChg>
        <pc:picChg chg="add mod">
          <ac:chgData name="Ofer Zadikario" userId="f36b4b4543f14e71" providerId="LiveId" clId="{D6944E5A-F80B-4E16-8360-36A7472AE177}" dt="2024-02-07T11:02:18.019" v="2001" actId="1076"/>
          <ac:picMkLst>
            <pc:docMk/>
            <pc:sldMk cId="3354894237" sldId="1988"/>
            <ac:picMk id="5" creationId="{DCC5C1F1-BFB5-FF39-B6C9-2B0A127F9E82}"/>
          </ac:picMkLst>
        </pc:picChg>
        <pc:picChg chg="del">
          <ac:chgData name="Ofer Zadikario" userId="f36b4b4543f14e71" providerId="LiveId" clId="{D6944E5A-F80B-4E16-8360-36A7472AE177}" dt="2024-02-07T11:01:34.528" v="1998" actId="478"/>
          <ac:picMkLst>
            <pc:docMk/>
            <pc:sldMk cId="3354894237" sldId="1988"/>
            <ac:picMk id="6" creationId="{6DDEDB5D-83E3-2D6B-518D-713FA5A4DB77}"/>
          </ac:picMkLst>
        </pc:picChg>
        <pc:picChg chg="del">
          <ac:chgData name="Ofer Zadikario" userId="f36b4b4543f14e71" providerId="LiveId" clId="{D6944E5A-F80B-4E16-8360-36A7472AE177}" dt="2024-02-07T11:01:36.298" v="1999" actId="478"/>
          <ac:picMkLst>
            <pc:docMk/>
            <pc:sldMk cId="3354894237" sldId="1988"/>
            <ac:picMk id="9" creationId="{3D6D3C1F-86AE-3481-F381-961D9EE3E8A2}"/>
          </ac:picMkLst>
        </pc:picChg>
      </pc:sldChg>
      <pc:sldChg chg="addSp delSp modSp add mod">
        <pc:chgData name="Ofer Zadikario" userId="f36b4b4543f14e71" providerId="LiveId" clId="{D6944E5A-F80B-4E16-8360-36A7472AE177}" dt="2024-02-07T11:08:59.479" v="2285" actId="1036"/>
        <pc:sldMkLst>
          <pc:docMk/>
          <pc:sldMk cId="2041439100" sldId="1989"/>
        </pc:sldMkLst>
        <pc:spChg chg="mod">
          <ac:chgData name="Ofer Zadikario" userId="f36b4b4543f14e71" providerId="LiveId" clId="{D6944E5A-F80B-4E16-8360-36A7472AE177}" dt="2024-02-07T11:03:54.498" v="2040" actId="20577"/>
          <ac:spMkLst>
            <pc:docMk/>
            <pc:sldMk cId="2041439100" sldId="1989"/>
            <ac:spMk id="2" creationId="{36CD9642-4D13-3223-E0BD-3999801A177C}"/>
          </ac:spMkLst>
        </pc:spChg>
        <pc:spChg chg="mod">
          <ac:chgData name="Ofer Zadikario" userId="f36b4b4543f14e71" providerId="LiveId" clId="{D6944E5A-F80B-4E16-8360-36A7472AE177}" dt="2024-02-07T11:06:26.901" v="2232" actId="20577"/>
          <ac:spMkLst>
            <pc:docMk/>
            <pc:sldMk cId="2041439100" sldId="1989"/>
            <ac:spMk id="3" creationId="{B6662E6E-BAF3-7D11-C170-107398A4F273}"/>
          </ac:spMkLst>
        </pc:spChg>
        <pc:picChg chg="add mod modCrop">
          <ac:chgData name="Ofer Zadikario" userId="f36b4b4543f14e71" providerId="LiveId" clId="{D6944E5A-F80B-4E16-8360-36A7472AE177}" dt="2024-02-07T11:06:20.149" v="2231" actId="1076"/>
          <ac:picMkLst>
            <pc:docMk/>
            <pc:sldMk cId="2041439100" sldId="1989"/>
            <ac:picMk id="4" creationId="{04ED6337-498B-DD31-936F-1139F97C73D9}"/>
          </ac:picMkLst>
        </pc:picChg>
        <pc:picChg chg="del">
          <ac:chgData name="Ofer Zadikario" userId="f36b4b4543f14e71" providerId="LiveId" clId="{D6944E5A-F80B-4E16-8360-36A7472AE177}" dt="2024-02-07T11:04:40.046" v="2147" actId="478"/>
          <ac:picMkLst>
            <pc:docMk/>
            <pc:sldMk cId="2041439100" sldId="1989"/>
            <ac:picMk id="6" creationId="{B7C0B407-3C31-518D-263A-A07CB8C066F5}"/>
          </ac:picMkLst>
        </pc:picChg>
        <pc:picChg chg="add mod">
          <ac:chgData name="Ofer Zadikario" userId="f36b4b4543f14e71" providerId="LiveId" clId="{D6944E5A-F80B-4E16-8360-36A7472AE177}" dt="2024-02-07T11:08:59.479" v="2285" actId="1036"/>
          <ac:picMkLst>
            <pc:docMk/>
            <pc:sldMk cId="2041439100" sldId="1989"/>
            <ac:picMk id="7" creationId="{238F171A-2579-19A7-C466-27DE454B454C}"/>
          </ac:picMkLst>
        </pc:picChg>
        <pc:picChg chg="del">
          <ac:chgData name="Ofer Zadikario" userId="f36b4b4543f14e71" providerId="LiveId" clId="{D6944E5A-F80B-4E16-8360-36A7472AE177}" dt="2024-02-07T11:04:41.932" v="2148" actId="478"/>
          <ac:picMkLst>
            <pc:docMk/>
            <pc:sldMk cId="2041439100" sldId="1989"/>
            <ac:picMk id="9" creationId="{44F22AAC-F99B-60C3-A0EE-BF170D313CE4}"/>
          </ac:picMkLst>
        </pc:picChg>
      </pc:sldChg>
      <pc:sldChg chg="addSp delSp modSp add mod">
        <pc:chgData name="Ofer Zadikario" userId="f36b4b4543f14e71" providerId="LiveId" clId="{D6944E5A-F80B-4E16-8360-36A7472AE177}" dt="2024-02-07T11:18:50.288" v="2929" actId="20577"/>
        <pc:sldMkLst>
          <pc:docMk/>
          <pc:sldMk cId="3345562454" sldId="1990"/>
        </pc:sldMkLst>
        <pc:spChg chg="mod">
          <ac:chgData name="Ofer Zadikario" userId="f36b4b4543f14e71" providerId="LiveId" clId="{D6944E5A-F80B-4E16-8360-36A7472AE177}" dt="2024-02-07T11:14:46.275" v="2726" actId="20577"/>
          <ac:spMkLst>
            <pc:docMk/>
            <pc:sldMk cId="3345562454" sldId="1990"/>
            <ac:spMk id="2" creationId="{F7E66A1C-F6A2-9BB0-A438-C9253B1E82FC}"/>
          </ac:spMkLst>
        </pc:spChg>
        <pc:spChg chg="mod">
          <ac:chgData name="Ofer Zadikario" userId="f36b4b4543f14e71" providerId="LiveId" clId="{D6944E5A-F80B-4E16-8360-36A7472AE177}" dt="2024-02-07T11:18:50.288" v="2929" actId="20577"/>
          <ac:spMkLst>
            <pc:docMk/>
            <pc:sldMk cId="3345562454" sldId="1990"/>
            <ac:spMk id="3" creationId="{ADD9A1FC-B445-C5EB-BEBB-CD7F5D4D1186}"/>
          </ac:spMkLst>
        </pc:spChg>
        <pc:picChg chg="del">
          <ac:chgData name="Ofer Zadikario" userId="f36b4b4543f14e71" providerId="LiveId" clId="{D6944E5A-F80B-4E16-8360-36A7472AE177}" dt="2024-02-07T11:14:51.309" v="2727" actId="478"/>
          <ac:picMkLst>
            <pc:docMk/>
            <pc:sldMk cId="3345562454" sldId="1990"/>
            <ac:picMk id="5" creationId="{48E1FBAF-1486-8C0C-AE30-B7244171E50D}"/>
          </ac:picMkLst>
        </pc:picChg>
        <pc:picChg chg="add mod">
          <ac:chgData name="Ofer Zadikario" userId="f36b4b4543f14e71" providerId="LiveId" clId="{D6944E5A-F80B-4E16-8360-36A7472AE177}" dt="2024-02-07T11:18:07.713" v="2858" actId="1076"/>
          <ac:picMkLst>
            <pc:docMk/>
            <pc:sldMk cId="3345562454" sldId="1990"/>
            <ac:picMk id="6" creationId="{2F710261-F99C-91F0-54CE-56889B0EE78F}"/>
          </ac:picMkLst>
        </pc:picChg>
        <pc:picChg chg="del">
          <ac:chgData name="Ofer Zadikario" userId="f36b4b4543f14e71" providerId="LiveId" clId="{D6944E5A-F80B-4E16-8360-36A7472AE177}" dt="2024-02-07T11:14:52.865" v="2728" actId="478"/>
          <ac:picMkLst>
            <pc:docMk/>
            <pc:sldMk cId="3345562454" sldId="1990"/>
            <ac:picMk id="9" creationId="{524CDE56-B35F-C80C-0359-D6863A531D25}"/>
          </ac:picMkLst>
        </pc:picChg>
        <pc:picChg chg="add mod">
          <ac:chgData name="Ofer Zadikario" userId="f36b4b4543f14e71" providerId="LiveId" clId="{D6944E5A-F80B-4E16-8360-36A7472AE177}" dt="2024-02-07T11:18:10.452" v="2859" actId="1076"/>
          <ac:picMkLst>
            <pc:docMk/>
            <pc:sldMk cId="3345562454" sldId="1990"/>
            <ac:picMk id="10" creationId="{9CAAE62E-2FC9-251F-F3A3-3C3F26F4D85A}"/>
          </ac:picMkLst>
        </pc:picChg>
      </pc:sldChg>
      <pc:sldChg chg="delSp modSp add del mod">
        <pc:chgData name="Ofer Zadikario" userId="f36b4b4543f14e71" providerId="LiveId" clId="{D6944E5A-F80B-4E16-8360-36A7472AE177}" dt="2024-02-16T10:29:46.619" v="5386" actId="47"/>
        <pc:sldMkLst>
          <pc:docMk/>
          <pc:sldMk cId="1917545158" sldId="1991"/>
        </pc:sldMkLst>
        <pc:spChg chg="mod">
          <ac:chgData name="Ofer Zadikario" userId="f36b4b4543f14e71" providerId="LiveId" clId="{D6944E5A-F80B-4E16-8360-36A7472AE177}" dt="2024-02-07T11:22:50.644" v="3219" actId="404"/>
          <ac:spMkLst>
            <pc:docMk/>
            <pc:sldMk cId="1917545158" sldId="1991"/>
            <ac:spMk id="2" creationId="{F9C5F349-FE97-E574-8B57-AB8D3DD52D4C}"/>
          </ac:spMkLst>
        </pc:spChg>
        <pc:spChg chg="mod">
          <ac:chgData name="Ofer Zadikario" userId="f36b4b4543f14e71" providerId="LiveId" clId="{D6944E5A-F80B-4E16-8360-36A7472AE177}" dt="2024-02-07T11:26:20.427" v="3629" actId="5793"/>
          <ac:spMkLst>
            <pc:docMk/>
            <pc:sldMk cId="1917545158" sldId="1991"/>
            <ac:spMk id="3" creationId="{565A5D49-CE3C-AAE4-23D6-A2BA9596D480}"/>
          </ac:spMkLst>
        </pc:spChg>
        <pc:picChg chg="del">
          <ac:chgData name="Ofer Zadikario" userId="f36b4b4543f14e71" providerId="LiveId" clId="{D6944E5A-F80B-4E16-8360-36A7472AE177}" dt="2024-02-07T11:21:56.588" v="3162" actId="478"/>
          <ac:picMkLst>
            <pc:docMk/>
            <pc:sldMk cId="1917545158" sldId="1991"/>
            <ac:picMk id="6" creationId="{90AFB28B-5422-F5FC-C389-EE258F25C1DD}"/>
          </ac:picMkLst>
        </pc:picChg>
        <pc:picChg chg="del">
          <ac:chgData name="Ofer Zadikario" userId="f36b4b4543f14e71" providerId="LiveId" clId="{D6944E5A-F80B-4E16-8360-36A7472AE177}" dt="2024-02-07T11:21:58.284" v="3163" actId="478"/>
          <ac:picMkLst>
            <pc:docMk/>
            <pc:sldMk cId="1917545158" sldId="1991"/>
            <ac:picMk id="10" creationId="{06D0D118-B10A-5C59-862E-0897C4504E9D}"/>
          </ac:picMkLst>
        </pc:picChg>
      </pc:sldChg>
      <pc:sldChg chg="modSp add mod">
        <pc:chgData name="Ofer Zadikario" userId="f36b4b4543f14e71" providerId="LiveId" clId="{D6944E5A-F80B-4E16-8360-36A7472AE177}" dt="2024-02-07T11:28:16.732" v="3968" actId="20577"/>
        <pc:sldMkLst>
          <pc:docMk/>
          <pc:sldMk cId="1178409802" sldId="1992"/>
        </pc:sldMkLst>
        <pc:spChg chg="mod">
          <ac:chgData name="Ofer Zadikario" userId="f36b4b4543f14e71" providerId="LiveId" clId="{D6944E5A-F80B-4E16-8360-36A7472AE177}" dt="2024-02-07T11:28:16.732" v="3968" actId="20577"/>
          <ac:spMkLst>
            <pc:docMk/>
            <pc:sldMk cId="1178409802" sldId="1992"/>
            <ac:spMk id="3" creationId="{026CA507-4F50-46D6-AA4E-FDF5556502F3}"/>
          </ac:spMkLst>
        </pc:spChg>
      </pc:sldChg>
      <pc:sldChg chg="addSp delSp modSp add mod">
        <pc:chgData name="Ofer Zadikario" userId="f36b4b4543f14e71" providerId="LiveId" clId="{D6944E5A-F80B-4E16-8360-36A7472AE177}" dt="2024-02-16T10:27:10.515" v="5343" actId="1036"/>
        <pc:sldMkLst>
          <pc:docMk/>
          <pc:sldMk cId="3030916205" sldId="1993"/>
        </pc:sldMkLst>
        <pc:spChg chg="mod">
          <ac:chgData name="Ofer Zadikario" userId="f36b4b4543f14e71" providerId="LiveId" clId="{D6944E5A-F80B-4E16-8360-36A7472AE177}" dt="2024-02-16T10:26:59.828" v="5320" actId="404"/>
          <ac:spMkLst>
            <pc:docMk/>
            <pc:sldMk cId="3030916205" sldId="1993"/>
            <ac:spMk id="2" creationId="{FF93ECBD-2B08-A142-B5A0-4E89DC6EEDCE}"/>
          </ac:spMkLst>
        </pc:spChg>
        <pc:spChg chg="mod">
          <ac:chgData name="Ofer Zadikario" userId="f36b4b4543f14e71" providerId="LiveId" clId="{D6944E5A-F80B-4E16-8360-36A7472AE177}" dt="2024-02-16T10:27:10.515" v="5343" actId="1036"/>
          <ac:spMkLst>
            <pc:docMk/>
            <pc:sldMk cId="3030916205" sldId="1993"/>
            <ac:spMk id="3" creationId="{DBA24E19-32DB-ADA5-1CC8-9204A2E0440D}"/>
          </ac:spMkLst>
        </pc:spChg>
        <pc:spChg chg="mod">
          <ac:chgData name="Ofer Zadikario" userId="f36b4b4543f14e71" providerId="LiveId" clId="{D6944E5A-F80B-4E16-8360-36A7472AE177}" dt="2024-02-16T10:27:10.515" v="5343" actId="1036"/>
          <ac:spMkLst>
            <pc:docMk/>
            <pc:sldMk cId="3030916205" sldId="1993"/>
            <ac:spMk id="8" creationId="{7C0653E7-86BF-1B6E-04AA-0C82EE304C1F}"/>
          </ac:spMkLst>
        </pc:spChg>
        <pc:picChg chg="add del mod">
          <ac:chgData name="Ofer Zadikario" userId="f36b4b4543f14e71" providerId="LiveId" clId="{D6944E5A-F80B-4E16-8360-36A7472AE177}" dt="2024-02-16T10:12:42.232" v="4504" actId="478"/>
          <ac:picMkLst>
            <pc:docMk/>
            <pc:sldMk cId="3030916205" sldId="1993"/>
            <ac:picMk id="5" creationId="{29B764F2-B8D7-85CA-E5C9-5769601D70DF}"/>
          </ac:picMkLst>
        </pc:picChg>
        <pc:picChg chg="add mod">
          <ac:chgData name="Ofer Zadikario" userId="f36b4b4543f14e71" providerId="LiveId" clId="{D6944E5A-F80B-4E16-8360-36A7472AE177}" dt="2024-02-16T10:27:10.515" v="5343" actId="1036"/>
          <ac:picMkLst>
            <pc:docMk/>
            <pc:sldMk cId="3030916205" sldId="1993"/>
            <ac:picMk id="7" creationId="{BA999826-E2E5-96BA-B9B8-0715858B2345}"/>
          </ac:picMkLst>
        </pc:picChg>
        <pc:picChg chg="add mod">
          <ac:chgData name="Ofer Zadikario" userId="f36b4b4543f14e71" providerId="LiveId" clId="{D6944E5A-F80B-4E16-8360-36A7472AE177}" dt="2024-02-16T10:27:10.515" v="5343" actId="1036"/>
          <ac:picMkLst>
            <pc:docMk/>
            <pc:sldMk cId="3030916205" sldId="1993"/>
            <ac:picMk id="10" creationId="{C5429A9B-D63B-C832-A670-AEF36A8CB5FA}"/>
          </ac:picMkLst>
        </pc:picChg>
        <pc:picChg chg="add mod">
          <ac:chgData name="Ofer Zadikario" userId="f36b4b4543f14e71" providerId="LiveId" clId="{D6944E5A-F80B-4E16-8360-36A7472AE177}" dt="2024-02-16T10:27:10.515" v="5343" actId="1036"/>
          <ac:picMkLst>
            <pc:docMk/>
            <pc:sldMk cId="3030916205" sldId="1993"/>
            <ac:picMk id="12" creationId="{96B686D5-2910-A9C9-4727-D334A99B17ED}"/>
          </ac:picMkLst>
        </pc:picChg>
        <pc:picChg chg="add mod">
          <ac:chgData name="Ofer Zadikario" userId="f36b4b4543f14e71" providerId="LiveId" clId="{D6944E5A-F80B-4E16-8360-36A7472AE177}" dt="2024-02-16T10:27:10.515" v="5343" actId="1036"/>
          <ac:picMkLst>
            <pc:docMk/>
            <pc:sldMk cId="3030916205" sldId="1993"/>
            <ac:picMk id="14" creationId="{5CA532F1-04DB-691F-A26E-561A5E593DC0}"/>
          </ac:picMkLst>
        </pc:picChg>
      </pc:sldChg>
      <pc:sldChg chg="addSp modSp add mod">
        <pc:chgData name="Ofer Zadikario" userId="f36b4b4543f14e71" providerId="LiveId" clId="{D6944E5A-F80B-4E16-8360-36A7472AE177}" dt="2024-02-16T10:27:25.109" v="5349" actId="20577"/>
        <pc:sldMkLst>
          <pc:docMk/>
          <pc:sldMk cId="1374046110" sldId="1994"/>
        </pc:sldMkLst>
        <pc:spChg chg="mod">
          <ac:chgData name="Ofer Zadikario" userId="f36b4b4543f14e71" providerId="LiveId" clId="{D6944E5A-F80B-4E16-8360-36A7472AE177}" dt="2024-02-16T10:27:25.109" v="5349" actId="20577"/>
          <ac:spMkLst>
            <pc:docMk/>
            <pc:sldMk cId="1374046110" sldId="1994"/>
            <ac:spMk id="2" creationId="{80E53C7D-00D4-F9FF-4637-5998E37DA8BC}"/>
          </ac:spMkLst>
        </pc:spChg>
        <pc:spChg chg="mod">
          <ac:chgData name="Ofer Zadikario" userId="f36b4b4543f14e71" providerId="LiveId" clId="{D6944E5A-F80B-4E16-8360-36A7472AE177}" dt="2024-02-16T10:20:05.499" v="5014" actId="108"/>
          <ac:spMkLst>
            <pc:docMk/>
            <pc:sldMk cId="1374046110" sldId="1994"/>
            <ac:spMk id="3" creationId="{9BBA2A9F-0BC2-E518-0F57-85D87FD53BE8}"/>
          </ac:spMkLst>
        </pc:spChg>
        <pc:picChg chg="add mod">
          <ac:chgData name="Ofer Zadikario" userId="f36b4b4543f14e71" providerId="LiveId" clId="{D6944E5A-F80B-4E16-8360-36A7472AE177}" dt="2024-02-16T10:21:19.956" v="5137" actId="1038"/>
          <ac:picMkLst>
            <pc:docMk/>
            <pc:sldMk cId="1374046110" sldId="1994"/>
            <ac:picMk id="5" creationId="{3FEE288B-D705-7CEF-8ABF-E562A48F89E0}"/>
          </ac:picMkLst>
        </pc:picChg>
      </pc:sldChg>
      <pc:sldChg chg="addSp modSp add mod">
        <pc:chgData name="Ofer Zadikario" userId="f36b4b4543f14e71" providerId="LiveId" clId="{D6944E5A-F80B-4E16-8360-36A7472AE177}" dt="2024-02-16T10:28:20.674" v="5385" actId="1036"/>
        <pc:sldMkLst>
          <pc:docMk/>
          <pc:sldMk cId="3828414849" sldId="1995"/>
        </pc:sldMkLst>
        <pc:spChg chg="mod">
          <ac:chgData name="Ofer Zadikario" userId="f36b4b4543f14e71" providerId="LiveId" clId="{D6944E5A-F80B-4E16-8360-36A7472AE177}" dt="2024-02-16T10:27:52.327" v="5370" actId="20577"/>
          <ac:spMkLst>
            <pc:docMk/>
            <pc:sldMk cId="3828414849" sldId="1995"/>
            <ac:spMk id="2" creationId="{B3FFC726-6DA1-6002-3EBB-BFF9CBB5ABE0}"/>
          </ac:spMkLst>
        </pc:spChg>
        <pc:spChg chg="mod">
          <ac:chgData name="Ofer Zadikario" userId="f36b4b4543f14e71" providerId="LiveId" clId="{D6944E5A-F80B-4E16-8360-36A7472AE177}" dt="2024-02-16T10:28:20.674" v="5385" actId="1036"/>
          <ac:spMkLst>
            <pc:docMk/>
            <pc:sldMk cId="3828414849" sldId="1995"/>
            <ac:spMk id="3" creationId="{92B3F208-77BB-6E53-1878-61472513835F}"/>
          </ac:spMkLst>
        </pc:spChg>
        <pc:spChg chg="mod">
          <ac:chgData name="Ofer Zadikario" userId="f36b4b4543f14e71" providerId="LiveId" clId="{D6944E5A-F80B-4E16-8360-36A7472AE177}" dt="2024-02-16T10:28:20.674" v="5385" actId="1036"/>
          <ac:spMkLst>
            <pc:docMk/>
            <pc:sldMk cId="3828414849" sldId="1995"/>
            <ac:spMk id="8" creationId="{DFF6E131-4858-2572-1A61-64FC7D338333}"/>
          </ac:spMkLst>
        </pc:spChg>
        <pc:picChg chg="add mod">
          <ac:chgData name="Ofer Zadikario" userId="f36b4b4543f14e71" providerId="LiveId" clId="{D6944E5A-F80B-4E16-8360-36A7472AE177}" dt="2024-02-16T10:28:20.674" v="5385" actId="1036"/>
          <ac:picMkLst>
            <pc:docMk/>
            <pc:sldMk cId="3828414849" sldId="1995"/>
            <ac:picMk id="5" creationId="{E8BCB26B-5776-9C5F-61B2-D796B9798F67}"/>
          </ac:picMkLst>
        </pc:picChg>
        <pc:picChg chg="add mod">
          <ac:chgData name="Ofer Zadikario" userId="f36b4b4543f14e71" providerId="LiveId" clId="{D6944E5A-F80B-4E16-8360-36A7472AE177}" dt="2024-02-16T10:28:20.674" v="5385" actId="1036"/>
          <ac:picMkLst>
            <pc:docMk/>
            <pc:sldMk cId="3828414849" sldId="1995"/>
            <ac:picMk id="7" creationId="{406828A7-2207-D57F-16FF-D92F6465E64E}"/>
          </ac:picMkLst>
        </pc:picChg>
        <pc:picChg chg="add mod">
          <ac:chgData name="Ofer Zadikario" userId="f36b4b4543f14e71" providerId="LiveId" clId="{D6944E5A-F80B-4E16-8360-36A7472AE177}" dt="2024-02-16T10:28:20.674" v="5385" actId="1036"/>
          <ac:picMkLst>
            <pc:docMk/>
            <pc:sldMk cId="3828414849" sldId="1995"/>
            <ac:picMk id="10" creationId="{78CBE107-49A4-E08A-F364-B812F105EB7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2/16/2024 12:00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130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58D4C-8C36-4E83-A6D0-5CCDE628C6A1}"/>
              </a:ext>
            </a:extLst>
          </p:cNvPr>
          <p:cNvSpPr txBox="1"/>
          <p:nvPr userDrawn="1"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84138-C5D8-434E-B158-149140D533BE}"/>
              </a:ext>
            </a:extLst>
          </p:cNvPr>
          <p:cNvSpPr txBox="1"/>
          <p:nvPr userDrawn="1"/>
        </p:nvSpPr>
        <p:spPr>
          <a:xfrm>
            <a:off x="0" y="4142676"/>
            <a:ext cx="12191999" cy="196669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Free. Cross-platform. </a:t>
            </a:r>
            <a:r>
              <a:rPr lang="en-US" sz="2400" i="1" dirty="0">
                <a:solidFill>
                  <a:schemeClr val="bg2"/>
                </a:solidFill>
              </a:rPr>
              <a:t>Open source.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A developer platform for building all your apps.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i="1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i="0" dirty="0">
                <a:solidFill>
                  <a:schemeClr val="bg1"/>
                </a:solidFill>
              </a:rPr>
              <a:t>www.dot.net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253713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AD6D8B-19E8-4D03-AF4A-2ECBD7219199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CB7245-0950-4F4D-A2A6-2963841950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A4263D-8DDB-49FB-AF7F-346C7DC7B3F9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  <p:sldLayoutId id="2147483759" r:id="rId16"/>
  </p:sldLayoutIdLs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0FD78-B5E6-FE4A-8332-386F1951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47" y="1384390"/>
            <a:ext cx="9859116" cy="2139688"/>
          </a:xfrm>
        </p:spPr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Maui</a:t>
            </a:r>
            <a:br>
              <a:rPr lang="en-US" dirty="0"/>
            </a:br>
            <a:r>
              <a:rPr lang="en-US" dirty="0"/>
              <a:t>Navigation With Shell</a:t>
            </a:r>
          </a:p>
        </p:txBody>
      </p:sp>
    </p:spTree>
    <p:extLst>
      <p:ext uri="{BB962C8B-B14F-4D97-AF65-F5344CB8AC3E}">
        <p14:creationId xmlns:p14="http://schemas.microsoft.com/office/powerpoint/2010/main" val="1820839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A72B1-3420-F3FC-0EC0-64669CECC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E66A1C-F6A2-9BB0-A438-C9253B1E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register classes to be injected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ADD9A1FC-B445-C5EB-BEBB-CD7F5D4D1186}"/>
              </a:ext>
            </a:extLst>
          </p:cNvPr>
          <p:cNvSpPr txBox="1"/>
          <p:nvPr/>
        </p:nvSpPr>
        <p:spPr>
          <a:xfrm>
            <a:off x="516376" y="954290"/>
            <a:ext cx="10388917" cy="6398675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 order to register pages, </a:t>
            </a:r>
            <a:r>
              <a:rPr lang="en-US" sz="3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viewmodels</a:t>
            </a: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and services for injection, we are using the </a:t>
            </a:r>
            <a:r>
              <a:rPr lang="en-US" sz="3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.Net</a:t>
            </a: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Maui builder:</a:t>
            </a:r>
            <a:b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b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b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b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b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b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b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endParaRPr lang="en-US" sz="3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Note the difference </a:t>
            </a:r>
            <a:b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between Transient and </a:t>
            </a:r>
            <a:b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Singleton objects!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5BACBF35-311B-7F78-62ED-C01396BE97DC}"/>
              </a:ext>
            </a:extLst>
          </p:cNvPr>
          <p:cNvSpPr txBox="1"/>
          <p:nvPr/>
        </p:nvSpPr>
        <p:spPr>
          <a:xfrm>
            <a:off x="656985" y="3845859"/>
            <a:ext cx="11094098" cy="5724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710261-F99C-91F0-54CE-56889B0EE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86" y="2043947"/>
            <a:ext cx="4836671" cy="2929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AAE62E-2FC9-251F-F3A3-3C3F26F4D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047" y="2043947"/>
            <a:ext cx="5407329" cy="405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62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64603-484C-1CC7-9683-0FF893F7D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F93ECBD-2B08-A142-B5A0-4E89DC6EE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Quick Summary of how to work with Dependency Injection</a:t>
            </a:r>
            <a:r>
              <a:rPr lang="en-US" sz="4400" dirty="0"/>
              <a:t>: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DBA24E19-32DB-ADA5-1CC8-9204A2E0440D}"/>
              </a:ext>
            </a:extLst>
          </p:cNvPr>
          <p:cNvSpPr txBox="1"/>
          <p:nvPr/>
        </p:nvSpPr>
        <p:spPr>
          <a:xfrm>
            <a:off x="516376" y="1525024"/>
            <a:ext cx="10388917" cy="4779770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In the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MauiProgram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class – Register all Service, View Model and View classes using the Maui app builder:</a:t>
            </a:r>
            <a:b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When writing Page classes constructor, add the page view model as parameter. On the view model classes constructor add the service class as parameter if necessary:</a:t>
            </a:r>
            <a:b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endParaRPr lang="en-US" sz="3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7C0653E7-86BF-1B6E-04AA-0C82EE304C1F}"/>
              </a:ext>
            </a:extLst>
          </p:cNvPr>
          <p:cNvSpPr txBox="1"/>
          <p:nvPr/>
        </p:nvSpPr>
        <p:spPr>
          <a:xfrm>
            <a:off x="656985" y="4416593"/>
            <a:ext cx="11094098" cy="5724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999826-E2E5-96BA-B9B8-0715858B2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132" y="2329824"/>
            <a:ext cx="3441877" cy="2222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429A9B-D63B-C832-A670-AEF36A8CB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720" y="2578479"/>
            <a:ext cx="3854648" cy="2159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B686D5-2910-A9C9-4727-D334A99B1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132" y="4552228"/>
            <a:ext cx="3168813" cy="9461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CA532F1-04DB-691F-A26E-561A5E593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4092" y="4552224"/>
            <a:ext cx="3784795" cy="102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16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5B843-5DF8-85B7-9A68-6DED8EAF4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0E53C7D-00D4-F9FF-4637-5998E37DA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Quick Summary of how to work with Routes: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9BBA2A9F-0BC2-E518-0F57-85D87FD53BE8}"/>
              </a:ext>
            </a:extLst>
          </p:cNvPr>
          <p:cNvSpPr txBox="1"/>
          <p:nvPr/>
        </p:nvSpPr>
        <p:spPr>
          <a:xfrm>
            <a:off x="516376" y="954290"/>
            <a:ext cx="10388917" cy="2077492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In the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AppShell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class constructor – Register all Routes!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4441CB51-8A05-F476-9A7F-DB23BCD171D6}"/>
              </a:ext>
            </a:extLst>
          </p:cNvPr>
          <p:cNvSpPr txBox="1"/>
          <p:nvPr/>
        </p:nvSpPr>
        <p:spPr>
          <a:xfrm>
            <a:off x="656985" y="3845859"/>
            <a:ext cx="11094098" cy="5724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EE288B-D705-7CEF-8ABF-E562A48F8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908" y="1741704"/>
            <a:ext cx="5359675" cy="198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46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B6B56-04E1-B287-CB82-43B2DD90C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FFC726-6DA1-6002-3EBB-BFF9CBB5A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Quick Summary of how to open pages with Shell: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92B3F208-77BB-6E53-1878-61472513835F}"/>
              </a:ext>
            </a:extLst>
          </p:cNvPr>
          <p:cNvSpPr txBox="1"/>
          <p:nvPr/>
        </p:nvSpPr>
        <p:spPr>
          <a:xfrm>
            <a:off x="516376" y="1205907"/>
            <a:ext cx="10388917" cy="5853910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Use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Shell.Current.GotoAsync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method to open new pages.</a:t>
            </a:r>
            <a:b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If the new page works with input parameters: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Create A Dictionary&lt;string, object&gt; and insert into it all input parameters for the new page. Each parameter object should be named by a string.</a:t>
            </a:r>
            <a:b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b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On the new page view model, add a macro to connect every parameter to a property in the view model class.</a:t>
            </a:r>
            <a:b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endParaRPr lang="en-US" sz="3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DFF6E131-4858-2572-1A61-64FC7D338333}"/>
              </a:ext>
            </a:extLst>
          </p:cNvPr>
          <p:cNvSpPr txBox="1"/>
          <p:nvPr/>
        </p:nvSpPr>
        <p:spPr>
          <a:xfrm>
            <a:off x="656985" y="4097476"/>
            <a:ext cx="11094098" cy="5724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BCB26B-5776-9C5F-61B2-D796B9798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727" y="1762698"/>
            <a:ext cx="4369025" cy="1905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6828A7-2207-D57F-16FF-D92F6465E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159" y="3550172"/>
            <a:ext cx="3511730" cy="6413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CBE107-49A4-E08A-F364-B812F105E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159" y="5451951"/>
            <a:ext cx="4438878" cy="67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14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45ED4F-50D5-C163-8BFC-248484422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D9A240-AD09-4650-79B2-1C42A48FA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026CA507-4F50-46D6-AA4E-FDF5556502F3}"/>
              </a:ext>
            </a:extLst>
          </p:cNvPr>
          <p:cNvSpPr txBox="1"/>
          <p:nvPr/>
        </p:nvSpPr>
        <p:spPr>
          <a:xfrm>
            <a:off x="516376" y="954290"/>
            <a:ext cx="10388917" cy="4336572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Build a multi page application that include two pages: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 page showing a location picker and a collection view of monkeys from that location (done in the previous exercise)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 page showing a specific monkey name, details, location and photo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3EBB4122-279C-D18B-D973-3E6872E09D6E}"/>
              </a:ext>
            </a:extLst>
          </p:cNvPr>
          <p:cNvSpPr txBox="1"/>
          <p:nvPr/>
        </p:nvSpPr>
        <p:spPr>
          <a:xfrm>
            <a:off x="656985" y="3845859"/>
            <a:ext cx="11094098" cy="5724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78409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1C9383-5FA4-430A-9B95-D157DAC1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With Shell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4130DC18-A448-4300-ABCE-76B4AF7E6B81}"/>
              </a:ext>
            </a:extLst>
          </p:cNvPr>
          <p:cNvSpPr txBox="1"/>
          <p:nvPr/>
        </p:nvSpPr>
        <p:spPr>
          <a:xfrm>
            <a:off x="522514" y="1371600"/>
            <a:ext cx="7357462" cy="3739485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Until now we developed a one page applications.  At this chapter we will learn how to develop a multi page applications and how to navigate between the pages using Shell!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499BB2C7-BF22-4605-BFD5-0E26841CA0C4}"/>
              </a:ext>
            </a:extLst>
          </p:cNvPr>
          <p:cNvSpPr txBox="1"/>
          <p:nvPr/>
        </p:nvSpPr>
        <p:spPr>
          <a:xfrm>
            <a:off x="656985" y="3845859"/>
            <a:ext cx="11094098" cy="5724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EAEDE8-05B0-5B12-A174-AE6836A74B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402"/>
          <a:stretch/>
        </p:blipFill>
        <p:spPr>
          <a:xfrm>
            <a:off x="7641237" y="0"/>
            <a:ext cx="3083241" cy="40871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9353DC-9AD1-4043-EB3A-E1CE1DAAE4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450"/>
          <a:stretch/>
        </p:blipFill>
        <p:spPr>
          <a:xfrm>
            <a:off x="8577263" y="3289386"/>
            <a:ext cx="3083241" cy="321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3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2F4E5-E774-A6CD-EC4D-1995BED17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E80381-6393-2346-7139-2C54367A9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Shell?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A16E330A-9EE4-6355-709E-7716A8D26B01}"/>
              </a:ext>
            </a:extLst>
          </p:cNvPr>
          <p:cNvSpPr txBox="1"/>
          <p:nvPr/>
        </p:nvSpPr>
        <p:spPr>
          <a:xfrm>
            <a:off x="522514" y="1371600"/>
            <a:ext cx="7357462" cy="6783395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Shell is a sub class of </a:t>
            </a:r>
            <a:r>
              <a:rPr lang="en-US" sz="3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ContentPage</a:t>
            </a: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!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Using Shell it is easy to define the story board of the app including: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Fly out Menu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Bottom and Upper Tabs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Navigation between pages using stack data structure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Shell Object is usually the Main Page of the App during the entire lifecycle of an app. It hosts all pages and load them as Data Templates views.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3AC5B092-7C96-5510-7B7A-CBE711D90B21}"/>
              </a:ext>
            </a:extLst>
          </p:cNvPr>
          <p:cNvSpPr txBox="1"/>
          <p:nvPr/>
        </p:nvSpPr>
        <p:spPr>
          <a:xfrm>
            <a:off x="656985" y="3845859"/>
            <a:ext cx="11094098" cy="5724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E33EC0-98CB-F7D6-C099-48D3A92015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402"/>
          <a:stretch/>
        </p:blipFill>
        <p:spPr>
          <a:xfrm>
            <a:off x="7641237" y="0"/>
            <a:ext cx="3083241" cy="40871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7790F7-3B9D-614D-E1D4-D89A9C019E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450"/>
          <a:stretch/>
        </p:blipFill>
        <p:spPr>
          <a:xfrm>
            <a:off x="8577263" y="3289386"/>
            <a:ext cx="3083241" cy="321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2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1C9383-5FA4-430A-9B95-D157DAC1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Content Class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4130DC18-A448-4300-ABCE-76B4AF7E6B81}"/>
              </a:ext>
            </a:extLst>
          </p:cNvPr>
          <p:cNvSpPr txBox="1"/>
          <p:nvPr/>
        </p:nvSpPr>
        <p:spPr>
          <a:xfrm>
            <a:off x="0" y="1138397"/>
            <a:ext cx="7357462" cy="4259628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Shell Content object hosts a view, and display it under its title!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It also defines a “Route” – to be explained later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 the students example, The Shell object is initiated by the App and then the </a:t>
            </a:r>
            <a:r>
              <a:rPr lang="en-US" sz="28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SHellContent</a:t>
            </a: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object is built and load the </a:t>
            </a:r>
            <a:r>
              <a:rPr lang="en-US" sz="28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StudentsView</a:t>
            </a: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499BB2C7-BF22-4605-BFD5-0E26841CA0C4}"/>
              </a:ext>
            </a:extLst>
          </p:cNvPr>
          <p:cNvSpPr txBox="1"/>
          <p:nvPr/>
        </p:nvSpPr>
        <p:spPr>
          <a:xfrm>
            <a:off x="656985" y="3845859"/>
            <a:ext cx="11094098" cy="5724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67297D-42A5-8141-270A-A184BED4F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958" y="4190625"/>
            <a:ext cx="4931489" cy="255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3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1C9383-5FA4-430A-9B95-D157DAC1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from one page to another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4130DC18-A448-4300-ABCE-76B4AF7E6B81}"/>
              </a:ext>
            </a:extLst>
          </p:cNvPr>
          <p:cNvSpPr txBox="1"/>
          <p:nvPr/>
        </p:nvSpPr>
        <p:spPr>
          <a:xfrm>
            <a:off x="485691" y="1144534"/>
            <a:ext cx="10140267" cy="3296287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Shell.Current</a:t>
            </a: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is a static variable holding a reference to the Shel object currently displayed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GotoAsync</a:t>
            </a: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is a method that gets a route (like </a:t>
            </a:r>
            <a:r>
              <a:rPr lang="en-US" sz="3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url</a:t>
            </a: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to the page) and a dictionary of parameter name and value to be passed to the page!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499BB2C7-BF22-4605-BFD5-0E26841CA0C4}"/>
              </a:ext>
            </a:extLst>
          </p:cNvPr>
          <p:cNvSpPr txBox="1"/>
          <p:nvPr/>
        </p:nvSpPr>
        <p:spPr>
          <a:xfrm>
            <a:off x="656985" y="3845859"/>
            <a:ext cx="11094098" cy="5724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0D694-2DB8-F018-F92C-4F22F1A43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195" y="3742594"/>
            <a:ext cx="6039160" cy="282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2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95B49-AEFE-A44A-B0DA-E1A59655E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DD6CBB-2579-1C78-599B-15F3B9DD2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Route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869F42A9-1EA7-A092-A93B-F1F09246163C}"/>
              </a:ext>
            </a:extLst>
          </p:cNvPr>
          <p:cNvSpPr txBox="1"/>
          <p:nvPr/>
        </p:nvSpPr>
        <p:spPr>
          <a:xfrm>
            <a:off x="485691" y="1144534"/>
            <a:ext cx="10140267" cy="1889748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 Route to a page is defined in the Shell </a:t>
            </a:r>
            <a:r>
              <a:rPr lang="en-US" sz="3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Xaml</a:t>
            </a: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or using code as follows.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077118D2-2034-C62D-D95B-BC4665038C67}"/>
              </a:ext>
            </a:extLst>
          </p:cNvPr>
          <p:cNvSpPr txBox="1"/>
          <p:nvPr/>
        </p:nvSpPr>
        <p:spPr>
          <a:xfrm>
            <a:off x="656985" y="3845859"/>
            <a:ext cx="11094098" cy="5724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5B614A-ABDC-18DD-825D-03CADEFA7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64" y="2537778"/>
            <a:ext cx="5664491" cy="25718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1BF5C0-F4B2-83BD-FE37-55D2FA198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034" y="2537778"/>
            <a:ext cx="5197992" cy="95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54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43346-148E-4429-4A7E-3F672489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CD9642-4D13-3223-E0BD-3999801A1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parameters to destination page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B6662E6E-BAF3-7D11-C170-107398A4F273}"/>
              </a:ext>
            </a:extLst>
          </p:cNvPr>
          <p:cNvSpPr txBox="1"/>
          <p:nvPr/>
        </p:nvSpPr>
        <p:spPr>
          <a:xfrm>
            <a:off x="485691" y="1144534"/>
            <a:ext cx="10140267" cy="514602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Parameters can be sent to the destination page in two ways.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Using a Dictionary&lt;string, object&gt;:</a:t>
            </a:r>
            <a:b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b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b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b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b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endParaRPr lang="en-US" sz="3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Using a “web like format” on the route it self: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7B59E794-0A6C-5802-4B2E-A31D17A8F4BD}"/>
              </a:ext>
            </a:extLst>
          </p:cNvPr>
          <p:cNvSpPr txBox="1"/>
          <p:nvPr/>
        </p:nvSpPr>
        <p:spPr>
          <a:xfrm>
            <a:off x="656985" y="3845859"/>
            <a:ext cx="11094098" cy="5724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ED6337-498B-DD31-936F-1139F97C73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62" b="5115"/>
          <a:stretch/>
        </p:blipFill>
        <p:spPr>
          <a:xfrm>
            <a:off x="1486262" y="2669557"/>
            <a:ext cx="6039160" cy="21172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8F171A-2579-19A7-C466-27DE454B4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47" y="5603119"/>
            <a:ext cx="11798906" cy="26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39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78EE2-2058-D5EB-24B3-4053CAF3B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82D540-189F-7149-5671-41F578D0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destination page gets the parameters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68B9D12A-AA2A-A440-BE05-F265A38867E1}"/>
              </a:ext>
            </a:extLst>
          </p:cNvPr>
          <p:cNvSpPr txBox="1"/>
          <p:nvPr/>
        </p:nvSpPr>
        <p:spPr>
          <a:xfrm>
            <a:off x="485691" y="1144534"/>
            <a:ext cx="10140267" cy="2776145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Parameters sent to the destination page are automatically copied to properties in the view model of the destination page based on the following definition: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2AD7FBF6-7B25-6E40-C4D3-9131589A0E7D}"/>
              </a:ext>
            </a:extLst>
          </p:cNvPr>
          <p:cNvSpPr txBox="1"/>
          <p:nvPr/>
        </p:nvSpPr>
        <p:spPr>
          <a:xfrm>
            <a:off x="656985" y="3845859"/>
            <a:ext cx="11094098" cy="5724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C5C1F1-BFB5-FF39-B6C9-2B0A127F9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772" y="2714275"/>
            <a:ext cx="4718292" cy="363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94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1C9383-5FA4-430A-9B95-D157DAC1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Dependency Injection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4130DC18-A448-4300-ABCE-76B4AF7E6B81}"/>
              </a:ext>
            </a:extLst>
          </p:cNvPr>
          <p:cNvSpPr txBox="1"/>
          <p:nvPr/>
        </p:nvSpPr>
        <p:spPr>
          <a:xfrm>
            <a:off x="522514" y="1371600"/>
            <a:ext cx="7357462" cy="5666167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When using Shell, All page objects and View Model objects are created by the Shell itself!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It is very easy to use Dependency Injection in this case!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Note that all page constructors in the example gets the view model as parameter, ready to be used!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And the View Model get the Service class as parameter ready to be used!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499BB2C7-BF22-4605-BFD5-0E26841CA0C4}"/>
              </a:ext>
            </a:extLst>
          </p:cNvPr>
          <p:cNvSpPr txBox="1"/>
          <p:nvPr/>
        </p:nvSpPr>
        <p:spPr>
          <a:xfrm>
            <a:off x="656985" y="3845859"/>
            <a:ext cx="11094098" cy="5724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0B3E37-06ED-FC10-08A5-7D3026F6B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078" y="2405712"/>
            <a:ext cx="3988005" cy="8191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A14378-D2CA-4A9F-7768-3273A9BA2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137" y="3633097"/>
            <a:ext cx="3867349" cy="98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8326"/>
      </p:ext>
    </p:extLst>
  </p:cSld>
  <p:clrMapOvr>
    <a:masterClrMapping/>
  </p:clrMapOvr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7030A0"/>
      </a:dk2>
      <a:lt2>
        <a:srgbClr val="F2F2F2"/>
      </a:lt2>
      <a:accent1>
        <a:srgbClr val="7030A0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5" ma:contentTypeDescription="Create a new document." ma:contentTypeScope="" ma:versionID="3a81cc4177a2cfbc51d69d3922f78c36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b609d5801db63fe484c47c44deb589b2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11245976-3b4d-4794-a754-317688483df2"/>
  </ds:schemaRefs>
</ds:datastoreItem>
</file>

<file path=customXml/itemProps2.xml><?xml version="1.0" encoding="utf-8"?>
<ds:datastoreItem xmlns:ds="http://schemas.openxmlformats.org/officeDocument/2006/customXml" ds:itemID="{3EC7A57B-883B-4750-9166-6F76DB12FD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12395</TotalTime>
  <Words>671</Words>
  <Application>Microsoft Office PowerPoint</Application>
  <PresentationFormat>Widescreen</PresentationFormat>
  <Paragraphs>57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Cascadia Mono</vt:lpstr>
      <vt:lpstr>Consolas</vt:lpstr>
      <vt:lpstr>Segoe UI</vt:lpstr>
      <vt:lpstr>Segoe UI Light</vt:lpstr>
      <vt:lpstr>Wingdings</vt:lpstr>
      <vt:lpstr>Dotnet_Template</vt:lpstr>
      <vt:lpstr>.Net Maui Navigation With Shell</vt:lpstr>
      <vt:lpstr>Navigation With Shell</vt:lpstr>
      <vt:lpstr>What is Shell?</vt:lpstr>
      <vt:lpstr>Shell Content Class</vt:lpstr>
      <vt:lpstr>Navigating from one page to another</vt:lpstr>
      <vt:lpstr>Defining a Route</vt:lpstr>
      <vt:lpstr>Passing parameters to destination page</vt:lpstr>
      <vt:lpstr>How the destination page gets the parameters</vt:lpstr>
      <vt:lpstr>Using Dependency Injection</vt:lpstr>
      <vt:lpstr>How to register classes to be injected</vt:lpstr>
      <vt:lpstr>Quick Summary of how to work with Dependency Injection:</vt:lpstr>
      <vt:lpstr>Quick Summary of how to work with Routes:</vt:lpstr>
      <vt:lpstr>Quick Summary of how to open pages with Shell: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Ofer Zadikario</cp:lastModifiedBy>
  <cp:revision>25</cp:revision>
  <dcterms:created xsi:type="dcterms:W3CDTF">2018-01-09T22:22:16Z</dcterms:created>
  <dcterms:modified xsi:type="dcterms:W3CDTF">2024-02-16T10:29:56Z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