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e12ce9e52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0e12ce9e52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35e2e062c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35e2e062c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e12ce9e52_8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0e12ce9e52_8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e12ce9e52_8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0e12ce9e52_8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e12ce9e52_8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0e12ce9e52_8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e12ce9e52_8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e12ce9e52_8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cas d’utilisations des différents diagrammes 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Diagramme d’activité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625" y="1563775"/>
            <a:ext cx="9043526" cy="44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653150"/>
            <a:ext cx="10515600" cy="575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Diagramme de Temps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300"/>
            <a:ext cx="12192001" cy="646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838205" y="-8186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Diagramme de Séquence système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50" y="1243550"/>
            <a:ext cx="8542425" cy="55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838080" y="3650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fr-F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Diagramme de </a:t>
            </a:r>
            <a:r>
              <a:rPr lang="fr-FR" sz="4400"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75" y="1959425"/>
            <a:ext cx="10899801" cy="45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Diagramme d’état transition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u="sng"/>
              <a:t>Exemple de diagramme d’état transition d’une ampoule</a:t>
            </a:r>
            <a:endParaRPr sz="2100" u="sng"/>
          </a:p>
        </p:txBody>
      </p:sp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825" y="2223125"/>
            <a:ext cx="2981750" cy="30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838080" y="3650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Diagramme d’état transition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838080" y="182556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u="sng"/>
              <a:t>Exemple de diagramme d’état transition (transition interne)</a:t>
            </a:r>
            <a:endParaRPr sz="2100" u="sng"/>
          </a:p>
        </p:txBody>
      </p:sp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700" y="1922725"/>
            <a:ext cx="5317425" cy="30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838080" y="3650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Diagramme d’état transition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838080" y="182556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u="sng"/>
              <a:t>Exemple de diagramme d’état transition (point de jonction)</a:t>
            </a:r>
            <a:endParaRPr sz="2100" u="sng"/>
          </a:p>
        </p:txBody>
      </p:sp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773" y="2400725"/>
            <a:ext cx="7372150" cy="22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838080" y="3650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Diagramme d’état transition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838080" y="182556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u="sng"/>
              <a:t>Exemple de diagramme d’état (point de décision)</a:t>
            </a:r>
            <a:endParaRPr sz="2100" u="sng"/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850" y="2753200"/>
            <a:ext cx="6554850" cy="2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/>
        </p:nvSpPr>
        <p:spPr>
          <a:xfrm>
            <a:off x="838080" y="3650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Diagramme d’état transition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838080" y="182556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u="sng"/>
              <a:t>Exemple de diagramme d’état composite</a:t>
            </a:r>
            <a:endParaRPr sz="2100" u="sng"/>
          </a:p>
        </p:txBody>
      </p:sp>
      <p:pic>
        <p:nvPicPr>
          <p:cNvPr id="165" name="Google Shape;1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825" y="2087225"/>
            <a:ext cx="89849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/>
        </p:nvSpPr>
        <p:spPr>
          <a:xfrm>
            <a:off x="838080" y="3650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Diagramme d’état transition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838080" y="182556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u="sng"/>
              <a:t>Exemple de diagramme d’état ( état historique)</a:t>
            </a:r>
            <a:endParaRPr sz="2100" u="sng"/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1945575"/>
            <a:ext cx="86963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