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2" r:id="rId13"/>
    <p:sldId id="273" r:id="rId14"/>
    <p:sldId id="274" r:id="rId15"/>
    <p:sldId id="275" r:id="rId16"/>
    <p:sldId id="267" r:id="rId17"/>
    <p:sldId id="268" r:id="rId18"/>
    <p:sldId id="269" r:id="rId19"/>
    <p:sldId id="270" r:id="rId20"/>
    <p:sldId id="27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c" initials="p" lastIdx="2" clrIdx="0">
    <p:extLst>
      <p:ext uri="{19B8F6BF-5375-455C-9EA6-DF929625EA0E}">
        <p15:presenceInfo xmlns:p15="http://schemas.microsoft.com/office/powerpoint/2012/main" userId="p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2B56"/>
    <a:srgbClr val="1985A7"/>
    <a:srgbClr val="38A3C8"/>
    <a:srgbClr val="2F93B9"/>
    <a:srgbClr val="67B1CB"/>
    <a:srgbClr val="97CA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3" autoAdjust="0"/>
    <p:restoredTop sz="94660"/>
  </p:normalViewPr>
  <p:slideViewPr>
    <p:cSldViewPr snapToGrid="0">
      <p:cViewPr varScale="1">
        <p:scale>
          <a:sx n="92" d="100"/>
          <a:sy n="92" d="100"/>
        </p:scale>
        <p:origin x="4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4/5/2020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4/5/2020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8" name="Title 1"/>
          <p:cNvSpPr>
            <a:spLocks noGrp="1"/>
          </p:cNvSpPr>
          <p:nvPr>
            <p:ph type="title"/>
          </p:nvPr>
        </p:nvSpPr>
        <p:spPr>
          <a:xfrm>
            <a:off x="685801" y="609600"/>
            <a:ext cx="10131425" cy="1456267"/>
          </a:xfrm>
        </p:spPr>
        <p:txBody>
          <a:bodyPr/>
          <a:lstStyle/>
          <a:p>
            <a:r>
              <a:rPr lang="es-ES"/>
              <a:t>Haga clic para modificar el estilo de título del patrón</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4/5/2020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4/5/2020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67B1C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4/5/2020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AFFFC1-81D2-47CA-AB61-EC614F5501AC}"/>
              </a:ext>
            </a:extLst>
          </p:cNvPr>
          <p:cNvSpPr>
            <a:spLocks noGrp="1"/>
          </p:cNvSpPr>
          <p:nvPr>
            <p:ph type="ctrTitle"/>
          </p:nvPr>
        </p:nvSpPr>
        <p:spPr/>
        <p:txBody>
          <a:bodyPr/>
          <a:lstStyle/>
          <a:p>
            <a:r>
              <a:rPr lang="es-DO" dirty="0">
                <a:effectLst>
                  <a:outerShdw blurRad="38100" dist="38100" dir="2700000" algn="tl">
                    <a:srgbClr val="000000">
                      <a:alpha val="43137"/>
                    </a:srgbClr>
                  </a:outerShdw>
                </a:effectLst>
              </a:rPr>
              <a:t>Manual de </a:t>
            </a:r>
            <a:r>
              <a:rPr lang="es-DO" dirty="0" smtClean="0">
                <a:effectLst>
                  <a:outerShdw blurRad="38100" dist="38100" dir="2700000" algn="tl">
                    <a:srgbClr val="000000">
                      <a:alpha val="43137"/>
                    </a:srgbClr>
                  </a:outerShdw>
                </a:effectLst>
              </a:rPr>
              <a:t>Smart Reader</a:t>
            </a:r>
            <a:endParaRPr lang="es-ES" dirty="0">
              <a:effectLst>
                <a:outerShdw blurRad="38100" dist="38100" dir="2700000" algn="tl">
                  <a:srgbClr val="000000">
                    <a:alpha val="43137"/>
                  </a:srgbClr>
                </a:outerShdw>
              </a:effectLst>
            </a:endParaRPr>
          </a:p>
        </p:txBody>
      </p:sp>
      <p:sp>
        <p:nvSpPr>
          <p:cNvPr id="3" name="Subtítulo 2">
            <a:extLst>
              <a:ext uri="{FF2B5EF4-FFF2-40B4-BE49-F238E27FC236}">
                <a16:creationId xmlns:a16="http://schemas.microsoft.com/office/drawing/2014/main" id="{2F094D58-500C-4A37-B41C-FB49804FAE25}"/>
              </a:ext>
            </a:extLst>
          </p:cNvPr>
          <p:cNvSpPr>
            <a:spLocks noGrp="1"/>
          </p:cNvSpPr>
          <p:nvPr>
            <p:ph type="subTitle" idx="1"/>
          </p:nvPr>
        </p:nvSpPr>
        <p:spPr/>
        <p:txBody>
          <a:bodyPr/>
          <a:lstStyle/>
          <a:p>
            <a:r>
              <a:rPr lang="es-DO" b="1" i="1" dirty="0">
                <a:solidFill>
                  <a:srgbClr val="132B56"/>
                </a:solidFill>
              </a:rPr>
              <a:t>Manual de la aplicación.</a:t>
            </a:r>
            <a:endParaRPr lang="es-ES" b="1" i="1" dirty="0">
              <a:solidFill>
                <a:srgbClr val="132B56"/>
              </a:solidFill>
            </a:endParaRPr>
          </a:p>
        </p:txBody>
      </p:sp>
    </p:spTree>
    <p:extLst>
      <p:ext uri="{BB962C8B-B14F-4D97-AF65-F5344CB8AC3E}">
        <p14:creationId xmlns:p14="http://schemas.microsoft.com/office/powerpoint/2010/main" val="164911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038719-C3A2-4F39-A6E0-8395C31C0583}"/>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FC24191E-33D4-4CA1-8266-F0452D24112C}"/>
              </a:ext>
            </a:extLst>
          </p:cNvPr>
          <p:cNvSpPr>
            <a:spLocks noGrp="1"/>
          </p:cNvSpPr>
          <p:nvPr>
            <p:ph idx="1"/>
          </p:nvPr>
        </p:nvSpPr>
        <p:spPr>
          <a:xfrm>
            <a:off x="7248939" y="2142067"/>
            <a:ext cx="3568287" cy="4523776"/>
          </a:xfrm>
        </p:spPr>
        <p:txBody>
          <a:bodyPr/>
          <a:lstStyle/>
          <a:p>
            <a:pPr marL="0" indent="0" algn="just">
              <a:buNone/>
            </a:pPr>
            <a:r>
              <a:rPr lang="es-DO" dirty="0"/>
              <a:t>Selecciona nuestro panel de Scanner QR en la tercera opción para empezar a ver más allá de lo que tus ojos permiten.</a:t>
            </a:r>
            <a:endParaRPr lang="es-ES" dirty="0"/>
          </a:p>
        </p:txBody>
      </p:sp>
      <p:pic>
        <p:nvPicPr>
          <p:cNvPr id="4" name="Imagen 3">
            <a:extLst>
              <a:ext uri="{FF2B5EF4-FFF2-40B4-BE49-F238E27FC236}">
                <a16:creationId xmlns:a16="http://schemas.microsoft.com/office/drawing/2014/main" id="{84B55E6A-D09D-4230-BA8D-6355C3AC8215}"/>
              </a:ext>
            </a:extLst>
          </p:cNvPr>
          <p:cNvPicPr>
            <a:picLocks noChangeAspect="1"/>
          </p:cNvPicPr>
          <p:nvPr/>
        </p:nvPicPr>
        <p:blipFill>
          <a:blip r:embed="rId2"/>
          <a:stretch>
            <a:fillRect/>
          </a:stretch>
        </p:blipFill>
        <p:spPr>
          <a:xfrm>
            <a:off x="2146852" y="2247187"/>
            <a:ext cx="2398713" cy="4313536"/>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7226" y="5873439"/>
            <a:ext cx="615951" cy="608530"/>
          </a:xfrm>
          <a:prstGeom prst="rect">
            <a:avLst/>
          </a:prstGeom>
        </p:spPr>
      </p:pic>
    </p:spTree>
    <p:extLst>
      <p:ext uri="{BB962C8B-B14F-4D97-AF65-F5344CB8AC3E}">
        <p14:creationId xmlns:p14="http://schemas.microsoft.com/office/powerpoint/2010/main" val="39228281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3C6634-ABE2-4BA9-842A-C0BB4EE4FBA7}"/>
              </a:ext>
            </a:extLst>
          </p:cNvPr>
          <p:cNvSpPr>
            <a:spLocks noGrp="1"/>
          </p:cNvSpPr>
          <p:nvPr>
            <p:ph type="title"/>
          </p:nvPr>
        </p:nvSpPr>
        <p:spPr/>
        <p:txBody>
          <a:bodyPr>
            <a:normAutofit fontScale="90000"/>
          </a:bodyPr>
          <a:lstStyle/>
          <a:p>
            <a:r>
              <a:rPr lang="es-DO" b="1" spc="300" dirty="0">
                <a:effectLst>
                  <a:outerShdw blurRad="38100" dist="38100" dir="2700000" algn="tl">
                    <a:srgbClr val="000000">
                      <a:alpha val="43137"/>
                    </a:srgbClr>
                  </a:outerShdw>
                </a:effectLst>
              </a:rPr>
              <a:t>1.4 Versatilidad a la hora de romper la barrera del idioma.</a:t>
            </a:r>
            <a:r>
              <a:rPr lang="es-ES" dirty="0"/>
              <a:t/>
            </a:r>
            <a:br>
              <a:rPr lang="es-ES" dirty="0"/>
            </a:br>
            <a:endParaRPr lang="es-ES" dirty="0"/>
          </a:p>
        </p:txBody>
      </p:sp>
      <p:sp>
        <p:nvSpPr>
          <p:cNvPr id="3" name="Marcador de contenido 2">
            <a:extLst>
              <a:ext uri="{FF2B5EF4-FFF2-40B4-BE49-F238E27FC236}">
                <a16:creationId xmlns:a16="http://schemas.microsoft.com/office/drawing/2014/main" id="{EB3A6717-A051-41D1-A63F-41FC37FC4925}"/>
              </a:ext>
            </a:extLst>
          </p:cNvPr>
          <p:cNvSpPr>
            <a:spLocks noGrp="1"/>
          </p:cNvSpPr>
          <p:nvPr>
            <p:ph idx="1"/>
          </p:nvPr>
        </p:nvSpPr>
        <p:spPr>
          <a:xfrm>
            <a:off x="903516" y="2293256"/>
            <a:ext cx="3494312" cy="3609009"/>
          </a:xfrm>
        </p:spPr>
        <p:txBody>
          <a:bodyPr/>
          <a:lstStyle/>
          <a:p>
            <a:pPr marL="0" indent="0" algn="just">
              <a:buNone/>
            </a:pPr>
            <a:r>
              <a:rPr lang="es-DO" dirty="0"/>
              <a:t>Como si no fuera poca, esta revolucionaría aplicación también cuenta con un integrado de traductor que traduce en una cantidad favorable de idiomas. Siendo así </a:t>
            </a:r>
            <a:r>
              <a:rPr lang="es-DO" b="1" spc="300" dirty="0" err="1" smtClean="0">
                <a:solidFill>
                  <a:srgbClr val="2F93B9"/>
                </a:solidFill>
                <a:effectLst>
                  <a:outerShdw blurRad="38100" dist="38100" dir="2700000" algn="tl">
                    <a:srgbClr val="000000">
                      <a:alpha val="43137"/>
                    </a:srgbClr>
                  </a:outerShdw>
                </a:effectLst>
              </a:rPr>
              <a:t>Stream</a:t>
            </a:r>
            <a:r>
              <a:rPr lang="es-DO" b="1" spc="300" dirty="0" smtClean="0">
                <a:solidFill>
                  <a:srgbClr val="2F93B9"/>
                </a:solidFill>
                <a:effectLst>
                  <a:outerShdw blurRad="38100" dist="38100" dir="2700000" algn="tl">
                    <a:srgbClr val="000000">
                      <a:alpha val="43137"/>
                    </a:srgbClr>
                  </a:outerShdw>
                </a:effectLst>
              </a:rPr>
              <a:t> Reader</a:t>
            </a:r>
            <a:r>
              <a:rPr lang="es-DO" spc="300" dirty="0" smtClean="0"/>
              <a:t> </a:t>
            </a:r>
            <a:r>
              <a:rPr lang="es-DO" dirty="0"/>
              <a:t>la única aplicación en el mercado que rompe con el estigma de hacer una sola cosa.</a:t>
            </a:r>
            <a:endParaRPr lang="es-ES" dirty="0"/>
          </a:p>
        </p:txBody>
      </p:sp>
      <p:pic>
        <p:nvPicPr>
          <p:cNvPr id="4" name="Imagen 3">
            <a:extLst>
              <a:ext uri="{FF2B5EF4-FFF2-40B4-BE49-F238E27FC236}">
                <a16:creationId xmlns:a16="http://schemas.microsoft.com/office/drawing/2014/main" id="{06289535-FC3C-456D-97B6-886B2A35A87A}"/>
              </a:ext>
            </a:extLst>
          </p:cNvPr>
          <p:cNvPicPr>
            <a:picLocks noChangeAspect="1"/>
          </p:cNvPicPr>
          <p:nvPr/>
        </p:nvPicPr>
        <p:blipFill>
          <a:blip r:embed="rId2"/>
          <a:stretch>
            <a:fillRect/>
          </a:stretch>
        </p:blipFill>
        <p:spPr>
          <a:xfrm>
            <a:off x="5604791" y="2146830"/>
            <a:ext cx="2385805" cy="3919537"/>
          </a:xfrm>
          <a:prstGeom prst="rect">
            <a:avLst/>
          </a:prstGeom>
        </p:spPr>
      </p:pic>
      <p:pic>
        <p:nvPicPr>
          <p:cNvPr id="5" name="Imagen 4">
            <a:extLst>
              <a:ext uri="{FF2B5EF4-FFF2-40B4-BE49-F238E27FC236}">
                <a16:creationId xmlns:a16="http://schemas.microsoft.com/office/drawing/2014/main" id="{4DBFB0B9-3C88-48BA-B678-3F17B70DA176}"/>
              </a:ext>
            </a:extLst>
          </p:cNvPr>
          <p:cNvPicPr>
            <a:picLocks noChangeAspect="1"/>
          </p:cNvPicPr>
          <p:nvPr/>
        </p:nvPicPr>
        <p:blipFill>
          <a:blip r:embed="rId3"/>
          <a:stretch>
            <a:fillRect/>
          </a:stretch>
        </p:blipFill>
        <p:spPr>
          <a:xfrm>
            <a:off x="8428954" y="2142067"/>
            <a:ext cx="2388272" cy="3919538"/>
          </a:xfrm>
          <a:prstGeom prst="rect">
            <a:avLst/>
          </a:prstGeom>
        </p:spPr>
      </p:pic>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17226" y="5873439"/>
            <a:ext cx="615951" cy="608530"/>
          </a:xfrm>
          <a:prstGeom prst="rect">
            <a:avLst/>
          </a:prstGeom>
        </p:spPr>
      </p:pic>
    </p:spTree>
    <p:extLst>
      <p:ext uri="{BB962C8B-B14F-4D97-AF65-F5344CB8AC3E}">
        <p14:creationId xmlns:p14="http://schemas.microsoft.com/office/powerpoint/2010/main" val="7696705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436B41-ADEE-4840-81F7-AD8DB5DDF018}"/>
              </a:ext>
            </a:extLst>
          </p:cNvPr>
          <p:cNvSpPr>
            <a:spLocks noGrp="1"/>
          </p:cNvSpPr>
          <p:nvPr>
            <p:ph type="title"/>
          </p:nvPr>
        </p:nvSpPr>
        <p:spPr>
          <a:xfrm>
            <a:off x="1581912" y="393192"/>
            <a:ext cx="7914513" cy="635508"/>
          </a:xfrm>
        </p:spPr>
        <p:txBody>
          <a:bodyPr>
            <a:normAutofit fontScale="90000"/>
          </a:bodyPr>
          <a:lstStyle/>
          <a:p>
            <a:r>
              <a:rPr lang="es-DO" b="1" spc="300" dirty="0">
                <a:effectLst>
                  <a:outerShdw blurRad="38100" dist="38100" dir="2700000" algn="tl">
                    <a:srgbClr val="000000">
                      <a:alpha val="43137"/>
                    </a:srgbClr>
                  </a:outerShdw>
                </a:effectLst>
              </a:rPr>
              <a:t>Implementación del patrón</a:t>
            </a:r>
            <a:r>
              <a:rPr lang="es-DO" dirty="0"/>
              <a:t> </a:t>
            </a:r>
            <a:r>
              <a:rPr lang="es-DO" b="1" spc="300" dirty="0" err="1">
                <a:effectLst>
                  <a:outerShdw blurRad="38100" dist="38100" dir="2700000" algn="tl">
                    <a:srgbClr val="000000">
                      <a:alpha val="43137"/>
                    </a:srgbClr>
                  </a:outerShdw>
                </a:effectLst>
              </a:rPr>
              <a:t>singleston</a:t>
            </a:r>
            <a:endParaRPr lang="es-DO" b="1" spc="300" dirty="0">
              <a:effectLst>
                <a:outerShdw blurRad="38100" dist="38100" dir="2700000" algn="tl">
                  <a:srgbClr val="000000">
                    <a:alpha val="43137"/>
                  </a:srgbClr>
                </a:outerShdw>
              </a:effectLst>
            </a:endParaRPr>
          </a:p>
        </p:txBody>
      </p:sp>
      <p:sp>
        <p:nvSpPr>
          <p:cNvPr id="11" name="Rectangle 5">
            <a:extLst>
              <a:ext uri="{FF2B5EF4-FFF2-40B4-BE49-F238E27FC236}">
                <a16:creationId xmlns:a16="http://schemas.microsoft.com/office/drawing/2014/main" id="{0A166A71-F15F-40E5-8162-BFA8513CB98D}"/>
              </a:ext>
            </a:extLst>
          </p:cNvPr>
          <p:cNvSpPr>
            <a:spLocks noGrp="1" noChangeArrowheads="1"/>
          </p:cNvSpPr>
          <p:nvPr>
            <p:ph sz="half" idx="1"/>
          </p:nvPr>
        </p:nvSpPr>
        <p:spPr bwMode="auto">
          <a:xfrm>
            <a:off x="781430" y="1283278"/>
            <a:ext cx="9515475" cy="507682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DO" altLang="es-DO" sz="900" b="0" i="0" u="none" strike="noStrike" cap="none" normalizeH="0" baseline="0" dirty="0" err="1">
                <a:ln>
                  <a:noFill/>
                </a:ln>
                <a:solidFill>
                  <a:srgbClr val="CC7832"/>
                </a:solidFill>
                <a:effectLst/>
                <a:latin typeface="Consolas" panose="020B0609020204030204" pitchFamily="49" charset="0"/>
              </a:rPr>
              <a:t>public</a:t>
            </a:r>
            <a:r>
              <a:rPr kumimoji="0" lang="es-DO" altLang="es-DO" sz="900" b="0" i="0" u="none" strike="noStrike" cap="none" normalizeH="0" baseline="0" dirty="0">
                <a:ln>
                  <a:noFill/>
                </a:ln>
                <a:solidFill>
                  <a:srgbClr val="CC7832"/>
                </a:solidFill>
                <a:effectLst/>
                <a:latin typeface="Consolas" panose="020B0609020204030204" pitchFamily="49" charset="0"/>
              </a:rPr>
              <a:t> </a:t>
            </a:r>
            <a:r>
              <a:rPr kumimoji="0" lang="es-DO" altLang="es-DO" sz="900" b="0" i="0" u="none" strike="noStrike" cap="none" normalizeH="0" baseline="0" dirty="0" err="1">
                <a:ln>
                  <a:noFill/>
                </a:ln>
                <a:solidFill>
                  <a:srgbClr val="CC7832"/>
                </a:solidFill>
                <a:effectLst/>
                <a:latin typeface="Consolas" panose="020B0609020204030204" pitchFamily="49" charset="0"/>
              </a:rPr>
              <a:t>class</a:t>
            </a:r>
            <a:r>
              <a:rPr kumimoji="0" lang="es-DO" altLang="es-DO" sz="900" b="0" i="0" u="none" strike="noStrike" cap="none" normalizeH="0" baseline="0" dirty="0">
                <a:ln>
                  <a:noFill/>
                </a:ln>
                <a:solidFill>
                  <a:srgbClr val="CC7832"/>
                </a:solidFill>
                <a:effectLst/>
                <a:latin typeface="Consolas" panose="020B0609020204030204" pitchFamily="49" charset="0"/>
              </a:rPr>
              <a:t> </a:t>
            </a:r>
            <a:r>
              <a:rPr kumimoji="0" lang="es-DO" altLang="es-DO" sz="900" b="0" i="0" u="none" strike="noStrike" cap="none" normalizeH="0" baseline="0" dirty="0" err="1">
                <a:ln>
                  <a:noFill/>
                </a:ln>
                <a:solidFill>
                  <a:srgbClr val="A9B7C6"/>
                </a:solidFill>
                <a:effectLst/>
                <a:latin typeface="Consolas" panose="020B0609020204030204" pitchFamily="49" charset="0"/>
              </a:rPr>
              <a:t>FragmentTranslated</a:t>
            </a:r>
            <a:r>
              <a:rPr kumimoji="0" lang="es-DO" altLang="es-DO" sz="900" b="0" i="0" u="none" strike="noStrike" cap="none" normalizeH="0" baseline="0" dirty="0">
                <a:ln>
                  <a:noFill/>
                </a:ln>
                <a:solidFill>
                  <a:srgbClr val="A9B7C6"/>
                </a:solidFill>
                <a:effectLst/>
                <a:latin typeface="Consolas" panose="020B0609020204030204" pitchFamily="49" charset="0"/>
              </a:rPr>
              <a:t> </a:t>
            </a:r>
            <a:r>
              <a:rPr kumimoji="0" lang="es-DO" altLang="es-DO" sz="900" b="0" i="0" u="none" strike="noStrike" cap="none" normalizeH="0" baseline="0" dirty="0" err="1">
                <a:ln>
                  <a:noFill/>
                </a:ln>
                <a:solidFill>
                  <a:srgbClr val="CC7832"/>
                </a:solidFill>
                <a:effectLst/>
                <a:latin typeface="Consolas" panose="020B0609020204030204" pitchFamily="49" charset="0"/>
              </a:rPr>
              <a:t>extends</a:t>
            </a:r>
            <a:r>
              <a:rPr kumimoji="0" lang="es-DO" altLang="es-DO" sz="900" b="0" i="0" u="none" strike="noStrike" cap="none" normalizeH="0" baseline="0" dirty="0">
                <a:ln>
                  <a:noFill/>
                </a:ln>
                <a:solidFill>
                  <a:srgbClr val="CC7832"/>
                </a:solidFill>
                <a:effectLst/>
                <a:latin typeface="Consolas" panose="020B0609020204030204" pitchFamily="49" charset="0"/>
              </a:rPr>
              <a:t> </a:t>
            </a:r>
            <a:r>
              <a:rPr kumimoji="0" lang="es-DO" altLang="es-DO" sz="900" b="0" i="0" u="none" strike="noStrike" cap="none" normalizeH="0" baseline="0" dirty="0" err="1">
                <a:ln>
                  <a:noFill/>
                </a:ln>
                <a:solidFill>
                  <a:srgbClr val="A9B7C6"/>
                </a:solidFill>
                <a:effectLst/>
                <a:latin typeface="Consolas" panose="020B0609020204030204" pitchFamily="49" charset="0"/>
              </a:rPr>
              <a:t>Fragment</a:t>
            </a:r>
            <a:r>
              <a:rPr kumimoji="0" lang="es-DO" altLang="es-DO" sz="900" b="0" i="0" u="none" strike="noStrike" cap="none" normalizeH="0" baseline="0" dirty="0">
                <a:ln>
                  <a:noFill/>
                </a:ln>
                <a:solidFill>
                  <a:srgbClr val="A9B7C6"/>
                </a:solidFill>
                <a:effectLst/>
                <a:latin typeface="Consolas" panose="020B0609020204030204" pitchFamily="49" charset="0"/>
              </a:rPr>
              <a:t> </a:t>
            </a:r>
            <a:r>
              <a:rPr kumimoji="0" lang="es-DO" altLang="es-DO" sz="900" b="0" i="0" u="none" strike="noStrike" cap="none" normalizeH="0" baseline="0" dirty="0" err="1">
                <a:ln>
                  <a:noFill/>
                </a:ln>
                <a:solidFill>
                  <a:srgbClr val="CC7832"/>
                </a:solidFill>
                <a:effectLst/>
                <a:latin typeface="Consolas" panose="020B0609020204030204" pitchFamily="49" charset="0"/>
              </a:rPr>
              <a:t>implements</a:t>
            </a:r>
            <a:r>
              <a:rPr kumimoji="0" lang="es-DO" altLang="es-DO" sz="900" b="0" i="0" u="none" strike="noStrike" cap="none" normalizeH="0" baseline="0" dirty="0">
                <a:ln>
                  <a:noFill/>
                </a:ln>
                <a:solidFill>
                  <a:srgbClr val="CC7832"/>
                </a:solidFill>
                <a:effectLst/>
                <a:latin typeface="Consolas" panose="020B0609020204030204" pitchFamily="49" charset="0"/>
              </a:rPr>
              <a:t> </a:t>
            </a:r>
            <a:r>
              <a:rPr kumimoji="0" lang="es-DO" altLang="es-DO" sz="900" b="0" i="0" u="none" strike="noStrike" cap="none" normalizeH="0" baseline="0" dirty="0" err="1">
                <a:ln>
                  <a:noFill/>
                </a:ln>
                <a:solidFill>
                  <a:srgbClr val="A9B7C6"/>
                </a:solidFill>
                <a:effectLst/>
                <a:latin typeface="Consolas" panose="020B0609020204030204" pitchFamily="49" charset="0"/>
              </a:rPr>
              <a:t>View.OnClickListener</a:t>
            </a:r>
            <a:r>
              <a:rPr kumimoji="0" lang="es-DO" altLang="es-DO" sz="900" b="0" i="0" u="none" strike="noStrike" cap="none" normalizeH="0" baseline="0" dirty="0">
                <a:ln>
                  <a:noFill/>
                </a:ln>
                <a:solidFill>
                  <a:srgbClr val="A9B7C6"/>
                </a:solidFill>
                <a:effectLst/>
                <a:latin typeface="Consolas" panose="020B0609020204030204" pitchFamily="49" charset="0"/>
              </a:rPr>
              <a:t> {</a:t>
            </a:r>
            <a:br>
              <a:rPr kumimoji="0" lang="es-DO" altLang="es-DO" sz="900" b="0" i="0" u="none" strike="noStrike" cap="none" normalizeH="0" baseline="0" dirty="0">
                <a:ln>
                  <a:noFill/>
                </a:ln>
                <a:solidFill>
                  <a:srgbClr val="A9B7C6"/>
                </a:solidFill>
                <a:effectLst/>
                <a:latin typeface="Consolas" panose="020B0609020204030204" pitchFamily="49" charset="0"/>
              </a:rPr>
            </a:br>
            <a:r>
              <a:rPr kumimoji="0" lang="es-DO" altLang="es-DO" sz="900" b="0" i="0" u="none" strike="noStrike" cap="none" normalizeH="0" baseline="0" dirty="0">
                <a:ln>
                  <a:noFill/>
                </a:ln>
                <a:solidFill>
                  <a:srgbClr val="A9B7C6"/>
                </a:solidFill>
                <a:effectLst/>
                <a:latin typeface="Consolas" panose="020B0609020204030204" pitchFamily="49" charset="0"/>
              </a:rPr>
              <a:t>    </a:t>
            </a:r>
            <a:r>
              <a:rPr kumimoji="0" lang="es-DO" altLang="es-DO" sz="900" b="0" i="0" u="none" strike="noStrike" cap="none" normalizeH="0" baseline="0" dirty="0" err="1">
                <a:ln>
                  <a:noFill/>
                </a:ln>
                <a:solidFill>
                  <a:srgbClr val="A9B7C6"/>
                </a:solidFill>
                <a:effectLst/>
                <a:latin typeface="Consolas" panose="020B0609020204030204" pitchFamily="49" charset="0"/>
              </a:rPr>
              <a:t>FloatingActionButton</a:t>
            </a:r>
            <a:r>
              <a:rPr kumimoji="0" lang="es-DO" altLang="es-DO" sz="900" b="0" i="0" u="none" strike="noStrike" cap="none" normalizeH="0" baseline="0" dirty="0">
                <a:ln>
                  <a:noFill/>
                </a:ln>
                <a:solidFill>
                  <a:srgbClr val="A9B7C6"/>
                </a:solidFill>
                <a:effectLst/>
                <a:latin typeface="Consolas" panose="020B0609020204030204" pitchFamily="49" charset="0"/>
              </a:rPr>
              <a:t> </a:t>
            </a:r>
            <a:r>
              <a:rPr kumimoji="0" lang="es-DO" altLang="es-DO" sz="900" b="0" i="0" u="none" strike="noStrike" cap="none" normalizeH="0" baseline="0" dirty="0" err="1">
                <a:ln>
                  <a:noFill/>
                </a:ln>
                <a:solidFill>
                  <a:srgbClr val="9876AA"/>
                </a:solidFill>
                <a:effectLst/>
                <a:latin typeface="Consolas" panose="020B0609020204030204" pitchFamily="49" charset="0"/>
              </a:rPr>
              <a:t>enter</a:t>
            </a:r>
            <a:r>
              <a:rPr kumimoji="0" lang="es-DO" altLang="es-DO" sz="900" b="0" i="0" u="none" strike="noStrike" cap="none" normalizeH="0" baseline="0" dirty="0">
                <a:ln>
                  <a:noFill/>
                </a:ln>
                <a:solidFill>
                  <a:srgbClr val="CC7832"/>
                </a:solidFill>
                <a:effectLst/>
                <a:latin typeface="Consolas" panose="020B0609020204030204" pitchFamily="49" charset="0"/>
              </a:rPr>
              <a:t>;</a:t>
            </a:r>
            <a:br>
              <a:rPr kumimoji="0" lang="es-DO" altLang="es-DO" sz="900" b="0" i="0" u="none" strike="noStrike" cap="none" normalizeH="0" baseline="0" dirty="0">
                <a:ln>
                  <a:noFill/>
                </a:ln>
                <a:solidFill>
                  <a:srgbClr val="CC7832"/>
                </a:solidFill>
                <a:effectLst/>
                <a:latin typeface="Consolas" panose="020B0609020204030204" pitchFamily="49" charset="0"/>
              </a:rPr>
            </a:br>
            <a:r>
              <a:rPr kumimoji="0" lang="es-DO" altLang="es-DO" sz="900" b="0" i="0" u="none" strike="noStrike" cap="none" normalizeH="0" baseline="0" dirty="0">
                <a:ln>
                  <a:noFill/>
                </a:ln>
                <a:solidFill>
                  <a:srgbClr val="CC7832"/>
                </a:solidFill>
                <a:effectLst/>
                <a:latin typeface="Consolas" panose="020B0609020204030204" pitchFamily="49" charset="0"/>
              </a:rPr>
              <a:t>    </a:t>
            </a:r>
            <a:r>
              <a:rPr kumimoji="0" lang="es-DO" altLang="es-DO" sz="900" b="0" i="0" u="none" strike="noStrike" cap="none" normalizeH="0" baseline="0" dirty="0" err="1">
                <a:ln>
                  <a:noFill/>
                </a:ln>
                <a:solidFill>
                  <a:srgbClr val="A9B7C6"/>
                </a:solidFill>
                <a:effectLst/>
                <a:latin typeface="Consolas" panose="020B0609020204030204" pitchFamily="49" charset="0"/>
              </a:rPr>
              <a:t>TranslateLanguage</a:t>
            </a:r>
            <a:r>
              <a:rPr kumimoji="0" lang="es-DO" altLang="es-DO" sz="900" b="0" i="0" u="none" strike="noStrike" cap="none" normalizeH="0" baseline="0" dirty="0">
                <a:ln>
                  <a:noFill/>
                </a:ln>
                <a:solidFill>
                  <a:srgbClr val="A9B7C6"/>
                </a:solidFill>
                <a:effectLst/>
                <a:latin typeface="Consolas" panose="020B0609020204030204" pitchFamily="49" charset="0"/>
              </a:rPr>
              <a:t> </a:t>
            </a:r>
            <a:r>
              <a:rPr kumimoji="0" lang="es-DO" altLang="es-DO" sz="900" b="0" i="0" u="none" strike="noStrike" cap="none" normalizeH="0" baseline="0" dirty="0" err="1">
                <a:ln>
                  <a:noFill/>
                </a:ln>
                <a:solidFill>
                  <a:srgbClr val="9876AA"/>
                </a:solidFill>
                <a:effectLst/>
                <a:latin typeface="Consolas" panose="020B0609020204030204" pitchFamily="49" charset="0"/>
              </a:rPr>
              <a:t>translateLanguage</a:t>
            </a:r>
            <a:r>
              <a:rPr kumimoji="0" lang="es-DO" altLang="es-DO" sz="900" b="0" i="0" u="none" strike="noStrike" cap="none" normalizeH="0" baseline="0" dirty="0">
                <a:ln>
                  <a:noFill/>
                </a:ln>
                <a:solidFill>
                  <a:srgbClr val="CC7832"/>
                </a:solidFill>
                <a:effectLst/>
                <a:latin typeface="Consolas" panose="020B0609020204030204" pitchFamily="49" charset="0"/>
              </a:rPr>
              <a:t>;</a:t>
            </a:r>
            <a:br>
              <a:rPr kumimoji="0" lang="es-DO" altLang="es-DO" sz="900" b="0" i="0" u="none" strike="noStrike" cap="none" normalizeH="0" baseline="0" dirty="0">
                <a:ln>
                  <a:noFill/>
                </a:ln>
                <a:solidFill>
                  <a:srgbClr val="CC7832"/>
                </a:solidFill>
                <a:effectLst/>
                <a:latin typeface="Consolas" panose="020B0609020204030204" pitchFamily="49" charset="0"/>
              </a:rPr>
            </a:br>
            <a:r>
              <a:rPr kumimoji="0" lang="es-DO" altLang="es-DO" sz="900" b="0" i="0" u="none" strike="noStrike" cap="none" normalizeH="0" baseline="0" dirty="0">
                <a:ln>
                  <a:noFill/>
                </a:ln>
                <a:solidFill>
                  <a:srgbClr val="CC7832"/>
                </a:solidFill>
                <a:effectLst/>
                <a:latin typeface="Consolas" panose="020B0609020204030204" pitchFamily="49" charset="0"/>
              </a:rPr>
              <a:t/>
            </a:r>
            <a:br>
              <a:rPr kumimoji="0" lang="es-DO" altLang="es-DO" sz="900" b="0" i="0" u="none" strike="noStrike" cap="none" normalizeH="0" baseline="0" dirty="0">
                <a:ln>
                  <a:noFill/>
                </a:ln>
                <a:solidFill>
                  <a:srgbClr val="CC7832"/>
                </a:solidFill>
                <a:effectLst/>
                <a:latin typeface="Consolas" panose="020B0609020204030204" pitchFamily="49" charset="0"/>
              </a:rPr>
            </a:br>
            <a:r>
              <a:rPr kumimoji="0" lang="es-DO" altLang="es-DO" sz="900" b="0" i="0" u="none" strike="noStrike" cap="none" normalizeH="0" baseline="0" dirty="0">
                <a:ln>
                  <a:noFill/>
                </a:ln>
                <a:solidFill>
                  <a:srgbClr val="CC7832"/>
                </a:solidFill>
                <a:effectLst/>
                <a:latin typeface="Consolas" panose="020B0609020204030204" pitchFamily="49" charset="0"/>
              </a:rPr>
              <a:t>    </a:t>
            </a:r>
            <a:r>
              <a:rPr kumimoji="0" lang="es-DO" altLang="es-DO" sz="900" b="0" i="0" u="none" strike="noStrike" cap="none" normalizeH="0" baseline="0" dirty="0" err="1">
                <a:ln>
                  <a:noFill/>
                </a:ln>
                <a:solidFill>
                  <a:srgbClr val="A9B7C6"/>
                </a:solidFill>
                <a:effectLst/>
                <a:latin typeface="Consolas" panose="020B0609020204030204" pitchFamily="49" charset="0"/>
              </a:rPr>
              <a:t>String</a:t>
            </a:r>
            <a:r>
              <a:rPr kumimoji="0" lang="es-DO" altLang="es-DO" sz="900" b="0" i="0" u="none" strike="noStrike" cap="none" normalizeH="0" baseline="0" dirty="0">
                <a:ln>
                  <a:noFill/>
                </a:ln>
                <a:solidFill>
                  <a:srgbClr val="A9B7C6"/>
                </a:solidFill>
                <a:effectLst/>
                <a:latin typeface="Consolas" panose="020B0609020204030204" pitchFamily="49" charset="0"/>
              </a:rPr>
              <a:t> </a:t>
            </a:r>
            <a:r>
              <a:rPr kumimoji="0" lang="es-DO" altLang="es-DO" sz="900" b="0" i="0" u="none" strike="noStrike" cap="none" normalizeH="0" baseline="0" dirty="0" err="1">
                <a:ln>
                  <a:noFill/>
                </a:ln>
                <a:solidFill>
                  <a:srgbClr val="9876AA"/>
                </a:solidFill>
                <a:effectLst/>
                <a:latin typeface="Consolas" panose="020B0609020204030204" pitchFamily="49" charset="0"/>
              </a:rPr>
              <a:t>languageOrigin</a:t>
            </a:r>
            <a:r>
              <a:rPr kumimoji="0" lang="es-DO" altLang="es-DO" sz="900" b="0" i="0" u="none" strike="noStrike" cap="none" normalizeH="0" baseline="0" dirty="0">
                <a:ln>
                  <a:noFill/>
                </a:ln>
                <a:solidFill>
                  <a:srgbClr val="CC7832"/>
                </a:solidFill>
                <a:effectLst/>
                <a:latin typeface="Consolas" panose="020B0609020204030204" pitchFamily="49" charset="0"/>
              </a:rPr>
              <a:t>;</a:t>
            </a:r>
            <a:br>
              <a:rPr kumimoji="0" lang="es-DO" altLang="es-DO" sz="900" b="0" i="0" u="none" strike="noStrike" cap="none" normalizeH="0" baseline="0" dirty="0">
                <a:ln>
                  <a:noFill/>
                </a:ln>
                <a:solidFill>
                  <a:srgbClr val="CC7832"/>
                </a:solidFill>
                <a:effectLst/>
                <a:latin typeface="Consolas" panose="020B0609020204030204" pitchFamily="49" charset="0"/>
              </a:rPr>
            </a:br>
            <a:r>
              <a:rPr kumimoji="0" lang="es-DO" altLang="es-DO" sz="900" b="0" i="0" u="none" strike="noStrike" cap="none" normalizeH="0" baseline="0" dirty="0">
                <a:ln>
                  <a:noFill/>
                </a:ln>
                <a:solidFill>
                  <a:srgbClr val="CC7832"/>
                </a:solidFill>
                <a:effectLst/>
                <a:latin typeface="Consolas" panose="020B0609020204030204" pitchFamily="49" charset="0"/>
              </a:rPr>
              <a:t>    </a:t>
            </a:r>
            <a:r>
              <a:rPr kumimoji="0" lang="es-DO" altLang="es-DO" sz="900" b="0" i="0" u="none" strike="noStrike" cap="none" normalizeH="0" baseline="0" dirty="0" err="1">
                <a:ln>
                  <a:noFill/>
                </a:ln>
                <a:solidFill>
                  <a:srgbClr val="A9B7C6"/>
                </a:solidFill>
                <a:effectLst/>
                <a:latin typeface="Consolas" panose="020B0609020204030204" pitchFamily="49" charset="0"/>
              </a:rPr>
              <a:t>String</a:t>
            </a:r>
            <a:r>
              <a:rPr kumimoji="0" lang="es-DO" altLang="es-DO" sz="900" b="0" i="0" u="none" strike="noStrike" cap="none" normalizeH="0" baseline="0" dirty="0">
                <a:ln>
                  <a:noFill/>
                </a:ln>
                <a:solidFill>
                  <a:srgbClr val="A9B7C6"/>
                </a:solidFill>
                <a:effectLst/>
                <a:latin typeface="Consolas" panose="020B0609020204030204" pitchFamily="49" charset="0"/>
              </a:rPr>
              <a:t> </a:t>
            </a:r>
            <a:r>
              <a:rPr kumimoji="0" lang="es-DO" altLang="es-DO" sz="900" b="0" i="0" u="none" strike="noStrike" cap="none" normalizeH="0" baseline="0" dirty="0" err="1">
                <a:ln>
                  <a:noFill/>
                </a:ln>
                <a:solidFill>
                  <a:srgbClr val="9876AA"/>
                </a:solidFill>
                <a:effectLst/>
                <a:latin typeface="Consolas" panose="020B0609020204030204" pitchFamily="49" charset="0"/>
              </a:rPr>
              <a:t>languageOriginCode</a:t>
            </a:r>
            <a:r>
              <a:rPr kumimoji="0" lang="es-DO" altLang="es-DO" sz="900" b="0" i="0" u="none" strike="noStrike" cap="none" normalizeH="0" baseline="0" dirty="0">
                <a:ln>
                  <a:noFill/>
                </a:ln>
                <a:solidFill>
                  <a:srgbClr val="CC7832"/>
                </a:solidFill>
                <a:effectLst/>
                <a:latin typeface="Consolas" panose="020B0609020204030204" pitchFamily="49" charset="0"/>
              </a:rPr>
              <a:t>;</a:t>
            </a:r>
            <a:br>
              <a:rPr kumimoji="0" lang="es-DO" altLang="es-DO" sz="900" b="0" i="0" u="none" strike="noStrike" cap="none" normalizeH="0" baseline="0" dirty="0">
                <a:ln>
                  <a:noFill/>
                </a:ln>
                <a:solidFill>
                  <a:srgbClr val="CC7832"/>
                </a:solidFill>
                <a:effectLst/>
                <a:latin typeface="Consolas" panose="020B0609020204030204" pitchFamily="49" charset="0"/>
              </a:rPr>
            </a:br>
            <a:r>
              <a:rPr kumimoji="0" lang="es-DO" altLang="es-DO" sz="900" b="0" i="0" u="none" strike="noStrike" cap="none" normalizeH="0" baseline="0" dirty="0">
                <a:ln>
                  <a:noFill/>
                </a:ln>
                <a:solidFill>
                  <a:srgbClr val="CC7832"/>
                </a:solidFill>
                <a:effectLst/>
                <a:latin typeface="Consolas" panose="020B0609020204030204" pitchFamily="49" charset="0"/>
              </a:rPr>
              <a:t/>
            </a:r>
            <a:br>
              <a:rPr kumimoji="0" lang="es-DO" altLang="es-DO" sz="900" b="0" i="0" u="none" strike="noStrike" cap="none" normalizeH="0" baseline="0" dirty="0">
                <a:ln>
                  <a:noFill/>
                </a:ln>
                <a:solidFill>
                  <a:srgbClr val="CC7832"/>
                </a:solidFill>
                <a:effectLst/>
                <a:latin typeface="Consolas" panose="020B0609020204030204" pitchFamily="49" charset="0"/>
              </a:rPr>
            </a:br>
            <a:r>
              <a:rPr kumimoji="0" lang="es-DO" altLang="es-DO" sz="900" b="0" i="0" u="none" strike="noStrike" cap="none" normalizeH="0" baseline="0" dirty="0">
                <a:ln>
                  <a:noFill/>
                </a:ln>
                <a:solidFill>
                  <a:srgbClr val="CC7832"/>
                </a:solidFill>
                <a:effectLst/>
                <a:latin typeface="Consolas" panose="020B0609020204030204" pitchFamily="49" charset="0"/>
              </a:rPr>
              <a:t>    </a:t>
            </a:r>
            <a:r>
              <a:rPr kumimoji="0" lang="es-DO" altLang="es-DO" sz="900" b="0" i="0" u="none" strike="noStrike" cap="none" normalizeH="0" baseline="0" dirty="0" err="1">
                <a:ln>
                  <a:noFill/>
                </a:ln>
                <a:solidFill>
                  <a:srgbClr val="A9B7C6"/>
                </a:solidFill>
                <a:effectLst/>
                <a:latin typeface="Consolas" panose="020B0609020204030204" pitchFamily="49" charset="0"/>
              </a:rPr>
              <a:t>String</a:t>
            </a:r>
            <a:r>
              <a:rPr kumimoji="0" lang="es-DO" altLang="es-DO" sz="900" b="0" i="0" u="none" strike="noStrike" cap="none" normalizeH="0" baseline="0" dirty="0">
                <a:ln>
                  <a:noFill/>
                </a:ln>
                <a:solidFill>
                  <a:srgbClr val="A9B7C6"/>
                </a:solidFill>
                <a:effectLst/>
                <a:latin typeface="Consolas" panose="020B0609020204030204" pitchFamily="49" charset="0"/>
              </a:rPr>
              <a:t> </a:t>
            </a:r>
            <a:r>
              <a:rPr kumimoji="0" lang="es-DO" altLang="es-DO" sz="900" b="0" i="0" u="none" strike="noStrike" cap="none" normalizeH="0" baseline="0" dirty="0" err="1">
                <a:ln>
                  <a:noFill/>
                </a:ln>
                <a:solidFill>
                  <a:srgbClr val="9876AA"/>
                </a:solidFill>
                <a:effectLst/>
                <a:latin typeface="Consolas" panose="020B0609020204030204" pitchFamily="49" charset="0"/>
              </a:rPr>
              <a:t>languageDestiny</a:t>
            </a:r>
            <a:r>
              <a:rPr kumimoji="0" lang="es-DO" altLang="es-DO" sz="900" b="0" i="0" u="none" strike="noStrike" cap="none" normalizeH="0" baseline="0" dirty="0">
                <a:ln>
                  <a:noFill/>
                </a:ln>
                <a:solidFill>
                  <a:srgbClr val="CC7832"/>
                </a:solidFill>
                <a:effectLst/>
                <a:latin typeface="Consolas" panose="020B0609020204030204" pitchFamily="49" charset="0"/>
              </a:rPr>
              <a:t>;</a:t>
            </a:r>
            <a:br>
              <a:rPr kumimoji="0" lang="es-DO" altLang="es-DO" sz="900" b="0" i="0" u="none" strike="noStrike" cap="none" normalizeH="0" baseline="0" dirty="0">
                <a:ln>
                  <a:noFill/>
                </a:ln>
                <a:solidFill>
                  <a:srgbClr val="CC7832"/>
                </a:solidFill>
                <a:effectLst/>
                <a:latin typeface="Consolas" panose="020B0609020204030204" pitchFamily="49" charset="0"/>
              </a:rPr>
            </a:br>
            <a:r>
              <a:rPr kumimoji="0" lang="es-DO" altLang="es-DO" sz="900" b="0" i="0" u="none" strike="noStrike" cap="none" normalizeH="0" baseline="0" dirty="0">
                <a:ln>
                  <a:noFill/>
                </a:ln>
                <a:solidFill>
                  <a:srgbClr val="CC7832"/>
                </a:solidFill>
                <a:effectLst/>
                <a:latin typeface="Consolas" panose="020B0609020204030204" pitchFamily="49" charset="0"/>
              </a:rPr>
              <a:t>    </a:t>
            </a:r>
            <a:r>
              <a:rPr kumimoji="0" lang="es-DO" altLang="es-DO" sz="900" b="0" i="0" u="none" strike="noStrike" cap="none" normalizeH="0" baseline="0" dirty="0" err="1">
                <a:ln>
                  <a:noFill/>
                </a:ln>
                <a:solidFill>
                  <a:srgbClr val="A9B7C6"/>
                </a:solidFill>
                <a:effectLst/>
                <a:latin typeface="Consolas" panose="020B0609020204030204" pitchFamily="49" charset="0"/>
              </a:rPr>
              <a:t>String</a:t>
            </a:r>
            <a:r>
              <a:rPr kumimoji="0" lang="es-DO" altLang="es-DO" sz="900" b="0" i="0" u="none" strike="noStrike" cap="none" normalizeH="0" baseline="0" dirty="0">
                <a:ln>
                  <a:noFill/>
                </a:ln>
                <a:solidFill>
                  <a:srgbClr val="A9B7C6"/>
                </a:solidFill>
                <a:effectLst/>
                <a:latin typeface="Consolas" panose="020B0609020204030204" pitchFamily="49" charset="0"/>
              </a:rPr>
              <a:t> </a:t>
            </a:r>
            <a:r>
              <a:rPr kumimoji="0" lang="es-DO" altLang="es-DO" sz="900" b="0" i="0" u="none" strike="noStrike" cap="none" normalizeH="0" baseline="0" dirty="0" err="1">
                <a:ln>
                  <a:noFill/>
                </a:ln>
                <a:solidFill>
                  <a:srgbClr val="9876AA"/>
                </a:solidFill>
                <a:effectLst/>
                <a:latin typeface="Consolas" panose="020B0609020204030204" pitchFamily="49" charset="0"/>
              </a:rPr>
              <a:t>languageDestinyCode</a:t>
            </a:r>
            <a:r>
              <a:rPr kumimoji="0" lang="es-DO" altLang="es-DO" sz="900" b="0" i="0" u="none" strike="noStrike" cap="none" normalizeH="0" baseline="0" dirty="0">
                <a:ln>
                  <a:noFill/>
                </a:ln>
                <a:solidFill>
                  <a:srgbClr val="CC7832"/>
                </a:solidFill>
                <a:effectLst/>
                <a:latin typeface="Consolas" panose="020B0609020204030204" pitchFamily="49" charset="0"/>
              </a:rPr>
              <a:t>;</a:t>
            </a:r>
            <a:br>
              <a:rPr kumimoji="0" lang="es-DO" altLang="es-DO" sz="900" b="0" i="0" u="none" strike="noStrike" cap="none" normalizeH="0" baseline="0" dirty="0">
                <a:ln>
                  <a:noFill/>
                </a:ln>
                <a:solidFill>
                  <a:srgbClr val="CC7832"/>
                </a:solidFill>
                <a:effectLst/>
                <a:latin typeface="Consolas" panose="020B0609020204030204" pitchFamily="49" charset="0"/>
              </a:rPr>
            </a:br>
            <a:r>
              <a:rPr kumimoji="0" lang="es-DO" altLang="es-DO" sz="900" b="0" i="0" u="none" strike="noStrike" cap="none" normalizeH="0" baseline="0" dirty="0">
                <a:ln>
                  <a:noFill/>
                </a:ln>
                <a:solidFill>
                  <a:srgbClr val="CC7832"/>
                </a:solidFill>
                <a:effectLst/>
                <a:latin typeface="Consolas" panose="020B0609020204030204" pitchFamily="49" charset="0"/>
              </a:rPr>
              <a:t/>
            </a:r>
            <a:br>
              <a:rPr kumimoji="0" lang="es-DO" altLang="es-DO" sz="900" b="0" i="0" u="none" strike="noStrike" cap="none" normalizeH="0" baseline="0" dirty="0">
                <a:ln>
                  <a:noFill/>
                </a:ln>
                <a:solidFill>
                  <a:srgbClr val="CC7832"/>
                </a:solidFill>
                <a:effectLst/>
                <a:latin typeface="Consolas" panose="020B0609020204030204" pitchFamily="49" charset="0"/>
              </a:rPr>
            </a:br>
            <a:r>
              <a:rPr kumimoji="0" lang="es-DO" altLang="es-DO" sz="900" b="0" i="0" u="none" strike="noStrike" cap="none" normalizeH="0" baseline="0" dirty="0">
                <a:ln>
                  <a:noFill/>
                </a:ln>
                <a:solidFill>
                  <a:srgbClr val="CC7832"/>
                </a:solidFill>
                <a:effectLst/>
                <a:latin typeface="Consolas" panose="020B0609020204030204" pitchFamily="49" charset="0"/>
              </a:rPr>
              <a:t>    </a:t>
            </a:r>
            <a:r>
              <a:rPr kumimoji="0" lang="es-DO" altLang="es-DO" sz="900" b="0" i="0" u="none" strike="noStrike" cap="none" normalizeH="0" baseline="0" dirty="0" err="1">
                <a:ln>
                  <a:noFill/>
                </a:ln>
                <a:solidFill>
                  <a:srgbClr val="A9B7C6"/>
                </a:solidFill>
                <a:effectLst/>
                <a:latin typeface="Consolas" panose="020B0609020204030204" pitchFamily="49" charset="0"/>
              </a:rPr>
              <a:t>TextView</a:t>
            </a:r>
            <a:r>
              <a:rPr kumimoji="0" lang="es-DO" altLang="es-DO" sz="900" b="0" i="0" u="none" strike="noStrike" cap="none" normalizeH="0" baseline="0" dirty="0">
                <a:ln>
                  <a:noFill/>
                </a:ln>
                <a:solidFill>
                  <a:srgbClr val="A9B7C6"/>
                </a:solidFill>
                <a:effectLst/>
                <a:latin typeface="Consolas" panose="020B0609020204030204" pitchFamily="49" charset="0"/>
              </a:rPr>
              <a:t> </a:t>
            </a:r>
            <a:r>
              <a:rPr kumimoji="0" lang="es-DO" altLang="es-DO" sz="900" b="0" i="0" u="none" strike="noStrike" cap="none" normalizeH="0" baseline="0" dirty="0" err="1">
                <a:ln>
                  <a:noFill/>
                </a:ln>
                <a:solidFill>
                  <a:srgbClr val="9876AA"/>
                </a:solidFill>
                <a:effectLst/>
                <a:latin typeface="Consolas" panose="020B0609020204030204" pitchFamily="49" charset="0"/>
              </a:rPr>
              <a:t>editText</a:t>
            </a:r>
            <a:r>
              <a:rPr kumimoji="0" lang="es-DO" altLang="es-DO" sz="900" b="0" i="0" u="none" strike="noStrike" cap="none" normalizeH="0" baseline="0" dirty="0">
                <a:ln>
                  <a:noFill/>
                </a:ln>
                <a:solidFill>
                  <a:srgbClr val="CC7832"/>
                </a:solidFill>
                <a:effectLst/>
                <a:latin typeface="Consolas" panose="020B0609020204030204" pitchFamily="49" charset="0"/>
              </a:rPr>
              <a:t>;</a:t>
            </a:r>
            <a:br>
              <a:rPr kumimoji="0" lang="es-DO" altLang="es-DO" sz="900" b="0" i="0" u="none" strike="noStrike" cap="none" normalizeH="0" baseline="0" dirty="0">
                <a:ln>
                  <a:noFill/>
                </a:ln>
                <a:solidFill>
                  <a:srgbClr val="CC7832"/>
                </a:solidFill>
                <a:effectLst/>
                <a:latin typeface="Consolas" panose="020B0609020204030204" pitchFamily="49" charset="0"/>
              </a:rPr>
            </a:br>
            <a:r>
              <a:rPr kumimoji="0" lang="es-DO" altLang="es-DO" sz="900" b="0" i="0" u="none" strike="noStrike" cap="none" normalizeH="0" baseline="0" dirty="0">
                <a:ln>
                  <a:noFill/>
                </a:ln>
                <a:solidFill>
                  <a:srgbClr val="CC7832"/>
                </a:solidFill>
                <a:effectLst/>
                <a:latin typeface="Consolas" panose="020B0609020204030204" pitchFamily="49" charset="0"/>
              </a:rPr>
              <a:t/>
            </a:r>
            <a:br>
              <a:rPr kumimoji="0" lang="es-DO" altLang="es-DO" sz="900" b="0" i="0" u="none" strike="noStrike" cap="none" normalizeH="0" baseline="0" dirty="0">
                <a:ln>
                  <a:noFill/>
                </a:ln>
                <a:solidFill>
                  <a:srgbClr val="CC7832"/>
                </a:solidFill>
                <a:effectLst/>
                <a:latin typeface="Consolas" panose="020B0609020204030204" pitchFamily="49" charset="0"/>
              </a:rPr>
            </a:br>
            <a:r>
              <a:rPr kumimoji="0" lang="es-DO" altLang="es-DO" sz="900" b="0" i="0" u="none" strike="noStrike" cap="none" normalizeH="0" baseline="0" dirty="0">
                <a:ln>
                  <a:noFill/>
                </a:ln>
                <a:solidFill>
                  <a:srgbClr val="CC7832"/>
                </a:solidFill>
                <a:effectLst/>
                <a:latin typeface="Consolas" panose="020B0609020204030204" pitchFamily="49" charset="0"/>
              </a:rPr>
              <a:t>    </a:t>
            </a:r>
            <a:r>
              <a:rPr kumimoji="0" lang="es-DO" altLang="es-DO" sz="900" b="0" i="0" u="none" strike="noStrike" cap="none" normalizeH="0" baseline="0" dirty="0" err="1">
                <a:ln>
                  <a:noFill/>
                </a:ln>
                <a:solidFill>
                  <a:srgbClr val="A9B7C6"/>
                </a:solidFill>
                <a:effectLst/>
                <a:latin typeface="Consolas" panose="020B0609020204030204" pitchFamily="49" charset="0"/>
              </a:rPr>
              <a:t>EditText</a:t>
            </a:r>
            <a:r>
              <a:rPr kumimoji="0" lang="es-DO" altLang="es-DO" sz="900" b="0" i="0" u="none" strike="noStrike" cap="none" normalizeH="0" baseline="0" dirty="0">
                <a:ln>
                  <a:noFill/>
                </a:ln>
                <a:solidFill>
                  <a:srgbClr val="A9B7C6"/>
                </a:solidFill>
                <a:effectLst/>
                <a:latin typeface="Consolas" panose="020B0609020204030204" pitchFamily="49" charset="0"/>
              </a:rPr>
              <a:t> </a:t>
            </a:r>
            <a:r>
              <a:rPr kumimoji="0" lang="es-DO" altLang="es-DO" sz="900" b="0" i="0" u="none" strike="noStrike" cap="none" normalizeH="0" baseline="0" dirty="0" err="1">
                <a:ln>
                  <a:noFill/>
                </a:ln>
                <a:solidFill>
                  <a:srgbClr val="9876AA"/>
                </a:solidFill>
                <a:effectLst/>
                <a:latin typeface="Consolas" panose="020B0609020204030204" pitchFamily="49" charset="0"/>
              </a:rPr>
              <a:t>textToTranslate</a:t>
            </a:r>
            <a:r>
              <a:rPr kumimoji="0" lang="es-DO" altLang="es-DO" sz="900" b="0" i="0" u="none" strike="noStrike" cap="none" normalizeH="0" baseline="0" dirty="0">
                <a:ln>
                  <a:noFill/>
                </a:ln>
                <a:solidFill>
                  <a:srgbClr val="CC7832"/>
                </a:solidFill>
                <a:effectLst/>
                <a:latin typeface="Consolas" panose="020B0609020204030204" pitchFamily="49" charset="0"/>
              </a:rPr>
              <a:t>;</a:t>
            </a:r>
            <a:br>
              <a:rPr kumimoji="0" lang="es-DO" altLang="es-DO" sz="900" b="0" i="0" u="none" strike="noStrike" cap="none" normalizeH="0" baseline="0" dirty="0">
                <a:ln>
                  <a:noFill/>
                </a:ln>
                <a:solidFill>
                  <a:srgbClr val="CC7832"/>
                </a:solidFill>
                <a:effectLst/>
                <a:latin typeface="Consolas" panose="020B0609020204030204" pitchFamily="49" charset="0"/>
              </a:rPr>
            </a:br>
            <a:r>
              <a:rPr kumimoji="0" lang="es-DO" altLang="es-DO" sz="900" b="0" i="0" u="none" strike="noStrike" cap="none" normalizeH="0" baseline="0" dirty="0">
                <a:ln>
                  <a:noFill/>
                </a:ln>
                <a:solidFill>
                  <a:srgbClr val="CC7832"/>
                </a:solidFill>
                <a:effectLst/>
                <a:latin typeface="Consolas" panose="020B0609020204030204" pitchFamily="49" charset="0"/>
              </a:rPr>
              <a:t>    </a:t>
            </a:r>
            <a:r>
              <a:rPr kumimoji="0" lang="es-DO" altLang="es-DO" sz="900" b="0" i="0" u="none" strike="noStrike" cap="none" normalizeH="0" baseline="0" dirty="0" err="1">
                <a:ln>
                  <a:noFill/>
                </a:ln>
                <a:solidFill>
                  <a:srgbClr val="A9B7C6"/>
                </a:solidFill>
                <a:effectLst/>
                <a:latin typeface="Consolas" panose="020B0609020204030204" pitchFamily="49" charset="0"/>
              </a:rPr>
              <a:t>Button</a:t>
            </a:r>
            <a:r>
              <a:rPr kumimoji="0" lang="es-DO" altLang="es-DO" sz="900" b="0" i="0" u="none" strike="noStrike" cap="none" normalizeH="0" baseline="0" dirty="0">
                <a:ln>
                  <a:noFill/>
                </a:ln>
                <a:solidFill>
                  <a:srgbClr val="A9B7C6"/>
                </a:solidFill>
                <a:effectLst/>
                <a:latin typeface="Consolas" panose="020B0609020204030204" pitchFamily="49" charset="0"/>
              </a:rPr>
              <a:t> </a:t>
            </a:r>
            <a:r>
              <a:rPr kumimoji="0" lang="es-DO" altLang="es-DO" sz="900" b="0" i="0" u="none" strike="noStrike" cap="none" normalizeH="0" baseline="0" dirty="0">
                <a:ln>
                  <a:noFill/>
                </a:ln>
                <a:solidFill>
                  <a:srgbClr val="9876AA"/>
                </a:solidFill>
                <a:effectLst/>
                <a:latin typeface="Consolas" panose="020B0609020204030204" pitchFamily="49" charset="0"/>
              </a:rPr>
              <a:t>Idioma1</a:t>
            </a:r>
            <a:r>
              <a:rPr kumimoji="0" lang="es-DO" altLang="es-DO" sz="900" b="0" i="0" u="none" strike="noStrike" cap="none" normalizeH="0" baseline="0" dirty="0">
                <a:ln>
                  <a:noFill/>
                </a:ln>
                <a:solidFill>
                  <a:srgbClr val="CC7832"/>
                </a:solidFill>
                <a:effectLst/>
                <a:latin typeface="Consolas" panose="020B0609020204030204" pitchFamily="49" charset="0"/>
              </a:rPr>
              <a:t>;</a:t>
            </a:r>
            <a:br>
              <a:rPr kumimoji="0" lang="es-DO" altLang="es-DO" sz="900" b="0" i="0" u="none" strike="noStrike" cap="none" normalizeH="0" baseline="0" dirty="0">
                <a:ln>
                  <a:noFill/>
                </a:ln>
                <a:solidFill>
                  <a:srgbClr val="CC7832"/>
                </a:solidFill>
                <a:effectLst/>
                <a:latin typeface="Consolas" panose="020B0609020204030204" pitchFamily="49" charset="0"/>
              </a:rPr>
            </a:br>
            <a:r>
              <a:rPr kumimoji="0" lang="es-DO" altLang="es-DO" sz="900" b="0" i="0" u="none" strike="noStrike" cap="none" normalizeH="0" baseline="0" dirty="0">
                <a:ln>
                  <a:noFill/>
                </a:ln>
                <a:solidFill>
                  <a:srgbClr val="CC7832"/>
                </a:solidFill>
                <a:effectLst/>
                <a:latin typeface="Consolas" panose="020B0609020204030204" pitchFamily="49" charset="0"/>
              </a:rPr>
              <a:t>    </a:t>
            </a:r>
            <a:r>
              <a:rPr kumimoji="0" lang="es-DO" altLang="es-DO" sz="900" b="0" i="0" u="none" strike="noStrike" cap="none" normalizeH="0" baseline="0" dirty="0" err="1">
                <a:ln>
                  <a:noFill/>
                </a:ln>
                <a:solidFill>
                  <a:srgbClr val="A9B7C6"/>
                </a:solidFill>
                <a:effectLst/>
                <a:latin typeface="Consolas" panose="020B0609020204030204" pitchFamily="49" charset="0"/>
              </a:rPr>
              <a:t>Button</a:t>
            </a:r>
            <a:r>
              <a:rPr kumimoji="0" lang="es-DO" altLang="es-DO" sz="900" b="0" i="0" u="none" strike="noStrike" cap="none" normalizeH="0" baseline="0" dirty="0">
                <a:ln>
                  <a:noFill/>
                </a:ln>
                <a:solidFill>
                  <a:srgbClr val="A9B7C6"/>
                </a:solidFill>
                <a:effectLst/>
                <a:latin typeface="Consolas" panose="020B0609020204030204" pitchFamily="49" charset="0"/>
              </a:rPr>
              <a:t> </a:t>
            </a:r>
            <a:r>
              <a:rPr kumimoji="0" lang="es-DO" altLang="es-DO" sz="900" b="0" i="0" u="none" strike="noStrike" cap="none" normalizeH="0" baseline="0" dirty="0">
                <a:ln>
                  <a:noFill/>
                </a:ln>
                <a:solidFill>
                  <a:srgbClr val="9876AA"/>
                </a:solidFill>
                <a:effectLst/>
                <a:latin typeface="Consolas" panose="020B0609020204030204" pitchFamily="49" charset="0"/>
              </a:rPr>
              <a:t>Idioma2</a:t>
            </a:r>
            <a:r>
              <a:rPr kumimoji="0" lang="es-DO" altLang="es-DO" sz="900" b="0" i="0" u="none" strike="noStrike" cap="none" normalizeH="0" baseline="0" dirty="0">
                <a:ln>
                  <a:noFill/>
                </a:ln>
                <a:solidFill>
                  <a:srgbClr val="CC7832"/>
                </a:solidFill>
                <a:effectLst/>
                <a:latin typeface="Consolas" panose="020B0609020204030204" pitchFamily="49" charset="0"/>
              </a:rPr>
              <a:t>;</a:t>
            </a:r>
            <a:br>
              <a:rPr kumimoji="0" lang="es-DO" altLang="es-DO" sz="900" b="0" i="0" u="none" strike="noStrike" cap="none" normalizeH="0" baseline="0" dirty="0">
                <a:ln>
                  <a:noFill/>
                </a:ln>
                <a:solidFill>
                  <a:srgbClr val="CC7832"/>
                </a:solidFill>
                <a:effectLst/>
                <a:latin typeface="Consolas" panose="020B0609020204030204" pitchFamily="49" charset="0"/>
              </a:rPr>
            </a:br>
            <a:r>
              <a:rPr kumimoji="0" lang="es-DO" altLang="es-DO" sz="900" b="0" i="0" u="none" strike="noStrike" cap="none" normalizeH="0" baseline="0" dirty="0">
                <a:ln>
                  <a:noFill/>
                </a:ln>
                <a:solidFill>
                  <a:srgbClr val="CC7832"/>
                </a:solidFill>
                <a:effectLst/>
                <a:latin typeface="Consolas" panose="020B0609020204030204" pitchFamily="49" charset="0"/>
              </a:rPr>
              <a:t>    </a:t>
            </a:r>
            <a:r>
              <a:rPr kumimoji="0" lang="es-DO" altLang="es-DO" sz="900" b="0" i="0" u="none" strike="noStrike" cap="none" normalizeH="0" baseline="0" dirty="0" err="1">
                <a:ln>
                  <a:noFill/>
                </a:ln>
                <a:solidFill>
                  <a:srgbClr val="A9B7C6"/>
                </a:solidFill>
                <a:effectLst/>
                <a:latin typeface="Consolas" panose="020B0609020204030204" pitchFamily="49" charset="0"/>
              </a:rPr>
              <a:t>TextView</a:t>
            </a:r>
            <a:r>
              <a:rPr kumimoji="0" lang="es-DO" altLang="es-DO" sz="900" b="0" i="0" u="none" strike="noStrike" cap="none" normalizeH="0" baseline="0" dirty="0">
                <a:ln>
                  <a:noFill/>
                </a:ln>
                <a:solidFill>
                  <a:srgbClr val="A9B7C6"/>
                </a:solidFill>
                <a:effectLst/>
                <a:latin typeface="Consolas" panose="020B0609020204030204" pitchFamily="49" charset="0"/>
              </a:rPr>
              <a:t> </a:t>
            </a:r>
            <a:r>
              <a:rPr kumimoji="0" lang="es-DO" altLang="es-DO" sz="900" b="0" i="0" u="none" strike="noStrike" cap="none" normalizeH="0" baseline="0" dirty="0" err="1">
                <a:ln>
                  <a:noFill/>
                </a:ln>
                <a:solidFill>
                  <a:srgbClr val="9876AA"/>
                </a:solidFill>
                <a:effectLst/>
                <a:latin typeface="Consolas" panose="020B0609020204030204" pitchFamily="49" charset="0"/>
              </a:rPr>
              <a:t>traductorT</a:t>
            </a:r>
            <a:r>
              <a:rPr kumimoji="0" lang="es-DO" altLang="es-DO" sz="900" b="0" i="0" u="none" strike="noStrike" cap="none" normalizeH="0" baseline="0" dirty="0">
                <a:ln>
                  <a:noFill/>
                </a:ln>
                <a:solidFill>
                  <a:srgbClr val="CC7832"/>
                </a:solidFill>
                <a:effectLst/>
                <a:latin typeface="Consolas" panose="020B0609020204030204" pitchFamily="49" charset="0"/>
              </a:rPr>
              <a:t>;</a:t>
            </a:r>
            <a:br>
              <a:rPr kumimoji="0" lang="es-DO" altLang="es-DO" sz="900" b="0" i="0" u="none" strike="noStrike" cap="none" normalizeH="0" baseline="0" dirty="0">
                <a:ln>
                  <a:noFill/>
                </a:ln>
                <a:solidFill>
                  <a:srgbClr val="CC7832"/>
                </a:solidFill>
                <a:effectLst/>
                <a:latin typeface="Consolas" panose="020B0609020204030204" pitchFamily="49" charset="0"/>
              </a:rPr>
            </a:br>
            <a:r>
              <a:rPr kumimoji="0" lang="es-DO" altLang="es-DO" sz="900" b="0" i="0" u="none" strike="noStrike" cap="none" normalizeH="0" baseline="0" dirty="0">
                <a:ln>
                  <a:noFill/>
                </a:ln>
                <a:solidFill>
                  <a:srgbClr val="CC7832"/>
                </a:solidFill>
                <a:effectLst/>
                <a:latin typeface="Consolas" panose="020B0609020204030204" pitchFamily="49" charset="0"/>
              </a:rPr>
              <a:t>    </a:t>
            </a:r>
            <a:r>
              <a:rPr kumimoji="0" lang="es-DO" altLang="es-DO" sz="900" b="0" i="0" u="none" strike="noStrike" cap="none" normalizeH="0" baseline="0" dirty="0" err="1">
                <a:ln>
                  <a:noFill/>
                </a:ln>
                <a:solidFill>
                  <a:srgbClr val="A9B7C6"/>
                </a:solidFill>
                <a:effectLst/>
                <a:latin typeface="Consolas" panose="020B0609020204030204" pitchFamily="49" charset="0"/>
              </a:rPr>
              <a:t>ImageButton</a:t>
            </a:r>
            <a:r>
              <a:rPr kumimoji="0" lang="es-DO" altLang="es-DO" sz="900" b="0" i="0" u="none" strike="noStrike" cap="none" normalizeH="0" baseline="0" dirty="0">
                <a:ln>
                  <a:noFill/>
                </a:ln>
                <a:solidFill>
                  <a:srgbClr val="A9B7C6"/>
                </a:solidFill>
                <a:effectLst/>
                <a:latin typeface="Consolas" panose="020B0609020204030204" pitchFamily="49" charset="0"/>
              </a:rPr>
              <a:t> </a:t>
            </a:r>
            <a:r>
              <a:rPr kumimoji="0" lang="es-DO" altLang="es-DO" sz="900" b="0" i="0" u="none" strike="noStrike" cap="none" normalizeH="0" baseline="0" dirty="0" err="1">
                <a:ln>
                  <a:noFill/>
                </a:ln>
                <a:solidFill>
                  <a:srgbClr val="9876AA"/>
                </a:solidFill>
                <a:effectLst/>
                <a:latin typeface="Consolas" panose="020B0609020204030204" pitchFamily="49" charset="0"/>
              </a:rPr>
              <a:t>clear</a:t>
            </a:r>
            <a:r>
              <a:rPr kumimoji="0" lang="es-DO" altLang="es-DO" sz="900" b="0" i="0" u="none" strike="noStrike" cap="none" normalizeH="0" baseline="0" dirty="0">
                <a:ln>
                  <a:noFill/>
                </a:ln>
                <a:solidFill>
                  <a:srgbClr val="CC7832"/>
                </a:solidFill>
                <a:effectLst/>
                <a:latin typeface="Consolas" panose="020B0609020204030204" pitchFamily="49" charset="0"/>
              </a:rPr>
              <a:t>;</a:t>
            </a:r>
            <a:br>
              <a:rPr kumimoji="0" lang="es-DO" altLang="es-DO" sz="900" b="0" i="0" u="none" strike="noStrike" cap="none" normalizeH="0" baseline="0" dirty="0">
                <a:ln>
                  <a:noFill/>
                </a:ln>
                <a:solidFill>
                  <a:srgbClr val="CC7832"/>
                </a:solidFill>
                <a:effectLst/>
                <a:latin typeface="Consolas" panose="020B0609020204030204" pitchFamily="49" charset="0"/>
              </a:rPr>
            </a:br>
            <a:r>
              <a:rPr kumimoji="0" lang="es-DO" altLang="es-DO" sz="900" b="0" i="0" u="none" strike="noStrike" cap="none" normalizeH="0" baseline="0" dirty="0">
                <a:ln>
                  <a:noFill/>
                </a:ln>
                <a:solidFill>
                  <a:srgbClr val="CC7832"/>
                </a:solidFill>
                <a:effectLst/>
                <a:latin typeface="Consolas" panose="020B0609020204030204" pitchFamily="49" charset="0"/>
              </a:rPr>
              <a:t>    </a:t>
            </a:r>
            <a:r>
              <a:rPr kumimoji="0" lang="es-DO" altLang="es-DO" sz="900" b="0" i="0" u="none" strike="noStrike" cap="none" normalizeH="0" baseline="0" dirty="0" err="1">
                <a:ln>
                  <a:noFill/>
                </a:ln>
                <a:solidFill>
                  <a:srgbClr val="A9B7C6"/>
                </a:solidFill>
                <a:effectLst/>
                <a:latin typeface="Consolas" panose="020B0609020204030204" pitchFamily="49" charset="0"/>
              </a:rPr>
              <a:t>ImageButton</a:t>
            </a:r>
            <a:r>
              <a:rPr kumimoji="0" lang="es-DO" altLang="es-DO" sz="900" b="0" i="0" u="none" strike="noStrike" cap="none" normalizeH="0" baseline="0" dirty="0">
                <a:ln>
                  <a:noFill/>
                </a:ln>
                <a:solidFill>
                  <a:srgbClr val="A9B7C6"/>
                </a:solidFill>
                <a:effectLst/>
                <a:latin typeface="Consolas" panose="020B0609020204030204" pitchFamily="49" charset="0"/>
              </a:rPr>
              <a:t> </a:t>
            </a:r>
            <a:r>
              <a:rPr kumimoji="0" lang="es-DO" altLang="es-DO" sz="900" b="0" i="0" u="none" strike="noStrike" cap="none" normalizeH="0" baseline="0" dirty="0" err="1">
                <a:ln>
                  <a:noFill/>
                </a:ln>
                <a:solidFill>
                  <a:srgbClr val="9876AA"/>
                </a:solidFill>
                <a:effectLst/>
                <a:latin typeface="Consolas" panose="020B0609020204030204" pitchFamily="49" charset="0"/>
              </a:rPr>
              <a:t>copy</a:t>
            </a:r>
            <a:r>
              <a:rPr kumimoji="0" lang="es-DO" altLang="es-DO" sz="900" b="0" i="0" u="none" strike="noStrike" cap="none" normalizeH="0" baseline="0" dirty="0">
                <a:ln>
                  <a:noFill/>
                </a:ln>
                <a:solidFill>
                  <a:srgbClr val="CC7832"/>
                </a:solidFill>
                <a:effectLst/>
                <a:latin typeface="Consolas" panose="020B0609020204030204" pitchFamily="49" charset="0"/>
              </a:rPr>
              <a:t>;</a:t>
            </a:r>
            <a:br>
              <a:rPr kumimoji="0" lang="es-DO" altLang="es-DO" sz="900" b="0" i="0" u="none" strike="noStrike" cap="none" normalizeH="0" baseline="0" dirty="0">
                <a:ln>
                  <a:noFill/>
                </a:ln>
                <a:solidFill>
                  <a:srgbClr val="CC7832"/>
                </a:solidFill>
                <a:effectLst/>
                <a:latin typeface="Consolas" panose="020B0609020204030204" pitchFamily="49" charset="0"/>
              </a:rPr>
            </a:br>
            <a:r>
              <a:rPr kumimoji="0" lang="es-DO" altLang="es-DO" sz="900" b="0" i="0" u="none" strike="noStrike" cap="none" normalizeH="0" baseline="0" dirty="0">
                <a:ln>
                  <a:noFill/>
                </a:ln>
                <a:solidFill>
                  <a:srgbClr val="CC7832"/>
                </a:solidFill>
                <a:effectLst/>
                <a:latin typeface="Consolas" panose="020B0609020204030204" pitchFamily="49" charset="0"/>
              </a:rPr>
              <a:t>    </a:t>
            </a:r>
            <a:r>
              <a:rPr kumimoji="0" lang="es-DO" altLang="es-DO" sz="900" b="0" i="0" u="none" strike="noStrike" cap="none" normalizeH="0" baseline="0" dirty="0" err="1">
                <a:ln>
                  <a:noFill/>
                </a:ln>
                <a:solidFill>
                  <a:srgbClr val="A9B7C6"/>
                </a:solidFill>
                <a:effectLst/>
                <a:latin typeface="Consolas" panose="020B0609020204030204" pitchFamily="49" charset="0"/>
              </a:rPr>
              <a:t>ImageButton</a:t>
            </a:r>
            <a:r>
              <a:rPr kumimoji="0" lang="es-DO" altLang="es-DO" sz="900" b="0" i="0" u="none" strike="noStrike" cap="none" normalizeH="0" baseline="0" dirty="0">
                <a:ln>
                  <a:noFill/>
                </a:ln>
                <a:solidFill>
                  <a:srgbClr val="A9B7C6"/>
                </a:solidFill>
                <a:effectLst/>
                <a:latin typeface="Consolas" panose="020B0609020204030204" pitchFamily="49" charset="0"/>
              </a:rPr>
              <a:t> </a:t>
            </a:r>
            <a:r>
              <a:rPr kumimoji="0" lang="es-DO" altLang="es-DO" sz="900" b="0" i="0" u="none" strike="noStrike" cap="none" normalizeH="0" baseline="0" dirty="0" err="1">
                <a:ln>
                  <a:noFill/>
                </a:ln>
                <a:solidFill>
                  <a:srgbClr val="9876AA"/>
                </a:solidFill>
                <a:effectLst/>
                <a:latin typeface="Consolas" panose="020B0609020204030204" pitchFamily="49" charset="0"/>
              </a:rPr>
              <a:t>invert</a:t>
            </a:r>
            <a:r>
              <a:rPr kumimoji="0" lang="es-DO" altLang="es-DO" sz="900" b="0" i="0" u="none" strike="noStrike" cap="none" normalizeH="0" baseline="0" dirty="0">
                <a:ln>
                  <a:noFill/>
                </a:ln>
                <a:solidFill>
                  <a:srgbClr val="CC7832"/>
                </a:solidFill>
                <a:effectLst/>
                <a:latin typeface="Consolas" panose="020B0609020204030204" pitchFamily="49" charset="0"/>
              </a:rPr>
              <a:t>;</a:t>
            </a:r>
            <a:br>
              <a:rPr kumimoji="0" lang="es-DO" altLang="es-DO" sz="900" b="0" i="0" u="none" strike="noStrike" cap="none" normalizeH="0" baseline="0" dirty="0">
                <a:ln>
                  <a:noFill/>
                </a:ln>
                <a:solidFill>
                  <a:srgbClr val="CC7832"/>
                </a:solidFill>
                <a:effectLst/>
                <a:latin typeface="Consolas" panose="020B0609020204030204" pitchFamily="49" charset="0"/>
              </a:rPr>
            </a:br>
            <a:r>
              <a:rPr kumimoji="0" lang="es-DO" altLang="es-DO" sz="900" b="0" i="0" u="none" strike="noStrike" cap="none" normalizeH="0" baseline="0" dirty="0">
                <a:ln>
                  <a:noFill/>
                </a:ln>
                <a:solidFill>
                  <a:srgbClr val="CC7832"/>
                </a:solidFill>
                <a:effectLst/>
                <a:latin typeface="Consolas" panose="020B0609020204030204" pitchFamily="49" charset="0"/>
              </a:rPr>
              <a:t/>
            </a:r>
            <a:br>
              <a:rPr kumimoji="0" lang="es-DO" altLang="es-DO" sz="900" b="0" i="0" u="none" strike="noStrike" cap="none" normalizeH="0" baseline="0" dirty="0">
                <a:ln>
                  <a:noFill/>
                </a:ln>
                <a:solidFill>
                  <a:srgbClr val="CC7832"/>
                </a:solidFill>
                <a:effectLst/>
                <a:latin typeface="Consolas" panose="020B0609020204030204" pitchFamily="49" charset="0"/>
              </a:rPr>
            </a:br>
            <a:r>
              <a:rPr kumimoji="0" lang="es-DO" altLang="es-DO" sz="900" b="0" i="0" u="none" strike="noStrike" cap="none" normalizeH="0" baseline="0" dirty="0">
                <a:ln>
                  <a:noFill/>
                </a:ln>
                <a:solidFill>
                  <a:srgbClr val="CC7832"/>
                </a:solidFill>
                <a:effectLst/>
                <a:latin typeface="Consolas" panose="020B0609020204030204" pitchFamily="49" charset="0"/>
              </a:rPr>
              <a:t>    </a:t>
            </a:r>
            <a:r>
              <a:rPr kumimoji="0" lang="es-DO" altLang="es-DO" sz="900" b="0" i="0" u="none" strike="noStrike" cap="none" normalizeH="0" baseline="0" dirty="0" err="1">
                <a:ln>
                  <a:noFill/>
                </a:ln>
                <a:solidFill>
                  <a:srgbClr val="CC7832"/>
                </a:solidFill>
                <a:effectLst/>
                <a:latin typeface="Consolas" panose="020B0609020204030204" pitchFamily="49" charset="0"/>
              </a:rPr>
              <a:t>private</a:t>
            </a:r>
            <a:r>
              <a:rPr kumimoji="0" lang="es-DO" altLang="es-DO" sz="900" b="0" i="0" u="none" strike="noStrike" cap="none" normalizeH="0" baseline="0" dirty="0">
                <a:ln>
                  <a:noFill/>
                </a:ln>
                <a:solidFill>
                  <a:srgbClr val="CC7832"/>
                </a:solidFill>
                <a:effectLst/>
                <a:latin typeface="Consolas" panose="020B0609020204030204" pitchFamily="49" charset="0"/>
              </a:rPr>
              <a:t> </a:t>
            </a:r>
            <a:r>
              <a:rPr kumimoji="0" lang="es-DO" altLang="es-DO" sz="900" b="0" i="0" u="none" strike="noStrike" cap="none" normalizeH="0" baseline="0" dirty="0" err="1">
                <a:ln>
                  <a:noFill/>
                </a:ln>
                <a:solidFill>
                  <a:srgbClr val="CC7832"/>
                </a:solidFill>
                <a:effectLst/>
                <a:latin typeface="Consolas" panose="020B0609020204030204" pitchFamily="49" charset="0"/>
              </a:rPr>
              <a:t>static</a:t>
            </a:r>
            <a:r>
              <a:rPr kumimoji="0" lang="es-DO" altLang="es-DO" sz="900" b="0" i="0" u="none" strike="noStrike" cap="none" normalizeH="0" baseline="0" dirty="0">
                <a:ln>
                  <a:noFill/>
                </a:ln>
                <a:solidFill>
                  <a:srgbClr val="CC7832"/>
                </a:solidFill>
                <a:effectLst/>
                <a:latin typeface="Consolas" panose="020B0609020204030204" pitchFamily="49" charset="0"/>
              </a:rPr>
              <a:t> </a:t>
            </a:r>
            <a:r>
              <a:rPr kumimoji="0" lang="es-DO" altLang="es-DO" sz="900" b="0" i="0" u="none" strike="noStrike" cap="none" normalizeH="0" baseline="0" dirty="0" err="1">
                <a:ln>
                  <a:noFill/>
                </a:ln>
                <a:solidFill>
                  <a:srgbClr val="A9B7C6"/>
                </a:solidFill>
                <a:effectLst/>
                <a:latin typeface="Consolas" panose="020B0609020204030204" pitchFamily="49" charset="0"/>
              </a:rPr>
              <a:t>FragmentTranslated</a:t>
            </a:r>
            <a:r>
              <a:rPr kumimoji="0" lang="es-DO" altLang="es-DO" sz="900" b="0" i="0" u="none" strike="noStrike" cap="none" normalizeH="0" baseline="0" dirty="0">
                <a:ln>
                  <a:noFill/>
                </a:ln>
                <a:solidFill>
                  <a:srgbClr val="A9B7C6"/>
                </a:solidFill>
                <a:effectLst/>
                <a:latin typeface="Consolas" panose="020B0609020204030204" pitchFamily="49" charset="0"/>
              </a:rPr>
              <a:t> </a:t>
            </a:r>
            <a:r>
              <a:rPr kumimoji="0" lang="es-DO" altLang="es-DO" sz="900" b="0" i="1" u="none" strike="noStrike" cap="none" normalizeH="0" baseline="0" dirty="0">
                <a:ln>
                  <a:noFill/>
                </a:ln>
                <a:solidFill>
                  <a:srgbClr val="9876AA"/>
                </a:solidFill>
                <a:effectLst/>
                <a:latin typeface="Consolas" panose="020B0609020204030204" pitchFamily="49" charset="0"/>
              </a:rPr>
              <a:t>instancia</a:t>
            </a:r>
            <a:r>
              <a:rPr kumimoji="0" lang="es-DO" altLang="es-DO" sz="900" b="0" i="0" u="none" strike="noStrike" cap="none" normalizeH="0" baseline="0" dirty="0">
                <a:ln>
                  <a:noFill/>
                </a:ln>
                <a:solidFill>
                  <a:srgbClr val="CC7832"/>
                </a:solidFill>
                <a:effectLst/>
                <a:latin typeface="Consolas" panose="020B0609020204030204" pitchFamily="49" charset="0"/>
              </a:rPr>
              <a:t>;</a:t>
            </a:r>
            <a:br>
              <a:rPr kumimoji="0" lang="es-DO" altLang="es-DO" sz="900" b="0" i="0" u="none" strike="noStrike" cap="none" normalizeH="0" baseline="0" dirty="0">
                <a:ln>
                  <a:noFill/>
                </a:ln>
                <a:solidFill>
                  <a:srgbClr val="CC7832"/>
                </a:solidFill>
                <a:effectLst/>
                <a:latin typeface="Consolas" panose="020B0609020204030204" pitchFamily="49" charset="0"/>
              </a:rPr>
            </a:br>
            <a:r>
              <a:rPr kumimoji="0" lang="es-DO" altLang="es-DO" sz="900" b="0" i="0" u="none" strike="noStrike" cap="none" normalizeH="0" baseline="0" dirty="0">
                <a:ln>
                  <a:noFill/>
                </a:ln>
                <a:solidFill>
                  <a:srgbClr val="CC7832"/>
                </a:solidFill>
                <a:effectLst/>
                <a:latin typeface="Consolas" panose="020B0609020204030204" pitchFamily="49" charset="0"/>
              </a:rPr>
              <a:t>    </a:t>
            </a:r>
            <a:r>
              <a:rPr kumimoji="0" lang="es-DO" altLang="es-DO" sz="900" b="0" i="0" u="none" strike="noStrike" cap="none" normalizeH="0" baseline="0" dirty="0" err="1">
                <a:ln>
                  <a:noFill/>
                </a:ln>
                <a:solidFill>
                  <a:srgbClr val="CC7832"/>
                </a:solidFill>
                <a:effectLst/>
                <a:latin typeface="Consolas" panose="020B0609020204030204" pitchFamily="49" charset="0"/>
              </a:rPr>
              <a:t>public</a:t>
            </a:r>
            <a:r>
              <a:rPr kumimoji="0" lang="es-DO" altLang="es-DO" sz="900" b="0" i="0" u="none" strike="noStrike" cap="none" normalizeH="0" baseline="0" dirty="0">
                <a:ln>
                  <a:noFill/>
                </a:ln>
                <a:solidFill>
                  <a:srgbClr val="CC7832"/>
                </a:solidFill>
                <a:effectLst/>
                <a:latin typeface="Consolas" panose="020B0609020204030204" pitchFamily="49" charset="0"/>
              </a:rPr>
              <a:t> </a:t>
            </a:r>
            <a:r>
              <a:rPr kumimoji="0" lang="es-DO" altLang="es-DO" sz="900" b="0" i="0" u="none" strike="noStrike" cap="none" normalizeH="0" baseline="0" dirty="0" err="1">
                <a:ln>
                  <a:noFill/>
                </a:ln>
                <a:solidFill>
                  <a:srgbClr val="CC7832"/>
                </a:solidFill>
                <a:effectLst/>
                <a:latin typeface="Consolas" panose="020B0609020204030204" pitchFamily="49" charset="0"/>
              </a:rPr>
              <a:t>static</a:t>
            </a:r>
            <a:r>
              <a:rPr kumimoji="0" lang="es-DO" altLang="es-DO" sz="900" b="0" i="0" u="none" strike="noStrike" cap="none" normalizeH="0" baseline="0" dirty="0">
                <a:ln>
                  <a:noFill/>
                </a:ln>
                <a:solidFill>
                  <a:srgbClr val="CC7832"/>
                </a:solidFill>
                <a:effectLst/>
                <a:latin typeface="Consolas" panose="020B0609020204030204" pitchFamily="49" charset="0"/>
              </a:rPr>
              <a:t> </a:t>
            </a:r>
            <a:r>
              <a:rPr kumimoji="0" lang="es-DO" altLang="es-DO" sz="900" b="0" i="0" u="none" strike="noStrike" cap="none" normalizeH="0" baseline="0" dirty="0" err="1">
                <a:ln>
                  <a:noFill/>
                </a:ln>
                <a:solidFill>
                  <a:srgbClr val="A9B7C6"/>
                </a:solidFill>
                <a:effectLst/>
                <a:latin typeface="Consolas" panose="020B0609020204030204" pitchFamily="49" charset="0"/>
              </a:rPr>
              <a:t>FragmentTranslated</a:t>
            </a:r>
            <a:r>
              <a:rPr kumimoji="0" lang="es-DO" altLang="es-DO" sz="900" b="0" i="0" u="none" strike="noStrike" cap="none" normalizeH="0" baseline="0" dirty="0">
                <a:ln>
                  <a:noFill/>
                </a:ln>
                <a:solidFill>
                  <a:srgbClr val="A9B7C6"/>
                </a:solidFill>
                <a:effectLst/>
                <a:latin typeface="Consolas" panose="020B0609020204030204" pitchFamily="49" charset="0"/>
              </a:rPr>
              <a:t> </a:t>
            </a:r>
            <a:r>
              <a:rPr kumimoji="0" lang="es-DO" altLang="es-DO" sz="900" b="0" i="0" u="none" strike="noStrike" cap="none" normalizeH="0" baseline="0" dirty="0" err="1">
                <a:ln>
                  <a:noFill/>
                </a:ln>
                <a:solidFill>
                  <a:srgbClr val="FFC66D"/>
                </a:solidFill>
                <a:effectLst/>
                <a:latin typeface="Consolas" panose="020B0609020204030204" pitchFamily="49" charset="0"/>
              </a:rPr>
              <a:t>getInstance</a:t>
            </a:r>
            <a:r>
              <a:rPr kumimoji="0" lang="es-DO" altLang="es-DO" sz="900" b="0" i="0" u="none" strike="noStrike" cap="none" normalizeH="0" baseline="0" dirty="0">
                <a:ln>
                  <a:noFill/>
                </a:ln>
                <a:solidFill>
                  <a:srgbClr val="A9B7C6"/>
                </a:solidFill>
                <a:effectLst/>
                <a:latin typeface="Consolas" panose="020B0609020204030204" pitchFamily="49" charset="0"/>
              </a:rPr>
              <a:t>() {</a:t>
            </a:r>
            <a:br>
              <a:rPr kumimoji="0" lang="es-DO" altLang="es-DO" sz="900" b="0" i="0" u="none" strike="noStrike" cap="none" normalizeH="0" baseline="0" dirty="0">
                <a:ln>
                  <a:noFill/>
                </a:ln>
                <a:solidFill>
                  <a:srgbClr val="A9B7C6"/>
                </a:solidFill>
                <a:effectLst/>
                <a:latin typeface="Consolas" panose="020B0609020204030204" pitchFamily="49" charset="0"/>
              </a:rPr>
            </a:br>
            <a:r>
              <a:rPr kumimoji="0" lang="es-DO" altLang="es-DO" sz="900" b="0" i="0" u="none" strike="noStrike" cap="none" normalizeH="0" baseline="0" dirty="0">
                <a:ln>
                  <a:noFill/>
                </a:ln>
                <a:solidFill>
                  <a:srgbClr val="A9B7C6"/>
                </a:solidFill>
                <a:effectLst/>
                <a:latin typeface="Consolas" panose="020B0609020204030204" pitchFamily="49" charset="0"/>
              </a:rPr>
              <a:t>        </a:t>
            </a:r>
            <a:r>
              <a:rPr kumimoji="0" lang="es-DO" altLang="es-DO" sz="900" b="0" i="0" u="none" strike="noStrike" cap="none" normalizeH="0" baseline="0" dirty="0" err="1">
                <a:ln>
                  <a:noFill/>
                </a:ln>
                <a:solidFill>
                  <a:srgbClr val="CC7832"/>
                </a:solidFill>
                <a:effectLst/>
                <a:latin typeface="Consolas" panose="020B0609020204030204" pitchFamily="49" charset="0"/>
              </a:rPr>
              <a:t>if</a:t>
            </a:r>
            <a:r>
              <a:rPr kumimoji="0" lang="es-DO" altLang="es-DO" sz="900" b="0" i="0" u="none" strike="noStrike" cap="none" normalizeH="0" baseline="0" dirty="0">
                <a:ln>
                  <a:noFill/>
                </a:ln>
                <a:solidFill>
                  <a:srgbClr val="CC7832"/>
                </a:solidFill>
                <a:effectLst/>
                <a:latin typeface="Consolas" panose="020B0609020204030204" pitchFamily="49" charset="0"/>
              </a:rPr>
              <a:t> </a:t>
            </a:r>
            <a:r>
              <a:rPr kumimoji="0" lang="es-DO" altLang="es-DO" sz="900" b="0" i="0" u="none" strike="noStrike" cap="none" normalizeH="0" baseline="0" dirty="0">
                <a:ln>
                  <a:noFill/>
                </a:ln>
                <a:solidFill>
                  <a:srgbClr val="A9B7C6"/>
                </a:solidFill>
                <a:effectLst/>
                <a:latin typeface="Consolas" panose="020B0609020204030204" pitchFamily="49" charset="0"/>
              </a:rPr>
              <a:t>(</a:t>
            </a:r>
            <a:r>
              <a:rPr kumimoji="0" lang="es-DO" altLang="es-DO" sz="900" b="0" i="1" u="none" strike="noStrike" cap="none" normalizeH="0" baseline="0" dirty="0">
                <a:ln>
                  <a:noFill/>
                </a:ln>
                <a:solidFill>
                  <a:srgbClr val="9876AA"/>
                </a:solidFill>
                <a:effectLst/>
                <a:latin typeface="Consolas" panose="020B0609020204030204" pitchFamily="49" charset="0"/>
              </a:rPr>
              <a:t>instancia </a:t>
            </a:r>
            <a:r>
              <a:rPr kumimoji="0" lang="es-DO" altLang="es-DO" sz="900" b="0" i="0" u="none" strike="noStrike" cap="none" normalizeH="0" baseline="0" dirty="0">
                <a:ln>
                  <a:noFill/>
                </a:ln>
                <a:solidFill>
                  <a:srgbClr val="A9B7C6"/>
                </a:solidFill>
                <a:effectLst/>
                <a:latin typeface="Consolas" panose="020B0609020204030204" pitchFamily="49" charset="0"/>
              </a:rPr>
              <a:t>== </a:t>
            </a:r>
            <a:r>
              <a:rPr kumimoji="0" lang="es-DO" altLang="es-DO" sz="900" b="0" i="0" u="none" strike="noStrike" cap="none" normalizeH="0" baseline="0" dirty="0" err="1">
                <a:ln>
                  <a:noFill/>
                </a:ln>
                <a:solidFill>
                  <a:srgbClr val="CC7832"/>
                </a:solidFill>
                <a:effectLst/>
                <a:latin typeface="Consolas" panose="020B0609020204030204" pitchFamily="49" charset="0"/>
              </a:rPr>
              <a:t>null</a:t>
            </a:r>
            <a:r>
              <a:rPr kumimoji="0" lang="es-DO" altLang="es-DO" sz="900" b="0" i="0" u="none" strike="noStrike" cap="none" normalizeH="0" baseline="0" dirty="0">
                <a:ln>
                  <a:noFill/>
                </a:ln>
                <a:solidFill>
                  <a:srgbClr val="A9B7C6"/>
                </a:solidFill>
                <a:effectLst/>
                <a:latin typeface="Consolas" panose="020B0609020204030204" pitchFamily="49" charset="0"/>
              </a:rPr>
              <a:t>){</a:t>
            </a:r>
            <a:br>
              <a:rPr kumimoji="0" lang="es-DO" altLang="es-DO" sz="900" b="0" i="0" u="none" strike="noStrike" cap="none" normalizeH="0" baseline="0" dirty="0">
                <a:ln>
                  <a:noFill/>
                </a:ln>
                <a:solidFill>
                  <a:srgbClr val="A9B7C6"/>
                </a:solidFill>
                <a:effectLst/>
                <a:latin typeface="Consolas" panose="020B0609020204030204" pitchFamily="49" charset="0"/>
              </a:rPr>
            </a:br>
            <a:r>
              <a:rPr kumimoji="0" lang="es-DO" altLang="es-DO" sz="900" b="0" i="0" u="none" strike="noStrike" cap="none" normalizeH="0" baseline="0" dirty="0">
                <a:ln>
                  <a:noFill/>
                </a:ln>
                <a:solidFill>
                  <a:srgbClr val="A9B7C6"/>
                </a:solidFill>
                <a:effectLst/>
                <a:latin typeface="Consolas" panose="020B0609020204030204" pitchFamily="49" charset="0"/>
              </a:rPr>
              <a:t>            </a:t>
            </a:r>
            <a:r>
              <a:rPr kumimoji="0" lang="es-DO" altLang="es-DO" sz="900" b="0" i="1" u="none" strike="noStrike" cap="none" normalizeH="0" baseline="0" dirty="0">
                <a:ln>
                  <a:noFill/>
                </a:ln>
                <a:solidFill>
                  <a:srgbClr val="9876AA"/>
                </a:solidFill>
                <a:effectLst/>
                <a:latin typeface="Consolas" panose="020B0609020204030204" pitchFamily="49" charset="0"/>
              </a:rPr>
              <a:t>instancia </a:t>
            </a:r>
            <a:r>
              <a:rPr kumimoji="0" lang="es-DO" altLang="es-DO" sz="900" b="0" i="0" u="none" strike="noStrike" cap="none" normalizeH="0" baseline="0" dirty="0">
                <a:ln>
                  <a:noFill/>
                </a:ln>
                <a:solidFill>
                  <a:srgbClr val="A9B7C6"/>
                </a:solidFill>
                <a:effectLst/>
                <a:latin typeface="Consolas" panose="020B0609020204030204" pitchFamily="49" charset="0"/>
              </a:rPr>
              <a:t>= </a:t>
            </a:r>
            <a:r>
              <a:rPr kumimoji="0" lang="es-DO" altLang="es-DO" sz="900" b="0" i="0" u="none" strike="noStrike" cap="none" normalizeH="0" baseline="0" dirty="0">
                <a:ln>
                  <a:noFill/>
                </a:ln>
                <a:solidFill>
                  <a:srgbClr val="CC7832"/>
                </a:solidFill>
                <a:effectLst/>
                <a:latin typeface="Consolas" panose="020B0609020204030204" pitchFamily="49" charset="0"/>
              </a:rPr>
              <a:t>new </a:t>
            </a:r>
            <a:r>
              <a:rPr kumimoji="0" lang="es-DO" altLang="es-DO" sz="900" b="0" i="0" u="none" strike="noStrike" cap="none" normalizeH="0" baseline="0" dirty="0" err="1">
                <a:ln>
                  <a:noFill/>
                </a:ln>
                <a:solidFill>
                  <a:srgbClr val="A9B7C6"/>
                </a:solidFill>
                <a:effectLst/>
                <a:latin typeface="Consolas" panose="020B0609020204030204" pitchFamily="49" charset="0"/>
              </a:rPr>
              <a:t>FragmentTranslated</a:t>
            </a:r>
            <a:r>
              <a:rPr kumimoji="0" lang="es-DO" altLang="es-DO" sz="900" b="0" i="0" u="none" strike="noStrike" cap="none" normalizeH="0" baseline="0" dirty="0">
                <a:ln>
                  <a:noFill/>
                </a:ln>
                <a:solidFill>
                  <a:srgbClr val="A9B7C6"/>
                </a:solidFill>
                <a:effectLst/>
                <a:latin typeface="Consolas" panose="020B0609020204030204" pitchFamily="49" charset="0"/>
              </a:rPr>
              <a:t>()</a:t>
            </a:r>
            <a:r>
              <a:rPr kumimoji="0" lang="es-DO" altLang="es-DO" sz="900" b="0" i="0" u="none" strike="noStrike" cap="none" normalizeH="0" baseline="0" dirty="0">
                <a:ln>
                  <a:noFill/>
                </a:ln>
                <a:solidFill>
                  <a:srgbClr val="CC7832"/>
                </a:solidFill>
                <a:effectLst/>
                <a:latin typeface="Consolas" panose="020B0609020204030204" pitchFamily="49" charset="0"/>
              </a:rPr>
              <a:t>;</a:t>
            </a:r>
            <a:br>
              <a:rPr kumimoji="0" lang="es-DO" altLang="es-DO" sz="900" b="0" i="0" u="none" strike="noStrike" cap="none" normalizeH="0" baseline="0" dirty="0">
                <a:ln>
                  <a:noFill/>
                </a:ln>
                <a:solidFill>
                  <a:srgbClr val="CC7832"/>
                </a:solidFill>
                <a:effectLst/>
                <a:latin typeface="Consolas" panose="020B0609020204030204" pitchFamily="49" charset="0"/>
              </a:rPr>
            </a:br>
            <a:r>
              <a:rPr kumimoji="0" lang="es-DO" altLang="es-DO" sz="900" b="0" i="0" u="none" strike="noStrike" cap="none" normalizeH="0" baseline="0" dirty="0">
                <a:ln>
                  <a:noFill/>
                </a:ln>
                <a:solidFill>
                  <a:srgbClr val="CC7832"/>
                </a:solidFill>
                <a:effectLst/>
                <a:latin typeface="Consolas" panose="020B0609020204030204" pitchFamily="49" charset="0"/>
              </a:rPr>
              <a:t>        </a:t>
            </a:r>
            <a:r>
              <a:rPr kumimoji="0" lang="es-DO" altLang="es-DO" sz="900" b="0" i="0" u="none" strike="noStrike" cap="none" normalizeH="0" baseline="0" dirty="0">
                <a:ln>
                  <a:noFill/>
                </a:ln>
                <a:solidFill>
                  <a:srgbClr val="A9B7C6"/>
                </a:solidFill>
                <a:effectLst/>
                <a:latin typeface="Consolas" panose="020B0609020204030204" pitchFamily="49" charset="0"/>
              </a:rPr>
              <a:t>}</a:t>
            </a:r>
            <a:br>
              <a:rPr kumimoji="0" lang="es-DO" altLang="es-DO" sz="900" b="0" i="0" u="none" strike="noStrike" cap="none" normalizeH="0" baseline="0" dirty="0">
                <a:ln>
                  <a:noFill/>
                </a:ln>
                <a:solidFill>
                  <a:srgbClr val="A9B7C6"/>
                </a:solidFill>
                <a:effectLst/>
                <a:latin typeface="Consolas" panose="020B0609020204030204" pitchFamily="49" charset="0"/>
              </a:rPr>
            </a:br>
            <a:r>
              <a:rPr kumimoji="0" lang="es-DO" altLang="es-DO" sz="900" b="0" i="0" u="none" strike="noStrike" cap="none" normalizeH="0" baseline="0" dirty="0">
                <a:ln>
                  <a:noFill/>
                </a:ln>
                <a:solidFill>
                  <a:srgbClr val="A9B7C6"/>
                </a:solidFill>
                <a:effectLst/>
                <a:latin typeface="Consolas" panose="020B0609020204030204" pitchFamily="49" charset="0"/>
              </a:rPr>
              <a:t>        </a:t>
            </a:r>
            <a:r>
              <a:rPr kumimoji="0" lang="es-DO" altLang="es-DO" sz="900" b="0" i="0" u="none" strike="noStrike" cap="none" normalizeH="0" baseline="0" dirty="0" err="1">
                <a:ln>
                  <a:noFill/>
                </a:ln>
                <a:solidFill>
                  <a:srgbClr val="CC7832"/>
                </a:solidFill>
                <a:effectLst/>
                <a:latin typeface="Consolas" panose="020B0609020204030204" pitchFamily="49" charset="0"/>
              </a:rPr>
              <a:t>return</a:t>
            </a:r>
            <a:r>
              <a:rPr kumimoji="0" lang="es-DO" altLang="es-DO" sz="900" b="0" i="0" u="none" strike="noStrike" cap="none" normalizeH="0" baseline="0" dirty="0">
                <a:ln>
                  <a:noFill/>
                </a:ln>
                <a:solidFill>
                  <a:srgbClr val="CC7832"/>
                </a:solidFill>
                <a:effectLst/>
                <a:latin typeface="Consolas" panose="020B0609020204030204" pitchFamily="49" charset="0"/>
              </a:rPr>
              <a:t> </a:t>
            </a:r>
            <a:r>
              <a:rPr kumimoji="0" lang="es-DO" altLang="es-DO" sz="900" b="0" i="1" u="none" strike="noStrike" cap="none" normalizeH="0" baseline="0" dirty="0">
                <a:ln>
                  <a:noFill/>
                </a:ln>
                <a:solidFill>
                  <a:srgbClr val="9876AA"/>
                </a:solidFill>
                <a:effectLst/>
                <a:latin typeface="Consolas" panose="020B0609020204030204" pitchFamily="49" charset="0"/>
              </a:rPr>
              <a:t>instancia</a:t>
            </a:r>
            <a:r>
              <a:rPr kumimoji="0" lang="es-DO" altLang="es-DO" sz="900" b="0" i="0" u="none" strike="noStrike" cap="none" normalizeH="0" baseline="0" dirty="0">
                <a:ln>
                  <a:noFill/>
                </a:ln>
                <a:solidFill>
                  <a:srgbClr val="CC7832"/>
                </a:solidFill>
                <a:effectLst/>
                <a:latin typeface="Consolas" panose="020B0609020204030204" pitchFamily="49" charset="0"/>
              </a:rPr>
              <a:t>;</a:t>
            </a:r>
            <a:br>
              <a:rPr kumimoji="0" lang="es-DO" altLang="es-DO" sz="900" b="0" i="0" u="none" strike="noStrike" cap="none" normalizeH="0" baseline="0" dirty="0">
                <a:ln>
                  <a:noFill/>
                </a:ln>
                <a:solidFill>
                  <a:srgbClr val="CC7832"/>
                </a:solidFill>
                <a:effectLst/>
                <a:latin typeface="Consolas" panose="020B0609020204030204" pitchFamily="49" charset="0"/>
              </a:rPr>
            </a:br>
            <a:r>
              <a:rPr kumimoji="0" lang="es-DO" altLang="es-DO" sz="900" b="0" i="0" u="none" strike="noStrike" cap="none" normalizeH="0" baseline="0" dirty="0">
                <a:ln>
                  <a:noFill/>
                </a:ln>
                <a:solidFill>
                  <a:srgbClr val="CC7832"/>
                </a:solidFill>
                <a:effectLst/>
                <a:latin typeface="Consolas" panose="020B0609020204030204" pitchFamily="49" charset="0"/>
              </a:rPr>
              <a:t>    </a:t>
            </a:r>
            <a:r>
              <a:rPr kumimoji="0" lang="es-DO" altLang="es-DO" sz="900" b="0" i="0" u="none" strike="noStrike" cap="none" normalizeH="0" baseline="0" dirty="0">
                <a:ln>
                  <a:noFill/>
                </a:ln>
                <a:solidFill>
                  <a:srgbClr val="A9B7C6"/>
                </a:solidFill>
                <a:effectLst/>
                <a:latin typeface="Consolas" panose="020B0609020204030204" pitchFamily="49" charset="0"/>
              </a:rPr>
              <a:t>}</a:t>
            </a:r>
            <a:endParaRPr kumimoji="0" lang="es-DO" altLang="es-DO"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03060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436B41-ADEE-4840-81F7-AD8DB5DDF018}"/>
              </a:ext>
            </a:extLst>
          </p:cNvPr>
          <p:cNvSpPr>
            <a:spLocks noGrp="1"/>
          </p:cNvSpPr>
          <p:nvPr>
            <p:ph type="title"/>
          </p:nvPr>
        </p:nvSpPr>
        <p:spPr>
          <a:xfrm>
            <a:off x="1581912" y="393192"/>
            <a:ext cx="7914513" cy="635508"/>
          </a:xfrm>
        </p:spPr>
        <p:txBody>
          <a:bodyPr>
            <a:normAutofit/>
          </a:bodyPr>
          <a:lstStyle/>
          <a:p>
            <a:r>
              <a:rPr lang="es-DO" sz="3200" b="1" spc="300" dirty="0">
                <a:effectLst>
                  <a:outerShdw blurRad="38100" dist="38100" dir="2700000" algn="tl">
                    <a:srgbClr val="000000">
                      <a:alpha val="43137"/>
                    </a:srgbClr>
                  </a:outerShdw>
                </a:effectLst>
              </a:rPr>
              <a:t>Implementación del patrón FACADE</a:t>
            </a:r>
          </a:p>
        </p:txBody>
      </p:sp>
      <p:sp>
        <p:nvSpPr>
          <p:cNvPr id="7" name="Rectangle 4">
            <a:extLst>
              <a:ext uri="{FF2B5EF4-FFF2-40B4-BE49-F238E27FC236}">
                <a16:creationId xmlns:a16="http://schemas.microsoft.com/office/drawing/2014/main" id="{6528EC3B-E79D-42F3-8528-A3A7BA082824}"/>
              </a:ext>
            </a:extLst>
          </p:cNvPr>
          <p:cNvSpPr>
            <a:spLocks noGrp="1" noChangeArrowheads="1"/>
          </p:cNvSpPr>
          <p:nvPr>
            <p:ph sz="half" idx="1"/>
          </p:nvPr>
        </p:nvSpPr>
        <p:spPr bwMode="auto">
          <a:xfrm>
            <a:off x="781430" y="1304059"/>
            <a:ext cx="9515475" cy="507682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DO" altLang="es-DO" sz="900" b="0" i="0" u="none" strike="noStrike" cap="none" normalizeH="0" baseline="0" dirty="0" err="1">
                <a:ln>
                  <a:noFill/>
                </a:ln>
                <a:solidFill>
                  <a:srgbClr val="CC7832"/>
                </a:solidFill>
                <a:effectLst/>
                <a:latin typeface="Consolas" panose="020B0609020204030204" pitchFamily="49" charset="0"/>
              </a:rPr>
              <a:t>public</a:t>
            </a:r>
            <a:r>
              <a:rPr kumimoji="0" lang="es-DO" altLang="es-DO" sz="900" b="0" i="0" u="none" strike="noStrike" cap="none" normalizeH="0" baseline="0" dirty="0">
                <a:ln>
                  <a:noFill/>
                </a:ln>
                <a:solidFill>
                  <a:srgbClr val="CC7832"/>
                </a:solidFill>
                <a:effectLst/>
                <a:latin typeface="Consolas" panose="020B0609020204030204" pitchFamily="49" charset="0"/>
              </a:rPr>
              <a:t> </a:t>
            </a:r>
            <a:r>
              <a:rPr kumimoji="0" lang="es-DO" altLang="es-DO" sz="900" b="0" i="0" u="none" strike="noStrike" cap="none" normalizeH="0" baseline="0" dirty="0" err="1">
                <a:ln>
                  <a:noFill/>
                </a:ln>
                <a:solidFill>
                  <a:srgbClr val="CC7832"/>
                </a:solidFill>
                <a:effectLst/>
                <a:latin typeface="Consolas" panose="020B0609020204030204" pitchFamily="49" charset="0"/>
              </a:rPr>
              <a:t>void</a:t>
            </a:r>
            <a:r>
              <a:rPr kumimoji="0" lang="es-DO" altLang="es-DO" sz="900" b="0" i="0" u="none" strike="noStrike" cap="none" normalizeH="0" baseline="0" dirty="0">
                <a:ln>
                  <a:noFill/>
                </a:ln>
                <a:solidFill>
                  <a:srgbClr val="CC7832"/>
                </a:solidFill>
                <a:effectLst/>
                <a:latin typeface="Consolas" panose="020B0609020204030204" pitchFamily="49" charset="0"/>
              </a:rPr>
              <a:t> </a:t>
            </a:r>
            <a:r>
              <a:rPr kumimoji="0" lang="es-DO" altLang="es-DO" sz="900" b="0" i="0" u="none" strike="noStrike" cap="none" normalizeH="0" baseline="0" dirty="0" err="1">
                <a:ln>
                  <a:noFill/>
                </a:ln>
                <a:solidFill>
                  <a:srgbClr val="FFC66D"/>
                </a:solidFill>
                <a:effectLst/>
                <a:latin typeface="Consolas" panose="020B0609020204030204" pitchFamily="49" charset="0"/>
              </a:rPr>
              <a:t>onClick</a:t>
            </a:r>
            <a:r>
              <a:rPr kumimoji="0" lang="es-DO" altLang="es-DO" sz="900" b="0" i="0" u="none" strike="noStrike" cap="none" normalizeH="0" baseline="0" dirty="0">
                <a:ln>
                  <a:noFill/>
                </a:ln>
                <a:solidFill>
                  <a:srgbClr val="A9B7C6"/>
                </a:solidFill>
                <a:effectLst/>
                <a:latin typeface="Consolas" panose="020B0609020204030204" pitchFamily="49" charset="0"/>
              </a:rPr>
              <a:t>(View v) {</a:t>
            </a:r>
            <a:br>
              <a:rPr kumimoji="0" lang="es-DO" altLang="es-DO" sz="900" b="0" i="0" u="none" strike="noStrike" cap="none" normalizeH="0" baseline="0" dirty="0">
                <a:ln>
                  <a:noFill/>
                </a:ln>
                <a:solidFill>
                  <a:srgbClr val="A9B7C6"/>
                </a:solidFill>
                <a:effectLst/>
                <a:latin typeface="Consolas" panose="020B0609020204030204" pitchFamily="49" charset="0"/>
              </a:rPr>
            </a:br>
            <a:r>
              <a:rPr kumimoji="0" lang="es-DO" altLang="es-DO" sz="900" b="0" i="0" u="none" strike="noStrike" cap="none" normalizeH="0" baseline="0" dirty="0">
                <a:ln>
                  <a:noFill/>
                </a:ln>
                <a:solidFill>
                  <a:srgbClr val="A9B7C6"/>
                </a:solidFill>
                <a:effectLst/>
                <a:latin typeface="Consolas" panose="020B0609020204030204" pitchFamily="49" charset="0"/>
              </a:rPr>
              <a:t>    </a:t>
            </a:r>
            <a:r>
              <a:rPr kumimoji="0" lang="es-DO" altLang="es-DO" sz="900" b="0" i="0" u="none" strike="noStrike" cap="none" normalizeH="0" baseline="0" dirty="0" err="1">
                <a:ln>
                  <a:noFill/>
                </a:ln>
                <a:solidFill>
                  <a:srgbClr val="CC7832"/>
                </a:solidFill>
                <a:effectLst/>
                <a:latin typeface="Consolas" panose="020B0609020204030204" pitchFamily="49" charset="0"/>
              </a:rPr>
              <a:t>switch</a:t>
            </a:r>
            <a:r>
              <a:rPr kumimoji="0" lang="es-DO" altLang="es-DO" sz="900" b="0" i="0" u="none" strike="noStrike" cap="none" normalizeH="0" baseline="0" dirty="0">
                <a:ln>
                  <a:noFill/>
                </a:ln>
                <a:solidFill>
                  <a:srgbClr val="CC7832"/>
                </a:solidFill>
                <a:effectLst/>
                <a:latin typeface="Consolas" panose="020B0609020204030204" pitchFamily="49" charset="0"/>
              </a:rPr>
              <a:t> </a:t>
            </a:r>
            <a:r>
              <a:rPr kumimoji="0" lang="es-DO" altLang="es-DO" sz="900" b="0" i="0" u="none" strike="noStrike" cap="none" normalizeH="0" baseline="0" dirty="0">
                <a:ln>
                  <a:noFill/>
                </a:ln>
                <a:solidFill>
                  <a:srgbClr val="A9B7C6"/>
                </a:solidFill>
                <a:effectLst/>
                <a:latin typeface="Consolas" panose="020B0609020204030204" pitchFamily="49" charset="0"/>
              </a:rPr>
              <a:t>(</a:t>
            </a:r>
            <a:r>
              <a:rPr kumimoji="0" lang="es-DO" altLang="es-DO" sz="900" b="0" i="0" u="none" strike="noStrike" cap="none" normalizeH="0" baseline="0" dirty="0" err="1">
                <a:ln>
                  <a:noFill/>
                </a:ln>
                <a:solidFill>
                  <a:srgbClr val="A9B7C6"/>
                </a:solidFill>
                <a:effectLst/>
                <a:latin typeface="Consolas" panose="020B0609020204030204" pitchFamily="49" charset="0"/>
              </a:rPr>
              <a:t>v.getId</a:t>
            </a:r>
            <a:r>
              <a:rPr kumimoji="0" lang="es-DO" altLang="es-DO" sz="900" b="0" i="0" u="none" strike="noStrike" cap="none" normalizeH="0" baseline="0" dirty="0">
                <a:ln>
                  <a:noFill/>
                </a:ln>
                <a:solidFill>
                  <a:srgbClr val="A9B7C6"/>
                </a:solidFill>
                <a:effectLst/>
                <a:latin typeface="Consolas" panose="020B0609020204030204" pitchFamily="49" charset="0"/>
              </a:rPr>
              <a:t>()){</a:t>
            </a:r>
            <a:br>
              <a:rPr kumimoji="0" lang="es-DO" altLang="es-DO" sz="900" b="0" i="0" u="none" strike="noStrike" cap="none" normalizeH="0" baseline="0" dirty="0">
                <a:ln>
                  <a:noFill/>
                </a:ln>
                <a:solidFill>
                  <a:srgbClr val="A9B7C6"/>
                </a:solidFill>
                <a:effectLst/>
                <a:latin typeface="Consolas" panose="020B0609020204030204" pitchFamily="49" charset="0"/>
              </a:rPr>
            </a:br>
            <a:r>
              <a:rPr kumimoji="0" lang="es-DO" altLang="es-DO" sz="900" b="0" i="0" u="none" strike="noStrike" cap="none" normalizeH="0" baseline="0" dirty="0">
                <a:ln>
                  <a:noFill/>
                </a:ln>
                <a:solidFill>
                  <a:srgbClr val="A9B7C6"/>
                </a:solidFill>
                <a:effectLst/>
                <a:latin typeface="Consolas" panose="020B0609020204030204" pitchFamily="49" charset="0"/>
              </a:rPr>
              <a:t>        </a:t>
            </a:r>
            <a:r>
              <a:rPr kumimoji="0" lang="es-DO" altLang="es-DO" sz="900" b="0" i="0" u="none" strike="noStrike" cap="none" normalizeH="0" baseline="0" dirty="0">
                <a:ln>
                  <a:noFill/>
                </a:ln>
                <a:solidFill>
                  <a:srgbClr val="CC7832"/>
                </a:solidFill>
                <a:effectLst/>
                <a:latin typeface="Consolas" panose="020B0609020204030204" pitchFamily="49" charset="0"/>
              </a:rPr>
              <a:t>case </a:t>
            </a:r>
            <a:r>
              <a:rPr kumimoji="0" lang="es-DO" altLang="es-DO" sz="900" b="0" i="0" u="none" strike="noStrike" cap="none" normalizeH="0" baseline="0" dirty="0" err="1">
                <a:ln>
                  <a:noFill/>
                </a:ln>
                <a:solidFill>
                  <a:srgbClr val="A9B7C6"/>
                </a:solidFill>
                <a:effectLst/>
                <a:latin typeface="Consolas" panose="020B0609020204030204" pitchFamily="49" charset="0"/>
              </a:rPr>
              <a:t>R.id.</a:t>
            </a:r>
            <a:r>
              <a:rPr kumimoji="0" lang="es-DO" altLang="es-DO" sz="900" b="0" i="1" u="none" strike="noStrike" cap="none" normalizeH="0" baseline="0" dirty="0" err="1">
                <a:ln>
                  <a:noFill/>
                </a:ln>
                <a:solidFill>
                  <a:srgbClr val="9876AA"/>
                </a:solidFill>
                <a:effectLst/>
                <a:latin typeface="Consolas" panose="020B0609020204030204" pitchFamily="49" charset="0"/>
              </a:rPr>
              <a:t>enter</a:t>
            </a:r>
            <a:r>
              <a:rPr kumimoji="0" lang="es-DO" altLang="es-DO" sz="900" b="0" i="0" u="none" strike="noStrike" cap="none" normalizeH="0" baseline="0" dirty="0">
                <a:ln>
                  <a:noFill/>
                </a:ln>
                <a:solidFill>
                  <a:srgbClr val="A9B7C6"/>
                </a:solidFill>
                <a:effectLst/>
                <a:latin typeface="Consolas" panose="020B0609020204030204" pitchFamily="49" charset="0"/>
              </a:rPr>
              <a:t>:</a:t>
            </a:r>
            <a:br>
              <a:rPr kumimoji="0" lang="es-DO" altLang="es-DO" sz="900" b="0" i="0" u="none" strike="noStrike" cap="none" normalizeH="0" baseline="0" dirty="0">
                <a:ln>
                  <a:noFill/>
                </a:ln>
                <a:solidFill>
                  <a:srgbClr val="A9B7C6"/>
                </a:solidFill>
                <a:effectLst/>
                <a:latin typeface="Consolas" panose="020B0609020204030204" pitchFamily="49" charset="0"/>
              </a:rPr>
            </a:br>
            <a:r>
              <a:rPr kumimoji="0" lang="es-DO" altLang="es-DO" sz="900" b="0" i="0" u="none" strike="noStrike" cap="none" normalizeH="0" baseline="0" dirty="0">
                <a:ln>
                  <a:noFill/>
                </a:ln>
                <a:solidFill>
                  <a:srgbClr val="A9B7C6"/>
                </a:solidFill>
                <a:effectLst/>
                <a:latin typeface="Consolas" panose="020B0609020204030204" pitchFamily="49" charset="0"/>
              </a:rPr>
              <a:t>            </a:t>
            </a:r>
            <a:r>
              <a:rPr kumimoji="0" lang="es-DO" altLang="es-DO" sz="900" b="0" i="0" u="none" strike="noStrike" cap="none" normalizeH="0" baseline="0" dirty="0" err="1">
                <a:ln>
                  <a:noFill/>
                </a:ln>
                <a:solidFill>
                  <a:srgbClr val="9876AA"/>
                </a:solidFill>
                <a:effectLst/>
                <a:latin typeface="Consolas" panose="020B0609020204030204" pitchFamily="49" charset="0"/>
              </a:rPr>
              <a:t>translateLanguage</a:t>
            </a:r>
            <a:r>
              <a:rPr kumimoji="0" lang="es-DO" altLang="es-DO" sz="900" b="0" i="0" u="none" strike="noStrike" cap="none" normalizeH="0" baseline="0" dirty="0" err="1">
                <a:ln>
                  <a:noFill/>
                </a:ln>
                <a:solidFill>
                  <a:srgbClr val="A9B7C6"/>
                </a:solidFill>
                <a:effectLst/>
                <a:latin typeface="Consolas" panose="020B0609020204030204" pitchFamily="49" charset="0"/>
              </a:rPr>
              <a:t>.TranslateThisText</a:t>
            </a:r>
            <a:r>
              <a:rPr kumimoji="0" lang="es-DO" altLang="es-DO" sz="900" b="0" i="0" u="none" strike="noStrike" cap="none" normalizeH="0" baseline="0" dirty="0">
                <a:ln>
                  <a:noFill/>
                </a:ln>
                <a:solidFill>
                  <a:srgbClr val="A9B7C6"/>
                </a:solidFill>
                <a:effectLst/>
                <a:latin typeface="Consolas" panose="020B0609020204030204" pitchFamily="49" charset="0"/>
              </a:rPr>
              <a:t>(</a:t>
            </a:r>
            <a:r>
              <a:rPr kumimoji="0" lang="es-DO" altLang="es-DO" sz="900" b="0" i="0" u="none" strike="noStrike" cap="none" normalizeH="0" baseline="0" dirty="0" err="1">
                <a:ln>
                  <a:noFill/>
                </a:ln>
                <a:solidFill>
                  <a:srgbClr val="9876AA"/>
                </a:solidFill>
                <a:effectLst/>
                <a:latin typeface="Consolas" panose="020B0609020204030204" pitchFamily="49" charset="0"/>
              </a:rPr>
              <a:t>languageOriginCode</a:t>
            </a:r>
            <a:r>
              <a:rPr kumimoji="0" lang="es-DO" altLang="es-DO" sz="900" b="0" i="0" u="none" strike="noStrike" cap="none" normalizeH="0" baseline="0" dirty="0">
                <a:ln>
                  <a:noFill/>
                </a:ln>
                <a:solidFill>
                  <a:srgbClr val="CC7832"/>
                </a:solidFill>
                <a:effectLst/>
                <a:latin typeface="Consolas" panose="020B0609020204030204" pitchFamily="49" charset="0"/>
              </a:rPr>
              <a:t>, </a:t>
            </a:r>
            <a:r>
              <a:rPr kumimoji="0" lang="es-DO" altLang="es-DO" sz="900" b="0" i="0" u="none" strike="noStrike" cap="none" normalizeH="0" baseline="0" dirty="0" err="1">
                <a:ln>
                  <a:noFill/>
                </a:ln>
                <a:solidFill>
                  <a:srgbClr val="9876AA"/>
                </a:solidFill>
                <a:effectLst/>
                <a:latin typeface="Consolas" panose="020B0609020204030204" pitchFamily="49" charset="0"/>
              </a:rPr>
              <a:t>languageDestinyCode</a:t>
            </a:r>
            <a:r>
              <a:rPr kumimoji="0" lang="es-DO" altLang="es-DO" sz="900" b="0" i="0" u="none" strike="noStrike" cap="none" normalizeH="0" baseline="0" dirty="0">
                <a:ln>
                  <a:noFill/>
                </a:ln>
                <a:solidFill>
                  <a:srgbClr val="CC7832"/>
                </a:solidFill>
                <a:effectLst/>
                <a:latin typeface="Consolas" panose="020B0609020204030204" pitchFamily="49" charset="0"/>
              </a:rPr>
              <a:t>, </a:t>
            </a:r>
            <a:r>
              <a:rPr kumimoji="0" lang="es-DO" altLang="es-DO" sz="900" b="0" i="0" u="none" strike="noStrike" cap="none" normalizeH="0" baseline="0" dirty="0" err="1">
                <a:ln>
                  <a:noFill/>
                </a:ln>
                <a:solidFill>
                  <a:srgbClr val="9876AA"/>
                </a:solidFill>
                <a:effectLst/>
                <a:latin typeface="Consolas" panose="020B0609020204030204" pitchFamily="49" charset="0"/>
              </a:rPr>
              <a:t>textToTranslate</a:t>
            </a:r>
            <a:r>
              <a:rPr kumimoji="0" lang="es-DO" altLang="es-DO" sz="900" b="0" i="0" u="none" strike="noStrike" cap="none" normalizeH="0" baseline="0" dirty="0" err="1">
                <a:ln>
                  <a:noFill/>
                </a:ln>
                <a:solidFill>
                  <a:srgbClr val="A9B7C6"/>
                </a:solidFill>
                <a:effectLst/>
                <a:latin typeface="Consolas" panose="020B0609020204030204" pitchFamily="49" charset="0"/>
              </a:rPr>
              <a:t>.getText</a:t>
            </a:r>
            <a:r>
              <a:rPr kumimoji="0" lang="es-DO" altLang="es-DO" sz="900" b="0" i="0" u="none" strike="noStrike" cap="none" normalizeH="0" baseline="0" dirty="0">
                <a:ln>
                  <a:noFill/>
                </a:ln>
                <a:solidFill>
                  <a:srgbClr val="A9B7C6"/>
                </a:solidFill>
                <a:effectLst/>
                <a:latin typeface="Consolas" panose="020B0609020204030204" pitchFamily="49" charset="0"/>
              </a:rPr>
              <a:t>().</a:t>
            </a:r>
            <a:r>
              <a:rPr kumimoji="0" lang="es-DO" altLang="es-DO" sz="900" b="0" i="0" u="none" strike="noStrike" cap="none" normalizeH="0" baseline="0" dirty="0" err="1">
                <a:ln>
                  <a:noFill/>
                </a:ln>
                <a:solidFill>
                  <a:srgbClr val="A9B7C6"/>
                </a:solidFill>
                <a:effectLst/>
                <a:latin typeface="Consolas" panose="020B0609020204030204" pitchFamily="49" charset="0"/>
              </a:rPr>
              <a:t>toString</a:t>
            </a:r>
            <a:r>
              <a:rPr kumimoji="0" lang="es-DO" altLang="es-DO" sz="900" b="0" i="0" u="none" strike="noStrike" cap="none" normalizeH="0" baseline="0" dirty="0">
                <a:ln>
                  <a:noFill/>
                </a:ln>
                <a:solidFill>
                  <a:srgbClr val="A9B7C6"/>
                </a:solidFill>
                <a:effectLst/>
                <a:latin typeface="Consolas" panose="020B0609020204030204" pitchFamily="49" charset="0"/>
              </a:rPr>
              <a:t>()</a:t>
            </a:r>
            <a:r>
              <a:rPr kumimoji="0" lang="es-DO" altLang="es-DO" sz="900" b="0" i="0" u="none" strike="noStrike" cap="none" normalizeH="0" baseline="0" dirty="0">
                <a:ln>
                  <a:noFill/>
                </a:ln>
                <a:solidFill>
                  <a:srgbClr val="CC7832"/>
                </a:solidFill>
                <a:effectLst/>
                <a:latin typeface="Consolas" panose="020B0609020204030204" pitchFamily="49" charset="0"/>
              </a:rPr>
              <a:t>, </a:t>
            </a:r>
            <a:r>
              <a:rPr kumimoji="0" lang="es-DO" altLang="es-DO" sz="900" b="0" i="0" u="none" strike="noStrike" cap="none" normalizeH="0" baseline="0" dirty="0" err="1">
                <a:ln>
                  <a:noFill/>
                </a:ln>
                <a:solidFill>
                  <a:srgbClr val="A9B7C6"/>
                </a:solidFill>
                <a:effectLst/>
                <a:latin typeface="Consolas" panose="020B0609020204030204" pitchFamily="49" charset="0"/>
              </a:rPr>
              <a:t>getActivity</a:t>
            </a:r>
            <a:r>
              <a:rPr kumimoji="0" lang="es-DO" altLang="es-DO" sz="900" b="0" i="0" u="none" strike="noStrike" cap="none" normalizeH="0" baseline="0" dirty="0">
                <a:ln>
                  <a:noFill/>
                </a:ln>
                <a:solidFill>
                  <a:srgbClr val="A9B7C6"/>
                </a:solidFill>
                <a:effectLst/>
                <a:latin typeface="Consolas" panose="020B0609020204030204" pitchFamily="49" charset="0"/>
              </a:rPr>
              <a:t>()</a:t>
            </a:r>
            <a:r>
              <a:rPr kumimoji="0" lang="es-DO" altLang="es-DO" sz="900" b="0" i="0" u="none" strike="noStrike" cap="none" normalizeH="0" baseline="0" dirty="0">
                <a:ln>
                  <a:noFill/>
                </a:ln>
                <a:solidFill>
                  <a:srgbClr val="CC7832"/>
                </a:solidFill>
                <a:effectLst/>
                <a:latin typeface="Consolas" panose="020B0609020204030204" pitchFamily="49" charset="0"/>
              </a:rPr>
              <a:t>, new </a:t>
            </a:r>
            <a:r>
              <a:rPr kumimoji="0" lang="es-DO" altLang="es-DO" sz="900" b="0" i="0" u="none" strike="noStrike" cap="none" normalizeH="0" baseline="0" dirty="0" err="1">
                <a:ln>
                  <a:noFill/>
                </a:ln>
                <a:solidFill>
                  <a:srgbClr val="A9B7C6"/>
                </a:solidFill>
                <a:effectLst/>
                <a:latin typeface="Consolas" panose="020B0609020204030204" pitchFamily="49" charset="0"/>
              </a:rPr>
              <a:t>VolleyCallback</a:t>
            </a:r>
            <a:r>
              <a:rPr kumimoji="0" lang="es-DO" altLang="es-DO" sz="900" b="0" i="0" u="none" strike="noStrike" cap="none" normalizeH="0" baseline="0" dirty="0">
                <a:ln>
                  <a:noFill/>
                </a:ln>
                <a:solidFill>
                  <a:srgbClr val="A9B7C6"/>
                </a:solidFill>
                <a:effectLst/>
                <a:latin typeface="Consolas" panose="020B0609020204030204" pitchFamily="49" charset="0"/>
              </a:rPr>
              <a:t>() {</a:t>
            </a:r>
            <a:br>
              <a:rPr kumimoji="0" lang="es-DO" altLang="es-DO" sz="900" b="0" i="0" u="none" strike="noStrike" cap="none" normalizeH="0" baseline="0" dirty="0">
                <a:ln>
                  <a:noFill/>
                </a:ln>
                <a:solidFill>
                  <a:srgbClr val="A9B7C6"/>
                </a:solidFill>
                <a:effectLst/>
                <a:latin typeface="Consolas" panose="020B0609020204030204" pitchFamily="49" charset="0"/>
              </a:rPr>
            </a:br>
            <a:r>
              <a:rPr kumimoji="0" lang="es-DO" altLang="es-DO" sz="900" b="0" i="0" u="none" strike="noStrike" cap="none" normalizeH="0" baseline="0" dirty="0">
                <a:ln>
                  <a:noFill/>
                </a:ln>
                <a:solidFill>
                  <a:srgbClr val="A9B7C6"/>
                </a:solidFill>
                <a:effectLst/>
                <a:latin typeface="Consolas" panose="020B0609020204030204" pitchFamily="49" charset="0"/>
              </a:rPr>
              <a:t>                </a:t>
            </a:r>
            <a:r>
              <a:rPr kumimoji="0" lang="es-DO" altLang="es-DO" sz="900" b="0" i="0" u="none" strike="noStrike" cap="none" normalizeH="0" baseline="0" dirty="0">
                <a:ln>
                  <a:noFill/>
                </a:ln>
                <a:solidFill>
                  <a:srgbClr val="BBB529"/>
                </a:solidFill>
                <a:effectLst/>
                <a:latin typeface="Consolas" panose="020B0609020204030204" pitchFamily="49" charset="0"/>
              </a:rPr>
              <a:t>@</a:t>
            </a:r>
            <a:r>
              <a:rPr kumimoji="0" lang="es-DO" altLang="es-DO" sz="900" b="0" i="0" u="none" strike="noStrike" cap="none" normalizeH="0" baseline="0" dirty="0" err="1">
                <a:ln>
                  <a:noFill/>
                </a:ln>
                <a:solidFill>
                  <a:srgbClr val="BBB529"/>
                </a:solidFill>
                <a:effectLst/>
                <a:latin typeface="Consolas" panose="020B0609020204030204" pitchFamily="49" charset="0"/>
              </a:rPr>
              <a:t>Override</a:t>
            </a:r>
            <a:r>
              <a:rPr kumimoji="0" lang="es-DO" altLang="es-DO" sz="900" b="0" i="0" u="none" strike="noStrike" cap="none" normalizeH="0" baseline="0" dirty="0">
                <a:ln>
                  <a:noFill/>
                </a:ln>
                <a:solidFill>
                  <a:srgbClr val="BBB529"/>
                </a:solidFill>
                <a:effectLst/>
                <a:latin typeface="Consolas" panose="020B0609020204030204" pitchFamily="49" charset="0"/>
              </a:rPr>
              <a:t/>
            </a:r>
            <a:br>
              <a:rPr kumimoji="0" lang="es-DO" altLang="es-DO" sz="900" b="0" i="0" u="none" strike="noStrike" cap="none" normalizeH="0" baseline="0" dirty="0">
                <a:ln>
                  <a:noFill/>
                </a:ln>
                <a:solidFill>
                  <a:srgbClr val="BBB529"/>
                </a:solidFill>
                <a:effectLst/>
                <a:latin typeface="Consolas" panose="020B0609020204030204" pitchFamily="49" charset="0"/>
              </a:rPr>
            </a:br>
            <a:r>
              <a:rPr kumimoji="0" lang="es-DO" altLang="es-DO" sz="900" b="0" i="0" u="none" strike="noStrike" cap="none" normalizeH="0" baseline="0" dirty="0">
                <a:ln>
                  <a:noFill/>
                </a:ln>
                <a:solidFill>
                  <a:srgbClr val="BBB529"/>
                </a:solidFill>
                <a:effectLst/>
                <a:latin typeface="Consolas" panose="020B0609020204030204" pitchFamily="49" charset="0"/>
              </a:rPr>
              <a:t>                </a:t>
            </a:r>
            <a:r>
              <a:rPr kumimoji="0" lang="es-DO" altLang="es-DO" sz="900" b="0" i="0" u="none" strike="noStrike" cap="none" normalizeH="0" baseline="0" dirty="0" err="1">
                <a:ln>
                  <a:noFill/>
                </a:ln>
                <a:solidFill>
                  <a:srgbClr val="CC7832"/>
                </a:solidFill>
                <a:effectLst/>
                <a:latin typeface="Consolas" panose="020B0609020204030204" pitchFamily="49" charset="0"/>
              </a:rPr>
              <a:t>public</a:t>
            </a:r>
            <a:r>
              <a:rPr kumimoji="0" lang="es-DO" altLang="es-DO" sz="900" b="0" i="0" u="none" strike="noStrike" cap="none" normalizeH="0" baseline="0" dirty="0">
                <a:ln>
                  <a:noFill/>
                </a:ln>
                <a:solidFill>
                  <a:srgbClr val="CC7832"/>
                </a:solidFill>
                <a:effectLst/>
                <a:latin typeface="Consolas" panose="020B0609020204030204" pitchFamily="49" charset="0"/>
              </a:rPr>
              <a:t> </a:t>
            </a:r>
            <a:r>
              <a:rPr kumimoji="0" lang="es-DO" altLang="es-DO" sz="900" b="0" i="0" u="none" strike="noStrike" cap="none" normalizeH="0" baseline="0" dirty="0" err="1">
                <a:ln>
                  <a:noFill/>
                </a:ln>
                <a:solidFill>
                  <a:srgbClr val="CC7832"/>
                </a:solidFill>
                <a:effectLst/>
                <a:latin typeface="Consolas" panose="020B0609020204030204" pitchFamily="49" charset="0"/>
              </a:rPr>
              <a:t>void</a:t>
            </a:r>
            <a:r>
              <a:rPr kumimoji="0" lang="es-DO" altLang="es-DO" sz="900" b="0" i="0" u="none" strike="noStrike" cap="none" normalizeH="0" baseline="0" dirty="0">
                <a:ln>
                  <a:noFill/>
                </a:ln>
                <a:solidFill>
                  <a:srgbClr val="CC7832"/>
                </a:solidFill>
                <a:effectLst/>
                <a:latin typeface="Consolas" panose="020B0609020204030204" pitchFamily="49" charset="0"/>
              </a:rPr>
              <a:t> </a:t>
            </a:r>
            <a:r>
              <a:rPr kumimoji="0" lang="es-DO" altLang="es-DO" sz="900" b="0" i="0" u="none" strike="noStrike" cap="none" normalizeH="0" baseline="0" dirty="0" err="1">
                <a:ln>
                  <a:noFill/>
                </a:ln>
                <a:solidFill>
                  <a:srgbClr val="FFC66D"/>
                </a:solidFill>
                <a:effectLst/>
                <a:latin typeface="Consolas" panose="020B0609020204030204" pitchFamily="49" charset="0"/>
              </a:rPr>
              <a:t>onSuccessResponse</a:t>
            </a:r>
            <a:r>
              <a:rPr kumimoji="0" lang="es-DO" altLang="es-DO" sz="900" b="0" i="0" u="none" strike="noStrike" cap="none" normalizeH="0" baseline="0" dirty="0">
                <a:ln>
                  <a:noFill/>
                </a:ln>
                <a:solidFill>
                  <a:srgbClr val="A9B7C6"/>
                </a:solidFill>
                <a:effectLst/>
                <a:latin typeface="Consolas" panose="020B0609020204030204" pitchFamily="49" charset="0"/>
              </a:rPr>
              <a:t>(</a:t>
            </a:r>
            <a:r>
              <a:rPr kumimoji="0" lang="es-DO" altLang="es-DO" sz="900" b="0" i="0" u="none" strike="noStrike" cap="none" normalizeH="0" baseline="0" dirty="0" err="1">
                <a:ln>
                  <a:noFill/>
                </a:ln>
                <a:solidFill>
                  <a:srgbClr val="A9B7C6"/>
                </a:solidFill>
                <a:effectLst/>
                <a:latin typeface="Consolas" panose="020B0609020204030204" pitchFamily="49" charset="0"/>
              </a:rPr>
              <a:t>String</a:t>
            </a:r>
            <a:r>
              <a:rPr kumimoji="0" lang="es-DO" altLang="es-DO" sz="900" b="0" i="0" u="none" strike="noStrike" cap="none" normalizeH="0" baseline="0" dirty="0">
                <a:ln>
                  <a:noFill/>
                </a:ln>
                <a:solidFill>
                  <a:srgbClr val="A9B7C6"/>
                </a:solidFill>
                <a:effectLst/>
                <a:latin typeface="Consolas" panose="020B0609020204030204" pitchFamily="49" charset="0"/>
              </a:rPr>
              <a:t> </a:t>
            </a:r>
            <a:r>
              <a:rPr kumimoji="0" lang="es-DO" altLang="es-DO" sz="900" b="0" i="0" u="none" strike="noStrike" cap="none" normalizeH="0" baseline="0" dirty="0" err="1">
                <a:ln>
                  <a:noFill/>
                </a:ln>
                <a:solidFill>
                  <a:srgbClr val="A9B7C6"/>
                </a:solidFill>
                <a:effectLst/>
                <a:latin typeface="Consolas" panose="020B0609020204030204" pitchFamily="49" charset="0"/>
              </a:rPr>
              <a:t>result</a:t>
            </a:r>
            <a:r>
              <a:rPr kumimoji="0" lang="es-DO" altLang="es-DO" sz="900" b="0" i="0" u="none" strike="noStrike" cap="none" normalizeH="0" baseline="0" dirty="0">
                <a:ln>
                  <a:noFill/>
                </a:ln>
                <a:solidFill>
                  <a:srgbClr val="CC7832"/>
                </a:solidFill>
                <a:effectLst/>
                <a:latin typeface="Consolas" panose="020B0609020204030204" pitchFamily="49" charset="0"/>
              </a:rPr>
              <a:t>, </a:t>
            </a:r>
            <a:r>
              <a:rPr kumimoji="0" lang="es-DO" altLang="es-DO" sz="900" b="0" i="0" u="none" strike="noStrike" cap="none" normalizeH="0" baseline="0" dirty="0" err="1">
                <a:ln>
                  <a:noFill/>
                </a:ln>
                <a:solidFill>
                  <a:srgbClr val="A9B7C6"/>
                </a:solidFill>
                <a:effectLst/>
                <a:latin typeface="Consolas" panose="020B0609020204030204" pitchFamily="49" charset="0"/>
              </a:rPr>
              <a:t>ArrayList</a:t>
            </a:r>
            <a:r>
              <a:rPr kumimoji="0" lang="es-DO" altLang="es-DO" sz="900" b="0" i="0" u="none" strike="noStrike" cap="none" normalizeH="0" baseline="0" dirty="0">
                <a:ln>
                  <a:noFill/>
                </a:ln>
                <a:solidFill>
                  <a:srgbClr val="A9B7C6"/>
                </a:solidFill>
                <a:effectLst/>
                <a:latin typeface="Consolas" panose="020B0609020204030204" pitchFamily="49" charset="0"/>
              </a:rPr>
              <a:t> </a:t>
            </a:r>
            <a:r>
              <a:rPr kumimoji="0" lang="es-DO" altLang="es-DO" sz="900" b="0" i="0" u="none" strike="noStrike" cap="none" normalizeH="0" baseline="0" dirty="0" err="1">
                <a:ln>
                  <a:noFill/>
                </a:ln>
                <a:solidFill>
                  <a:srgbClr val="A9B7C6"/>
                </a:solidFill>
                <a:effectLst/>
                <a:latin typeface="Consolas" panose="020B0609020204030204" pitchFamily="49" charset="0"/>
              </a:rPr>
              <a:t>listLenguage</a:t>
            </a:r>
            <a:r>
              <a:rPr kumimoji="0" lang="es-DO" altLang="es-DO" sz="900" b="0" i="0" u="none" strike="noStrike" cap="none" normalizeH="0" baseline="0" dirty="0">
                <a:ln>
                  <a:noFill/>
                </a:ln>
                <a:solidFill>
                  <a:srgbClr val="A9B7C6"/>
                </a:solidFill>
                <a:effectLst/>
                <a:latin typeface="Consolas" panose="020B0609020204030204" pitchFamily="49" charset="0"/>
              </a:rPr>
              <a:t>) {</a:t>
            </a:r>
            <a:br>
              <a:rPr kumimoji="0" lang="es-DO" altLang="es-DO" sz="900" b="0" i="0" u="none" strike="noStrike" cap="none" normalizeH="0" baseline="0" dirty="0">
                <a:ln>
                  <a:noFill/>
                </a:ln>
                <a:solidFill>
                  <a:srgbClr val="A9B7C6"/>
                </a:solidFill>
                <a:effectLst/>
                <a:latin typeface="Consolas" panose="020B0609020204030204" pitchFamily="49" charset="0"/>
              </a:rPr>
            </a:br>
            <a:r>
              <a:rPr kumimoji="0" lang="es-DO" altLang="es-DO" sz="900" b="0" i="0" u="none" strike="noStrike" cap="none" normalizeH="0" baseline="0" dirty="0">
                <a:ln>
                  <a:noFill/>
                </a:ln>
                <a:solidFill>
                  <a:srgbClr val="A9B7C6"/>
                </a:solidFill>
                <a:effectLst/>
                <a:latin typeface="Consolas" panose="020B0609020204030204" pitchFamily="49" charset="0"/>
              </a:rPr>
              <a:t>                    </a:t>
            </a:r>
            <a:r>
              <a:rPr kumimoji="0" lang="es-DO" altLang="es-DO" sz="900" b="0" i="0" u="none" strike="noStrike" cap="none" normalizeH="0" baseline="0" dirty="0" err="1">
                <a:ln>
                  <a:noFill/>
                </a:ln>
                <a:solidFill>
                  <a:srgbClr val="9876AA"/>
                </a:solidFill>
                <a:effectLst/>
                <a:latin typeface="Consolas" panose="020B0609020204030204" pitchFamily="49" charset="0"/>
              </a:rPr>
              <a:t>editText</a:t>
            </a:r>
            <a:r>
              <a:rPr kumimoji="0" lang="es-DO" altLang="es-DO" sz="900" b="0" i="0" u="none" strike="noStrike" cap="none" normalizeH="0" baseline="0" dirty="0" err="1">
                <a:ln>
                  <a:noFill/>
                </a:ln>
                <a:solidFill>
                  <a:srgbClr val="A9B7C6"/>
                </a:solidFill>
                <a:effectLst/>
                <a:latin typeface="Consolas" panose="020B0609020204030204" pitchFamily="49" charset="0"/>
              </a:rPr>
              <a:t>.setText</a:t>
            </a:r>
            <a:r>
              <a:rPr kumimoji="0" lang="es-DO" altLang="es-DO" sz="900" b="0" i="0" u="none" strike="noStrike" cap="none" normalizeH="0" baseline="0" dirty="0">
                <a:ln>
                  <a:noFill/>
                </a:ln>
                <a:solidFill>
                  <a:srgbClr val="A9B7C6"/>
                </a:solidFill>
                <a:effectLst/>
                <a:latin typeface="Consolas" panose="020B0609020204030204" pitchFamily="49" charset="0"/>
              </a:rPr>
              <a:t>(</a:t>
            </a:r>
            <a:r>
              <a:rPr kumimoji="0" lang="es-DO" altLang="es-DO" sz="900" b="0" i="0" u="none" strike="noStrike" cap="none" normalizeH="0" baseline="0" dirty="0" err="1">
                <a:ln>
                  <a:noFill/>
                </a:ln>
                <a:solidFill>
                  <a:srgbClr val="A9B7C6"/>
                </a:solidFill>
                <a:effectLst/>
                <a:latin typeface="Consolas" panose="020B0609020204030204" pitchFamily="49" charset="0"/>
              </a:rPr>
              <a:t>result</a:t>
            </a:r>
            <a:r>
              <a:rPr kumimoji="0" lang="es-DO" altLang="es-DO" sz="900" b="0" i="0" u="none" strike="noStrike" cap="none" normalizeH="0" baseline="0" dirty="0">
                <a:ln>
                  <a:noFill/>
                </a:ln>
                <a:solidFill>
                  <a:srgbClr val="A9B7C6"/>
                </a:solidFill>
                <a:effectLst/>
                <a:latin typeface="Consolas" panose="020B0609020204030204" pitchFamily="49" charset="0"/>
              </a:rPr>
              <a:t>)</a:t>
            </a:r>
            <a:r>
              <a:rPr kumimoji="0" lang="es-DO" altLang="es-DO" sz="900" b="0" i="0" u="none" strike="noStrike" cap="none" normalizeH="0" baseline="0" dirty="0">
                <a:ln>
                  <a:noFill/>
                </a:ln>
                <a:solidFill>
                  <a:srgbClr val="CC7832"/>
                </a:solidFill>
                <a:effectLst/>
                <a:latin typeface="Consolas" panose="020B0609020204030204" pitchFamily="49" charset="0"/>
              </a:rPr>
              <a:t>;</a:t>
            </a:r>
            <a:br>
              <a:rPr kumimoji="0" lang="es-DO" altLang="es-DO" sz="900" b="0" i="0" u="none" strike="noStrike" cap="none" normalizeH="0" baseline="0" dirty="0">
                <a:ln>
                  <a:noFill/>
                </a:ln>
                <a:solidFill>
                  <a:srgbClr val="CC7832"/>
                </a:solidFill>
                <a:effectLst/>
                <a:latin typeface="Consolas" panose="020B0609020204030204" pitchFamily="49" charset="0"/>
              </a:rPr>
            </a:br>
            <a:r>
              <a:rPr kumimoji="0" lang="es-DO" altLang="es-DO" sz="900" b="0" i="0" u="none" strike="noStrike" cap="none" normalizeH="0" baseline="0" dirty="0">
                <a:ln>
                  <a:noFill/>
                </a:ln>
                <a:solidFill>
                  <a:srgbClr val="CC7832"/>
                </a:solidFill>
                <a:effectLst/>
                <a:latin typeface="Consolas" panose="020B0609020204030204" pitchFamily="49" charset="0"/>
              </a:rPr>
              <a:t>                </a:t>
            </a:r>
            <a:r>
              <a:rPr kumimoji="0" lang="es-DO" altLang="es-DO" sz="900" b="0" i="0" u="none" strike="noStrike" cap="none" normalizeH="0" baseline="0" dirty="0">
                <a:ln>
                  <a:noFill/>
                </a:ln>
                <a:solidFill>
                  <a:srgbClr val="A9B7C6"/>
                </a:solidFill>
                <a:effectLst/>
                <a:latin typeface="Consolas" panose="020B0609020204030204" pitchFamily="49" charset="0"/>
              </a:rPr>
              <a:t>}</a:t>
            </a:r>
            <a:br>
              <a:rPr kumimoji="0" lang="es-DO" altLang="es-DO" sz="900" b="0" i="0" u="none" strike="noStrike" cap="none" normalizeH="0" baseline="0" dirty="0">
                <a:ln>
                  <a:noFill/>
                </a:ln>
                <a:solidFill>
                  <a:srgbClr val="A9B7C6"/>
                </a:solidFill>
                <a:effectLst/>
                <a:latin typeface="Consolas" panose="020B0609020204030204" pitchFamily="49" charset="0"/>
              </a:rPr>
            </a:br>
            <a:r>
              <a:rPr kumimoji="0" lang="es-DO" altLang="es-DO" sz="900" b="0" i="0" u="none" strike="noStrike" cap="none" normalizeH="0" baseline="0" dirty="0">
                <a:ln>
                  <a:noFill/>
                </a:ln>
                <a:solidFill>
                  <a:srgbClr val="A9B7C6"/>
                </a:solidFill>
                <a:effectLst/>
                <a:latin typeface="Consolas" panose="020B0609020204030204" pitchFamily="49" charset="0"/>
              </a:rPr>
              <a:t>            })</a:t>
            </a:r>
            <a:r>
              <a:rPr kumimoji="0" lang="es-DO" altLang="es-DO" sz="900" b="0" i="0" u="none" strike="noStrike" cap="none" normalizeH="0" baseline="0" dirty="0">
                <a:ln>
                  <a:noFill/>
                </a:ln>
                <a:solidFill>
                  <a:srgbClr val="CC7832"/>
                </a:solidFill>
                <a:effectLst/>
                <a:latin typeface="Consolas" panose="020B0609020204030204" pitchFamily="49" charset="0"/>
              </a:rPr>
              <a:t>;</a:t>
            </a:r>
            <a:br>
              <a:rPr kumimoji="0" lang="es-DO" altLang="es-DO" sz="900" b="0" i="0" u="none" strike="noStrike" cap="none" normalizeH="0" baseline="0" dirty="0">
                <a:ln>
                  <a:noFill/>
                </a:ln>
                <a:solidFill>
                  <a:srgbClr val="CC7832"/>
                </a:solidFill>
                <a:effectLst/>
                <a:latin typeface="Consolas" panose="020B0609020204030204" pitchFamily="49" charset="0"/>
              </a:rPr>
            </a:br>
            <a:r>
              <a:rPr kumimoji="0" lang="es-DO" altLang="es-DO" sz="900" b="0" i="0" u="none" strike="noStrike" cap="none" normalizeH="0" baseline="0" dirty="0">
                <a:ln>
                  <a:noFill/>
                </a:ln>
                <a:solidFill>
                  <a:srgbClr val="CC7832"/>
                </a:solidFill>
                <a:effectLst/>
                <a:latin typeface="Consolas" panose="020B0609020204030204" pitchFamily="49" charset="0"/>
              </a:rPr>
              <a:t>            break;</a:t>
            </a:r>
            <a:endParaRPr kumimoji="0" lang="es-DO" altLang="es-DO"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26364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436B41-ADEE-4840-81F7-AD8DB5DDF018}"/>
              </a:ext>
            </a:extLst>
          </p:cNvPr>
          <p:cNvSpPr>
            <a:spLocks noGrp="1"/>
          </p:cNvSpPr>
          <p:nvPr>
            <p:ph type="title"/>
          </p:nvPr>
        </p:nvSpPr>
        <p:spPr>
          <a:xfrm>
            <a:off x="1581912" y="393192"/>
            <a:ext cx="7914513" cy="635508"/>
          </a:xfrm>
        </p:spPr>
        <p:txBody>
          <a:bodyPr>
            <a:normAutofit/>
          </a:bodyPr>
          <a:lstStyle/>
          <a:p>
            <a:r>
              <a:rPr lang="es-DO" sz="3200" b="1" spc="300" dirty="0">
                <a:effectLst>
                  <a:outerShdw blurRad="38100" dist="38100" dir="2700000" algn="tl">
                    <a:srgbClr val="000000">
                      <a:alpha val="43137"/>
                    </a:srgbClr>
                  </a:outerShdw>
                </a:effectLst>
              </a:rPr>
              <a:t>Implementación del patrón FACADE</a:t>
            </a:r>
          </a:p>
        </p:txBody>
      </p:sp>
      <p:sp>
        <p:nvSpPr>
          <p:cNvPr id="4" name="Rectangle 1">
            <a:extLst>
              <a:ext uri="{FF2B5EF4-FFF2-40B4-BE49-F238E27FC236}">
                <a16:creationId xmlns:a16="http://schemas.microsoft.com/office/drawing/2014/main" id="{703AC142-B701-4F70-8294-25319D33042D}"/>
              </a:ext>
            </a:extLst>
          </p:cNvPr>
          <p:cNvSpPr>
            <a:spLocks noGrp="1" noChangeArrowheads="1"/>
          </p:cNvSpPr>
          <p:nvPr>
            <p:ph sz="half" idx="1"/>
          </p:nvPr>
        </p:nvSpPr>
        <p:spPr bwMode="auto">
          <a:xfrm>
            <a:off x="781430" y="1304059"/>
            <a:ext cx="9515475" cy="507682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DO" altLang="es-DO" sz="900" b="0" i="0" u="none" strike="noStrike" cap="none" normalizeH="0" baseline="0">
                <a:ln>
                  <a:noFill/>
                </a:ln>
                <a:solidFill>
                  <a:srgbClr val="CC7832"/>
                </a:solidFill>
                <a:effectLst/>
                <a:latin typeface="Consolas" panose="020B0609020204030204" pitchFamily="49" charset="0"/>
              </a:rPr>
              <a:t>public class </a:t>
            </a:r>
            <a:r>
              <a:rPr kumimoji="0" lang="es-DO" altLang="es-DO" sz="900" b="0" i="0" u="none" strike="noStrike" cap="none" normalizeH="0" baseline="0">
                <a:ln>
                  <a:noFill/>
                </a:ln>
                <a:solidFill>
                  <a:srgbClr val="A9B7C6"/>
                </a:solidFill>
                <a:effectLst/>
                <a:latin typeface="Consolas" panose="020B0609020204030204" pitchFamily="49" charset="0"/>
              </a:rPr>
              <a:t>TranslateLanguage </a:t>
            </a:r>
            <a:r>
              <a:rPr kumimoji="0" lang="es-DO" altLang="es-DO" sz="900" b="0" i="0" u="none" strike="noStrike" cap="none" normalizeH="0" baseline="0">
                <a:ln>
                  <a:noFill/>
                </a:ln>
                <a:solidFill>
                  <a:srgbClr val="CC7832"/>
                </a:solidFill>
                <a:effectLst/>
                <a:latin typeface="Consolas" panose="020B0609020204030204" pitchFamily="49" charset="0"/>
              </a:rPr>
              <a:t>implements </a:t>
            </a:r>
            <a:r>
              <a:rPr kumimoji="0" lang="es-DO" altLang="es-DO" sz="900" b="0" i="0" u="none" strike="noStrike" cap="none" normalizeH="0" baseline="0">
                <a:ln>
                  <a:noFill/>
                </a:ln>
                <a:solidFill>
                  <a:srgbClr val="A9B7C6"/>
                </a:solidFill>
                <a:effectLst/>
                <a:latin typeface="Consolas" panose="020B0609020204030204" pitchFamily="49" charset="0"/>
              </a:rPr>
              <a:t>GoogleCloudService{</a:t>
            </a:r>
            <a:br>
              <a:rPr kumimoji="0" lang="es-DO" altLang="es-DO" sz="900" b="0" i="0" u="none" strike="noStrike" cap="none" normalizeH="0" baseline="0">
                <a:ln>
                  <a:noFill/>
                </a:ln>
                <a:solidFill>
                  <a:srgbClr val="A9B7C6"/>
                </a:solidFill>
                <a:effectLst/>
                <a:latin typeface="Consolas" panose="020B0609020204030204" pitchFamily="49" charset="0"/>
              </a:rPr>
            </a:br>
            <a:r>
              <a:rPr kumimoji="0" lang="es-DO" altLang="es-DO" sz="900" b="0" i="0" u="none" strike="noStrike" cap="none" normalizeH="0" baseline="0">
                <a:ln>
                  <a:noFill/>
                </a:ln>
                <a:solidFill>
                  <a:srgbClr val="A9B7C6"/>
                </a:solidFill>
                <a:effectLst/>
                <a:latin typeface="Consolas" panose="020B0609020204030204" pitchFamily="49" charset="0"/>
              </a:rPr>
              <a:t/>
            </a:r>
            <a:br>
              <a:rPr kumimoji="0" lang="es-DO" altLang="es-DO" sz="900" b="0" i="0" u="none" strike="noStrike" cap="none" normalizeH="0" baseline="0">
                <a:ln>
                  <a:noFill/>
                </a:ln>
                <a:solidFill>
                  <a:srgbClr val="A9B7C6"/>
                </a:solidFill>
                <a:effectLst/>
                <a:latin typeface="Consolas" panose="020B0609020204030204" pitchFamily="49" charset="0"/>
              </a:rPr>
            </a:br>
            <a:r>
              <a:rPr kumimoji="0" lang="es-DO" altLang="es-DO" sz="900" b="0" i="0" u="none" strike="noStrike" cap="none" normalizeH="0" baseline="0">
                <a:ln>
                  <a:noFill/>
                </a:ln>
                <a:solidFill>
                  <a:srgbClr val="A9B7C6"/>
                </a:solidFill>
                <a:effectLst/>
                <a:latin typeface="Consolas" panose="020B0609020204030204" pitchFamily="49" charset="0"/>
              </a:rPr>
              <a:t>    </a:t>
            </a:r>
            <a:r>
              <a:rPr kumimoji="0" lang="es-DO" altLang="es-DO" sz="900" b="0" i="0" u="none" strike="noStrike" cap="none" normalizeH="0" baseline="0">
                <a:ln>
                  <a:noFill/>
                </a:ln>
                <a:solidFill>
                  <a:srgbClr val="CC7832"/>
                </a:solidFill>
                <a:effectLst/>
                <a:latin typeface="Consolas" panose="020B0609020204030204" pitchFamily="49" charset="0"/>
              </a:rPr>
              <a:t>private static </a:t>
            </a:r>
            <a:r>
              <a:rPr kumimoji="0" lang="es-DO" altLang="es-DO" sz="900" b="0" i="0" u="none" strike="noStrike" cap="none" normalizeH="0" baseline="0">
                <a:ln>
                  <a:noFill/>
                </a:ln>
                <a:solidFill>
                  <a:srgbClr val="A9B7C6"/>
                </a:solidFill>
                <a:effectLst/>
                <a:latin typeface="Consolas" panose="020B0609020204030204" pitchFamily="49" charset="0"/>
              </a:rPr>
              <a:t>TranslateLanguage </a:t>
            </a:r>
            <a:r>
              <a:rPr kumimoji="0" lang="es-DO" altLang="es-DO" sz="900" b="0" i="1" u="none" strike="noStrike" cap="none" normalizeH="0" baseline="0">
                <a:ln>
                  <a:noFill/>
                </a:ln>
                <a:solidFill>
                  <a:srgbClr val="9876AA"/>
                </a:solidFill>
                <a:effectLst/>
                <a:latin typeface="Consolas" panose="020B0609020204030204" pitchFamily="49" charset="0"/>
              </a:rPr>
              <a:t>instancia</a:t>
            </a:r>
            <a:r>
              <a:rPr kumimoji="0" lang="es-DO" altLang="es-DO" sz="900" b="0" i="0" u="none" strike="noStrike" cap="none" normalizeH="0" baseline="0">
                <a:ln>
                  <a:noFill/>
                </a:ln>
                <a:solidFill>
                  <a:srgbClr val="CC7832"/>
                </a:solidFill>
                <a:effectLst/>
                <a:latin typeface="Consolas" panose="020B0609020204030204" pitchFamily="49" charset="0"/>
              </a:rPr>
              <a:t>;</a:t>
            </a:r>
            <a:br>
              <a:rPr kumimoji="0" lang="es-DO" altLang="es-DO" sz="900" b="0" i="0" u="none" strike="noStrike" cap="none" normalizeH="0" baseline="0">
                <a:ln>
                  <a:noFill/>
                </a:ln>
                <a:solidFill>
                  <a:srgbClr val="CC7832"/>
                </a:solidFill>
                <a:effectLst/>
                <a:latin typeface="Consolas" panose="020B0609020204030204" pitchFamily="49" charset="0"/>
              </a:rPr>
            </a:br>
            <a:r>
              <a:rPr kumimoji="0" lang="es-DO" altLang="es-DO" sz="900" b="0" i="0" u="none" strike="noStrike" cap="none" normalizeH="0" baseline="0">
                <a:ln>
                  <a:noFill/>
                </a:ln>
                <a:solidFill>
                  <a:srgbClr val="CC7832"/>
                </a:solidFill>
                <a:effectLst/>
                <a:latin typeface="Consolas" panose="020B0609020204030204" pitchFamily="49" charset="0"/>
              </a:rPr>
              <a:t>    public static </a:t>
            </a:r>
            <a:r>
              <a:rPr kumimoji="0" lang="es-DO" altLang="es-DO" sz="900" b="0" i="0" u="none" strike="noStrike" cap="none" normalizeH="0" baseline="0">
                <a:ln>
                  <a:noFill/>
                </a:ln>
                <a:solidFill>
                  <a:srgbClr val="A9B7C6"/>
                </a:solidFill>
                <a:effectLst/>
                <a:latin typeface="Consolas" panose="020B0609020204030204" pitchFamily="49" charset="0"/>
              </a:rPr>
              <a:t>TranslateLanguage </a:t>
            </a:r>
            <a:r>
              <a:rPr kumimoji="0" lang="es-DO" altLang="es-DO" sz="900" b="0" i="0" u="none" strike="noStrike" cap="none" normalizeH="0" baseline="0">
                <a:ln>
                  <a:noFill/>
                </a:ln>
                <a:solidFill>
                  <a:srgbClr val="FFC66D"/>
                </a:solidFill>
                <a:effectLst/>
                <a:latin typeface="Consolas" panose="020B0609020204030204" pitchFamily="49" charset="0"/>
              </a:rPr>
              <a:t>getInstance</a:t>
            </a:r>
            <a:r>
              <a:rPr kumimoji="0" lang="es-DO" altLang="es-DO" sz="900" b="0" i="0" u="none" strike="noStrike" cap="none" normalizeH="0" baseline="0">
                <a:ln>
                  <a:noFill/>
                </a:ln>
                <a:solidFill>
                  <a:srgbClr val="A9B7C6"/>
                </a:solidFill>
                <a:effectLst/>
                <a:latin typeface="Consolas" panose="020B0609020204030204" pitchFamily="49" charset="0"/>
              </a:rPr>
              <a:t>() {</a:t>
            </a:r>
            <a:br>
              <a:rPr kumimoji="0" lang="es-DO" altLang="es-DO" sz="900" b="0" i="0" u="none" strike="noStrike" cap="none" normalizeH="0" baseline="0">
                <a:ln>
                  <a:noFill/>
                </a:ln>
                <a:solidFill>
                  <a:srgbClr val="A9B7C6"/>
                </a:solidFill>
                <a:effectLst/>
                <a:latin typeface="Consolas" panose="020B0609020204030204" pitchFamily="49" charset="0"/>
              </a:rPr>
            </a:br>
            <a:r>
              <a:rPr kumimoji="0" lang="es-DO" altLang="es-DO" sz="900" b="0" i="0" u="none" strike="noStrike" cap="none" normalizeH="0" baseline="0">
                <a:ln>
                  <a:noFill/>
                </a:ln>
                <a:solidFill>
                  <a:srgbClr val="A9B7C6"/>
                </a:solidFill>
                <a:effectLst/>
                <a:latin typeface="Consolas" panose="020B0609020204030204" pitchFamily="49" charset="0"/>
              </a:rPr>
              <a:t>        </a:t>
            </a:r>
            <a:r>
              <a:rPr kumimoji="0" lang="es-DO" altLang="es-DO" sz="900" b="0" i="0" u="none" strike="noStrike" cap="none" normalizeH="0" baseline="0">
                <a:ln>
                  <a:noFill/>
                </a:ln>
                <a:solidFill>
                  <a:srgbClr val="CC7832"/>
                </a:solidFill>
                <a:effectLst/>
                <a:latin typeface="Consolas" panose="020B0609020204030204" pitchFamily="49" charset="0"/>
              </a:rPr>
              <a:t>if </a:t>
            </a:r>
            <a:r>
              <a:rPr kumimoji="0" lang="es-DO" altLang="es-DO" sz="900" b="0" i="0" u="none" strike="noStrike" cap="none" normalizeH="0" baseline="0">
                <a:ln>
                  <a:noFill/>
                </a:ln>
                <a:solidFill>
                  <a:srgbClr val="A9B7C6"/>
                </a:solidFill>
                <a:effectLst/>
                <a:latin typeface="Consolas" panose="020B0609020204030204" pitchFamily="49" charset="0"/>
              </a:rPr>
              <a:t>(</a:t>
            </a:r>
            <a:r>
              <a:rPr kumimoji="0" lang="es-DO" altLang="es-DO" sz="900" b="0" i="1" u="none" strike="noStrike" cap="none" normalizeH="0" baseline="0">
                <a:ln>
                  <a:noFill/>
                </a:ln>
                <a:solidFill>
                  <a:srgbClr val="9876AA"/>
                </a:solidFill>
                <a:effectLst/>
                <a:latin typeface="Consolas" panose="020B0609020204030204" pitchFamily="49" charset="0"/>
              </a:rPr>
              <a:t>instancia </a:t>
            </a:r>
            <a:r>
              <a:rPr kumimoji="0" lang="es-DO" altLang="es-DO" sz="900" b="0" i="0" u="none" strike="noStrike" cap="none" normalizeH="0" baseline="0">
                <a:ln>
                  <a:noFill/>
                </a:ln>
                <a:solidFill>
                  <a:srgbClr val="A9B7C6"/>
                </a:solidFill>
                <a:effectLst/>
                <a:latin typeface="Consolas" panose="020B0609020204030204" pitchFamily="49" charset="0"/>
              </a:rPr>
              <a:t>== </a:t>
            </a:r>
            <a:r>
              <a:rPr kumimoji="0" lang="es-DO" altLang="es-DO" sz="900" b="0" i="0" u="none" strike="noStrike" cap="none" normalizeH="0" baseline="0">
                <a:ln>
                  <a:noFill/>
                </a:ln>
                <a:solidFill>
                  <a:srgbClr val="CC7832"/>
                </a:solidFill>
                <a:effectLst/>
                <a:latin typeface="Consolas" panose="020B0609020204030204" pitchFamily="49" charset="0"/>
              </a:rPr>
              <a:t>null</a:t>
            </a:r>
            <a:r>
              <a:rPr kumimoji="0" lang="es-DO" altLang="es-DO" sz="900" b="0" i="0" u="none" strike="noStrike" cap="none" normalizeH="0" baseline="0">
                <a:ln>
                  <a:noFill/>
                </a:ln>
                <a:solidFill>
                  <a:srgbClr val="A9B7C6"/>
                </a:solidFill>
                <a:effectLst/>
                <a:latin typeface="Consolas" panose="020B0609020204030204" pitchFamily="49" charset="0"/>
              </a:rPr>
              <a:t>){</a:t>
            </a:r>
            <a:br>
              <a:rPr kumimoji="0" lang="es-DO" altLang="es-DO" sz="900" b="0" i="0" u="none" strike="noStrike" cap="none" normalizeH="0" baseline="0">
                <a:ln>
                  <a:noFill/>
                </a:ln>
                <a:solidFill>
                  <a:srgbClr val="A9B7C6"/>
                </a:solidFill>
                <a:effectLst/>
                <a:latin typeface="Consolas" panose="020B0609020204030204" pitchFamily="49" charset="0"/>
              </a:rPr>
            </a:br>
            <a:r>
              <a:rPr kumimoji="0" lang="es-DO" altLang="es-DO" sz="900" b="0" i="0" u="none" strike="noStrike" cap="none" normalizeH="0" baseline="0">
                <a:ln>
                  <a:noFill/>
                </a:ln>
                <a:solidFill>
                  <a:srgbClr val="A9B7C6"/>
                </a:solidFill>
                <a:effectLst/>
                <a:latin typeface="Consolas" panose="020B0609020204030204" pitchFamily="49" charset="0"/>
              </a:rPr>
              <a:t>            </a:t>
            </a:r>
            <a:r>
              <a:rPr kumimoji="0" lang="es-DO" altLang="es-DO" sz="900" b="0" i="1" u="none" strike="noStrike" cap="none" normalizeH="0" baseline="0">
                <a:ln>
                  <a:noFill/>
                </a:ln>
                <a:solidFill>
                  <a:srgbClr val="9876AA"/>
                </a:solidFill>
                <a:effectLst/>
                <a:latin typeface="Consolas" panose="020B0609020204030204" pitchFamily="49" charset="0"/>
              </a:rPr>
              <a:t>instancia </a:t>
            </a:r>
            <a:r>
              <a:rPr kumimoji="0" lang="es-DO" altLang="es-DO" sz="900" b="0" i="0" u="none" strike="noStrike" cap="none" normalizeH="0" baseline="0">
                <a:ln>
                  <a:noFill/>
                </a:ln>
                <a:solidFill>
                  <a:srgbClr val="A9B7C6"/>
                </a:solidFill>
                <a:effectLst/>
                <a:latin typeface="Consolas" panose="020B0609020204030204" pitchFamily="49" charset="0"/>
              </a:rPr>
              <a:t>= </a:t>
            </a:r>
            <a:r>
              <a:rPr kumimoji="0" lang="es-DO" altLang="es-DO" sz="900" b="0" i="0" u="none" strike="noStrike" cap="none" normalizeH="0" baseline="0">
                <a:ln>
                  <a:noFill/>
                </a:ln>
                <a:solidFill>
                  <a:srgbClr val="CC7832"/>
                </a:solidFill>
                <a:effectLst/>
                <a:latin typeface="Consolas" panose="020B0609020204030204" pitchFamily="49" charset="0"/>
              </a:rPr>
              <a:t>new </a:t>
            </a:r>
            <a:r>
              <a:rPr kumimoji="0" lang="es-DO" altLang="es-DO" sz="900" b="0" i="0" u="none" strike="noStrike" cap="none" normalizeH="0" baseline="0">
                <a:ln>
                  <a:noFill/>
                </a:ln>
                <a:solidFill>
                  <a:srgbClr val="A9B7C6"/>
                </a:solidFill>
                <a:effectLst/>
                <a:latin typeface="Consolas" panose="020B0609020204030204" pitchFamily="49" charset="0"/>
              </a:rPr>
              <a:t>TranslateLanguage()</a:t>
            </a:r>
            <a:r>
              <a:rPr kumimoji="0" lang="es-DO" altLang="es-DO" sz="900" b="0" i="0" u="none" strike="noStrike" cap="none" normalizeH="0" baseline="0">
                <a:ln>
                  <a:noFill/>
                </a:ln>
                <a:solidFill>
                  <a:srgbClr val="CC7832"/>
                </a:solidFill>
                <a:effectLst/>
                <a:latin typeface="Consolas" panose="020B0609020204030204" pitchFamily="49" charset="0"/>
              </a:rPr>
              <a:t>;</a:t>
            </a:r>
            <a:br>
              <a:rPr kumimoji="0" lang="es-DO" altLang="es-DO" sz="900" b="0" i="0" u="none" strike="noStrike" cap="none" normalizeH="0" baseline="0">
                <a:ln>
                  <a:noFill/>
                </a:ln>
                <a:solidFill>
                  <a:srgbClr val="CC7832"/>
                </a:solidFill>
                <a:effectLst/>
                <a:latin typeface="Consolas" panose="020B0609020204030204" pitchFamily="49" charset="0"/>
              </a:rPr>
            </a:br>
            <a:r>
              <a:rPr kumimoji="0" lang="es-DO" altLang="es-DO" sz="900" b="0" i="0" u="none" strike="noStrike" cap="none" normalizeH="0" baseline="0">
                <a:ln>
                  <a:noFill/>
                </a:ln>
                <a:solidFill>
                  <a:srgbClr val="CC7832"/>
                </a:solidFill>
                <a:effectLst/>
                <a:latin typeface="Consolas" panose="020B0609020204030204" pitchFamily="49" charset="0"/>
              </a:rPr>
              <a:t>        </a:t>
            </a:r>
            <a:r>
              <a:rPr kumimoji="0" lang="es-DO" altLang="es-DO" sz="900" b="0" i="0" u="none" strike="noStrike" cap="none" normalizeH="0" baseline="0">
                <a:ln>
                  <a:noFill/>
                </a:ln>
                <a:solidFill>
                  <a:srgbClr val="A9B7C6"/>
                </a:solidFill>
                <a:effectLst/>
                <a:latin typeface="Consolas" panose="020B0609020204030204" pitchFamily="49" charset="0"/>
              </a:rPr>
              <a:t>}</a:t>
            </a:r>
            <a:br>
              <a:rPr kumimoji="0" lang="es-DO" altLang="es-DO" sz="900" b="0" i="0" u="none" strike="noStrike" cap="none" normalizeH="0" baseline="0">
                <a:ln>
                  <a:noFill/>
                </a:ln>
                <a:solidFill>
                  <a:srgbClr val="A9B7C6"/>
                </a:solidFill>
                <a:effectLst/>
                <a:latin typeface="Consolas" panose="020B0609020204030204" pitchFamily="49" charset="0"/>
              </a:rPr>
            </a:br>
            <a:r>
              <a:rPr kumimoji="0" lang="es-DO" altLang="es-DO" sz="900" b="0" i="0" u="none" strike="noStrike" cap="none" normalizeH="0" baseline="0">
                <a:ln>
                  <a:noFill/>
                </a:ln>
                <a:solidFill>
                  <a:srgbClr val="A9B7C6"/>
                </a:solidFill>
                <a:effectLst/>
                <a:latin typeface="Consolas" panose="020B0609020204030204" pitchFamily="49" charset="0"/>
              </a:rPr>
              <a:t>        </a:t>
            </a:r>
            <a:r>
              <a:rPr kumimoji="0" lang="es-DO" altLang="es-DO" sz="900" b="0" i="0" u="none" strike="noStrike" cap="none" normalizeH="0" baseline="0">
                <a:ln>
                  <a:noFill/>
                </a:ln>
                <a:solidFill>
                  <a:srgbClr val="CC7832"/>
                </a:solidFill>
                <a:effectLst/>
                <a:latin typeface="Consolas" panose="020B0609020204030204" pitchFamily="49" charset="0"/>
              </a:rPr>
              <a:t>return </a:t>
            </a:r>
            <a:r>
              <a:rPr kumimoji="0" lang="es-DO" altLang="es-DO" sz="900" b="0" i="1" u="none" strike="noStrike" cap="none" normalizeH="0" baseline="0">
                <a:ln>
                  <a:noFill/>
                </a:ln>
                <a:solidFill>
                  <a:srgbClr val="9876AA"/>
                </a:solidFill>
                <a:effectLst/>
                <a:latin typeface="Consolas" panose="020B0609020204030204" pitchFamily="49" charset="0"/>
              </a:rPr>
              <a:t>instancia</a:t>
            </a:r>
            <a:r>
              <a:rPr kumimoji="0" lang="es-DO" altLang="es-DO" sz="900" b="0" i="0" u="none" strike="noStrike" cap="none" normalizeH="0" baseline="0">
                <a:ln>
                  <a:noFill/>
                </a:ln>
                <a:solidFill>
                  <a:srgbClr val="CC7832"/>
                </a:solidFill>
                <a:effectLst/>
                <a:latin typeface="Consolas" panose="020B0609020204030204" pitchFamily="49" charset="0"/>
              </a:rPr>
              <a:t>;</a:t>
            </a:r>
            <a:br>
              <a:rPr kumimoji="0" lang="es-DO" altLang="es-DO" sz="900" b="0" i="0" u="none" strike="noStrike" cap="none" normalizeH="0" baseline="0">
                <a:ln>
                  <a:noFill/>
                </a:ln>
                <a:solidFill>
                  <a:srgbClr val="CC7832"/>
                </a:solidFill>
                <a:effectLst/>
                <a:latin typeface="Consolas" panose="020B0609020204030204" pitchFamily="49" charset="0"/>
              </a:rPr>
            </a:br>
            <a:r>
              <a:rPr kumimoji="0" lang="es-DO" altLang="es-DO" sz="900" b="0" i="0" u="none" strike="noStrike" cap="none" normalizeH="0" baseline="0">
                <a:ln>
                  <a:noFill/>
                </a:ln>
                <a:solidFill>
                  <a:srgbClr val="CC7832"/>
                </a:solidFill>
                <a:effectLst/>
                <a:latin typeface="Consolas" panose="020B0609020204030204" pitchFamily="49" charset="0"/>
              </a:rPr>
              <a:t>    </a:t>
            </a:r>
            <a:r>
              <a:rPr kumimoji="0" lang="es-DO" altLang="es-DO" sz="900" b="0" i="0" u="none" strike="noStrike" cap="none" normalizeH="0" baseline="0">
                <a:ln>
                  <a:noFill/>
                </a:ln>
                <a:solidFill>
                  <a:srgbClr val="A9B7C6"/>
                </a:solidFill>
                <a:effectLst/>
                <a:latin typeface="Consolas" panose="020B0609020204030204" pitchFamily="49" charset="0"/>
              </a:rPr>
              <a:t>}</a:t>
            </a:r>
            <a:br>
              <a:rPr kumimoji="0" lang="es-DO" altLang="es-DO" sz="900" b="0" i="0" u="none" strike="noStrike" cap="none" normalizeH="0" baseline="0">
                <a:ln>
                  <a:noFill/>
                </a:ln>
                <a:solidFill>
                  <a:srgbClr val="A9B7C6"/>
                </a:solidFill>
                <a:effectLst/>
                <a:latin typeface="Consolas" panose="020B0609020204030204" pitchFamily="49" charset="0"/>
              </a:rPr>
            </a:br>
            <a:r>
              <a:rPr kumimoji="0" lang="es-DO" altLang="es-DO" sz="900" b="0" i="0" u="none" strike="noStrike" cap="none" normalizeH="0" baseline="0">
                <a:ln>
                  <a:noFill/>
                </a:ln>
                <a:solidFill>
                  <a:srgbClr val="A9B7C6"/>
                </a:solidFill>
                <a:effectLst/>
                <a:latin typeface="Consolas" panose="020B0609020204030204" pitchFamily="49" charset="0"/>
              </a:rPr>
              <a:t/>
            </a:r>
            <a:br>
              <a:rPr kumimoji="0" lang="es-DO" altLang="es-DO" sz="900" b="0" i="0" u="none" strike="noStrike" cap="none" normalizeH="0" baseline="0">
                <a:ln>
                  <a:noFill/>
                </a:ln>
                <a:solidFill>
                  <a:srgbClr val="A9B7C6"/>
                </a:solidFill>
                <a:effectLst/>
                <a:latin typeface="Consolas" panose="020B0609020204030204" pitchFamily="49" charset="0"/>
              </a:rPr>
            </a:br>
            <a:r>
              <a:rPr kumimoji="0" lang="es-DO" altLang="es-DO" sz="900" b="0" i="0" u="none" strike="noStrike" cap="none" normalizeH="0" baseline="0">
                <a:ln>
                  <a:noFill/>
                </a:ln>
                <a:solidFill>
                  <a:srgbClr val="A9B7C6"/>
                </a:solidFill>
                <a:effectLst/>
                <a:latin typeface="Consolas" panose="020B0609020204030204" pitchFamily="49" charset="0"/>
              </a:rPr>
              <a:t>    </a:t>
            </a:r>
            <a:r>
              <a:rPr kumimoji="0" lang="es-DO" altLang="es-DO" sz="900" b="0" i="0" u="none" strike="noStrike" cap="none" normalizeH="0" baseline="0">
                <a:ln>
                  <a:noFill/>
                </a:ln>
                <a:solidFill>
                  <a:srgbClr val="CC7832"/>
                </a:solidFill>
                <a:effectLst/>
                <a:latin typeface="Consolas" panose="020B0609020204030204" pitchFamily="49" charset="0"/>
              </a:rPr>
              <a:t>public </a:t>
            </a:r>
            <a:r>
              <a:rPr kumimoji="0" lang="es-DO" altLang="es-DO" sz="900" b="0" i="0" u="none" strike="noStrike" cap="none" normalizeH="0" baseline="0">
                <a:ln>
                  <a:noFill/>
                </a:ln>
                <a:solidFill>
                  <a:srgbClr val="A9B7C6"/>
                </a:solidFill>
                <a:effectLst/>
                <a:latin typeface="Consolas" panose="020B0609020204030204" pitchFamily="49" charset="0"/>
              </a:rPr>
              <a:t>JSONObject </a:t>
            </a:r>
            <a:r>
              <a:rPr kumimoji="0" lang="es-DO" altLang="es-DO" sz="900" b="0" i="0" u="none" strike="noStrike" cap="none" normalizeH="0" baseline="0">
                <a:ln>
                  <a:noFill/>
                </a:ln>
                <a:solidFill>
                  <a:srgbClr val="9876AA"/>
                </a:solidFill>
                <a:effectLst/>
                <a:latin typeface="Consolas" panose="020B0609020204030204" pitchFamily="49" charset="0"/>
              </a:rPr>
              <a:t>jsonObject </a:t>
            </a:r>
            <a:r>
              <a:rPr kumimoji="0" lang="es-DO" altLang="es-DO" sz="900" b="0" i="0" u="none" strike="noStrike" cap="none" normalizeH="0" baseline="0">
                <a:ln>
                  <a:noFill/>
                </a:ln>
                <a:solidFill>
                  <a:srgbClr val="A9B7C6"/>
                </a:solidFill>
                <a:effectLst/>
                <a:latin typeface="Consolas" panose="020B0609020204030204" pitchFamily="49" charset="0"/>
              </a:rPr>
              <a:t>= </a:t>
            </a:r>
            <a:r>
              <a:rPr kumimoji="0" lang="es-DO" altLang="es-DO" sz="900" b="0" i="0" u="none" strike="noStrike" cap="none" normalizeH="0" baseline="0">
                <a:ln>
                  <a:noFill/>
                </a:ln>
                <a:solidFill>
                  <a:srgbClr val="CC7832"/>
                </a:solidFill>
                <a:effectLst/>
                <a:latin typeface="Consolas" panose="020B0609020204030204" pitchFamily="49" charset="0"/>
              </a:rPr>
              <a:t>new </a:t>
            </a:r>
            <a:r>
              <a:rPr kumimoji="0" lang="es-DO" altLang="es-DO" sz="900" b="0" i="0" u="none" strike="noStrike" cap="none" normalizeH="0" baseline="0">
                <a:ln>
                  <a:noFill/>
                </a:ln>
                <a:solidFill>
                  <a:srgbClr val="A9B7C6"/>
                </a:solidFill>
                <a:effectLst/>
                <a:latin typeface="Consolas" panose="020B0609020204030204" pitchFamily="49" charset="0"/>
              </a:rPr>
              <a:t>JSONObject()</a:t>
            </a:r>
            <a:r>
              <a:rPr kumimoji="0" lang="es-DO" altLang="es-DO" sz="900" b="0" i="0" u="none" strike="noStrike" cap="none" normalizeH="0" baseline="0">
                <a:ln>
                  <a:noFill/>
                </a:ln>
                <a:solidFill>
                  <a:srgbClr val="CC7832"/>
                </a:solidFill>
                <a:effectLst/>
                <a:latin typeface="Consolas" panose="020B0609020204030204" pitchFamily="49" charset="0"/>
              </a:rPr>
              <a:t>;</a:t>
            </a:r>
            <a:br>
              <a:rPr kumimoji="0" lang="es-DO" altLang="es-DO" sz="900" b="0" i="0" u="none" strike="noStrike" cap="none" normalizeH="0" baseline="0">
                <a:ln>
                  <a:noFill/>
                </a:ln>
                <a:solidFill>
                  <a:srgbClr val="CC7832"/>
                </a:solidFill>
                <a:effectLst/>
                <a:latin typeface="Consolas" panose="020B0609020204030204" pitchFamily="49" charset="0"/>
              </a:rPr>
            </a:br>
            <a:r>
              <a:rPr kumimoji="0" lang="es-DO" altLang="es-DO" sz="900" b="0" i="0" u="none" strike="noStrike" cap="none" normalizeH="0" baseline="0">
                <a:ln>
                  <a:noFill/>
                </a:ln>
                <a:solidFill>
                  <a:srgbClr val="CC7832"/>
                </a:solidFill>
                <a:effectLst/>
                <a:latin typeface="Consolas" panose="020B0609020204030204" pitchFamily="49" charset="0"/>
              </a:rPr>
              <a:t>    public </a:t>
            </a:r>
            <a:r>
              <a:rPr kumimoji="0" lang="es-DO" altLang="es-DO" sz="900" b="0" i="0" u="none" strike="noStrike" cap="none" normalizeH="0" baseline="0">
                <a:ln>
                  <a:noFill/>
                </a:ln>
                <a:solidFill>
                  <a:srgbClr val="A9B7C6"/>
                </a:solidFill>
                <a:effectLst/>
                <a:latin typeface="Consolas" panose="020B0609020204030204" pitchFamily="49" charset="0"/>
              </a:rPr>
              <a:t>Context </a:t>
            </a:r>
            <a:r>
              <a:rPr kumimoji="0" lang="es-DO" altLang="es-DO" sz="900" b="0" i="0" u="none" strike="noStrike" cap="none" normalizeH="0" baseline="0">
                <a:ln>
                  <a:noFill/>
                </a:ln>
                <a:solidFill>
                  <a:srgbClr val="9876AA"/>
                </a:solidFill>
                <a:effectLst/>
                <a:latin typeface="Consolas" panose="020B0609020204030204" pitchFamily="49" charset="0"/>
              </a:rPr>
              <a:t>contexto</a:t>
            </a:r>
            <a:r>
              <a:rPr kumimoji="0" lang="es-DO" altLang="es-DO" sz="900" b="0" i="0" u="none" strike="noStrike" cap="none" normalizeH="0" baseline="0">
                <a:ln>
                  <a:noFill/>
                </a:ln>
                <a:solidFill>
                  <a:srgbClr val="CC7832"/>
                </a:solidFill>
                <a:effectLst/>
                <a:latin typeface="Consolas" panose="020B0609020204030204" pitchFamily="49" charset="0"/>
              </a:rPr>
              <a:t>;</a:t>
            </a:r>
            <a:br>
              <a:rPr kumimoji="0" lang="es-DO" altLang="es-DO" sz="900" b="0" i="0" u="none" strike="noStrike" cap="none" normalizeH="0" baseline="0">
                <a:ln>
                  <a:noFill/>
                </a:ln>
                <a:solidFill>
                  <a:srgbClr val="CC7832"/>
                </a:solidFill>
                <a:effectLst/>
                <a:latin typeface="Consolas" panose="020B0609020204030204" pitchFamily="49" charset="0"/>
              </a:rPr>
            </a:br>
            <a:r>
              <a:rPr kumimoji="0" lang="es-DO" altLang="es-DO" sz="900" b="0" i="0" u="none" strike="noStrike" cap="none" normalizeH="0" baseline="0">
                <a:ln>
                  <a:noFill/>
                </a:ln>
                <a:solidFill>
                  <a:srgbClr val="CC7832"/>
                </a:solidFill>
                <a:effectLst/>
                <a:latin typeface="Consolas" panose="020B0609020204030204" pitchFamily="49" charset="0"/>
              </a:rPr>
              <a:t>    public </a:t>
            </a:r>
            <a:r>
              <a:rPr kumimoji="0" lang="es-DO" altLang="es-DO" sz="900" b="0" i="0" u="none" strike="noStrike" cap="none" normalizeH="0" baseline="0">
                <a:ln>
                  <a:noFill/>
                </a:ln>
                <a:solidFill>
                  <a:srgbClr val="A9B7C6"/>
                </a:solidFill>
                <a:effectLst/>
                <a:latin typeface="Consolas" panose="020B0609020204030204" pitchFamily="49" charset="0"/>
              </a:rPr>
              <a:t>VolleyCallback </a:t>
            </a:r>
            <a:r>
              <a:rPr kumimoji="0" lang="es-DO" altLang="es-DO" sz="900" b="0" i="0" u="none" strike="noStrike" cap="none" normalizeH="0" baseline="0">
                <a:ln>
                  <a:noFill/>
                </a:ln>
                <a:solidFill>
                  <a:srgbClr val="9876AA"/>
                </a:solidFill>
                <a:effectLst/>
                <a:latin typeface="Consolas" panose="020B0609020204030204" pitchFamily="49" charset="0"/>
              </a:rPr>
              <a:t>Callback</a:t>
            </a:r>
            <a:r>
              <a:rPr kumimoji="0" lang="es-DO" altLang="es-DO" sz="900" b="0" i="0" u="none" strike="noStrike" cap="none" normalizeH="0" baseline="0">
                <a:ln>
                  <a:noFill/>
                </a:ln>
                <a:solidFill>
                  <a:srgbClr val="CC7832"/>
                </a:solidFill>
                <a:effectLst/>
                <a:latin typeface="Consolas" panose="020B0609020204030204" pitchFamily="49" charset="0"/>
              </a:rPr>
              <a:t>;</a:t>
            </a:r>
            <a:br>
              <a:rPr kumimoji="0" lang="es-DO" altLang="es-DO" sz="900" b="0" i="0" u="none" strike="noStrike" cap="none" normalizeH="0" baseline="0">
                <a:ln>
                  <a:noFill/>
                </a:ln>
                <a:solidFill>
                  <a:srgbClr val="CC7832"/>
                </a:solidFill>
                <a:effectLst/>
                <a:latin typeface="Consolas" panose="020B0609020204030204" pitchFamily="49" charset="0"/>
              </a:rPr>
            </a:br>
            <a:r>
              <a:rPr kumimoji="0" lang="es-DO" altLang="es-DO" sz="900" b="0" i="0" u="none" strike="noStrike" cap="none" normalizeH="0" baseline="0">
                <a:ln>
                  <a:noFill/>
                </a:ln>
                <a:solidFill>
                  <a:srgbClr val="CC7832"/>
                </a:solidFill>
                <a:effectLst/>
                <a:latin typeface="Consolas" panose="020B0609020204030204" pitchFamily="49" charset="0"/>
              </a:rPr>
              <a:t/>
            </a:r>
            <a:br>
              <a:rPr kumimoji="0" lang="es-DO" altLang="es-DO" sz="900" b="0" i="0" u="none" strike="noStrike" cap="none" normalizeH="0" baseline="0">
                <a:ln>
                  <a:noFill/>
                </a:ln>
                <a:solidFill>
                  <a:srgbClr val="CC7832"/>
                </a:solidFill>
                <a:effectLst/>
                <a:latin typeface="Consolas" panose="020B0609020204030204" pitchFamily="49" charset="0"/>
              </a:rPr>
            </a:br>
            <a:r>
              <a:rPr kumimoji="0" lang="es-DO" altLang="es-DO" sz="900" b="0" i="0" u="none" strike="noStrike" cap="none" normalizeH="0" baseline="0">
                <a:ln>
                  <a:noFill/>
                </a:ln>
                <a:solidFill>
                  <a:srgbClr val="CC7832"/>
                </a:solidFill>
                <a:effectLst/>
                <a:latin typeface="Consolas" panose="020B0609020204030204" pitchFamily="49" charset="0"/>
              </a:rPr>
              <a:t/>
            </a:r>
            <a:br>
              <a:rPr kumimoji="0" lang="es-DO" altLang="es-DO" sz="900" b="0" i="0" u="none" strike="noStrike" cap="none" normalizeH="0" baseline="0">
                <a:ln>
                  <a:noFill/>
                </a:ln>
                <a:solidFill>
                  <a:srgbClr val="CC7832"/>
                </a:solidFill>
                <a:effectLst/>
                <a:latin typeface="Consolas" panose="020B0609020204030204" pitchFamily="49" charset="0"/>
              </a:rPr>
            </a:br>
            <a:r>
              <a:rPr kumimoji="0" lang="es-DO" altLang="es-DO" sz="900" b="0" i="0" u="none" strike="noStrike" cap="none" normalizeH="0" baseline="0">
                <a:ln>
                  <a:noFill/>
                </a:ln>
                <a:solidFill>
                  <a:srgbClr val="CC7832"/>
                </a:solidFill>
                <a:effectLst/>
                <a:latin typeface="Consolas" panose="020B0609020204030204" pitchFamily="49" charset="0"/>
              </a:rPr>
              <a:t>    </a:t>
            </a:r>
            <a:r>
              <a:rPr kumimoji="0" lang="es-DO" altLang="es-DO" sz="900" b="0" i="0" u="none" strike="noStrike" cap="none" normalizeH="0" baseline="0">
                <a:ln>
                  <a:noFill/>
                </a:ln>
                <a:solidFill>
                  <a:srgbClr val="BBB529"/>
                </a:solidFill>
                <a:effectLst/>
                <a:latin typeface="Consolas" panose="020B0609020204030204" pitchFamily="49" charset="0"/>
              </a:rPr>
              <a:t>@Override</a:t>
            </a:r>
            <a:br>
              <a:rPr kumimoji="0" lang="es-DO" altLang="es-DO" sz="900" b="0" i="0" u="none" strike="noStrike" cap="none" normalizeH="0" baseline="0">
                <a:ln>
                  <a:noFill/>
                </a:ln>
                <a:solidFill>
                  <a:srgbClr val="BBB529"/>
                </a:solidFill>
                <a:effectLst/>
                <a:latin typeface="Consolas" panose="020B0609020204030204" pitchFamily="49" charset="0"/>
              </a:rPr>
            </a:br>
            <a:r>
              <a:rPr kumimoji="0" lang="es-DO" altLang="es-DO" sz="900" b="0" i="0" u="none" strike="noStrike" cap="none" normalizeH="0" baseline="0">
                <a:ln>
                  <a:noFill/>
                </a:ln>
                <a:solidFill>
                  <a:srgbClr val="BBB529"/>
                </a:solidFill>
                <a:effectLst/>
                <a:latin typeface="Consolas" panose="020B0609020204030204" pitchFamily="49" charset="0"/>
              </a:rPr>
              <a:t>    </a:t>
            </a:r>
            <a:r>
              <a:rPr kumimoji="0" lang="es-DO" altLang="es-DO" sz="900" b="0" i="0" u="none" strike="noStrike" cap="none" normalizeH="0" baseline="0">
                <a:ln>
                  <a:noFill/>
                </a:ln>
                <a:solidFill>
                  <a:srgbClr val="CC7832"/>
                </a:solidFill>
                <a:effectLst/>
                <a:latin typeface="Consolas" panose="020B0609020204030204" pitchFamily="49" charset="0"/>
              </a:rPr>
              <a:t>public void </a:t>
            </a:r>
            <a:r>
              <a:rPr kumimoji="0" lang="es-DO" altLang="es-DO" sz="900" b="0" i="0" u="none" strike="noStrike" cap="none" normalizeH="0" baseline="0">
                <a:ln>
                  <a:noFill/>
                </a:ln>
                <a:solidFill>
                  <a:srgbClr val="FFC66D"/>
                </a:solidFill>
                <a:effectLst/>
                <a:latin typeface="Consolas" panose="020B0609020204030204" pitchFamily="49" charset="0"/>
              </a:rPr>
              <a:t>TranslateThisText</a:t>
            </a:r>
            <a:r>
              <a:rPr kumimoji="0" lang="es-DO" altLang="es-DO" sz="900" b="0" i="0" u="none" strike="noStrike" cap="none" normalizeH="0" baseline="0">
                <a:ln>
                  <a:noFill/>
                </a:ln>
                <a:solidFill>
                  <a:srgbClr val="A9B7C6"/>
                </a:solidFill>
                <a:effectLst/>
                <a:latin typeface="Consolas" panose="020B0609020204030204" pitchFamily="49" charset="0"/>
              </a:rPr>
              <a:t>(String languageOrigin</a:t>
            </a:r>
            <a:r>
              <a:rPr kumimoji="0" lang="es-DO" altLang="es-DO" sz="900" b="0" i="0" u="none" strike="noStrike" cap="none" normalizeH="0" baseline="0">
                <a:ln>
                  <a:noFill/>
                </a:ln>
                <a:solidFill>
                  <a:srgbClr val="CC7832"/>
                </a:solidFill>
                <a:effectLst/>
                <a:latin typeface="Consolas" panose="020B0609020204030204" pitchFamily="49" charset="0"/>
              </a:rPr>
              <a:t>, </a:t>
            </a:r>
            <a:r>
              <a:rPr kumimoji="0" lang="es-DO" altLang="es-DO" sz="900" b="0" i="0" u="none" strike="noStrike" cap="none" normalizeH="0" baseline="0">
                <a:ln>
                  <a:noFill/>
                </a:ln>
                <a:solidFill>
                  <a:srgbClr val="A9B7C6"/>
                </a:solidFill>
                <a:effectLst/>
                <a:latin typeface="Consolas" panose="020B0609020204030204" pitchFamily="49" charset="0"/>
              </a:rPr>
              <a:t>String languageDestiny</a:t>
            </a:r>
            <a:r>
              <a:rPr kumimoji="0" lang="es-DO" altLang="es-DO" sz="900" b="0" i="0" u="none" strike="noStrike" cap="none" normalizeH="0" baseline="0">
                <a:ln>
                  <a:noFill/>
                </a:ln>
                <a:solidFill>
                  <a:srgbClr val="CC7832"/>
                </a:solidFill>
                <a:effectLst/>
                <a:latin typeface="Consolas" panose="020B0609020204030204" pitchFamily="49" charset="0"/>
              </a:rPr>
              <a:t>, </a:t>
            </a:r>
            <a:r>
              <a:rPr kumimoji="0" lang="es-DO" altLang="es-DO" sz="900" b="0" i="0" u="none" strike="noStrike" cap="none" normalizeH="0" baseline="0">
                <a:ln>
                  <a:noFill/>
                </a:ln>
                <a:solidFill>
                  <a:srgbClr val="A9B7C6"/>
                </a:solidFill>
                <a:effectLst/>
                <a:latin typeface="Consolas" panose="020B0609020204030204" pitchFamily="49" charset="0"/>
              </a:rPr>
              <a:t>String textToTranlate</a:t>
            </a:r>
            <a:r>
              <a:rPr kumimoji="0" lang="es-DO" altLang="es-DO" sz="900" b="0" i="0" u="none" strike="noStrike" cap="none" normalizeH="0" baseline="0">
                <a:ln>
                  <a:noFill/>
                </a:ln>
                <a:solidFill>
                  <a:srgbClr val="CC7832"/>
                </a:solidFill>
                <a:effectLst/>
                <a:latin typeface="Consolas" panose="020B0609020204030204" pitchFamily="49" charset="0"/>
              </a:rPr>
              <a:t>, </a:t>
            </a:r>
            <a:r>
              <a:rPr kumimoji="0" lang="es-DO" altLang="es-DO" sz="900" b="0" i="0" u="none" strike="noStrike" cap="none" normalizeH="0" baseline="0">
                <a:ln>
                  <a:noFill/>
                </a:ln>
                <a:solidFill>
                  <a:srgbClr val="A9B7C6"/>
                </a:solidFill>
                <a:effectLst/>
                <a:latin typeface="Consolas" panose="020B0609020204030204" pitchFamily="49" charset="0"/>
              </a:rPr>
              <a:t>Context context</a:t>
            </a:r>
            <a:r>
              <a:rPr kumimoji="0" lang="es-DO" altLang="es-DO" sz="900" b="0" i="0" u="none" strike="noStrike" cap="none" normalizeH="0" baseline="0">
                <a:ln>
                  <a:noFill/>
                </a:ln>
                <a:solidFill>
                  <a:srgbClr val="CC7832"/>
                </a:solidFill>
                <a:effectLst/>
                <a:latin typeface="Consolas" panose="020B0609020204030204" pitchFamily="49" charset="0"/>
              </a:rPr>
              <a:t>, final </a:t>
            </a:r>
            <a:r>
              <a:rPr kumimoji="0" lang="es-DO" altLang="es-DO" sz="900" b="0" i="0" u="none" strike="noStrike" cap="none" normalizeH="0" baseline="0">
                <a:ln>
                  <a:noFill/>
                </a:ln>
                <a:solidFill>
                  <a:srgbClr val="A9B7C6"/>
                </a:solidFill>
                <a:effectLst/>
                <a:latin typeface="Consolas" panose="020B0609020204030204" pitchFamily="49" charset="0"/>
              </a:rPr>
              <a:t>VolleyCallback callback){</a:t>
            </a:r>
            <a:br>
              <a:rPr kumimoji="0" lang="es-DO" altLang="es-DO" sz="900" b="0" i="0" u="none" strike="noStrike" cap="none" normalizeH="0" baseline="0">
                <a:ln>
                  <a:noFill/>
                </a:ln>
                <a:solidFill>
                  <a:srgbClr val="A9B7C6"/>
                </a:solidFill>
                <a:effectLst/>
                <a:latin typeface="Consolas" panose="020B0609020204030204" pitchFamily="49" charset="0"/>
              </a:rPr>
            </a:br>
            <a:r>
              <a:rPr kumimoji="0" lang="es-DO" altLang="es-DO" sz="900" b="0" i="0" u="none" strike="noStrike" cap="none" normalizeH="0" baseline="0">
                <a:ln>
                  <a:noFill/>
                </a:ln>
                <a:solidFill>
                  <a:srgbClr val="A9B7C6"/>
                </a:solidFill>
                <a:effectLst/>
                <a:latin typeface="Consolas" panose="020B0609020204030204" pitchFamily="49" charset="0"/>
              </a:rPr>
              <a:t/>
            </a:r>
            <a:br>
              <a:rPr kumimoji="0" lang="es-DO" altLang="es-DO" sz="900" b="0" i="0" u="none" strike="noStrike" cap="none" normalizeH="0" baseline="0">
                <a:ln>
                  <a:noFill/>
                </a:ln>
                <a:solidFill>
                  <a:srgbClr val="A9B7C6"/>
                </a:solidFill>
                <a:effectLst/>
                <a:latin typeface="Consolas" panose="020B0609020204030204" pitchFamily="49" charset="0"/>
              </a:rPr>
            </a:br>
            <a:r>
              <a:rPr kumimoji="0" lang="es-DO" altLang="es-DO" sz="900" b="0" i="0" u="none" strike="noStrike" cap="none" normalizeH="0" baseline="0">
                <a:ln>
                  <a:noFill/>
                </a:ln>
                <a:solidFill>
                  <a:srgbClr val="A9B7C6"/>
                </a:solidFill>
                <a:effectLst/>
                <a:latin typeface="Consolas" panose="020B0609020204030204" pitchFamily="49" charset="0"/>
              </a:rPr>
              <a:t>        </a:t>
            </a:r>
            <a:r>
              <a:rPr kumimoji="0" lang="es-DO" altLang="es-DO" sz="900" b="0" i="0" u="none" strike="noStrike" cap="none" normalizeH="0" baseline="0">
                <a:ln>
                  <a:noFill/>
                </a:ln>
                <a:solidFill>
                  <a:srgbClr val="CC7832"/>
                </a:solidFill>
                <a:effectLst/>
                <a:latin typeface="Consolas" panose="020B0609020204030204" pitchFamily="49" charset="0"/>
              </a:rPr>
              <a:t>this</a:t>
            </a:r>
            <a:r>
              <a:rPr kumimoji="0" lang="es-DO" altLang="es-DO" sz="900" b="0" i="0" u="none" strike="noStrike" cap="none" normalizeH="0" baseline="0">
                <a:ln>
                  <a:noFill/>
                </a:ln>
                <a:solidFill>
                  <a:srgbClr val="A9B7C6"/>
                </a:solidFill>
                <a:effectLst/>
                <a:latin typeface="Consolas" panose="020B0609020204030204" pitchFamily="49" charset="0"/>
              </a:rPr>
              <a:t>.</a:t>
            </a:r>
            <a:r>
              <a:rPr kumimoji="0" lang="es-DO" altLang="es-DO" sz="900" b="0" i="0" u="none" strike="noStrike" cap="none" normalizeH="0" baseline="0">
                <a:ln>
                  <a:noFill/>
                </a:ln>
                <a:solidFill>
                  <a:srgbClr val="9876AA"/>
                </a:solidFill>
                <a:effectLst/>
                <a:latin typeface="Consolas" panose="020B0609020204030204" pitchFamily="49" charset="0"/>
              </a:rPr>
              <a:t>contexto </a:t>
            </a:r>
            <a:r>
              <a:rPr kumimoji="0" lang="es-DO" altLang="es-DO" sz="900" b="0" i="0" u="none" strike="noStrike" cap="none" normalizeH="0" baseline="0">
                <a:ln>
                  <a:noFill/>
                </a:ln>
                <a:solidFill>
                  <a:srgbClr val="A9B7C6"/>
                </a:solidFill>
                <a:effectLst/>
                <a:latin typeface="Consolas" panose="020B0609020204030204" pitchFamily="49" charset="0"/>
              </a:rPr>
              <a:t>= context</a:t>
            </a:r>
            <a:r>
              <a:rPr kumimoji="0" lang="es-DO" altLang="es-DO" sz="900" b="0" i="0" u="none" strike="noStrike" cap="none" normalizeH="0" baseline="0">
                <a:ln>
                  <a:noFill/>
                </a:ln>
                <a:solidFill>
                  <a:srgbClr val="CC7832"/>
                </a:solidFill>
                <a:effectLst/>
                <a:latin typeface="Consolas" panose="020B0609020204030204" pitchFamily="49" charset="0"/>
              </a:rPr>
              <a:t>;</a:t>
            </a:r>
            <a:br>
              <a:rPr kumimoji="0" lang="es-DO" altLang="es-DO" sz="900" b="0" i="0" u="none" strike="noStrike" cap="none" normalizeH="0" baseline="0">
                <a:ln>
                  <a:noFill/>
                </a:ln>
                <a:solidFill>
                  <a:srgbClr val="CC7832"/>
                </a:solidFill>
                <a:effectLst/>
                <a:latin typeface="Consolas" panose="020B0609020204030204" pitchFamily="49" charset="0"/>
              </a:rPr>
            </a:br>
            <a:r>
              <a:rPr kumimoji="0" lang="es-DO" altLang="es-DO" sz="900" b="0" i="0" u="none" strike="noStrike" cap="none" normalizeH="0" baseline="0">
                <a:ln>
                  <a:noFill/>
                </a:ln>
                <a:solidFill>
                  <a:srgbClr val="CC7832"/>
                </a:solidFill>
                <a:effectLst/>
                <a:latin typeface="Consolas" panose="020B0609020204030204" pitchFamily="49" charset="0"/>
              </a:rPr>
              <a:t>        this</a:t>
            </a:r>
            <a:r>
              <a:rPr kumimoji="0" lang="es-DO" altLang="es-DO" sz="900" b="0" i="0" u="none" strike="noStrike" cap="none" normalizeH="0" baseline="0">
                <a:ln>
                  <a:noFill/>
                </a:ln>
                <a:solidFill>
                  <a:srgbClr val="A9B7C6"/>
                </a:solidFill>
                <a:effectLst/>
                <a:latin typeface="Consolas" panose="020B0609020204030204" pitchFamily="49" charset="0"/>
              </a:rPr>
              <a:t>.</a:t>
            </a:r>
            <a:r>
              <a:rPr kumimoji="0" lang="es-DO" altLang="es-DO" sz="900" b="0" i="0" u="none" strike="noStrike" cap="none" normalizeH="0" baseline="0">
                <a:ln>
                  <a:noFill/>
                </a:ln>
                <a:solidFill>
                  <a:srgbClr val="9876AA"/>
                </a:solidFill>
                <a:effectLst/>
                <a:latin typeface="Consolas" panose="020B0609020204030204" pitchFamily="49" charset="0"/>
              </a:rPr>
              <a:t>Callback </a:t>
            </a:r>
            <a:r>
              <a:rPr kumimoji="0" lang="es-DO" altLang="es-DO" sz="900" b="0" i="0" u="none" strike="noStrike" cap="none" normalizeH="0" baseline="0">
                <a:ln>
                  <a:noFill/>
                </a:ln>
                <a:solidFill>
                  <a:srgbClr val="A9B7C6"/>
                </a:solidFill>
                <a:effectLst/>
                <a:latin typeface="Consolas" panose="020B0609020204030204" pitchFamily="49" charset="0"/>
              </a:rPr>
              <a:t>= callback</a:t>
            </a:r>
            <a:r>
              <a:rPr kumimoji="0" lang="es-DO" altLang="es-DO" sz="900" b="0" i="0" u="none" strike="noStrike" cap="none" normalizeH="0" baseline="0">
                <a:ln>
                  <a:noFill/>
                </a:ln>
                <a:solidFill>
                  <a:srgbClr val="CC7832"/>
                </a:solidFill>
                <a:effectLst/>
                <a:latin typeface="Consolas" panose="020B0609020204030204" pitchFamily="49" charset="0"/>
              </a:rPr>
              <a:t>;</a:t>
            </a:r>
            <a:br>
              <a:rPr kumimoji="0" lang="es-DO" altLang="es-DO" sz="900" b="0" i="0" u="none" strike="noStrike" cap="none" normalizeH="0" baseline="0">
                <a:ln>
                  <a:noFill/>
                </a:ln>
                <a:solidFill>
                  <a:srgbClr val="CC7832"/>
                </a:solidFill>
                <a:effectLst/>
                <a:latin typeface="Consolas" panose="020B0609020204030204" pitchFamily="49" charset="0"/>
              </a:rPr>
            </a:br>
            <a:r>
              <a:rPr kumimoji="0" lang="es-DO" altLang="es-DO" sz="900" b="0" i="0" u="none" strike="noStrike" cap="none" normalizeH="0" baseline="0">
                <a:ln>
                  <a:noFill/>
                </a:ln>
                <a:solidFill>
                  <a:srgbClr val="CC7832"/>
                </a:solidFill>
                <a:effectLst/>
                <a:latin typeface="Consolas" panose="020B0609020204030204" pitchFamily="49" charset="0"/>
              </a:rPr>
              <a:t/>
            </a:r>
            <a:br>
              <a:rPr kumimoji="0" lang="es-DO" altLang="es-DO" sz="900" b="0" i="0" u="none" strike="noStrike" cap="none" normalizeH="0" baseline="0">
                <a:ln>
                  <a:noFill/>
                </a:ln>
                <a:solidFill>
                  <a:srgbClr val="CC7832"/>
                </a:solidFill>
                <a:effectLst/>
                <a:latin typeface="Consolas" panose="020B0609020204030204" pitchFamily="49" charset="0"/>
              </a:rPr>
            </a:br>
            <a:r>
              <a:rPr kumimoji="0" lang="es-DO" altLang="es-DO" sz="900" b="0" i="0" u="none" strike="noStrike" cap="none" normalizeH="0" baseline="0">
                <a:ln>
                  <a:noFill/>
                </a:ln>
                <a:solidFill>
                  <a:srgbClr val="CC7832"/>
                </a:solidFill>
                <a:effectLst/>
                <a:latin typeface="Consolas" panose="020B0609020204030204" pitchFamily="49" charset="0"/>
              </a:rPr>
              <a:t>        try </a:t>
            </a:r>
            <a:r>
              <a:rPr kumimoji="0" lang="es-DO" altLang="es-DO" sz="900" b="0" i="0" u="none" strike="noStrike" cap="none" normalizeH="0" baseline="0">
                <a:ln>
                  <a:noFill/>
                </a:ln>
                <a:solidFill>
                  <a:srgbClr val="A9B7C6"/>
                </a:solidFill>
                <a:effectLst/>
                <a:latin typeface="Consolas" panose="020B0609020204030204" pitchFamily="49" charset="0"/>
              </a:rPr>
              <a:t>{</a:t>
            </a:r>
            <a:br>
              <a:rPr kumimoji="0" lang="es-DO" altLang="es-DO" sz="900" b="0" i="0" u="none" strike="noStrike" cap="none" normalizeH="0" baseline="0">
                <a:ln>
                  <a:noFill/>
                </a:ln>
                <a:solidFill>
                  <a:srgbClr val="A9B7C6"/>
                </a:solidFill>
                <a:effectLst/>
                <a:latin typeface="Consolas" panose="020B0609020204030204" pitchFamily="49" charset="0"/>
              </a:rPr>
            </a:br>
            <a:r>
              <a:rPr kumimoji="0" lang="es-DO" altLang="es-DO" sz="900" b="0" i="0" u="none" strike="noStrike" cap="none" normalizeH="0" baseline="0">
                <a:ln>
                  <a:noFill/>
                </a:ln>
                <a:solidFill>
                  <a:srgbClr val="A9B7C6"/>
                </a:solidFill>
                <a:effectLst/>
                <a:latin typeface="Consolas" panose="020B0609020204030204" pitchFamily="49" charset="0"/>
              </a:rPr>
              <a:t>            </a:t>
            </a:r>
            <a:r>
              <a:rPr kumimoji="0" lang="es-DO" altLang="es-DO" sz="900" b="0" i="0" u="none" strike="noStrike" cap="none" normalizeH="0" baseline="0">
                <a:ln>
                  <a:noFill/>
                </a:ln>
                <a:solidFill>
                  <a:srgbClr val="9876AA"/>
                </a:solidFill>
                <a:effectLst/>
                <a:latin typeface="Consolas" panose="020B0609020204030204" pitchFamily="49" charset="0"/>
              </a:rPr>
              <a:t>jsonObject</a:t>
            </a:r>
            <a:r>
              <a:rPr kumimoji="0" lang="es-DO" altLang="es-DO" sz="900" b="0" i="0" u="none" strike="noStrike" cap="none" normalizeH="0" baseline="0">
                <a:ln>
                  <a:noFill/>
                </a:ln>
                <a:solidFill>
                  <a:srgbClr val="A9B7C6"/>
                </a:solidFill>
                <a:effectLst/>
                <a:latin typeface="Consolas" panose="020B0609020204030204" pitchFamily="49" charset="0"/>
              </a:rPr>
              <a:t>.put(</a:t>
            </a:r>
            <a:r>
              <a:rPr kumimoji="0" lang="es-DO" altLang="es-DO" sz="900" b="0" i="0" u="none" strike="noStrike" cap="none" normalizeH="0" baseline="0">
                <a:ln>
                  <a:noFill/>
                </a:ln>
                <a:solidFill>
                  <a:srgbClr val="6A8759"/>
                </a:solidFill>
                <a:effectLst/>
                <a:latin typeface="Consolas" panose="020B0609020204030204" pitchFamily="49" charset="0"/>
              </a:rPr>
              <a:t>"q"</a:t>
            </a:r>
            <a:r>
              <a:rPr kumimoji="0" lang="es-DO" altLang="es-DO" sz="900" b="0" i="0" u="none" strike="noStrike" cap="none" normalizeH="0" baseline="0">
                <a:ln>
                  <a:noFill/>
                </a:ln>
                <a:solidFill>
                  <a:srgbClr val="CC7832"/>
                </a:solidFill>
                <a:effectLst/>
                <a:latin typeface="Consolas" panose="020B0609020204030204" pitchFamily="49" charset="0"/>
              </a:rPr>
              <a:t>, </a:t>
            </a:r>
            <a:r>
              <a:rPr kumimoji="0" lang="es-DO" altLang="es-DO" sz="900" b="0" i="0" u="none" strike="noStrike" cap="none" normalizeH="0" baseline="0">
                <a:ln>
                  <a:noFill/>
                </a:ln>
                <a:solidFill>
                  <a:srgbClr val="A9B7C6"/>
                </a:solidFill>
                <a:effectLst/>
                <a:latin typeface="Consolas" panose="020B0609020204030204" pitchFamily="49" charset="0"/>
              </a:rPr>
              <a:t>textToTranlate)</a:t>
            </a:r>
            <a:r>
              <a:rPr kumimoji="0" lang="es-DO" altLang="es-DO" sz="900" b="0" i="0" u="none" strike="noStrike" cap="none" normalizeH="0" baseline="0">
                <a:ln>
                  <a:noFill/>
                </a:ln>
                <a:solidFill>
                  <a:srgbClr val="CC7832"/>
                </a:solidFill>
                <a:effectLst/>
                <a:latin typeface="Consolas" panose="020B0609020204030204" pitchFamily="49" charset="0"/>
              </a:rPr>
              <a:t>;</a:t>
            </a:r>
            <a:br>
              <a:rPr kumimoji="0" lang="es-DO" altLang="es-DO" sz="900" b="0" i="0" u="none" strike="noStrike" cap="none" normalizeH="0" baseline="0">
                <a:ln>
                  <a:noFill/>
                </a:ln>
                <a:solidFill>
                  <a:srgbClr val="CC7832"/>
                </a:solidFill>
                <a:effectLst/>
                <a:latin typeface="Consolas" panose="020B0609020204030204" pitchFamily="49" charset="0"/>
              </a:rPr>
            </a:br>
            <a:r>
              <a:rPr kumimoji="0" lang="es-DO" altLang="es-DO" sz="900" b="0" i="0" u="none" strike="noStrike" cap="none" normalizeH="0" baseline="0">
                <a:ln>
                  <a:noFill/>
                </a:ln>
                <a:solidFill>
                  <a:srgbClr val="CC7832"/>
                </a:solidFill>
                <a:effectLst/>
                <a:latin typeface="Consolas" panose="020B0609020204030204" pitchFamily="49" charset="0"/>
              </a:rPr>
              <a:t>            </a:t>
            </a:r>
            <a:r>
              <a:rPr kumimoji="0" lang="es-DO" altLang="es-DO" sz="900" b="0" i="0" u="none" strike="noStrike" cap="none" normalizeH="0" baseline="0">
                <a:ln>
                  <a:noFill/>
                </a:ln>
                <a:solidFill>
                  <a:srgbClr val="9876AA"/>
                </a:solidFill>
                <a:effectLst/>
                <a:latin typeface="Consolas" panose="020B0609020204030204" pitchFamily="49" charset="0"/>
              </a:rPr>
              <a:t>jsonObject</a:t>
            </a:r>
            <a:r>
              <a:rPr kumimoji="0" lang="es-DO" altLang="es-DO" sz="900" b="0" i="0" u="none" strike="noStrike" cap="none" normalizeH="0" baseline="0">
                <a:ln>
                  <a:noFill/>
                </a:ln>
                <a:solidFill>
                  <a:srgbClr val="A9B7C6"/>
                </a:solidFill>
                <a:effectLst/>
                <a:latin typeface="Consolas" panose="020B0609020204030204" pitchFamily="49" charset="0"/>
              </a:rPr>
              <a:t>.put(</a:t>
            </a:r>
            <a:r>
              <a:rPr kumimoji="0" lang="es-DO" altLang="es-DO" sz="900" b="0" i="0" u="none" strike="noStrike" cap="none" normalizeH="0" baseline="0">
                <a:ln>
                  <a:noFill/>
                </a:ln>
                <a:solidFill>
                  <a:srgbClr val="6A8759"/>
                </a:solidFill>
                <a:effectLst/>
                <a:latin typeface="Consolas" panose="020B0609020204030204" pitchFamily="49" charset="0"/>
              </a:rPr>
              <a:t>"source"</a:t>
            </a:r>
            <a:r>
              <a:rPr kumimoji="0" lang="es-DO" altLang="es-DO" sz="900" b="0" i="0" u="none" strike="noStrike" cap="none" normalizeH="0" baseline="0">
                <a:ln>
                  <a:noFill/>
                </a:ln>
                <a:solidFill>
                  <a:srgbClr val="CC7832"/>
                </a:solidFill>
                <a:effectLst/>
                <a:latin typeface="Consolas" panose="020B0609020204030204" pitchFamily="49" charset="0"/>
              </a:rPr>
              <a:t>, </a:t>
            </a:r>
            <a:r>
              <a:rPr kumimoji="0" lang="es-DO" altLang="es-DO" sz="900" b="0" i="0" u="none" strike="noStrike" cap="none" normalizeH="0" baseline="0">
                <a:ln>
                  <a:noFill/>
                </a:ln>
                <a:solidFill>
                  <a:srgbClr val="A9B7C6"/>
                </a:solidFill>
                <a:effectLst/>
                <a:latin typeface="Consolas" panose="020B0609020204030204" pitchFamily="49" charset="0"/>
              </a:rPr>
              <a:t>languageOrigin)</a:t>
            </a:r>
            <a:r>
              <a:rPr kumimoji="0" lang="es-DO" altLang="es-DO" sz="900" b="0" i="0" u="none" strike="noStrike" cap="none" normalizeH="0" baseline="0">
                <a:ln>
                  <a:noFill/>
                </a:ln>
                <a:solidFill>
                  <a:srgbClr val="CC7832"/>
                </a:solidFill>
                <a:effectLst/>
                <a:latin typeface="Consolas" panose="020B0609020204030204" pitchFamily="49" charset="0"/>
              </a:rPr>
              <a:t>;</a:t>
            </a:r>
            <a:br>
              <a:rPr kumimoji="0" lang="es-DO" altLang="es-DO" sz="900" b="0" i="0" u="none" strike="noStrike" cap="none" normalizeH="0" baseline="0">
                <a:ln>
                  <a:noFill/>
                </a:ln>
                <a:solidFill>
                  <a:srgbClr val="CC7832"/>
                </a:solidFill>
                <a:effectLst/>
                <a:latin typeface="Consolas" panose="020B0609020204030204" pitchFamily="49" charset="0"/>
              </a:rPr>
            </a:br>
            <a:r>
              <a:rPr kumimoji="0" lang="es-DO" altLang="es-DO" sz="900" b="0" i="0" u="none" strike="noStrike" cap="none" normalizeH="0" baseline="0">
                <a:ln>
                  <a:noFill/>
                </a:ln>
                <a:solidFill>
                  <a:srgbClr val="CC7832"/>
                </a:solidFill>
                <a:effectLst/>
                <a:latin typeface="Consolas" panose="020B0609020204030204" pitchFamily="49" charset="0"/>
              </a:rPr>
              <a:t>            </a:t>
            </a:r>
            <a:r>
              <a:rPr kumimoji="0" lang="es-DO" altLang="es-DO" sz="900" b="0" i="0" u="none" strike="noStrike" cap="none" normalizeH="0" baseline="0">
                <a:ln>
                  <a:noFill/>
                </a:ln>
                <a:solidFill>
                  <a:srgbClr val="9876AA"/>
                </a:solidFill>
                <a:effectLst/>
                <a:latin typeface="Consolas" panose="020B0609020204030204" pitchFamily="49" charset="0"/>
              </a:rPr>
              <a:t>jsonObject</a:t>
            </a:r>
            <a:r>
              <a:rPr kumimoji="0" lang="es-DO" altLang="es-DO" sz="900" b="0" i="0" u="none" strike="noStrike" cap="none" normalizeH="0" baseline="0">
                <a:ln>
                  <a:noFill/>
                </a:ln>
                <a:solidFill>
                  <a:srgbClr val="A9B7C6"/>
                </a:solidFill>
                <a:effectLst/>
                <a:latin typeface="Consolas" panose="020B0609020204030204" pitchFamily="49" charset="0"/>
              </a:rPr>
              <a:t>.put(</a:t>
            </a:r>
            <a:r>
              <a:rPr kumimoji="0" lang="es-DO" altLang="es-DO" sz="900" b="0" i="0" u="none" strike="noStrike" cap="none" normalizeH="0" baseline="0">
                <a:ln>
                  <a:noFill/>
                </a:ln>
                <a:solidFill>
                  <a:srgbClr val="6A8759"/>
                </a:solidFill>
                <a:effectLst/>
                <a:latin typeface="Consolas" panose="020B0609020204030204" pitchFamily="49" charset="0"/>
              </a:rPr>
              <a:t>"target"</a:t>
            </a:r>
            <a:r>
              <a:rPr kumimoji="0" lang="es-DO" altLang="es-DO" sz="900" b="0" i="0" u="none" strike="noStrike" cap="none" normalizeH="0" baseline="0">
                <a:ln>
                  <a:noFill/>
                </a:ln>
                <a:solidFill>
                  <a:srgbClr val="CC7832"/>
                </a:solidFill>
                <a:effectLst/>
                <a:latin typeface="Consolas" panose="020B0609020204030204" pitchFamily="49" charset="0"/>
              </a:rPr>
              <a:t>, </a:t>
            </a:r>
            <a:r>
              <a:rPr kumimoji="0" lang="es-DO" altLang="es-DO" sz="900" b="0" i="0" u="none" strike="noStrike" cap="none" normalizeH="0" baseline="0">
                <a:ln>
                  <a:noFill/>
                </a:ln>
                <a:solidFill>
                  <a:srgbClr val="A9B7C6"/>
                </a:solidFill>
                <a:effectLst/>
                <a:latin typeface="Consolas" panose="020B0609020204030204" pitchFamily="49" charset="0"/>
              </a:rPr>
              <a:t>languageDestiny)</a:t>
            </a:r>
            <a:r>
              <a:rPr kumimoji="0" lang="es-DO" altLang="es-DO" sz="900" b="0" i="0" u="none" strike="noStrike" cap="none" normalizeH="0" baseline="0">
                <a:ln>
                  <a:noFill/>
                </a:ln>
                <a:solidFill>
                  <a:srgbClr val="CC7832"/>
                </a:solidFill>
                <a:effectLst/>
                <a:latin typeface="Consolas" panose="020B0609020204030204" pitchFamily="49" charset="0"/>
              </a:rPr>
              <a:t>;</a:t>
            </a:r>
            <a:br>
              <a:rPr kumimoji="0" lang="es-DO" altLang="es-DO" sz="900" b="0" i="0" u="none" strike="noStrike" cap="none" normalizeH="0" baseline="0">
                <a:ln>
                  <a:noFill/>
                </a:ln>
                <a:solidFill>
                  <a:srgbClr val="CC7832"/>
                </a:solidFill>
                <a:effectLst/>
                <a:latin typeface="Consolas" panose="020B0609020204030204" pitchFamily="49" charset="0"/>
              </a:rPr>
            </a:br>
            <a:r>
              <a:rPr kumimoji="0" lang="es-DO" altLang="es-DO" sz="900" b="0" i="0" u="none" strike="noStrike" cap="none" normalizeH="0" baseline="0">
                <a:ln>
                  <a:noFill/>
                </a:ln>
                <a:solidFill>
                  <a:srgbClr val="CC7832"/>
                </a:solidFill>
                <a:effectLst/>
                <a:latin typeface="Consolas" panose="020B0609020204030204" pitchFamily="49" charset="0"/>
              </a:rPr>
              <a:t>            </a:t>
            </a:r>
            <a:r>
              <a:rPr kumimoji="0" lang="es-DO" altLang="es-DO" sz="900" b="0" i="0" u="none" strike="noStrike" cap="none" normalizeH="0" baseline="0">
                <a:ln>
                  <a:noFill/>
                </a:ln>
                <a:solidFill>
                  <a:srgbClr val="9876AA"/>
                </a:solidFill>
                <a:effectLst/>
                <a:latin typeface="Consolas" panose="020B0609020204030204" pitchFamily="49" charset="0"/>
              </a:rPr>
              <a:t>jsonObject</a:t>
            </a:r>
            <a:r>
              <a:rPr kumimoji="0" lang="es-DO" altLang="es-DO" sz="900" b="0" i="0" u="none" strike="noStrike" cap="none" normalizeH="0" baseline="0">
                <a:ln>
                  <a:noFill/>
                </a:ln>
                <a:solidFill>
                  <a:srgbClr val="A9B7C6"/>
                </a:solidFill>
                <a:effectLst/>
                <a:latin typeface="Consolas" panose="020B0609020204030204" pitchFamily="49" charset="0"/>
              </a:rPr>
              <a:t>.put(</a:t>
            </a:r>
            <a:r>
              <a:rPr kumimoji="0" lang="es-DO" altLang="es-DO" sz="900" b="0" i="0" u="none" strike="noStrike" cap="none" normalizeH="0" baseline="0">
                <a:ln>
                  <a:noFill/>
                </a:ln>
                <a:solidFill>
                  <a:srgbClr val="6A8759"/>
                </a:solidFill>
                <a:effectLst/>
                <a:latin typeface="Consolas" panose="020B0609020204030204" pitchFamily="49" charset="0"/>
              </a:rPr>
              <a:t>"format"</a:t>
            </a:r>
            <a:r>
              <a:rPr kumimoji="0" lang="es-DO" altLang="es-DO" sz="900" b="0" i="0" u="none" strike="noStrike" cap="none" normalizeH="0" baseline="0">
                <a:ln>
                  <a:noFill/>
                </a:ln>
                <a:solidFill>
                  <a:srgbClr val="CC7832"/>
                </a:solidFill>
                <a:effectLst/>
                <a:latin typeface="Consolas" panose="020B0609020204030204" pitchFamily="49" charset="0"/>
              </a:rPr>
              <a:t>,</a:t>
            </a:r>
            <a:r>
              <a:rPr kumimoji="0" lang="es-DO" altLang="es-DO" sz="900" b="0" i="0" u="none" strike="noStrike" cap="none" normalizeH="0" baseline="0">
                <a:ln>
                  <a:noFill/>
                </a:ln>
                <a:solidFill>
                  <a:srgbClr val="6A8759"/>
                </a:solidFill>
                <a:effectLst/>
                <a:latin typeface="Consolas" panose="020B0609020204030204" pitchFamily="49" charset="0"/>
              </a:rPr>
              <a:t>"text"</a:t>
            </a:r>
            <a:r>
              <a:rPr kumimoji="0" lang="es-DO" altLang="es-DO" sz="900" b="0" i="0" u="none" strike="noStrike" cap="none" normalizeH="0" baseline="0">
                <a:ln>
                  <a:noFill/>
                </a:ln>
                <a:solidFill>
                  <a:srgbClr val="A9B7C6"/>
                </a:solidFill>
                <a:effectLst/>
                <a:latin typeface="Consolas" panose="020B0609020204030204" pitchFamily="49" charset="0"/>
              </a:rPr>
              <a:t>)</a:t>
            </a:r>
            <a:r>
              <a:rPr kumimoji="0" lang="es-DO" altLang="es-DO" sz="900" b="0" i="0" u="none" strike="noStrike" cap="none" normalizeH="0" baseline="0">
                <a:ln>
                  <a:noFill/>
                </a:ln>
                <a:solidFill>
                  <a:srgbClr val="CC7832"/>
                </a:solidFill>
                <a:effectLst/>
                <a:latin typeface="Consolas" panose="020B0609020204030204" pitchFamily="49" charset="0"/>
              </a:rPr>
              <a:t>;</a:t>
            </a:r>
            <a:br>
              <a:rPr kumimoji="0" lang="es-DO" altLang="es-DO" sz="900" b="0" i="0" u="none" strike="noStrike" cap="none" normalizeH="0" baseline="0">
                <a:ln>
                  <a:noFill/>
                </a:ln>
                <a:solidFill>
                  <a:srgbClr val="CC7832"/>
                </a:solidFill>
                <a:effectLst/>
                <a:latin typeface="Consolas" panose="020B0609020204030204" pitchFamily="49" charset="0"/>
              </a:rPr>
            </a:br>
            <a:r>
              <a:rPr kumimoji="0" lang="es-DO" altLang="es-DO" sz="900" b="0" i="0" u="none" strike="noStrike" cap="none" normalizeH="0" baseline="0">
                <a:ln>
                  <a:noFill/>
                </a:ln>
                <a:solidFill>
                  <a:srgbClr val="CC7832"/>
                </a:solidFill>
                <a:effectLst/>
                <a:latin typeface="Consolas" panose="020B0609020204030204" pitchFamily="49" charset="0"/>
              </a:rPr>
              <a:t>        </a:t>
            </a:r>
            <a:r>
              <a:rPr kumimoji="0" lang="es-DO" altLang="es-DO" sz="900" b="0" i="0" u="none" strike="noStrike" cap="none" normalizeH="0" baseline="0">
                <a:ln>
                  <a:noFill/>
                </a:ln>
                <a:solidFill>
                  <a:srgbClr val="A9B7C6"/>
                </a:solidFill>
                <a:effectLst/>
                <a:latin typeface="Consolas" panose="020B0609020204030204" pitchFamily="49" charset="0"/>
              </a:rPr>
              <a:t>} </a:t>
            </a:r>
            <a:r>
              <a:rPr kumimoji="0" lang="es-DO" altLang="es-DO" sz="900" b="0" i="0" u="none" strike="noStrike" cap="none" normalizeH="0" baseline="0">
                <a:ln>
                  <a:noFill/>
                </a:ln>
                <a:solidFill>
                  <a:srgbClr val="CC7832"/>
                </a:solidFill>
                <a:effectLst/>
                <a:latin typeface="Consolas" panose="020B0609020204030204" pitchFamily="49" charset="0"/>
              </a:rPr>
              <a:t>catch </a:t>
            </a:r>
            <a:r>
              <a:rPr kumimoji="0" lang="es-DO" altLang="es-DO" sz="900" b="0" i="0" u="none" strike="noStrike" cap="none" normalizeH="0" baseline="0">
                <a:ln>
                  <a:noFill/>
                </a:ln>
                <a:solidFill>
                  <a:srgbClr val="A9B7C6"/>
                </a:solidFill>
                <a:effectLst/>
                <a:latin typeface="Consolas" panose="020B0609020204030204" pitchFamily="49" charset="0"/>
              </a:rPr>
              <a:t>(JSONException e) {</a:t>
            </a:r>
            <a:br>
              <a:rPr kumimoji="0" lang="es-DO" altLang="es-DO" sz="900" b="0" i="0" u="none" strike="noStrike" cap="none" normalizeH="0" baseline="0">
                <a:ln>
                  <a:noFill/>
                </a:ln>
                <a:solidFill>
                  <a:srgbClr val="A9B7C6"/>
                </a:solidFill>
                <a:effectLst/>
                <a:latin typeface="Consolas" panose="020B0609020204030204" pitchFamily="49" charset="0"/>
              </a:rPr>
            </a:br>
            <a:r>
              <a:rPr kumimoji="0" lang="es-DO" altLang="es-DO" sz="900" b="0" i="0" u="none" strike="noStrike" cap="none" normalizeH="0" baseline="0">
                <a:ln>
                  <a:noFill/>
                </a:ln>
                <a:solidFill>
                  <a:srgbClr val="A9B7C6"/>
                </a:solidFill>
                <a:effectLst/>
                <a:latin typeface="Consolas" panose="020B0609020204030204" pitchFamily="49" charset="0"/>
              </a:rPr>
              <a:t>            e.printStackTrace()</a:t>
            </a:r>
            <a:r>
              <a:rPr kumimoji="0" lang="es-DO" altLang="es-DO" sz="900" b="0" i="0" u="none" strike="noStrike" cap="none" normalizeH="0" baseline="0">
                <a:ln>
                  <a:noFill/>
                </a:ln>
                <a:solidFill>
                  <a:srgbClr val="CC7832"/>
                </a:solidFill>
                <a:effectLst/>
                <a:latin typeface="Consolas" panose="020B0609020204030204" pitchFamily="49" charset="0"/>
              </a:rPr>
              <a:t>;</a:t>
            </a:r>
            <a:br>
              <a:rPr kumimoji="0" lang="es-DO" altLang="es-DO" sz="900" b="0" i="0" u="none" strike="noStrike" cap="none" normalizeH="0" baseline="0">
                <a:ln>
                  <a:noFill/>
                </a:ln>
                <a:solidFill>
                  <a:srgbClr val="CC7832"/>
                </a:solidFill>
                <a:effectLst/>
                <a:latin typeface="Consolas" panose="020B0609020204030204" pitchFamily="49" charset="0"/>
              </a:rPr>
            </a:br>
            <a:r>
              <a:rPr kumimoji="0" lang="es-DO" altLang="es-DO" sz="900" b="0" i="0" u="none" strike="noStrike" cap="none" normalizeH="0" baseline="0">
                <a:ln>
                  <a:noFill/>
                </a:ln>
                <a:solidFill>
                  <a:srgbClr val="CC7832"/>
                </a:solidFill>
                <a:effectLst/>
                <a:latin typeface="Consolas" panose="020B0609020204030204" pitchFamily="49" charset="0"/>
              </a:rPr>
              <a:t>        </a:t>
            </a:r>
            <a:r>
              <a:rPr kumimoji="0" lang="es-DO" altLang="es-DO" sz="900" b="0" i="0" u="none" strike="noStrike" cap="none" normalizeH="0" baseline="0">
                <a:ln>
                  <a:noFill/>
                </a:ln>
                <a:solidFill>
                  <a:srgbClr val="A9B7C6"/>
                </a:solidFill>
                <a:effectLst/>
                <a:latin typeface="Consolas" panose="020B0609020204030204" pitchFamily="49" charset="0"/>
              </a:rPr>
              <a:t>}</a:t>
            </a:r>
            <a:br>
              <a:rPr kumimoji="0" lang="es-DO" altLang="es-DO" sz="900" b="0" i="0" u="none" strike="noStrike" cap="none" normalizeH="0" baseline="0">
                <a:ln>
                  <a:noFill/>
                </a:ln>
                <a:solidFill>
                  <a:srgbClr val="A9B7C6"/>
                </a:solidFill>
                <a:effectLst/>
                <a:latin typeface="Consolas" panose="020B0609020204030204" pitchFamily="49" charset="0"/>
              </a:rPr>
            </a:br>
            <a:r>
              <a:rPr kumimoji="0" lang="es-DO" altLang="es-DO" sz="900" b="0" i="0" u="none" strike="noStrike" cap="none" normalizeH="0" baseline="0">
                <a:ln>
                  <a:noFill/>
                </a:ln>
                <a:solidFill>
                  <a:srgbClr val="A9B7C6"/>
                </a:solidFill>
                <a:effectLst/>
                <a:latin typeface="Consolas" panose="020B0609020204030204" pitchFamily="49" charset="0"/>
              </a:rPr>
              <a:t/>
            </a:r>
            <a:br>
              <a:rPr kumimoji="0" lang="es-DO" altLang="es-DO" sz="900" b="0" i="0" u="none" strike="noStrike" cap="none" normalizeH="0" baseline="0">
                <a:ln>
                  <a:noFill/>
                </a:ln>
                <a:solidFill>
                  <a:srgbClr val="A9B7C6"/>
                </a:solidFill>
                <a:effectLst/>
                <a:latin typeface="Consolas" panose="020B0609020204030204" pitchFamily="49" charset="0"/>
              </a:rPr>
            </a:br>
            <a:r>
              <a:rPr kumimoji="0" lang="es-DO" altLang="es-DO" sz="900" b="0" i="0" u="none" strike="noStrike" cap="none" normalizeH="0" baseline="0">
                <a:ln>
                  <a:noFill/>
                </a:ln>
                <a:solidFill>
                  <a:srgbClr val="A9B7C6"/>
                </a:solidFill>
                <a:effectLst/>
                <a:latin typeface="Consolas" panose="020B0609020204030204" pitchFamily="49" charset="0"/>
              </a:rPr>
              <a:t>        POSTRequest(</a:t>
            </a:r>
            <a:r>
              <a:rPr kumimoji="0" lang="es-DO" altLang="es-DO" sz="900" b="0" i="0" u="none" strike="noStrike" cap="none" normalizeH="0" baseline="0">
                <a:ln>
                  <a:noFill/>
                </a:ln>
                <a:solidFill>
                  <a:srgbClr val="9876AA"/>
                </a:solidFill>
                <a:effectLst/>
                <a:latin typeface="Consolas" panose="020B0609020204030204" pitchFamily="49" charset="0"/>
              </a:rPr>
              <a:t>jsonObject</a:t>
            </a:r>
            <a:r>
              <a:rPr kumimoji="0" lang="es-DO" altLang="es-DO" sz="900" b="0" i="0" u="none" strike="noStrike" cap="none" normalizeH="0" baseline="0">
                <a:ln>
                  <a:noFill/>
                </a:ln>
                <a:solidFill>
                  <a:srgbClr val="A9B7C6"/>
                </a:solidFill>
                <a:effectLst/>
                <a:latin typeface="Consolas" panose="020B0609020204030204" pitchFamily="49" charset="0"/>
              </a:rPr>
              <a:t>)</a:t>
            </a:r>
            <a:r>
              <a:rPr kumimoji="0" lang="es-DO" altLang="es-DO" sz="900" b="0" i="0" u="none" strike="noStrike" cap="none" normalizeH="0" baseline="0">
                <a:ln>
                  <a:noFill/>
                </a:ln>
                <a:solidFill>
                  <a:srgbClr val="CC7832"/>
                </a:solidFill>
                <a:effectLst/>
                <a:latin typeface="Consolas" panose="020B0609020204030204" pitchFamily="49" charset="0"/>
              </a:rPr>
              <a:t>;</a:t>
            </a:r>
            <a:br>
              <a:rPr kumimoji="0" lang="es-DO" altLang="es-DO" sz="900" b="0" i="0" u="none" strike="noStrike" cap="none" normalizeH="0" baseline="0">
                <a:ln>
                  <a:noFill/>
                </a:ln>
                <a:solidFill>
                  <a:srgbClr val="CC7832"/>
                </a:solidFill>
                <a:effectLst/>
                <a:latin typeface="Consolas" panose="020B0609020204030204" pitchFamily="49" charset="0"/>
              </a:rPr>
            </a:br>
            <a:r>
              <a:rPr kumimoji="0" lang="es-DO" altLang="es-DO" sz="900" b="0" i="0" u="none" strike="noStrike" cap="none" normalizeH="0" baseline="0">
                <a:ln>
                  <a:noFill/>
                </a:ln>
                <a:solidFill>
                  <a:srgbClr val="CC7832"/>
                </a:solidFill>
                <a:effectLst/>
                <a:latin typeface="Consolas" panose="020B0609020204030204" pitchFamily="49" charset="0"/>
              </a:rPr>
              <a:t>    </a:t>
            </a:r>
            <a:r>
              <a:rPr kumimoji="0" lang="es-DO" altLang="es-DO" sz="900" b="0" i="0" u="none" strike="noStrike" cap="none" normalizeH="0" baseline="0">
                <a:ln>
                  <a:noFill/>
                </a:ln>
                <a:solidFill>
                  <a:srgbClr val="A9B7C6"/>
                </a:solidFill>
                <a:effectLst/>
                <a:latin typeface="Consolas" panose="020B0609020204030204" pitchFamily="49" charset="0"/>
              </a:rPr>
              <a:t>}</a:t>
            </a:r>
            <a:endParaRPr kumimoji="0" lang="es-DO" altLang="es-DO"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2967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Captura de pantalla de un celular&#10;&#10;Descripción generada automáticamente">
            <a:extLst>
              <a:ext uri="{FF2B5EF4-FFF2-40B4-BE49-F238E27FC236}">
                <a16:creationId xmlns:a16="http://schemas.microsoft.com/office/drawing/2014/main" id="{34F93802-8E3D-4369-AF64-722312655BED}"/>
              </a:ext>
            </a:extLst>
          </p:cNvPr>
          <p:cNvPicPr>
            <a:picLocks noChangeAspect="1"/>
          </p:cNvPicPr>
          <p:nvPr/>
        </p:nvPicPr>
        <p:blipFill>
          <a:blip r:embed="rId2"/>
          <a:stretch>
            <a:fillRect/>
          </a:stretch>
        </p:blipFill>
        <p:spPr>
          <a:xfrm>
            <a:off x="1623355" y="1539307"/>
            <a:ext cx="8945290" cy="3779385"/>
          </a:xfrm>
          <a:prstGeom prst="rect">
            <a:avLst/>
          </a:prstGeom>
        </p:spPr>
      </p:pic>
      <p:sp>
        <p:nvSpPr>
          <p:cNvPr id="2" name="Título 1">
            <a:extLst>
              <a:ext uri="{FF2B5EF4-FFF2-40B4-BE49-F238E27FC236}">
                <a16:creationId xmlns:a16="http://schemas.microsoft.com/office/drawing/2014/main" id="{5A436B41-ADEE-4840-81F7-AD8DB5DDF018}"/>
              </a:ext>
            </a:extLst>
          </p:cNvPr>
          <p:cNvSpPr>
            <a:spLocks noGrp="1"/>
          </p:cNvSpPr>
          <p:nvPr>
            <p:ph type="title"/>
          </p:nvPr>
        </p:nvSpPr>
        <p:spPr>
          <a:xfrm>
            <a:off x="363682" y="789110"/>
            <a:ext cx="2262090" cy="1828800"/>
          </a:xfrm>
          <a:prstGeom prst="ellipse">
            <a:avLst/>
          </a:prstGeom>
          <a:noFill/>
          <a:ln>
            <a:solidFill>
              <a:srgbClr val="132B56"/>
            </a:solidFill>
          </a:ln>
        </p:spPr>
        <p:txBody>
          <a:bodyPr vert="horz" lIns="182880" tIns="182880" rIns="182880" bIns="182880" rtlCol="0" anchor="ctr">
            <a:normAutofit/>
          </a:bodyPr>
          <a:lstStyle/>
          <a:p>
            <a:r>
              <a:rPr lang="en-US" sz="1050" b="1" dirty="0">
                <a:solidFill>
                  <a:schemeClr val="bg1"/>
                </a:solidFill>
                <a:effectLst>
                  <a:outerShdw blurRad="38100" dist="38100" dir="2700000" algn="tl">
                    <a:srgbClr val="000000">
                      <a:alpha val="43137"/>
                    </a:srgbClr>
                  </a:outerShdw>
                </a:effectLst>
              </a:rPr>
              <a:t>DIAGRAMAS DE CLASE</a:t>
            </a:r>
          </a:p>
        </p:txBody>
      </p:sp>
    </p:spTree>
    <p:extLst>
      <p:ext uri="{BB962C8B-B14F-4D97-AF65-F5344CB8AC3E}">
        <p14:creationId xmlns:p14="http://schemas.microsoft.com/office/powerpoint/2010/main" val="2895708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B5D571-868D-4257-9A73-9496AFD50710}"/>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4DB7AB6D-4A16-4967-9798-083337D49E51}"/>
              </a:ext>
            </a:extLst>
          </p:cNvPr>
          <p:cNvSpPr>
            <a:spLocks noGrp="1"/>
          </p:cNvSpPr>
          <p:nvPr>
            <p:ph idx="1"/>
          </p:nvPr>
        </p:nvSpPr>
        <p:spPr/>
        <p:txBody>
          <a:bodyPr/>
          <a:lstStyle/>
          <a:p>
            <a:pPr marL="0" indent="0">
              <a:buNone/>
            </a:pPr>
            <a:r>
              <a:rPr lang="es-DO" dirty="0"/>
              <a:t>Sé </a:t>
            </a:r>
            <a:r>
              <a:rPr lang="es-DO" dirty="0" smtClean="0"/>
              <a:t>creativo, curioso, atractivo</a:t>
            </a:r>
            <a:r>
              <a:rPr lang="es-DO" dirty="0"/>
              <a:t>, sé </a:t>
            </a:r>
            <a:r>
              <a:rPr lang="es-DO" b="1" dirty="0" err="1" smtClean="0">
                <a:solidFill>
                  <a:srgbClr val="2F93B9"/>
                </a:solidFill>
                <a:effectLst>
                  <a:outerShdw blurRad="38100" dist="38100" dir="2700000" algn="tl">
                    <a:srgbClr val="000000">
                      <a:alpha val="43137"/>
                    </a:srgbClr>
                  </a:outerShdw>
                </a:effectLst>
              </a:rPr>
              <a:t>Stream</a:t>
            </a:r>
            <a:r>
              <a:rPr lang="es-DO" b="1" dirty="0" smtClean="0">
                <a:solidFill>
                  <a:srgbClr val="2F93B9"/>
                </a:solidFill>
                <a:effectLst>
                  <a:outerShdw blurRad="38100" dist="38100" dir="2700000" algn="tl">
                    <a:srgbClr val="000000">
                      <a:alpha val="43137"/>
                    </a:srgbClr>
                  </a:outerShdw>
                </a:effectLst>
              </a:rPr>
              <a:t> Reader</a:t>
            </a:r>
            <a:r>
              <a:rPr lang="es-DO" dirty="0"/>
              <a:t>. </a:t>
            </a:r>
            <a:endParaRPr lang="es-ES" dirty="0"/>
          </a:p>
        </p:txBody>
      </p:sp>
      <p:pic>
        <p:nvPicPr>
          <p:cNvPr id="4" name="Marcador de contenido 4">
            <a:extLst>
              <a:ext uri="{FF2B5EF4-FFF2-40B4-BE49-F238E27FC236}">
                <a16:creationId xmlns:a16="http://schemas.microsoft.com/office/drawing/2014/main" id="{B41226BA-C752-4465-8F34-64725506F280}"/>
              </a:ext>
            </a:extLst>
          </p:cNvPr>
          <p:cNvPicPr>
            <a:picLocks noChangeAspect="1"/>
          </p:cNvPicPr>
          <p:nvPr/>
        </p:nvPicPr>
        <p:blipFill>
          <a:blip r:embed="rId2"/>
          <a:stretch>
            <a:fillRect/>
          </a:stretch>
        </p:blipFill>
        <p:spPr>
          <a:xfrm>
            <a:off x="5950226" y="3523765"/>
            <a:ext cx="5287240" cy="1113103"/>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7226" y="5873439"/>
            <a:ext cx="615951" cy="608530"/>
          </a:xfrm>
          <a:prstGeom prst="rect">
            <a:avLst/>
          </a:prstGeom>
        </p:spPr>
      </p:pic>
    </p:spTree>
    <p:extLst>
      <p:ext uri="{BB962C8B-B14F-4D97-AF65-F5344CB8AC3E}">
        <p14:creationId xmlns:p14="http://schemas.microsoft.com/office/powerpoint/2010/main" val="6189466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93DF3B-024E-4112-AA8F-38BAF9D62D67}"/>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CBED9527-DFAC-4F76-8EA4-EFD0625529B0}"/>
              </a:ext>
            </a:extLst>
          </p:cNvPr>
          <p:cNvSpPr>
            <a:spLocks noGrp="1"/>
          </p:cNvSpPr>
          <p:nvPr>
            <p:ph idx="1"/>
          </p:nvPr>
        </p:nvSpPr>
        <p:spPr/>
        <p:txBody>
          <a:bodyPr/>
          <a:lstStyle/>
          <a:p>
            <a:pPr marL="0" indent="0" algn="ctr">
              <a:buNone/>
            </a:pPr>
            <a:r>
              <a:rPr lang="es-DO" dirty="0"/>
              <a:t>Más documentación sobre nuestra aplicación en nuestro repositorio en </a:t>
            </a:r>
            <a:r>
              <a:rPr lang="es-DO" dirty="0" err="1">
                <a:solidFill>
                  <a:srgbClr val="FFC000"/>
                </a:solidFill>
                <a:effectLst>
                  <a:outerShdw blurRad="38100" dist="38100" dir="2700000" algn="tl">
                    <a:srgbClr val="000000">
                      <a:alpha val="43137"/>
                    </a:srgbClr>
                  </a:outerShdw>
                </a:effectLst>
              </a:rPr>
              <a:t>Github</a:t>
            </a:r>
            <a:r>
              <a:rPr lang="es-DO" dirty="0"/>
              <a:t>.</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7226" y="5873439"/>
            <a:ext cx="615951" cy="608530"/>
          </a:xfrm>
          <a:prstGeom prst="rect">
            <a:avLst/>
          </a:prstGeom>
        </p:spPr>
      </p:pic>
    </p:spTree>
    <p:extLst>
      <p:ext uri="{BB962C8B-B14F-4D97-AF65-F5344CB8AC3E}">
        <p14:creationId xmlns:p14="http://schemas.microsoft.com/office/powerpoint/2010/main" val="151078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7C4D4A-06F2-4FE3-8A0D-D29566DB671A}"/>
              </a:ext>
            </a:extLst>
          </p:cNvPr>
          <p:cNvSpPr>
            <a:spLocks noGrp="1"/>
          </p:cNvSpPr>
          <p:nvPr>
            <p:ph type="title"/>
          </p:nvPr>
        </p:nvSpPr>
        <p:spPr/>
        <p:txBody>
          <a:bodyPr/>
          <a:lstStyle/>
          <a:p>
            <a:r>
              <a:rPr lang="es-DO" b="1" spc="300" dirty="0">
                <a:effectLst>
                  <a:outerShdw blurRad="38100" dist="38100" dir="2700000" algn="tl">
                    <a:srgbClr val="000000">
                      <a:alpha val="43137"/>
                    </a:srgbClr>
                  </a:outerShdw>
                </a:effectLst>
              </a:rPr>
              <a:t>Créditos especiales a. </a:t>
            </a:r>
            <a:endParaRPr lang="es-ES" b="1" spc="300" dirty="0">
              <a:effectLst>
                <a:outerShdw blurRad="38100" dist="38100" dir="2700000" algn="tl">
                  <a:srgbClr val="000000">
                    <a:alpha val="43137"/>
                  </a:srgbClr>
                </a:outerShdw>
              </a:effectLst>
            </a:endParaRPr>
          </a:p>
        </p:txBody>
      </p:sp>
      <p:sp>
        <p:nvSpPr>
          <p:cNvPr id="3" name="Marcador de contenido 2">
            <a:extLst>
              <a:ext uri="{FF2B5EF4-FFF2-40B4-BE49-F238E27FC236}">
                <a16:creationId xmlns:a16="http://schemas.microsoft.com/office/drawing/2014/main" id="{719391AF-50F9-4D78-BE19-E7A0685FF728}"/>
              </a:ext>
            </a:extLst>
          </p:cNvPr>
          <p:cNvSpPr>
            <a:spLocks noGrp="1"/>
          </p:cNvSpPr>
          <p:nvPr>
            <p:ph idx="1"/>
          </p:nvPr>
        </p:nvSpPr>
        <p:spPr>
          <a:xfrm>
            <a:off x="685801" y="2142067"/>
            <a:ext cx="10131425" cy="3649133"/>
          </a:xfrm>
        </p:spPr>
        <p:txBody>
          <a:bodyPr>
            <a:normAutofit fontScale="92500" lnSpcReduction="10000"/>
          </a:bodyPr>
          <a:lstStyle/>
          <a:p>
            <a:r>
              <a:rPr lang="es-DO" b="1" dirty="0">
                <a:effectLst>
                  <a:outerShdw blurRad="38100" dist="38100" dir="2700000" algn="tl">
                    <a:srgbClr val="000000">
                      <a:alpha val="43137"/>
                    </a:srgbClr>
                  </a:outerShdw>
                </a:effectLst>
              </a:rPr>
              <a:t>David Abimelec</a:t>
            </a:r>
            <a:r>
              <a:rPr lang="es-DO" dirty="0">
                <a:effectLst>
                  <a:outerShdw blurRad="38100" dist="38100" dir="2700000" algn="tl">
                    <a:srgbClr val="000000">
                      <a:alpha val="43137"/>
                    </a:srgbClr>
                  </a:outerShdw>
                </a:effectLst>
              </a:rPr>
              <a:t>: </a:t>
            </a:r>
            <a:endParaRPr lang="es-DO" dirty="0" smtClean="0">
              <a:effectLst>
                <a:outerShdw blurRad="38100" dist="38100" dir="2700000" algn="tl">
                  <a:srgbClr val="000000">
                    <a:alpha val="43137"/>
                  </a:srgbClr>
                </a:outerShdw>
              </a:effectLst>
            </a:endParaRPr>
          </a:p>
          <a:p>
            <a:pPr marL="0" indent="0">
              <a:buNone/>
            </a:pPr>
            <a:r>
              <a:rPr lang="es-DO" dirty="0" smtClean="0">
                <a:effectLst>
                  <a:outerShdw blurRad="38100" dist="38100" dir="2700000" algn="tl">
                    <a:srgbClr val="000000">
                      <a:alpha val="43137"/>
                    </a:srgbClr>
                  </a:outerShdw>
                </a:effectLst>
              </a:rPr>
              <a:t>Diseñador </a:t>
            </a:r>
            <a:r>
              <a:rPr lang="es-DO" dirty="0">
                <a:effectLst>
                  <a:outerShdw blurRad="38100" dist="38100" dir="2700000" algn="tl">
                    <a:srgbClr val="000000">
                      <a:alpha val="43137"/>
                    </a:srgbClr>
                  </a:outerShdw>
                </a:effectLst>
              </a:rPr>
              <a:t>de interfaz</a:t>
            </a:r>
            <a:r>
              <a:rPr lang="es-DO" dirty="0" smtClean="0">
                <a:effectLst>
                  <a:outerShdw blurRad="38100" dist="38100" dir="2700000" algn="tl">
                    <a:srgbClr val="000000">
                      <a:alpha val="43137"/>
                    </a:srgbClr>
                  </a:outerShdw>
                </a:effectLst>
              </a:rPr>
              <a:t>.</a:t>
            </a:r>
            <a:endParaRPr lang="es-DO" dirty="0">
              <a:effectLst>
                <a:outerShdw blurRad="38100" dist="38100" dir="2700000" algn="tl">
                  <a:srgbClr val="000000">
                    <a:alpha val="43137"/>
                  </a:srgbClr>
                </a:outerShdw>
              </a:effectLst>
            </a:endParaRPr>
          </a:p>
          <a:p>
            <a:r>
              <a:rPr lang="es-ES" b="1" dirty="0">
                <a:effectLst>
                  <a:outerShdw blurRad="38100" dist="38100" dir="2700000" algn="tl">
                    <a:srgbClr val="000000">
                      <a:alpha val="43137"/>
                    </a:srgbClr>
                  </a:outerShdw>
                </a:effectLst>
              </a:rPr>
              <a:t>Juan David Matos</a:t>
            </a:r>
            <a:r>
              <a:rPr lang="es-ES" dirty="0">
                <a:effectLst>
                  <a:outerShdw blurRad="38100" dist="38100" dir="2700000" algn="tl">
                    <a:srgbClr val="000000">
                      <a:alpha val="43137"/>
                    </a:srgbClr>
                  </a:outerShdw>
                </a:effectLst>
              </a:rPr>
              <a:t>: </a:t>
            </a:r>
          </a:p>
          <a:p>
            <a:pPr marL="0" indent="0">
              <a:buNone/>
            </a:pPr>
            <a:r>
              <a:rPr lang="es-ES" dirty="0" smtClean="0">
                <a:effectLst>
                  <a:outerShdw blurRad="38100" dist="38100" dir="2700000" algn="tl">
                    <a:srgbClr val="000000">
                      <a:alpha val="43137"/>
                    </a:srgbClr>
                  </a:outerShdw>
                </a:effectLst>
              </a:rPr>
              <a:t>Desarrollador </a:t>
            </a:r>
            <a:r>
              <a:rPr lang="es-ES" dirty="0">
                <a:effectLst>
                  <a:outerShdw blurRad="38100" dist="38100" dir="2700000" algn="tl">
                    <a:srgbClr val="000000">
                      <a:alpha val="43137"/>
                    </a:srgbClr>
                  </a:outerShdw>
                </a:effectLst>
              </a:rPr>
              <a:t>de lector QR</a:t>
            </a:r>
            <a:r>
              <a:rPr lang="es-ES" dirty="0" smtClean="0">
                <a:effectLst>
                  <a:outerShdw blurRad="38100" dist="38100" dir="2700000" algn="tl">
                    <a:srgbClr val="000000">
                      <a:alpha val="43137"/>
                    </a:srgbClr>
                  </a:outerShdw>
                </a:effectLst>
              </a:rPr>
              <a:t>.</a:t>
            </a:r>
            <a:endParaRPr lang="es-ES" b="1" dirty="0" smtClean="0">
              <a:effectLst>
                <a:outerShdw blurRad="38100" dist="38100" dir="2700000" algn="tl">
                  <a:srgbClr val="000000">
                    <a:alpha val="43137"/>
                  </a:srgbClr>
                </a:outerShdw>
              </a:effectLst>
            </a:endParaRPr>
          </a:p>
          <a:p>
            <a:r>
              <a:rPr lang="es-ES" b="1" dirty="0" smtClean="0">
                <a:effectLst>
                  <a:outerShdw blurRad="38100" dist="38100" dir="2700000" algn="tl">
                    <a:srgbClr val="000000">
                      <a:alpha val="43137"/>
                    </a:srgbClr>
                  </a:outerShdw>
                </a:effectLst>
              </a:rPr>
              <a:t>Michael </a:t>
            </a:r>
            <a:r>
              <a:rPr lang="es-ES" b="1" dirty="0">
                <a:effectLst>
                  <a:outerShdw blurRad="38100" dist="38100" dir="2700000" algn="tl">
                    <a:srgbClr val="000000">
                      <a:alpha val="43137"/>
                    </a:srgbClr>
                  </a:outerShdw>
                </a:effectLst>
              </a:rPr>
              <a:t>David</a:t>
            </a:r>
            <a:r>
              <a:rPr lang="es-ES" dirty="0">
                <a:effectLst>
                  <a:outerShdw blurRad="38100" dist="38100" dir="2700000" algn="tl">
                    <a:srgbClr val="000000">
                      <a:alpha val="43137"/>
                    </a:srgbClr>
                  </a:outerShdw>
                </a:effectLst>
              </a:rPr>
              <a:t>: </a:t>
            </a:r>
            <a:endParaRPr lang="es-ES" dirty="0" smtClean="0">
              <a:effectLst>
                <a:outerShdw blurRad="38100" dist="38100" dir="2700000" algn="tl">
                  <a:srgbClr val="000000">
                    <a:alpha val="43137"/>
                  </a:srgbClr>
                </a:outerShdw>
              </a:effectLst>
            </a:endParaRPr>
          </a:p>
          <a:p>
            <a:pPr marL="0" indent="0">
              <a:buNone/>
            </a:pPr>
            <a:r>
              <a:rPr lang="es-ES" dirty="0" smtClean="0">
                <a:effectLst>
                  <a:outerShdw blurRad="38100" dist="38100" dir="2700000" algn="tl">
                    <a:srgbClr val="000000">
                      <a:alpha val="43137"/>
                    </a:srgbClr>
                  </a:outerShdw>
                </a:effectLst>
              </a:rPr>
              <a:t>Desarrollador </a:t>
            </a:r>
            <a:r>
              <a:rPr lang="es-ES" dirty="0">
                <a:effectLst>
                  <a:outerShdw blurRad="38100" dist="38100" dir="2700000" algn="tl">
                    <a:srgbClr val="000000">
                      <a:alpha val="43137"/>
                    </a:srgbClr>
                  </a:outerShdw>
                </a:effectLst>
              </a:rPr>
              <a:t>QR.</a:t>
            </a:r>
          </a:p>
          <a:p>
            <a:r>
              <a:rPr lang="es-ES" b="1" dirty="0">
                <a:effectLst>
                  <a:outerShdw blurRad="38100" dist="38100" dir="2700000" algn="tl">
                    <a:srgbClr val="000000">
                      <a:alpha val="43137"/>
                    </a:srgbClr>
                  </a:outerShdw>
                </a:effectLst>
              </a:rPr>
              <a:t>Frandy Paredes Aquino</a:t>
            </a:r>
            <a:r>
              <a:rPr lang="es-ES" dirty="0">
                <a:effectLst>
                  <a:outerShdw blurRad="38100" dist="38100" dir="2700000" algn="tl">
                    <a:srgbClr val="000000">
                      <a:alpha val="43137"/>
                    </a:srgbClr>
                  </a:outerShdw>
                </a:effectLst>
              </a:rPr>
              <a:t>: </a:t>
            </a:r>
            <a:endParaRPr lang="es-ES" dirty="0" smtClean="0">
              <a:effectLst>
                <a:outerShdw blurRad="38100" dist="38100" dir="2700000" algn="tl">
                  <a:srgbClr val="000000">
                    <a:alpha val="43137"/>
                  </a:srgbClr>
                </a:outerShdw>
              </a:effectLst>
            </a:endParaRPr>
          </a:p>
          <a:p>
            <a:pPr marL="0" indent="0">
              <a:buNone/>
            </a:pPr>
            <a:r>
              <a:rPr lang="es-ES" dirty="0" smtClean="0">
                <a:effectLst>
                  <a:outerShdw blurRad="38100" dist="38100" dir="2700000" algn="tl">
                    <a:srgbClr val="000000">
                      <a:alpha val="43137"/>
                    </a:srgbClr>
                  </a:outerShdw>
                </a:effectLst>
              </a:rPr>
              <a:t>Desarrollador </a:t>
            </a:r>
            <a:r>
              <a:rPr lang="es-ES" dirty="0">
                <a:effectLst>
                  <a:outerShdw blurRad="38100" dist="38100" dir="2700000" algn="tl">
                    <a:srgbClr val="000000">
                      <a:alpha val="43137"/>
                    </a:srgbClr>
                  </a:outerShdw>
                </a:effectLst>
              </a:rPr>
              <a:t>de traductor &amp; lenguaje.</a:t>
            </a:r>
          </a:p>
          <a:p>
            <a:r>
              <a:rPr lang="es-ES" b="1" dirty="0">
                <a:effectLst>
                  <a:outerShdw blurRad="38100" dist="38100" dir="2700000" algn="tl">
                    <a:srgbClr val="000000">
                      <a:alpha val="43137"/>
                    </a:srgbClr>
                  </a:outerShdw>
                </a:effectLst>
              </a:rPr>
              <a:t>Rainiery Valerio Gonzales: </a:t>
            </a:r>
            <a:endParaRPr lang="es-ES" b="1" dirty="0" smtClean="0">
              <a:effectLst>
                <a:outerShdw blurRad="38100" dist="38100" dir="2700000" algn="tl">
                  <a:srgbClr val="000000">
                    <a:alpha val="43137"/>
                  </a:srgbClr>
                </a:outerShdw>
              </a:effectLst>
            </a:endParaRPr>
          </a:p>
          <a:p>
            <a:pPr marL="0" indent="0">
              <a:buNone/>
            </a:pPr>
            <a:r>
              <a:rPr lang="es-ES" dirty="0" smtClean="0">
                <a:effectLst>
                  <a:outerShdw blurRad="38100" dist="38100" dir="2700000" algn="tl">
                    <a:srgbClr val="000000">
                      <a:alpha val="43137"/>
                    </a:srgbClr>
                  </a:outerShdw>
                </a:effectLst>
              </a:rPr>
              <a:t>Desarrollador </a:t>
            </a:r>
            <a:r>
              <a:rPr lang="es-ES" dirty="0">
                <a:effectLst>
                  <a:outerShdw blurRad="38100" dist="38100" dir="2700000" algn="tl">
                    <a:srgbClr val="000000">
                      <a:alpha val="43137"/>
                    </a:srgbClr>
                  </a:outerShdw>
                </a:effectLst>
              </a:rPr>
              <a:t>de lector de códigos de barra. </a:t>
            </a:r>
            <a:endParaRPr lang="es-ES" b="1" dirty="0">
              <a:effectLst>
                <a:outerShdw blurRad="38100" dist="38100" dir="2700000" algn="tl">
                  <a:srgbClr val="000000">
                    <a:alpha val="43137"/>
                  </a:srgbClr>
                </a:outerShdw>
              </a:effectLst>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7226" y="5873439"/>
            <a:ext cx="615951" cy="608530"/>
          </a:xfrm>
          <a:prstGeom prst="rect">
            <a:avLst/>
          </a:prstGeom>
        </p:spPr>
      </p:pic>
    </p:spTree>
    <p:extLst>
      <p:ext uri="{BB962C8B-B14F-4D97-AF65-F5344CB8AC3E}">
        <p14:creationId xmlns:p14="http://schemas.microsoft.com/office/powerpoint/2010/main" val="37361183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8F9512-0FC7-4B76-9377-BCA1AE1B1976}"/>
              </a:ext>
            </a:extLst>
          </p:cNvPr>
          <p:cNvSpPr>
            <a:spLocks noGrp="1"/>
          </p:cNvSpPr>
          <p:nvPr>
            <p:ph type="title"/>
          </p:nvPr>
        </p:nvSpPr>
        <p:spPr>
          <a:xfrm>
            <a:off x="685801" y="1473200"/>
            <a:ext cx="10131425" cy="1456267"/>
          </a:xfrm>
        </p:spPr>
        <p:txBody>
          <a:bodyPr/>
          <a:lstStyle/>
          <a:p>
            <a:r>
              <a:rPr lang="es-DO" b="1" dirty="0">
                <a:effectLst>
                  <a:outerShdw blurRad="38100" dist="38100" dir="2700000" algn="tl">
                    <a:srgbClr val="000000">
                      <a:alpha val="43137"/>
                    </a:srgbClr>
                  </a:outerShdw>
                </a:effectLst>
              </a:rPr>
              <a:t>Más información</a:t>
            </a:r>
            <a:endParaRPr lang="es-ES" b="1" dirty="0">
              <a:effectLst>
                <a:outerShdw blurRad="38100" dist="38100" dir="2700000" algn="tl">
                  <a:srgbClr val="000000">
                    <a:alpha val="43137"/>
                  </a:srgbClr>
                </a:outerShdw>
              </a:effectLst>
            </a:endParaRPr>
          </a:p>
        </p:txBody>
      </p:sp>
      <p:sp>
        <p:nvSpPr>
          <p:cNvPr id="3" name="Marcador de contenido 2">
            <a:extLst>
              <a:ext uri="{FF2B5EF4-FFF2-40B4-BE49-F238E27FC236}">
                <a16:creationId xmlns:a16="http://schemas.microsoft.com/office/drawing/2014/main" id="{2B0431A9-3999-4BA2-ACAF-9DE0F5E6AD0F}"/>
              </a:ext>
            </a:extLst>
          </p:cNvPr>
          <p:cNvSpPr>
            <a:spLocks noGrp="1"/>
          </p:cNvSpPr>
          <p:nvPr>
            <p:ph idx="1"/>
          </p:nvPr>
        </p:nvSpPr>
        <p:spPr>
          <a:xfrm>
            <a:off x="685801" y="2201333"/>
            <a:ext cx="5410199" cy="2298700"/>
          </a:xfrm>
        </p:spPr>
        <p:txBody>
          <a:bodyPr/>
          <a:lstStyle/>
          <a:p>
            <a:pPr marL="0" indent="0" algn="just">
              <a:buNone/>
            </a:pPr>
            <a:r>
              <a:rPr lang="es-DO" b="1" dirty="0"/>
              <a:t>Para más información, visítanos en </a:t>
            </a:r>
            <a:r>
              <a:rPr lang="es-DO" b="1" dirty="0">
                <a:effectLst>
                  <a:outerShdw blurRad="38100" dist="38100" dir="2700000" algn="tl">
                    <a:srgbClr val="000000">
                      <a:alpha val="43137"/>
                    </a:srgbClr>
                  </a:outerShdw>
                </a:effectLst>
              </a:rPr>
              <a:t>GitHub</a:t>
            </a:r>
            <a:r>
              <a:rPr lang="es-DO" b="1" dirty="0"/>
              <a:t>. </a:t>
            </a:r>
            <a:endParaRPr lang="es-DO" b="1" dirty="0" smtClean="0"/>
          </a:p>
          <a:p>
            <a:pPr marL="0" indent="0" algn="just">
              <a:buNone/>
            </a:pPr>
            <a:r>
              <a:rPr lang="es-DO" b="1" dirty="0" smtClean="0"/>
              <a:t>Ahí </a:t>
            </a:r>
            <a:r>
              <a:rPr lang="es-DO" b="1" dirty="0"/>
              <a:t>encontrará documentación de código profundo sobre la aplicación </a:t>
            </a:r>
            <a:endParaRPr lang="es-ES" b="1"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7226" y="5873439"/>
            <a:ext cx="615951" cy="608530"/>
          </a:xfrm>
          <a:prstGeom prst="rect">
            <a:avLst/>
          </a:prstGeom>
        </p:spPr>
      </p:pic>
    </p:spTree>
    <p:extLst>
      <p:ext uri="{BB962C8B-B14F-4D97-AF65-F5344CB8AC3E}">
        <p14:creationId xmlns:p14="http://schemas.microsoft.com/office/powerpoint/2010/main" val="22476059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5EB1EC28-E41A-4B93-9DA7-2DB4E8BF3C74}"/>
              </a:ext>
            </a:extLst>
          </p:cNvPr>
          <p:cNvPicPr>
            <a:picLocks noGrp="1" noChangeAspect="1"/>
          </p:cNvPicPr>
          <p:nvPr>
            <p:ph idx="1"/>
          </p:nvPr>
        </p:nvPicPr>
        <p:blipFill>
          <a:blip r:embed="rId2"/>
          <a:stretch>
            <a:fillRect/>
          </a:stretch>
        </p:blipFill>
        <p:spPr>
          <a:xfrm>
            <a:off x="1171911" y="3627981"/>
            <a:ext cx="9883099" cy="2080652"/>
          </a:xfr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6599" y="532012"/>
            <a:ext cx="3133725" cy="3095969"/>
          </a:xfrm>
          <a:prstGeom prst="rect">
            <a:avLst/>
          </a:prstGeom>
        </p:spPr>
      </p:pic>
    </p:spTree>
    <p:extLst>
      <p:ext uri="{BB962C8B-B14F-4D97-AF65-F5344CB8AC3E}">
        <p14:creationId xmlns:p14="http://schemas.microsoft.com/office/powerpoint/2010/main" val="343520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5EB1EC28-E41A-4B93-9DA7-2DB4E8BF3C74}"/>
              </a:ext>
            </a:extLst>
          </p:cNvPr>
          <p:cNvPicPr>
            <a:picLocks noGrp="1" noChangeAspect="1"/>
          </p:cNvPicPr>
          <p:nvPr>
            <p:ph idx="1"/>
          </p:nvPr>
        </p:nvPicPr>
        <p:blipFill>
          <a:blip r:embed="rId2"/>
          <a:stretch>
            <a:fillRect/>
          </a:stretch>
        </p:blipFill>
        <p:spPr>
          <a:xfrm>
            <a:off x="1171911" y="3627981"/>
            <a:ext cx="9883099" cy="2080652"/>
          </a:xfr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6599" y="532012"/>
            <a:ext cx="3133725" cy="3095969"/>
          </a:xfrm>
          <a:prstGeom prst="rect">
            <a:avLst/>
          </a:prstGeom>
        </p:spPr>
      </p:pic>
    </p:spTree>
    <p:extLst>
      <p:ext uri="{BB962C8B-B14F-4D97-AF65-F5344CB8AC3E}">
        <p14:creationId xmlns:p14="http://schemas.microsoft.com/office/powerpoint/2010/main" val="2536260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08A742-5A25-4730-89CE-47012E7D67E3}"/>
              </a:ext>
            </a:extLst>
          </p:cNvPr>
          <p:cNvSpPr>
            <a:spLocks noGrp="1"/>
          </p:cNvSpPr>
          <p:nvPr>
            <p:ph type="title"/>
          </p:nvPr>
        </p:nvSpPr>
        <p:spPr/>
        <p:txBody>
          <a:bodyPr/>
          <a:lstStyle/>
          <a:p>
            <a:r>
              <a:rPr lang="es-DO" b="1" spc="300" dirty="0">
                <a:effectLst>
                  <a:outerShdw blurRad="38100" dist="38100" dir="2700000" algn="tl">
                    <a:srgbClr val="000000">
                      <a:alpha val="43137"/>
                    </a:srgbClr>
                  </a:outerShdw>
                </a:effectLst>
              </a:rPr>
              <a:t>1.0 App </a:t>
            </a:r>
            <a:r>
              <a:rPr lang="es-DO" b="1" spc="300" dirty="0" smtClean="0">
                <a:effectLst>
                  <a:outerShdw blurRad="38100" dist="38100" dir="2700000" algn="tl">
                    <a:srgbClr val="000000">
                      <a:alpha val="43137"/>
                    </a:srgbClr>
                  </a:outerShdw>
                </a:effectLst>
              </a:rPr>
              <a:t>móvil</a:t>
            </a:r>
            <a:endParaRPr lang="es-ES" b="1" spc="300" dirty="0">
              <a:effectLst>
                <a:outerShdw blurRad="38100" dist="38100" dir="2700000" algn="tl">
                  <a:srgbClr val="000000">
                    <a:alpha val="43137"/>
                  </a:srgbClr>
                </a:outerShdw>
              </a:effectLst>
            </a:endParaRPr>
          </a:p>
        </p:txBody>
      </p:sp>
      <p:sp>
        <p:nvSpPr>
          <p:cNvPr id="3" name="Marcador de contenido 2">
            <a:extLst>
              <a:ext uri="{FF2B5EF4-FFF2-40B4-BE49-F238E27FC236}">
                <a16:creationId xmlns:a16="http://schemas.microsoft.com/office/drawing/2014/main" id="{75B117B9-C3C5-473E-80F1-DD245A0313E4}"/>
              </a:ext>
            </a:extLst>
          </p:cNvPr>
          <p:cNvSpPr>
            <a:spLocks noGrp="1"/>
          </p:cNvSpPr>
          <p:nvPr>
            <p:ph idx="1"/>
          </p:nvPr>
        </p:nvSpPr>
        <p:spPr>
          <a:xfrm>
            <a:off x="4045937" y="2479029"/>
            <a:ext cx="2932183" cy="3285163"/>
          </a:xfrm>
        </p:spPr>
        <p:txBody>
          <a:bodyPr/>
          <a:lstStyle/>
          <a:p>
            <a:pPr marL="0" indent="0" algn="just">
              <a:buNone/>
            </a:pPr>
            <a:r>
              <a:rPr lang="es-ES" dirty="0" smtClean="0"/>
              <a:t>Está disponible </a:t>
            </a:r>
            <a:r>
              <a:rPr lang="es-ES" dirty="0"/>
              <a:t>para Android en nuestro repositorio de GitHub. </a:t>
            </a:r>
            <a:r>
              <a:rPr lang="es-ES" dirty="0" smtClean="0"/>
              <a:t>Bienvenido </a:t>
            </a:r>
            <a:r>
              <a:rPr lang="es-ES" dirty="0"/>
              <a:t>al futuro en donde todo se conecta a través de símbolos, códigos &amp; patrones. Puesto que esta es la especialidad de </a:t>
            </a:r>
            <a:r>
              <a:rPr lang="es-ES" b="1" spc="300" dirty="0" err="1">
                <a:solidFill>
                  <a:srgbClr val="2F93B9"/>
                </a:solidFill>
                <a:effectLst>
                  <a:outerShdw blurRad="38100" dist="38100" dir="2700000" algn="tl">
                    <a:srgbClr val="000000">
                      <a:alpha val="43137"/>
                    </a:srgbClr>
                  </a:outerShdw>
                </a:effectLst>
              </a:rPr>
              <a:t>SmartReader</a:t>
            </a:r>
            <a:r>
              <a:rPr lang="es-ES" dirty="0"/>
              <a:t>. </a:t>
            </a:r>
          </a:p>
        </p:txBody>
      </p:sp>
      <p:pic>
        <p:nvPicPr>
          <p:cNvPr id="5" name="Imagen 4">
            <a:extLst>
              <a:ext uri="{FF2B5EF4-FFF2-40B4-BE49-F238E27FC236}">
                <a16:creationId xmlns:a16="http://schemas.microsoft.com/office/drawing/2014/main" id="{97E89CCB-8D86-4895-82C2-8472F2E97E1B}"/>
              </a:ext>
            </a:extLst>
          </p:cNvPr>
          <p:cNvPicPr>
            <a:picLocks noChangeAspect="1"/>
          </p:cNvPicPr>
          <p:nvPr/>
        </p:nvPicPr>
        <p:blipFill rotWithShape="1">
          <a:blip r:embed="rId2"/>
          <a:srcRect l="1500" r="1"/>
          <a:stretch/>
        </p:blipFill>
        <p:spPr>
          <a:xfrm>
            <a:off x="925975" y="2299436"/>
            <a:ext cx="2500978" cy="4182533"/>
          </a:xfrm>
          <a:prstGeom prst="rect">
            <a:avLst/>
          </a:prstGeom>
        </p:spPr>
      </p:pic>
      <p:sp>
        <p:nvSpPr>
          <p:cNvPr id="6" name="Rectángulo 5"/>
          <p:cNvSpPr/>
          <p:nvPr/>
        </p:nvSpPr>
        <p:spPr>
          <a:xfrm>
            <a:off x="3870139" y="2299436"/>
            <a:ext cx="3283777" cy="646331"/>
          </a:xfrm>
          <a:prstGeom prst="rect">
            <a:avLst/>
          </a:prstGeom>
        </p:spPr>
        <p:txBody>
          <a:bodyPr wrap="square">
            <a:spAutoFit/>
          </a:bodyPr>
          <a:lstStyle/>
          <a:p>
            <a:pPr algn="ctr"/>
            <a:r>
              <a:rPr lang="es-ES" sz="3600" b="1" spc="300" dirty="0">
                <a:solidFill>
                  <a:srgbClr val="2F93B9"/>
                </a:solidFill>
                <a:effectLst>
                  <a:outerShdw blurRad="38100" dist="38100" dir="2700000" algn="tl">
                    <a:srgbClr val="000000">
                      <a:alpha val="43137"/>
                    </a:srgbClr>
                  </a:outerShdw>
                </a:effectLst>
              </a:rPr>
              <a:t>Smart</a:t>
            </a:r>
            <a:r>
              <a:rPr lang="es-ES" sz="3600" b="1" dirty="0" smtClean="0"/>
              <a:t> </a:t>
            </a:r>
            <a:r>
              <a:rPr lang="es-ES" sz="3600" b="1" spc="300" dirty="0">
                <a:solidFill>
                  <a:srgbClr val="2F93B9"/>
                </a:solidFill>
                <a:effectLst>
                  <a:outerShdw blurRad="38100" dist="38100" dir="2700000" algn="tl">
                    <a:srgbClr val="000000">
                      <a:alpha val="43137"/>
                    </a:srgbClr>
                  </a:outerShdw>
                </a:effectLst>
              </a:rPr>
              <a:t>Reader</a:t>
            </a:r>
            <a:endParaRPr lang="en-US" sz="3600" b="1" spc="300" dirty="0">
              <a:solidFill>
                <a:srgbClr val="2F93B9"/>
              </a:solidFill>
              <a:effectLst>
                <a:outerShdw blurRad="38100" dist="38100" dir="2700000" algn="tl">
                  <a:srgbClr val="000000">
                    <a:alpha val="43137"/>
                  </a:srgbClr>
                </a:outerShdw>
              </a:effectLst>
            </a:endParaRPr>
          </a:p>
        </p:txBody>
      </p:sp>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7226" y="5873439"/>
            <a:ext cx="615951" cy="608530"/>
          </a:xfrm>
          <a:prstGeom prst="rect">
            <a:avLst/>
          </a:prstGeom>
        </p:spPr>
      </p:pic>
    </p:spTree>
    <p:extLst>
      <p:ext uri="{BB962C8B-B14F-4D97-AF65-F5344CB8AC3E}">
        <p14:creationId xmlns:p14="http://schemas.microsoft.com/office/powerpoint/2010/main" val="20732628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F8E6AA-9BD9-4F1E-BE46-B8408B00014D}"/>
              </a:ext>
            </a:extLst>
          </p:cNvPr>
          <p:cNvSpPr>
            <a:spLocks noGrp="1"/>
          </p:cNvSpPr>
          <p:nvPr>
            <p:ph type="title"/>
          </p:nvPr>
        </p:nvSpPr>
        <p:spPr/>
        <p:txBody>
          <a:bodyPr/>
          <a:lstStyle/>
          <a:p>
            <a:r>
              <a:rPr lang="es-DO" b="1" spc="300" dirty="0">
                <a:effectLst>
                  <a:outerShdw blurRad="38100" dist="38100" dir="2700000" algn="tl">
                    <a:srgbClr val="000000">
                      <a:alpha val="43137"/>
                    </a:srgbClr>
                  </a:outerShdw>
                </a:effectLst>
              </a:rPr>
              <a:t>1.1 Menú principal</a:t>
            </a:r>
            <a:endParaRPr lang="es-ES" b="1" spc="300" dirty="0">
              <a:effectLst>
                <a:outerShdw blurRad="38100" dist="38100" dir="2700000" algn="tl">
                  <a:srgbClr val="000000">
                    <a:alpha val="43137"/>
                  </a:srgbClr>
                </a:outerShdw>
              </a:effectLst>
            </a:endParaRPr>
          </a:p>
        </p:txBody>
      </p:sp>
      <p:sp>
        <p:nvSpPr>
          <p:cNvPr id="3" name="Marcador de contenido 2">
            <a:extLst>
              <a:ext uri="{FF2B5EF4-FFF2-40B4-BE49-F238E27FC236}">
                <a16:creationId xmlns:a16="http://schemas.microsoft.com/office/drawing/2014/main" id="{A890A108-8C42-453B-9A02-81E397F62955}"/>
              </a:ext>
            </a:extLst>
          </p:cNvPr>
          <p:cNvSpPr>
            <a:spLocks noGrp="1"/>
          </p:cNvSpPr>
          <p:nvPr>
            <p:ph idx="1"/>
          </p:nvPr>
        </p:nvSpPr>
        <p:spPr>
          <a:xfrm>
            <a:off x="685802" y="2142067"/>
            <a:ext cx="5039138" cy="4470768"/>
          </a:xfrm>
        </p:spPr>
        <p:txBody>
          <a:bodyPr/>
          <a:lstStyle/>
          <a:p>
            <a:pPr marL="0" indent="0" algn="just">
              <a:buNone/>
            </a:pPr>
            <a:r>
              <a:rPr lang="es-DO" dirty="0"/>
              <a:t>En </a:t>
            </a:r>
            <a:r>
              <a:rPr lang="es-DO" b="1" spc="300" dirty="0" err="1" smtClean="0">
                <a:solidFill>
                  <a:srgbClr val="2F93B9"/>
                </a:solidFill>
                <a:effectLst>
                  <a:outerShdw blurRad="38100" dist="38100" dir="2700000" algn="tl">
                    <a:srgbClr val="000000">
                      <a:alpha val="43137"/>
                    </a:srgbClr>
                  </a:outerShdw>
                </a:effectLst>
              </a:rPr>
              <a:t>Stream</a:t>
            </a:r>
            <a:r>
              <a:rPr lang="es-DO" b="1" spc="300" dirty="0" smtClean="0">
                <a:solidFill>
                  <a:srgbClr val="2F93B9"/>
                </a:solidFill>
                <a:effectLst>
                  <a:outerShdw blurRad="38100" dist="38100" dir="2700000" algn="tl">
                    <a:srgbClr val="000000">
                      <a:alpha val="43137"/>
                    </a:srgbClr>
                  </a:outerShdw>
                </a:effectLst>
              </a:rPr>
              <a:t> Reader</a:t>
            </a:r>
            <a:r>
              <a:rPr lang="es-DO" b="1" dirty="0" smtClean="0">
                <a:solidFill>
                  <a:srgbClr val="2F93B9"/>
                </a:solidFill>
                <a:effectLst>
                  <a:outerShdw blurRad="38100" dist="38100" dir="2700000" algn="tl">
                    <a:srgbClr val="000000">
                      <a:alpha val="43137"/>
                    </a:srgbClr>
                  </a:outerShdw>
                </a:effectLst>
              </a:rPr>
              <a:t> </a:t>
            </a:r>
            <a:r>
              <a:rPr lang="es-DO" dirty="0"/>
              <a:t>consideramos que lo más importante para ti, siempre será la estética. Por eso hemos desarrollado una interfaz amigable al usuario con la cual podrá sentirse identificado con el usuario al primer toque.</a:t>
            </a:r>
            <a:endParaRPr lang="es-ES" dirty="0"/>
          </a:p>
        </p:txBody>
      </p:sp>
      <p:pic>
        <p:nvPicPr>
          <p:cNvPr id="4" name="Imagen 3">
            <a:extLst>
              <a:ext uri="{FF2B5EF4-FFF2-40B4-BE49-F238E27FC236}">
                <a16:creationId xmlns:a16="http://schemas.microsoft.com/office/drawing/2014/main" id="{788DA75B-5DC0-4AEA-A4C9-FBD824F56BE9}"/>
              </a:ext>
            </a:extLst>
          </p:cNvPr>
          <p:cNvPicPr>
            <a:picLocks noChangeAspect="1"/>
          </p:cNvPicPr>
          <p:nvPr/>
        </p:nvPicPr>
        <p:blipFill>
          <a:blip r:embed="rId2"/>
          <a:stretch>
            <a:fillRect/>
          </a:stretch>
        </p:blipFill>
        <p:spPr>
          <a:xfrm>
            <a:off x="7173360" y="609600"/>
            <a:ext cx="3305175" cy="5943600"/>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7226" y="5873439"/>
            <a:ext cx="615951" cy="608530"/>
          </a:xfrm>
          <a:prstGeom prst="rect">
            <a:avLst/>
          </a:prstGeom>
        </p:spPr>
      </p:pic>
    </p:spTree>
    <p:extLst>
      <p:ext uri="{BB962C8B-B14F-4D97-AF65-F5344CB8AC3E}">
        <p14:creationId xmlns:p14="http://schemas.microsoft.com/office/powerpoint/2010/main" val="13010635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FE64F2-CF34-498C-A047-60AB0E35E2C3}"/>
              </a:ext>
            </a:extLst>
          </p:cNvPr>
          <p:cNvSpPr>
            <a:spLocks noGrp="1"/>
          </p:cNvSpPr>
          <p:nvPr>
            <p:ph type="title"/>
          </p:nvPr>
        </p:nvSpPr>
        <p:spPr/>
        <p:txBody>
          <a:bodyPr/>
          <a:lstStyle/>
          <a:p>
            <a:r>
              <a:rPr lang="es-DO" b="1" spc="300" dirty="0">
                <a:effectLst>
                  <a:outerShdw blurRad="38100" dist="38100" dir="2700000" algn="tl">
                    <a:srgbClr val="000000">
                      <a:alpha val="43137"/>
                    </a:srgbClr>
                  </a:outerShdw>
                </a:effectLst>
              </a:rPr>
              <a:t>1.2 Escanea todo a tu alrededor.</a:t>
            </a:r>
            <a:endParaRPr lang="es-ES" b="1" spc="300" dirty="0">
              <a:effectLst>
                <a:outerShdw blurRad="38100" dist="38100" dir="2700000" algn="tl">
                  <a:srgbClr val="000000">
                    <a:alpha val="43137"/>
                  </a:srgbClr>
                </a:outerShdw>
              </a:effectLst>
            </a:endParaRPr>
          </a:p>
        </p:txBody>
      </p:sp>
      <p:sp>
        <p:nvSpPr>
          <p:cNvPr id="3" name="Marcador de contenido 2">
            <a:extLst>
              <a:ext uri="{FF2B5EF4-FFF2-40B4-BE49-F238E27FC236}">
                <a16:creationId xmlns:a16="http://schemas.microsoft.com/office/drawing/2014/main" id="{32A43959-7AA6-40E9-A518-10174814F0CE}"/>
              </a:ext>
            </a:extLst>
          </p:cNvPr>
          <p:cNvSpPr>
            <a:spLocks noGrp="1"/>
          </p:cNvSpPr>
          <p:nvPr>
            <p:ph idx="1"/>
          </p:nvPr>
        </p:nvSpPr>
        <p:spPr>
          <a:xfrm>
            <a:off x="685801" y="2142067"/>
            <a:ext cx="4827103" cy="4431011"/>
          </a:xfrm>
        </p:spPr>
        <p:txBody>
          <a:bodyPr/>
          <a:lstStyle/>
          <a:p>
            <a:pPr marL="0" indent="0" algn="just">
              <a:buNone/>
            </a:pPr>
            <a:r>
              <a:rPr lang="es-DO" dirty="0"/>
              <a:t>Uno de los fuertes de </a:t>
            </a:r>
            <a:r>
              <a:rPr lang="es-DO" b="1" spc="300" dirty="0" err="1">
                <a:solidFill>
                  <a:srgbClr val="2F93B9"/>
                </a:solidFill>
                <a:effectLst>
                  <a:outerShdw blurRad="38100" dist="38100" dir="2700000" algn="tl">
                    <a:srgbClr val="000000">
                      <a:alpha val="43137"/>
                    </a:srgbClr>
                  </a:outerShdw>
                </a:effectLst>
              </a:rPr>
              <a:t>Stream</a:t>
            </a:r>
            <a:r>
              <a:rPr lang="es-DO" b="1" spc="300" dirty="0" smtClean="0">
                <a:effectLst>
                  <a:outerShdw blurRad="38100" dist="38100" dir="2700000" algn="tl">
                    <a:srgbClr val="000000">
                      <a:alpha val="43137"/>
                    </a:srgbClr>
                  </a:outerShdw>
                </a:effectLst>
              </a:rPr>
              <a:t> </a:t>
            </a:r>
            <a:r>
              <a:rPr lang="es-DO" b="1" spc="300" dirty="0">
                <a:solidFill>
                  <a:srgbClr val="2F93B9"/>
                </a:solidFill>
                <a:effectLst>
                  <a:outerShdw blurRad="38100" dist="38100" dir="2700000" algn="tl">
                    <a:srgbClr val="000000">
                      <a:alpha val="43137"/>
                    </a:srgbClr>
                  </a:outerShdw>
                </a:effectLst>
              </a:rPr>
              <a:t>Reader</a:t>
            </a:r>
            <a:r>
              <a:rPr lang="es-DO" b="1" spc="300" dirty="0" smtClean="0">
                <a:effectLst>
                  <a:outerShdw blurRad="38100" dist="38100" dir="2700000" algn="tl">
                    <a:srgbClr val="000000">
                      <a:alpha val="43137"/>
                    </a:srgbClr>
                  </a:outerShdw>
                </a:effectLst>
              </a:rPr>
              <a:t> </a:t>
            </a:r>
            <a:r>
              <a:rPr lang="es-DO" dirty="0"/>
              <a:t>es poder escanear todo a tu alrededor, entra a nuestra sección de escaneo de códigos de barra en la primera opción.</a:t>
            </a:r>
            <a:endParaRPr lang="es-ES" dirty="0"/>
          </a:p>
        </p:txBody>
      </p:sp>
      <p:pic>
        <p:nvPicPr>
          <p:cNvPr id="10" name="Imagen 9">
            <a:extLst>
              <a:ext uri="{FF2B5EF4-FFF2-40B4-BE49-F238E27FC236}">
                <a16:creationId xmlns:a16="http://schemas.microsoft.com/office/drawing/2014/main" id="{F1A2FF39-0BCB-4BD2-934F-9F567E0A5BA7}"/>
              </a:ext>
            </a:extLst>
          </p:cNvPr>
          <p:cNvPicPr>
            <a:picLocks noChangeAspect="1"/>
          </p:cNvPicPr>
          <p:nvPr/>
        </p:nvPicPr>
        <p:blipFill>
          <a:blip r:embed="rId2"/>
          <a:stretch>
            <a:fillRect/>
          </a:stretch>
        </p:blipFill>
        <p:spPr>
          <a:xfrm>
            <a:off x="6096000" y="1867636"/>
            <a:ext cx="2589916" cy="4607891"/>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7226" y="5873439"/>
            <a:ext cx="615951" cy="608530"/>
          </a:xfrm>
          <a:prstGeom prst="rect">
            <a:avLst/>
          </a:prstGeom>
        </p:spPr>
      </p:pic>
    </p:spTree>
    <p:extLst>
      <p:ext uri="{BB962C8B-B14F-4D97-AF65-F5344CB8AC3E}">
        <p14:creationId xmlns:p14="http://schemas.microsoft.com/office/powerpoint/2010/main" val="14595772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ECBD08-1A5A-47C8-BC6F-619E94E540F2}"/>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3C35A49C-DFE0-4989-8CDE-076A43528F37}"/>
              </a:ext>
            </a:extLst>
          </p:cNvPr>
          <p:cNvSpPr>
            <a:spLocks noGrp="1"/>
          </p:cNvSpPr>
          <p:nvPr>
            <p:ph idx="1"/>
          </p:nvPr>
        </p:nvSpPr>
        <p:spPr>
          <a:xfrm>
            <a:off x="921278" y="3313017"/>
            <a:ext cx="3608043" cy="2089444"/>
          </a:xfrm>
        </p:spPr>
        <p:txBody>
          <a:bodyPr/>
          <a:lstStyle/>
          <a:p>
            <a:pPr marL="0" indent="0" algn="just">
              <a:buNone/>
            </a:pPr>
            <a:r>
              <a:rPr lang="es-DO" dirty="0"/>
              <a:t>Registra lo que hayas visto en tu travesía.</a:t>
            </a:r>
            <a:endParaRPr lang="es-ES" dirty="0"/>
          </a:p>
        </p:txBody>
      </p:sp>
      <p:pic>
        <p:nvPicPr>
          <p:cNvPr id="5" name="Imagen 4">
            <a:extLst>
              <a:ext uri="{FF2B5EF4-FFF2-40B4-BE49-F238E27FC236}">
                <a16:creationId xmlns:a16="http://schemas.microsoft.com/office/drawing/2014/main" id="{A4B2F8C5-5553-4B0A-9CBE-6318461F3596}"/>
              </a:ext>
            </a:extLst>
          </p:cNvPr>
          <p:cNvPicPr>
            <a:picLocks noChangeAspect="1"/>
          </p:cNvPicPr>
          <p:nvPr/>
        </p:nvPicPr>
        <p:blipFill>
          <a:blip r:embed="rId2"/>
          <a:stretch>
            <a:fillRect/>
          </a:stretch>
        </p:blipFill>
        <p:spPr>
          <a:xfrm>
            <a:off x="5467679" y="2854354"/>
            <a:ext cx="5349547" cy="300677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7226" y="5873439"/>
            <a:ext cx="615951" cy="608530"/>
          </a:xfrm>
          <a:prstGeom prst="rect">
            <a:avLst/>
          </a:prstGeom>
        </p:spPr>
      </p:pic>
    </p:spTree>
    <p:extLst>
      <p:ext uri="{BB962C8B-B14F-4D97-AF65-F5344CB8AC3E}">
        <p14:creationId xmlns:p14="http://schemas.microsoft.com/office/powerpoint/2010/main" val="3400853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E27A99-7A24-4162-B54E-5E4D68481E6D}"/>
              </a:ext>
            </a:extLst>
          </p:cNvPr>
          <p:cNvSpPr>
            <a:spLocks noGrp="1"/>
          </p:cNvSpPr>
          <p:nvPr>
            <p:ph type="title"/>
          </p:nvPr>
        </p:nvSpPr>
        <p:spPr/>
        <p:txBody>
          <a:bodyPr/>
          <a:lstStyle/>
          <a:p>
            <a:r>
              <a:rPr lang="es-DO" b="1" spc="300" dirty="0">
                <a:effectLst>
                  <a:outerShdw blurRad="38100" dist="38100" dir="2700000" algn="tl">
                    <a:srgbClr val="000000">
                      <a:alpha val="43137"/>
                    </a:srgbClr>
                  </a:outerShdw>
                </a:effectLst>
              </a:rPr>
              <a:t>1.3 Almacena con facilidad</a:t>
            </a:r>
            <a:endParaRPr lang="es-ES" b="1" spc="300" dirty="0">
              <a:effectLst>
                <a:outerShdw blurRad="38100" dist="38100" dir="2700000" algn="tl">
                  <a:srgbClr val="000000">
                    <a:alpha val="43137"/>
                  </a:srgbClr>
                </a:outerShdw>
              </a:effectLst>
            </a:endParaRPr>
          </a:p>
        </p:txBody>
      </p:sp>
      <p:sp>
        <p:nvSpPr>
          <p:cNvPr id="3" name="Marcador de contenido 2">
            <a:extLst>
              <a:ext uri="{FF2B5EF4-FFF2-40B4-BE49-F238E27FC236}">
                <a16:creationId xmlns:a16="http://schemas.microsoft.com/office/drawing/2014/main" id="{2F0B883D-4A32-4D82-B632-8F7987C6EF76}"/>
              </a:ext>
            </a:extLst>
          </p:cNvPr>
          <p:cNvSpPr>
            <a:spLocks noGrp="1"/>
          </p:cNvSpPr>
          <p:nvPr>
            <p:ph idx="1"/>
          </p:nvPr>
        </p:nvSpPr>
        <p:spPr>
          <a:xfrm>
            <a:off x="6887818" y="1810762"/>
            <a:ext cx="4495799" cy="4218976"/>
          </a:xfrm>
        </p:spPr>
        <p:txBody>
          <a:bodyPr/>
          <a:lstStyle/>
          <a:p>
            <a:pPr marL="0" indent="0" algn="just">
              <a:buNone/>
            </a:pPr>
            <a:r>
              <a:rPr lang="es-DO" dirty="0"/>
              <a:t>¿Quieres guardar dicho código para tener esa información con cada pasada?</a:t>
            </a:r>
          </a:p>
          <a:p>
            <a:pPr marL="0" indent="0" algn="just">
              <a:buNone/>
            </a:pPr>
            <a:r>
              <a:rPr lang="es-DO" dirty="0"/>
              <a:t>Muy </a:t>
            </a:r>
            <a:r>
              <a:rPr lang="es-DO" dirty="0" smtClean="0"/>
              <a:t>sencillo, nuestra </a:t>
            </a:r>
            <a:r>
              <a:rPr lang="es-DO" dirty="0"/>
              <a:t>intuitiva aplicación registrará automáticamente los códigos que nunca haya visto, pero recordará los ya vistos para brindarte la información guardada sobre este.</a:t>
            </a:r>
            <a:endParaRPr lang="es-ES" dirty="0"/>
          </a:p>
        </p:txBody>
      </p:sp>
      <p:pic>
        <p:nvPicPr>
          <p:cNvPr id="7" name="Imagen 6">
            <a:extLst>
              <a:ext uri="{FF2B5EF4-FFF2-40B4-BE49-F238E27FC236}">
                <a16:creationId xmlns:a16="http://schemas.microsoft.com/office/drawing/2014/main" id="{3DAB6966-E7CA-4894-A416-7669D13513F9}"/>
              </a:ext>
            </a:extLst>
          </p:cNvPr>
          <p:cNvPicPr>
            <a:picLocks noChangeAspect="1"/>
          </p:cNvPicPr>
          <p:nvPr/>
        </p:nvPicPr>
        <p:blipFill>
          <a:blip r:embed="rId2"/>
          <a:stretch>
            <a:fillRect/>
          </a:stretch>
        </p:blipFill>
        <p:spPr>
          <a:xfrm>
            <a:off x="1824110" y="2131759"/>
            <a:ext cx="2513878" cy="4472608"/>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7226" y="5873439"/>
            <a:ext cx="615951" cy="608530"/>
          </a:xfrm>
          <a:prstGeom prst="rect">
            <a:avLst/>
          </a:prstGeom>
        </p:spPr>
      </p:pic>
    </p:spTree>
    <p:extLst>
      <p:ext uri="{BB962C8B-B14F-4D97-AF65-F5344CB8AC3E}">
        <p14:creationId xmlns:p14="http://schemas.microsoft.com/office/powerpoint/2010/main" val="9170610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FFF3069-878A-4D4C-B269-A49B9A479565}"/>
              </a:ext>
            </a:extLst>
          </p:cNvPr>
          <p:cNvSpPr>
            <a:spLocks noGrp="1"/>
          </p:cNvSpPr>
          <p:nvPr>
            <p:ph idx="1"/>
          </p:nvPr>
        </p:nvSpPr>
        <p:spPr>
          <a:xfrm>
            <a:off x="1658076" y="2946192"/>
            <a:ext cx="4230756" cy="2302611"/>
          </a:xfrm>
        </p:spPr>
        <p:txBody>
          <a:bodyPr/>
          <a:lstStyle/>
          <a:p>
            <a:pPr marL="0" indent="0" algn="just">
              <a:buNone/>
            </a:pPr>
            <a:r>
              <a:rPr lang="es-DO" dirty="0"/>
              <a:t>Todos tus objetos a la posibilidad de tu mano.</a:t>
            </a:r>
            <a:endParaRPr lang="es-ES" dirty="0"/>
          </a:p>
        </p:txBody>
      </p:sp>
      <p:pic>
        <p:nvPicPr>
          <p:cNvPr id="5" name="Imagen 4">
            <a:extLst>
              <a:ext uri="{FF2B5EF4-FFF2-40B4-BE49-F238E27FC236}">
                <a16:creationId xmlns:a16="http://schemas.microsoft.com/office/drawing/2014/main" id="{B3DE7F78-BC32-4982-BE13-FF2988ADAACF}"/>
              </a:ext>
            </a:extLst>
          </p:cNvPr>
          <p:cNvPicPr>
            <a:picLocks noChangeAspect="1"/>
          </p:cNvPicPr>
          <p:nvPr/>
        </p:nvPicPr>
        <p:blipFill>
          <a:blip r:embed="rId2"/>
          <a:stretch>
            <a:fillRect/>
          </a:stretch>
        </p:blipFill>
        <p:spPr>
          <a:xfrm>
            <a:off x="7597298" y="1701432"/>
            <a:ext cx="2693471" cy="4792133"/>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7226" y="5873439"/>
            <a:ext cx="615951" cy="608530"/>
          </a:xfrm>
          <a:prstGeom prst="rect">
            <a:avLst/>
          </a:prstGeom>
        </p:spPr>
      </p:pic>
    </p:spTree>
    <p:extLst>
      <p:ext uri="{BB962C8B-B14F-4D97-AF65-F5344CB8AC3E}">
        <p14:creationId xmlns:p14="http://schemas.microsoft.com/office/powerpoint/2010/main" val="1808583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D7F27C-680F-410E-B6A3-412E6404A24B}"/>
              </a:ext>
            </a:extLst>
          </p:cNvPr>
          <p:cNvSpPr>
            <a:spLocks noGrp="1"/>
          </p:cNvSpPr>
          <p:nvPr>
            <p:ph type="title"/>
          </p:nvPr>
        </p:nvSpPr>
        <p:spPr/>
        <p:txBody>
          <a:bodyPr/>
          <a:lstStyle/>
          <a:p>
            <a:r>
              <a:rPr lang="es-DO" b="1" dirty="0">
                <a:effectLst>
                  <a:outerShdw blurRad="38100" dist="38100" dir="2700000" algn="tl">
                    <a:srgbClr val="000000">
                      <a:alpha val="43137"/>
                    </a:srgbClr>
                  </a:outerShdw>
                </a:effectLst>
              </a:rPr>
              <a:t>1.3 Descifra lo indescifrable.</a:t>
            </a:r>
            <a:endParaRPr lang="es-ES" b="1" dirty="0">
              <a:effectLst>
                <a:outerShdw blurRad="38100" dist="38100" dir="2700000" algn="tl">
                  <a:srgbClr val="000000">
                    <a:alpha val="43137"/>
                  </a:srgbClr>
                </a:outerShdw>
              </a:effectLst>
            </a:endParaRPr>
          </a:p>
        </p:txBody>
      </p:sp>
      <p:sp>
        <p:nvSpPr>
          <p:cNvPr id="3" name="Marcador de contenido 2">
            <a:extLst>
              <a:ext uri="{FF2B5EF4-FFF2-40B4-BE49-F238E27FC236}">
                <a16:creationId xmlns:a16="http://schemas.microsoft.com/office/drawing/2014/main" id="{6CED2292-D76B-4A71-B4A9-97CC34E75BC9}"/>
              </a:ext>
            </a:extLst>
          </p:cNvPr>
          <p:cNvSpPr>
            <a:spLocks noGrp="1"/>
          </p:cNvSpPr>
          <p:nvPr>
            <p:ph idx="1"/>
          </p:nvPr>
        </p:nvSpPr>
        <p:spPr>
          <a:xfrm>
            <a:off x="685802" y="2142067"/>
            <a:ext cx="5940286" cy="4298490"/>
          </a:xfrm>
        </p:spPr>
        <p:txBody>
          <a:bodyPr/>
          <a:lstStyle/>
          <a:p>
            <a:pPr marL="0" indent="0" algn="just">
              <a:buNone/>
            </a:pPr>
            <a:r>
              <a:rPr lang="es-DO" dirty="0"/>
              <a:t>¿Te has encontrado alguna vez con algún código QR en la calle</a:t>
            </a:r>
            <a:r>
              <a:rPr lang="es-DO" dirty="0" smtClean="0"/>
              <a:t>?</a:t>
            </a:r>
          </a:p>
          <a:p>
            <a:pPr marL="0" indent="0" algn="just">
              <a:buNone/>
            </a:pPr>
            <a:r>
              <a:rPr lang="es-DO" dirty="0" smtClean="0"/>
              <a:t>Estos </a:t>
            </a:r>
            <a:r>
              <a:rPr lang="es-DO" dirty="0"/>
              <a:t>cuadrados con muchas líneas que parecieran haber salido de las estrellas.</a:t>
            </a:r>
            <a:endParaRPr lang="es-ES" dirty="0"/>
          </a:p>
        </p:txBody>
      </p:sp>
      <p:pic>
        <p:nvPicPr>
          <p:cNvPr id="4" name="Imagen 3">
            <a:extLst>
              <a:ext uri="{FF2B5EF4-FFF2-40B4-BE49-F238E27FC236}">
                <a16:creationId xmlns:a16="http://schemas.microsoft.com/office/drawing/2014/main" id="{D3904F41-0378-4192-A2CC-1CB079F6FC84}"/>
              </a:ext>
            </a:extLst>
          </p:cNvPr>
          <p:cNvPicPr>
            <a:picLocks noChangeAspect="1"/>
          </p:cNvPicPr>
          <p:nvPr/>
        </p:nvPicPr>
        <p:blipFill>
          <a:blip r:embed="rId2"/>
          <a:stretch>
            <a:fillRect/>
          </a:stretch>
        </p:blipFill>
        <p:spPr>
          <a:xfrm>
            <a:off x="7770155" y="2838486"/>
            <a:ext cx="2843829" cy="2905651"/>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7226" y="5873439"/>
            <a:ext cx="615951" cy="608530"/>
          </a:xfrm>
          <a:prstGeom prst="rect">
            <a:avLst/>
          </a:prstGeom>
        </p:spPr>
      </p:pic>
    </p:spTree>
    <p:extLst>
      <p:ext uri="{BB962C8B-B14F-4D97-AF65-F5344CB8AC3E}">
        <p14:creationId xmlns:p14="http://schemas.microsoft.com/office/powerpoint/2010/main" val="26059009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217</TotalTime>
  <Words>429</Words>
  <Application>Microsoft Office PowerPoint</Application>
  <PresentationFormat>Panorámica</PresentationFormat>
  <Paragraphs>43</Paragraphs>
  <Slides>20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20</vt:i4>
      </vt:variant>
    </vt:vector>
  </HeadingPairs>
  <TitlesOfParts>
    <vt:vector size="25" baseType="lpstr">
      <vt:lpstr>Arial</vt:lpstr>
      <vt:lpstr>Calibri</vt:lpstr>
      <vt:lpstr>Calibri Light</vt:lpstr>
      <vt:lpstr>Consolas</vt:lpstr>
      <vt:lpstr>Celestial</vt:lpstr>
      <vt:lpstr>Manual de Smart Reader</vt:lpstr>
      <vt:lpstr>Presentación de PowerPoint</vt:lpstr>
      <vt:lpstr>1.0 App móvil</vt:lpstr>
      <vt:lpstr>1.1 Menú principal</vt:lpstr>
      <vt:lpstr>1.2 Escanea todo a tu alrededor.</vt:lpstr>
      <vt:lpstr>Presentación de PowerPoint</vt:lpstr>
      <vt:lpstr>1.3 Almacena con facilidad</vt:lpstr>
      <vt:lpstr>Presentación de PowerPoint</vt:lpstr>
      <vt:lpstr>1.3 Descifra lo indescifrable.</vt:lpstr>
      <vt:lpstr>Presentación de PowerPoint</vt:lpstr>
      <vt:lpstr>1.4 Versatilidad a la hora de romper la barrera del idioma. </vt:lpstr>
      <vt:lpstr>Implementación del patrón singleston</vt:lpstr>
      <vt:lpstr>Implementación del patrón FACADE</vt:lpstr>
      <vt:lpstr>Implementación del patrón FACADE</vt:lpstr>
      <vt:lpstr>DIAGRAMAS DE CLASE</vt:lpstr>
      <vt:lpstr>Presentación de PowerPoint</vt:lpstr>
      <vt:lpstr>Presentación de PowerPoint</vt:lpstr>
      <vt:lpstr>Créditos especiales a. </vt:lpstr>
      <vt:lpstr>Más información</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Manual de SmartReader</dc:title>
  <dc:creator>pc</dc:creator>
  <cp:lastModifiedBy>David Feliz Franco</cp:lastModifiedBy>
  <cp:revision>14</cp:revision>
  <dcterms:created xsi:type="dcterms:W3CDTF">2020-04-04T08:40:18Z</dcterms:created>
  <dcterms:modified xsi:type="dcterms:W3CDTF">2020-04-05T20:19:12Z</dcterms:modified>
</cp:coreProperties>
</file>