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35614-5850-4083-833F-D084602E1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/>
              <a:t>Traductor </a:t>
            </a:r>
            <a:r>
              <a:rPr lang="es-DO" dirty="0" err="1"/>
              <a:t>MultiLenguaje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AEA4C-002B-44F9-A63E-8552C985D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5762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CC07-EC04-4851-B3BB-BF899A41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Presentación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FE794679-EEAE-4E94-B5B6-C183575077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64" r="7064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D3710-6188-442C-860C-349AD194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DO" dirty="0"/>
              <a:t>Frandy Haziel Paredes Aquino</a:t>
            </a:r>
          </a:p>
          <a:p>
            <a:r>
              <a:rPr lang="es-DO" dirty="0"/>
              <a:t>2018-6323</a:t>
            </a:r>
          </a:p>
        </p:txBody>
      </p:sp>
    </p:spTree>
    <p:extLst>
      <p:ext uri="{BB962C8B-B14F-4D97-AF65-F5344CB8AC3E}">
        <p14:creationId xmlns:p14="http://schemas.microsoft.com/office/powerpoint/2010/main" val="133955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BD64B-FA7E-4C2D-A0F1-B70F2CDE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DO" sz="2800" dirty="0">
                <a:solidFill>
                  <a:srgbClr val="FFFFFF"/>
                </a:solidFill>
              </a:rPr>
              <a:t>Concepto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62C6F8-609E-444E-B514-6E00576B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aplicacion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tiene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traduccion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multiples </a:t>
            </a:r>
            <a:r>
              <a:rPr lang="es-D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idiomas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Se </a:t>
            </a:r>
            <a:r>
              <a:rPr lang="es-D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estubo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hacienda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Google Cloud API -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Translation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API.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7F7B4-9EE2-4B3F-8B96-9FA8BF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Interfaz grafica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89535-FC3C-456D-97B6-886B2A35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428875"/>
            <a:ext cx="2385805" cy="39195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BFB0B9-3C88-48BA-B678-3F17B70D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8" y="2424112"/>
            <a:ext cx="2388272" cy="39195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B0C7DC-ACEB-4A15-96DC-37478561E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410" y="2434426"/>
            <a:ext cx="2388272" cy="39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6B41-ADEE-4840-81F7-AD8DB5DD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393192"/>
            <a:ext cx="7914513" cy="635508"/>
          </a:xfrm>
        </p:spPr>
        <p:txBody>
          <a:bodyPr>
            <a:normAutofit fontScale="90000"/>
          </a:bodyPr>
          <a:lstStyle/>
          <a:p>
            <a:r>
              <a:rPr lang="es-DO" dirty="0"/>
              <a:t>Implementación del patrón </a:t>
            </a:r>
            <a:r>
              <a:rPr lang="es-DO" dirty="0" err="1"/>
              <a:t>singleston</a:t>
            </a:r>
            <a:endParaRPr lang="es-DO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A166A71-F15F-40E5-8162-BFA8513CB9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81150" y="1314450"/>
            <a:ext cx="9515475" cy="5076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FragmentTranslated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View.OnClickListener 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FloatingActionButton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TranslateLanguage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translateLanguage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languageOrigin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languageOriginCode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languageDestiny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languageDestinyCode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EditText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textToTranslate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Idioma1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Idioma2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TextView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traductorT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ImageButton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ImageButton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ImageButton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static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FragmentTranslated 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static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FragmentTranslated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FragmentTranslated()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DO" altLang="es-D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6B41-ADEE-4840-81F7-AD8DB5DD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393192"/>
            <a:ext cx="7914513" cy="635508"/>
          </a:xfrm>
        </p:spPr>
        <p:txBody>
          <a:bodyPr>
            <a:normAutofit fontScale="90000"/>
          </a:bodyPr>
          <a:lstStyle/>
          <a:p>
            <a:r>
              <a:rPr lang="es-DO" dirty="0"/>
              <a:t>Implementación del patrón FACADE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28EC3B-E79D-42F3-8528-A3A7BA08282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81150" y="1314450"/>
            <a:ext cx="9515475" cy="5076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v.getId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()){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DO" altLang="es-DO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translateLanguage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.TranslateThisText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languageOriginCode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languageDestinyCode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textToTranslate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new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VolleyCallback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onSuccessResponse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listLenguage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DO" altLang="es-D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})</a:t>
            </a: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endParaRPr kumimoji="0" lang="es-DO" altLang="es-D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8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6B41-ADEE-4840-81F7-AD8DB5DD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393192"/>
            <a:ext cx="7914513" cy="635508"/>
          </a:xfrm>
        </p:spPr>
        <p:txBody>
          <a:bodyPr>
            <a:normAutofit fontScale="90000"/>
          </a:bodyPr>
          <a:lstStyle/>
          <a:p>
            <a:r>
              <a:rPr lang="es-DO" dirty="0"/>
              <a:t>Implementación del patrón FACADE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3AC142-B701-4F70-8294-25319D33042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81150" y="1314450"/>
            <a:ext cx="9515475" cy="5076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TranslateLanguage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GoogleCloudService{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TranslateLanguage 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static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TranslateLanguage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TranslateLanguage()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DO" altLang="es-DO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instancia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JSONObject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jsonObject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JSONObject()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VolleyCallback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TranslateThisText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languageOrigin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languageDestiny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textToTranlate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 context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final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VolleyCallback callback){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contexto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context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Callback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callback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try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textToTranlate)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languageOrigin)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languageDestiny)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"format"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(JSONException e) {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e.printStackTrace()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POSTRequest(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DO" altLang="es-DO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DO" altLang="es-D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4F93802-8E3D-4369-AF64-72231265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55" y="1539307"/>
            <a:ext cx="8945290" cy="377938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436B41-ADEE-4840-81F7-AD8DB5DD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DIAGRAMAS DE CLASE</a:t>
            </a:r>
          </a:p>
        </p:txBody>
      </p:sp>
    </p:spTree>
    <p:extLst>
      <p:ext uri="{BB962C8B-B14F-4D97-AF65-F5344CB8AC3E}">
        <p14:creationId xmlns:p14="http://schemas.microsoft.com/office/powerpoint/2010/main" val="5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692F1-89BC-4B39-89DC-52976BBF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nota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C04B3-3E60-4BB2-82CF-805C71DA1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DO" dirty="0"/>
              <a:t>Código mas extendido se encuentra en el documento “Implementación de patrones.pdf”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B8D28-6A99-4227-A112-E4F8EA5B76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0582201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Paquete</vt:lpstr>
      <vt:lpstr>Traductor MultiLenguaje</vt:lpstr>
      <vt:lpstr>Presentación</vt:lpstr>
      <vt:lpstr>Concepto</vt:lpstr>
      <vt:lpstr>Interfaz grafica</vt:lpstr>
      <vt:lpstr>Implementación del patrón singleston</vt:lpstr>
      <vt:lpstr>Implementación del patrón FACADE</vt:lpstr>
      <vt:lpstr>Implementación del patrón FACADE</vt:lpstr>
      <vt:lpstr>DIAGRAMAS DE CLASE</vt:lpstr>
      <vt:lpstr>nota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Traductor MultiLenguaje</dc:title>
  <dc:creator>frandy haziel paredes aquino</dc:creator>
  <cp:lastModifiedBy>Felipe Paredes</cp:lastModifiedBy>
  <cp:revision>2</cp:revision>
  <dcterms:created xsi:type="dcterms:W3CDTF">2020-04-04T12:50:54Z</dcterms:created>
  <dcterms:modified xsi:type="dcterms:W3CDTF">2020-04-05T03:31:48Z</dcterms:modified>
</cp:coreProperties>
</file>