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handoutMasterIdLst>
    <p:handoutMasterId r:id="rId15"/>
  </p:handoutMasterIdLst>
  <p:sldIdLst>
    <p:sldId id="330" r:id="rId5"/>
    <p:sldId id="331" r:id="rId6"/>
    <p:sldId id="332" r:id="rId7"/>
    <p:sldId id="334" r:id="rId8"/>
    <p:sldId id="333" r:id="rId9"/>
    <p:sldId id="335" r:id="rId10"/>
    <p:sldId id="336" r:id="rId11"/>
    <p:sldId id="343" r:id="rId12"/>
    <p:sldId id="34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7AC3CCA-C797-4891-BE02-D94E43425B78}">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2" autoAdjust="0"/>
    <p:restoredTop sz="96303" autoAdjust="0"/>
  </p:normalViewPr>
  <p:slideViewPr>
    <p:cSldViewPr snapToGrid="0">
      <p:cViewPr varScale="1">
        <p:scale>
          <a:sx n="139" d="100"/>
          <a:sy n="139" d="100"/>
        </p:scale>
        <p:origin x="184" y="384"/>
      </p:cViewPr>
      <p:guideLst/>
    </p:cSldViewPr>
  </p:slideViewPr>
  <p:outlineViewPr>
    <p:cViewPr>
      <p:scale>
        <a:sx n="33" d="100"/>
        <a:sy n="33" d="100"/>
      </p:scale>
      <p:origin x="0" y="-1507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9C198B-720E-C672-0A1F-810B02D7D6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D251430-053F-DF2E-13BD-5EF99EFB68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949AF-D433-4BA9-985A-0F5A71B8713D}" type="datetimeFigureOut">
              <a:rPr lang="en-US" smtClean="0"/>
              <a:t>5/15/24</a:t>
            </a:fld>
            <a:endParaRPr lang="en-US" dirty="0"/>
          </a:p>
        </p:txBody>
      </p:sp>
      <p:sp>
        <p:nvSpPr>
          <p:cNvPr id="4" name="Footer Placeholder 3">
            <a:extLst>
              <a:ext uri="{FF2B5EF4-FFF2-40B4-BE49-F238E27FC236}">
                <a16:creationId xmlns:a16="http://schemas.microsoft.com/office/drawing/2014/main" id="{A6DFFCF5-9E67-D641-CB26-31CBEB9DA5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DDB857-6406-8EE5-670A-A888D4D9E4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894985-3448-4B54-B340-F6E34589E76C}" type="slidenum">
              <a:rPr lang="en-US" smtClean="0"/>
              <a:t>‹#›</a:t>
            </a:fld>
            <a:endParaRPr lang="en-US" dirty="0"/>
          </a:p>
        </p:txBody>
      </p:sp>
    </p:spTree>
    <p:extLst>
      <p:ext uri="{BB962C8B-B14F-4D97-AF65-F5344CB8AC3E}">
        <p14:creationId xmlns:p14="http://schemas.microsoft.com/office/powerpoint/2010/main" val="531754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0533-A760-432F-87BD-515264C2976F}" type="datetimeFigureOut">
              <a:rPr lang="en-US" smtClean="0"/>
              <a:t>5/15/24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46F2B-1084-40BA-9F0A-B1F6847335C5}" type="slidenum">
              <a:rPr lang="en-US" smtClean="0"/>
              <a:t>‹#›</a:t>
            </a:fld>
            <a:endParaRPr lang="en-US" dirty="0"/>
          </a:p>
        </p:txBody>
      </p:sp>
    </p:spTree>
    <p:extLst>
      <p:ext uri="{BB962C8B-B14F-4D97-AF65-F5344CB8AC3E}">
        <p14:creationId xmlns:p14="http://schemas.microsoft.com/office/powerpoint/2010/main" val="381207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t>1</a:t>
            </a:fld>
            <a:endParaRPr lang="en-US" dirty="0"/>
          </a:p>
        </p:txBody>
      </p:sp>
    </p:spTree>
    <p:extLst>
      <p:ext uri="{BB962C8B-B14F-4D97-AF65-F5344CB8AC3E}">
        <p14:creationId xmlns:p14="http://schemas.microsoft.com/office/powerpoint/2010/main" val="317667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t>2</a:t>
            </a:fld>
            <a:endParaRPr lang="en-US" dirty="0"/>
          </a:p>
        </p:txBody>
      </p:sp>
    </p:spTree>
    <p:extLst>
      <p:ext uri="{BB962C8B-B14F-4D97-AF65-F5344CB8AC3E}">
        <p14:creationId xmlns:p14="http://schemas.microsoft.com/office/powerpoint/2010/main" val="113329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t>3</a:t>
            </a:fld>
            <a:endParaRPr lang="en-US" dirty="0"/>
          </a:p>
        </p:txBody>
      </p:sp>
    </p:spTree>
    <p:extLst>
      <p:ext uri="{BB962C8B-B14F-4D97-AF65-F5344CB8AC3E}">
        <p14:creationId xmlns:p14="http://schemas.microsoft.com/office/powerpoint/2010/main" val="3745090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t>4</a:t>
            </a:fld>
            <a:endParaRPr lang="en-US" dirty="0"/>
          </a:p>
        </p:txBody>
      </p:sp>
    </p:spTree>
    <p:extLst>
      <p:ext uri="{BB962C8B-B14F-4D97-AF65-F5344CB8AC3E}">
        <p14:creationId xmlns:p14="http://schemas.microsoft.com/office/powerpoint/2010/main" val="3318105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t>5</a:t>
            </a:fld>
            <a:endParaRPr lang="en-US" dirty="0"/>
          </a:p>
        </p:txBody>
      </p:sp>
    </p:spTree>
    <p:extLst>
      <p:ext uri="{BB962C8B-B14F-4D97-AF65-F5344CB8AC3E}">
        <p14:creationId xmlns:p14="http://schemas.microsoft.com/office/powerpoint/2010/main" val="2380523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t>6</a:t>
            </a:fld>
            <a:endParaRPr lang="en-US" dirty="0"/>
          </a:p>
        </p:txBody>
      </p:sp>
    </p:spTree>
    <p:extLst>
      <p:ext uri="{BB962C8B-B14F-4D97-AF65-F5344CB8AC3E}">
        <p14:creationId xmlns:p14="http://schemas.microsoft.com/office/powerpoint/2010/main" val="428275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t>7</a:t>
            </a:fld>
            <a:endParaRPr lang="en-US" dirty="0"/>
          </a:p>
        </p:txBody>
      </p:sp>
    </p:spTree>
    <p:extLst>
      <p:ext uri="{BB962C8B-B14F-4D97-AF65-F5344CB8AC3E}">
        <p14:creationId xmlns:p14="http://schemas.microsoft.com/office/powerpoint/2010/main" val="3300399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t>8</a:t>
            </a:fld>
            <a:endParaRPr lang="en-US" dirty="0"/>
          </a:p>
        </p:txBody>
      </p:sp>
    </p:spTree>
    <p:extLst>
      <p:ext uri="{BB962C8B-B14F-4D97-AF65-F5344CB8AC3E}">
        <p14:creationId xmlns:p14="http://schemas.microsoft.com/office/powerpoint/2010/main" val="3265471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t>9</a:t>
            </a:fld>
            <a:endParaRPr lang="en-US" dirty="0"/>
          </a:p>
        </p:txBody>
      </p:sp>
    </p:spTree>
    <p:extLst>
      <p:ext uri="{BB962C8B-B14F-4D97-AF65-F5344CB8AC3E}">
        <p14:creationId xmlns:p14="http://schemas.microsoft.com/office/powerpoint/2010/main" val="3763279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2456284" y="4549768"/>
            <a:ext cx="9236032" cy="1639767"/>
          </a:xfrm>
        </p:spPr>
        <p:txBody>
          <a:bodyPr anchor="ctr">
            <a:normAutofit/>
          </a:bodyPr>
          <a:lstStyle>
            <a:lvl1pPr>
              <a:defRPr sz="4800" spc="0" baseline="0">
                <a:solidFill>
                  <a:schemeClr val="bg1"/>
                </a:solidFill>
              </a:defRPr>
            </a:lvl1pPr>
          </a:lstStyle>
          <a:p>
            <a:r>
              <a:rPr lang="en-US" dirty="0"/>
              <a:t>Click to add title</a:t>
            </a:r>
          </a:p>
        </p:txBody>
      </p: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785376" y="4751091"/>
            <a:ext cx="1060704" cy="1225296"/>
          </a:xfrm>
        </p:spPr>
        <p:txBody>
          <a:bodyPr>
            <a:noAutofit/>
          </a:bodyPr>
          <a:lstStyle>
            <a:lvl1pPr marL="0" indent="0" algn="ctr">
              <a:buNone/>
              <a:defRPr sz="1200">
                <a:solidFill>
                  <a:schemeClr val="bg1"/>
                </a:solidFill>
              </a:defRPr>
            </a:lvl1pPr>
          </a:lstStyle>
          <a:p>
            <a:r>
              <a:rPr lang="en-US" dirty="0"/>
              <a:t>Click icon to add picture</a:t>
            </a:r>
          </a:p>
        </p:txBody>
      </p:sp>
      <p:sp>
        <p:nvSpPr>
          <p:cNvPr id="11" name="Rectangle 10">
            <a:extLst>
              <a:ext uri="{FF2B5EF4-FFF2-40B4-BE49-F238E27FC236}">
                <a16:creationId xmlns:a16="http://schemas.microsoft.com/office/drawing/2014/main" id="{63C27092-C66B-F15B-27C8-9D197E7DC6AC}"/>
              </a:ext>
              <a:ext uri="{C183D7F6-B498-43B3-948B-1728B52AA6E4}">
                <adec:decorative xmlns:adec="http://schemas.microsoft.com/office/drawing/2017/decorative" val="1"/>
              </a:ext>
            </a:extLst>
          </p:cNvPr>
          <p:cNvSpPr/>
          <p:nvPr userDrawn="1"/>
        </p:nvSpPr>
        <p:spPr>
          <a:xfrm>
            <a:off x="380512" y="4436569"/>
            <a:ext cx="1870432"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4233F11-FC39-B975-A1C8-8D59FB19909E}"/>
              </a:ext>
              <a:ext uri="{C183D7F6-B498-43B3-948B-1728B52AA6E4}">
                <adec:decorative xmlns:adec="http://schemas.microsoft.com/office/drawing/2017/decorative" val="1"/>
              </a:ext>
            </a:extLst>
          </p:cNvPr>
          <p:cNvSpPr/>
          <p:nvPr userDrawn="1"/>
        </p:nvSpPr>
        <p:spPr>
          <a:xfrm>
            <a:off x="385494" y="4436569"/>
            <a:ext cx="11418886"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A black and white swirl">
            <a:extLst>
              <a:ext uri="{FF2B5EF4-FFF2-40B4-BE49-F238E27FC236}">
                <a16:creationId xmlns:a16="http://schemas.microsoft.com/office/drawing/2014/main" id="{98138DC1-DEFD-0D46-996F-0FCA7D496217}"/>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l="3232" r="3232"/>
          <a:stretch/>
        </p:blipFill>
        <p:spPr bwMode="auto">
          <a:xfrm>
            <a:off x="0" y="0"/>
            <a:ext cx="12192000" cy="388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60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Image and Content 2">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A97AF1-4707-6817-C07C-3CF312C1C5EE}"/>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1" y="-8746"/>
            <a:ext cx="5911249" cy="686674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Table Placeholder 11">
            <a:extLst>
              <a:ext uri="{FF2B5EF4-FFF2-40B4-BE49-F238E27FC236}">
                <a16:creationId xmlns:a16="http://schemas.microsoft.com/office/drawing/2014/main" id="{74C7AB41-69EE-23E8-FBB8-C992CB3E5D1D}"/>
              </a:ext>
            </a:extLst>
          </p:cNvPr>
          <p:cNvSpPr>
            <a:spLocks noGrp="1"/>
          </p:cNvSpPr>
          <p:nvPr>
            <p:ph type="tbl" sz="quarter" idx="16"/>
          </p:nvPr>
        </p:nvSpPr>
        <p:spPr>
          <a:xfrm>
            <a:off x="395811" y="1642540"/>
            <a:ext cx="5076825" cy="3678237"/>
          </a:xfrm>
        </p:spPr>
        <p:txBody>
          <a:bodyPr/>
          <a:lstStyle>
            <a:lvl1pPr>
              <a:defRPr>
                <a:solidFill>
                  <a:schemeClr val="bg1"/>
                </a:solidFill>
              </a:defRPr>
            </a:lvl1pPr>
          </a:lstStyle>
          <a:p>
            <a:endParaRPr lang="en-US" dirty="0"/>
          </a:p>
        </p:txBody>
      </p:sp>
      <p:sp>
        <p:nvSpPr>
          <p:cNvPr id="15" name="Content Placeholder 14">
            <a:extLst>
              <a:ext uri="{FF2B5EF4-FFF2-40B4-BE49-F238E27FC236}">
                <a16:creationId xmlns:a16="http://schemas.microsoft.com/office/drawing/2014/main" id="{C69E6AB5-CF7E-0DCA-92AE-733A87121D51}"/>
              </a:ext>
            </a:extLst>
          </p:cNvPr>
          <p:cNvSpPr>
            <a:spLocks noGrp="1"/>
          </p:cNvSpPr>
          <p:nvPr>
            <p:ph sz="quarter" idx="15"/>
          </p:nvPr>
        </p:nvSpPr>
        <p:spPr>
          <a:xfrm>
            <a:off x="6086067" y="1642541"/>
            <a:ext cx="5699583" cy="3673088"/>
          </a:xfrm>
        </p:spPr>
        <p:txBody>
          <a:bodyPr anchor="ctr">
            <a:normAutofit/>
          </a:bodyPr>
          <a:lstStyle>
            <a:lvl1pPr marL="228600" indent="-228600">
              <a:lnSpc>
                <a:spcPct val="150000"/>
              </a:lnSpc>
              <a:buClr>
                <a:schemeClr val="bg1"/>
              </a:buClr>
              <a:buFont typeface="Arial" panose="020B0604020202020204" pitchFamily="34" charset="0"/>
              <a:buChar char="•"/>
              <a:defRPr sz="1800">
                <a:solidFill>
                  <a:schemeClr val="bg1"/>
                </a:solidFill>
              </a:defRPr>
            </a:lvl1pPr>
            <a:lvl2pPr marL="800100" indent="-342900">
              <a:lnSpc>
                <a:spcPct val="150000"/>
              </a:lnSpc>
              <a:buClr>
                <a:schemeClr val="bg1"/>
              </a:buClr>
              <a:buFont typeface="Arial" panose="020B0604020202020204" pitchFamily="34" charset="0"/>
              <a:buChar char="•"/>
              <a:defRPr sz="1800">
                <a:solidFill>
                  <a:schemeClr val="bg1"/>
                </a:solidFill>
              </a:defRPr>
            </a:lvl2pPr>
            <a:lvl3pPr marL="1200150" indent="-285750">
              <a:lnSpc>
                <a:spcPct val="150000"/>
              </a:lnSpc>
              <a:buClr>
                <a:schemeClr val="bg1"/>
              </a:buClr>
              <a:buFont typeface="Arial" panose="020B0604020202020204" pitchFamily="34" charset="0"/>
              <a:buChar char="•"/>
              <a:defRPr sz="1800">
                <a:solidFill>
                  <a:schemeClr val="bg1"/>
                </a:solidFill>
              </a:defRPr>
            </a:lvl3pPr>
            <a:lvl4pPr marL="1657350" indent="-285750">
              <a:lnSpc>
                <a:spcPct val="150000"/>
              </a:lnSpc>
              <a:buClr>
                <a:schemeClr val="bg1"/>
              </a:buClr>
              <a:buFont typeface="Arial" panose="020B0604020202020204" pitchFamily="34" charset="0"/>
              <a:buChar char="•"/>
              <a:defRPr sz="1800">
                <a:solidFill>
                  <a:schemeClr val="bg1"/>
                </a:solidFill>
              </a:defRPr>
            </a:lvl4pPr>
            <a:lvl5pPr marL="2114550" indent="-285750">
              <a:lnSpc>
                <a:spcPct val="150000"/>
              </a:lnSpc>
              <a:buClr>
                <a:schemeClr val="bg1"/>
              </a:buClr>
              <a:buFont typeface="Arial" panose="020B0604020202020204" pitchFamily="34" charset="0"/>
              <a:buChar cha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2AA1DD0D-C777-E7A4-3A12-EEF5F8DF0A13}"/>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16" name="Rectangle 15">
            <a:extLst>
              <a:ext uri="{FF2B5EF4-FFF2-40B4-BE49-F238E27FC236}">
                <a16:creationId xmlns:a16="http://schemas.microsoft.com/office/drawing/2014/main" id="{8EFC1479-F559-4482-4396-460E5C523677}"/>
              </a:ext>
              <a:ext uri="{C183D7F6-B498-43B3-948B-1728B52AA6E4}">
                <adec:decorative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p14="http://schemas.microsoft.com/office/powerpoint/2010/main" val="397836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able">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4" name="Table Placeholder 13">
            <a:extLst>
              <a:ext uri="{FF2B5EF4-FFF2-40B4-BE49-F238E27FC236}">
                <a16:creationId xmlns:a16="http://schemas.microsoft.com/office/drawing/2014/main" id="{EB5D976C-C0FE-C5B0-4808-7B105B9EE5A4}"/>
              </a:ext>
            </a:extLst>
          </p:cNvPr>
          <p:cNvSpPr>
            <a:spLocks noGrp="1"/>
          </p:cNvSpPr>
          <p:nvPr>
            <p:ph type="tbl" sz="quarter" idx="15"/>
          </p:nvPr>
        </p:nvSpPr>
        <p:spPr>
          <a:xfrm>
            <a:off x="396875" y="1627188"/>
            <a:ext cx="11391900" cy="3678237"/>
          </a:xfrm>
        </p:spPr>
        <p:txBody>
          <a:bodyPr/>
          <a:lstStyle>
            <a:lvl1pPr marL="0" indent="0" algn="ctr">
              <a:buNone/>
              <a:defRPr>
                <a:solidFill>
                  <a:schemeClr val="bg1"/>
                </a:solidFill>
              </a:defRPr>
            </a:lvl1pPr>
          </a:lstStyle>
          <a:p>
            <a:r>
              <a:rPr lang="en-US" dirty="0"/>
              <a:t>Click icon to add table</a:t>
            </a:r>
          </a:p>
          <a:p>
            <a:endParaRPr lang="en-US" dirty="0"/>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21988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2 Content Below">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C4BF6CA-03A6-38A2-CA52-82239523A347}"/>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10432111" y="1"/>
            <a:ext cx="1759889" cy="628820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3" name="Content Placeholder 12">
            <a:extLst>
              <a:ext uri="{FF2B5EF4-FFF2-40B4-BE49-F238E27FC236}">
                <a16:creationId xmlns:a16="http://schemas.microsoft.com/office/drawing/2014/main" id="{73D60827-7C62-0271-9254-20661A9635BE}"/>
              </a:ext>
            </a:extLst>
          </p:cNvPr>
          <p:cNvSpPr>
            <a:spLocks noGrp="1"/>
          </p:cNvSpPr>
          <p:nvPr>
            <p:ph sz="quarter" idx="15"/>
          </p:nvPr>
        </p:nvSpPr>
        <p:spPr>
          <a:xfrm>
            <a:off x="465101" y="1436880"/>
            <a:ext cx="8851900" cy="2188430"/>
          </a:xfrm>
        </p:spPr>
        <p:txBody>
          <a:bodyPr anchor="ctr">
            <a:normAutofit/>
          </a:bodyPr>
          <a:lstStyle>
            <a:lvl1pPr marL="228600" indent="-228600">
              <a:lnSpc>
                <a:spcPct val="10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0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0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2">
            <a:extLst>
              <a:ext uri="{FF2B5EF4-FFF2-40B4-BE49-F238E27FC236}">
                <a16:creationId xmlns:a16="http://schemas.microsoft.com/office/drawing/2014/main" id="{94526E10-5C50-1BCC-4E1F-3C8DB81D6D8F}"/>
              </a:ext>
            </a:extLst>
          </p:cNvPr>
          <p:cNvSpPr>
            <a:spLocks noGrp="1"/>
          </p:cNvSpPr>
          <p:nvPr>
            <p:ph sz="quarter" idx="16"/>
          </p:nvPr>
        </p:nvSpPr>
        <p:spPr>
          <a:xfrm>
            <a:off x="465101" y="3974371"/>
            <a:ext cx="8851900" cy="2188430"/>
          </a:xfrm>
        </p:spPr>
        <p:txBody>
          <a:bodyPr anchor="ctr">
            <a:normAutofit/>
          </a:bodyPr>
          <a:lstStyle>
            <a:lvl1pPr marL="228600" indent="-228600">
              <a:lnSpc>
                <a:spcPct val="10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0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0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cxnSp>
        <p:nvCxnSpPr>
          <p:cNvPr id="4" name="Straight Connector 3">
            <a:extLst>
              <a:ext uri="{FF2B5EF4-FFF2-40B4-BE49-F238E27FC236}">
                <a16:creationId xmlns:a16="http://schemas.microsoft.com/office/drawing/2014/main" id="{D0DE5D75-0A18-AA28-06EB-453D400DA056}"/>
              </a:ext>
              <a:ext uri="{C183D7F6-B498-43B3-948B-1728B52AA6E4}">
                <adec:decorative xmlns:adec="http://schemas.microsoft.com/office/drawing/2017/decorative" val="1"/>
              </a:ext>
            </a:extLst>
          </p:cNvPr>
          <p:cNvCxnSpPr>
            <a:cxnSpLocks/>
          </p:cNvCxnSpPr>
          <p:nvPr userDrawn="1"/>
        </p:nvCxnSpPr>
        <p:spPr>
          <a:xfrm>
            <a:off x="401395" y="3735019"/>
            <a:ext cx="871875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452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1">
    <p:bg>
      <p:bgPr>
        <a:solidFill>
          <a:schemeClr val="tx1"/>
        </a:soli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31432346-1A22-EB7D-7E1D-C74928074B6E}"/>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379704" y="0"/>
            <a:ext cx="785860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670A3C53-C7F2-6B70-E8F4-17E4C5F10946}"/>
              </a:ext>
              <a:ext uri="{C183D7F6-B498-43B3-948B-1728B52AA6E4}">
                <adec:decorative xmlns:adec="http://schemas.microsoft.com/office/drawing/2017/decorative" val="1"/>
              </a:ext>
            </a:extLst>
          </p:cNvPr>
          <p:cNvGrpSpPr/>
          <p:nvPr userDrawn="1"/>
        </p:nvGrpSpPr>
        <p:grpSpPr>
          <a:xfrm>
            <a:off x="380512" y="3809267"/>
            <a:ext cx="11423868" cy="1854341"/>
            <a:chOff x="380512" y="4436569"/>
            <a:chExt cx="11423868" cy="1854341"/>
          </a:xfrm>
        </p:grpSpPr>
        <p:sp>
          <p:nvSpPr>
            <p:cNvPr id="4" name="Rectangle 3">
              <a:extLst>
                <a:ext uri="{FF2B5EF4-FFF2-40B4-BE49-F238E27FC236}">
                  <a16:creationId xmlns:a16="http://schemas.microsoft.com/office/drawing/2014/main" id="{6D74BE2B-7E34-405D-C5C9-381B69EB5A77}"/>
                </a:ext>
              </a:extLst>
            </p:cNvPr>
            <p:cNvSpPr/>
            <p:nvPr/>
          </p:nvSpPr>
          <p:spPr>
            <a:xfrm>
              <a:off x="385494" y="4436569"/>
              <a:ext cx="11418886"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6" name="Rectangle 5">
              <a:extLst>
                <a:ext uri="{FF2B5EF4-FFF2-40B4-BE49-F238E27FC236}">
                  <a16:creationId xmlns:a16="http://schemas.microsoft.com/office/drawing/2014/main" id="{9911ED5A-29B2-DBED-90E3-68A163A985CE}"/>
                </a:ext>
              </a:extLst>
            </p:cNvPr>
            <p:cNvSpPr/>
            <p:nvPr/>
          </p:nvSpPr>
          <p:spPr>
            <a:xfrm>
              <a:off x="380512" y="4436569"/>
              <a:ext cx="1870432"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grpSp>
      <p:sp>
        <p:nvSpPr>
          <p:cNvPr id="14" name="Title 13">
            <a:extLst>
              <a:ext uri="{FF2B5EF4-FFF2-40B4-BE49-F238E27FC236}">
                <a16:creationId xmlns:a16="http://schemas.microsoft.com/office/drawing/2014/main" id="{931CB768-0E88-1C6D-5C99-04229DEF1B4C}"/>
              </a:ext>
            </a:extLst>
          </p:cNvPr>
          <p:cNvSpPr>
            <a:spLocks noGrp="1"/>
          </p:cNvSpPr>
          <p:nvPr>
            <p:ph type="title"/>
          </p:nvPr>
        </p:nvSpPr>
        <p:spPr>
          <a:xfrm>
            <a:off x="2336900" y="3875351"/>
            <a:ext cx="5901409" cy="1722759"/>
          </a:xfrm>
        </p:spPr>
        <p:txBody>
          <a:bodyPr anchor="ctr">
            <a:noAutofit/>
          </a:bodyPr>
          <a:lstStyle>
            <a:lvl1pPr>
              <a:defRPr sz="4000" spc="0" baseline="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FDC653A0-554F-80A4-AEAE-FD96D2ED8E4D}"/>
              </a:ext>
            </a:extLst>
          </p:cNvPr>
          <p:cNvSpPr>
            <a:spLocks noGrp="1"/>
          </p:cNvSpPr>
          <p:nvPr>
            <p:ph type="pic" sz="quarter" idx="13"/>
          </p:nvPr>
        </p:nvSpPr>
        <p:spPr>
          <a:xfrm>
            <a:off x="785376" y="4133963"/>
            <a:ext cx="1060704" cy="1225296"/>
          </a:xfrm>
        </p:spPr>
        <p:txBody>
          <a:bodyPr>
            <a:normAutofit/>
          </a:bodyPr>
          <a:lstStyle>
            <a:lvl1pPr marL="0" indent="0" algn="ctr">
              <a:buNone/>
              <a:defRPr sz="1600">
                <a:solidFill>
                  <a:schemeClr val="bg1"/>
                </a:solidFill>
              </a:defRPr>
            </a:lvl1pPr>
          </a:lstStyle>
          <a:p>
            <a:endParaRPr lang="en-US" dirty="0"/>
          </a:p>
        </p:txBody>
      </p:sp>
      <p:sp>
        <p:nvSpPr>
          <p:cNvPr id="18" name="Text Placeholder 17">
            <a:extLst>
              <a:ext uri="{FF2B5EF4-FFF2-40B4-BE49-F238E27FC236}">
                <a16:creationId xmlns:a16="http://schemas.microsoft.com/office/drawing/2014/main" id="{4A876CB1-4F57-21BB-71E5-C3104D8AF5F0}"/>
              </a:ext>
            </a:extLst>
          </p:cNvPr>
          <p:cNvSpPr>
            <a:spLocks noGrp="1"/>
          </p:cNvSpPr>
          <p:nvPr>
            <p:ph type="body" sz="quarter" idx="14"/>
          </p:nvPr>
        </p:nvSpPr>
        <p:spPr>
          <a:xfrm>
            <a:off x="8480425" y="3875088"/>
            <a:ext cx="2925763" cy="1722437"/>
          </a:xfrm>
        </p:spPr>
        <p:txBody>
          <a:bodyPr anchor="ctr">
            <a:normAutofit/>
          </a:bodyPr>
          <a:lstStyle>
            <a:lvl1pPr marL="0" indent="0" algn="r">
              <a:buNone/>
              <a:defRPr sz="1800" cap="all" baseline="0">
                <a:solidFill>
                  <a:schemeClr val="bg1"/>
                </a:solidFill>
                <a:latin typeface="+mj-lt"/>
              </a:defRPr>
            </a:lvl1pPr>
            <a:lvl2pPr marL="457200" indent="0" algn="r">
              <a:buNone/>
              <a:defRPr sz="1600" cap="all" baseline="0">
                <a:solidFill>
                  <a:schemeClr val="bg1"/>
                </a:solidFill>
                <a:latin typeface="+mj-lt"/>
              </a:defRPr>
            </a:lvl2pPr>
            <a:lvl3pPr marL="914400" indent="0" algn="r">
              <a:buNone/>
              <a:defRPr sz="1400" cap="all" baseline="0">
                <a:solidFill>
                  <a:schemeClr val="bg1"/>
                </a:solidFill>
                <a:latin typeface="+mj-lt"/>
              </a:defRPr>
            </a:lvl3pPr>
            <a:lvl4pPr marL="1371600" indent="0" algn="r">
              <a:buNone/>
              <a:defRPr cap="all" baseline="0">
                <a:solidFill>
                  <a:schemeClr val="bg1"/>
                </a:solidFill>
                <a:latin typeface="+mj-lt"/>
              </a:defRPr>
            </a:lvl4pPr>
            <a:lvl5pPr marL="1828800" indent="0" algn="r">
              <a:buNone/>
              <a:defRPr cap="all" baseline="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p>
            <a:r>
              <a:rPr lang="en-US" sz="1000">
                <a:solidFill>
                  <a:schemeClr val="bg2"/>
                </a:solidFill>
              </a:rPr>
              <a:t>Presentation Title </a:t>
            </a:r>
            <a:endParaRPr lang="en-US" sz="1000" dirty="0">
              <a:solidFill>
                <a:schemeClr val="bg2"/>
              </a:solidFill>
            </a:endParaRP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1">
    <p:bg>
      <p:bgPr>
        <a:solidFill>
          <a:schemeClr val="tx1"/>
        </a:solidFill>
        <a:effectLst/>
      </p:bgPr>
    </p:bg>
    <p:spTree>
      <p:nvGrpSpPr>
        <p:cNvPr id="1" name=""/>
        <p:cNvGrpSpPr/>
        <p:nvPr/>
      </p:nvGrpSpPr>
      <p:grpSpPr>
        <a:xfrm>
          <a:off x="0" y="0"/>
          <a:ext cx="0" cy="0"/>
          <a:chOff x="0" y="0"/>
          <a:chExt cx="0" cy="0"/>
        </a:xfrm>
      </p:grpSpPr>
      <p:pic>
        <p:nvPicPr>
          <p:cNvPr id="2" name="Picture Placeholder 28" descr="A black and white swirl">
            <a:extLst>
              <a:ext uri="{FF2B5EF4-FFF2-40B4-BE49-F238E27FC236}">
                <a16:creationId xmlns:a16="http://schemas.microsoft.com/office/drawing/2014/main" id="{E0E98391-1458-F827-27BD-1108152C3044}"/>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t="14117" b="14117"/>
          <a:stretch/>
        </p:blipFill>
        <p:spPr bwMode="auto">
          <a:xfrm>
            <a:off x="8850313" y="-10048"/>
            <a:ext cx="3341687" cy="62880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C69E6AB5-CF7E-0DCA-92AE-733A87121D51}"/>
              </a:ext>
            </a:extLst>
          </p:cNvPr>
          <p:cNvSpPr>
            <a:spLocks noGrp="1"/>
          </p:cNvSpPr>
          <p:nvPr>
            <p:ph sz="quarter" idx="15"/>
          </p:nvPr>
        </p:nvSpPr>
        <p:spPr>
          <a:xfrm>
            <a:off x="396414" y="1999625"/>
            <a:ext cx="7755923" cy="3416926"/>
          </a:xfrm>
        </p:spPr>
        <p:txBody>
          <a:bodyPr>
            <a:normAutofit/>
          </a:bodyPr>
          <a:lstStyle>
            <a:lvl1pPr marL="0" indent="0">
              <a:lnSpc>
                <a:spcPct val="150000"/>
              </a:lnSpc>
              <a:buNone/>
              <a:defRPr sz="2400">
                <a:solidFill>
                  <a:schemeClr val="bg1"/>
                </a:solidFill>
              </a:defRPr>
            </a:lvl1pPr>
            <a:lvl2pPr marL="457200" indent="0">
              <a:lnSpc>
                <a:spcPct val="150000"/>
              </a:lnSpc>
              <a:buNone/>
              <a:defRPr sz="2000">
                <a:solidFill>
                  <a:schemeClr val="bg1"/>
                </a:solidFill>
              </a:defRPr>
            </a:lvl2pPr>
            <a:lvl3pPr marL="914400" indent="0">
              <a:lnSpc>
                <a:spcPct val="150000"/>
              </a:lnSpc>
              <a:buNone/>
              <a:defRPr sz="1800">
                <a:solidFill>
                  <a:schemeClr val="bg1"/>
                </a:solidFill>
              </a:defRPr>
            </a:lvl3pPr>
            <a:lvl4pPr marL="1371600" indent="0">
              <a:lnSpc>
                <a:spcPct val="150000"/>
              </a:lnSpc>
              <a:buNone/>
              <a:defRPr sz="1600">
                <a:solidFill>
                  <a:schemeClr val="bg1"/>
                </a:solidFill>
              </a:defRPr>
            </a:lvl4pPr>
            <a:lvl5pPr marL="1828800" indent="0">
              <a:lnSpc>
                <a:spcPct val="150000"/>
              </a:lnSpc>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24" name="Rectangle 23">
            <a:extLst>
              <a:ext uri="{FF2B5EF4-FFF2-40B4-BE49-F238E27FC236}">
                <a16:creationId xmlns:a16="http://schemas.microsoft.com/office/drawing/2014/main" id="{63C27092-C66B-F15B-27C8-9D197E7DC6AC}"/>
              </a:ext>
              <a:ext uri="{C183D7F6-B498-43B3-948B-1728B52AA6E4}">
                <adec:decorative xmlns:adec="http://schemas.microsoft.com/office/drawing/2017/decorative" val="1"/>
              </a:ext>
            </a:extLst>
          </p:cNvPr>
          <p:cNvSpPr/>
          <p:nvPr userDrawn="1"/>
        </p:nvSpPr>
        <p:spPr>
          <a:xfrm>
            <a:off x="5919142" y="481564"/>
            <a:ext cx="5875094" cy="577967"/>
          </a:xfrm>
          <a:prstGeom prst="rect">
            <a:avLst/>
          </a:prstGeom>
          <a:no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149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2">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163D3AF-244F-8916-F651-821F8358D47A}"/>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0" y="-8746"/>
            <a:ext cx="5543492" cy="686674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AA1DD0D-C777-E7A4-3A12-EEF5F8DF0A13}"/>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EFC1479-F559-4482-4396-460E5C523677}"/>
              </a:ext>
              <a:ext uri="{C183D7F6-B498-43B3-948B-1728B52AA6E4}">
                <adec:decorative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20" name="Picture Placeholder 19">
            <a:extLst>
              <a:ext uri="{FF2B5EF4-FFF2-40B4-BE49-F238E27FC236}">
                <a16:creationId xmlns:a16="http://schemas.microsoft.com/office/drawing/2014/main" id="{5B5B2B5D-6426-1B4B-A686-FDC69069D84A}"/>
              </a:ext>
            </a:extLst>
          </p:cNvPr>
          <p:cNvSpPr>
            <a:spLocks noGrp="1"/>
          </p:cNvSpPr>
          <p:nvPr>
            <p:ph type="pic" sz="quarter" idx="16" hasCustomPrompt="1"/>
          </p:nvPr>
        </p:nvSpPr>
        <p:spPr>
          <a:xfrm>
            <a:off x="922338" y="1587500"/>
            <a:ext cx="3703320" cy="4279392"/>
          </a:xfrm>
        </p:spPr>
        <p:txBody>
          <a:bodyPr/>
          <a:lstStyle>
            <a:lvl1pPr marL="0" indent="0" algn="ctr">
              <a:buNone/>
              <a:defRPr>
                <a:solidFill>
                  <a:schemeClr val="bg1"/>
                </a:solidFill>
              </a:defRPr>
            </a:lvl1pPr>
          </a:lstStyle>
          <a:p>
            <a:r>
              <a:rPr lang="en-US" dirty="0"/>
              <a:t>Click Icon to add picture</a:t>
            </a:r>
          </a:p>
        </p:txBody>
      </p:sp>
      <p:sp>
        <p:nvSpPr>
          <p:cNvPr id="15" name="Content Placeholder 14">
            <a:extLst>
              <a:ext uri="{FF2B5EF4-FFF2-40B4-BE49-F238E27FC236}">
                <a16:creationId xmlns:a16="http://schemas.microsoft.com/office/drawing/2014/main" id="{C69E6AB5-CF7E-0DCA-92AE-733A87121D51}"/>
              </a:ext>
            </a:extLst>
          </p:cNvPr>
          <p:cNvSpPr>
            <a:spLocks noGrp="1"/>
          </p:cNvSpPr>
          <p:nvPr>
            <p:ph sz="quarter" idx="15"/>
          </p:nvPr>
        </p:nvSpPr>
        <p:spPr>
          <a:xfrm>
            <a:off x="6096115" y="1552237"/>
            <a:ext cx="5689537" cy="3875371"/>
          </a:xfrm>
        </p:spPr>
        <p:txBody>
          <a:bodyPr anchor="ctr">
            <a:normAutofit/>
          </a:bodyPr>
          <a:lstStyle>
            <a:lvl1pPr marL="0" indent="0">
              <a:lnSpc>
                <a:spcPct val="150000"/>
              </a:lnSpc>
              <a:buNone/>
              <a:defRPr sz="2400">
                <a:solidFill>
                  <a:schemeClr val="bg1"/>
                </a:solidFill>
              </a:defRPr>
            </a:lvl1pPr>
            <a:lvl2pPr marL="457200" indent="0">
              <a:lnSpc>
                <a:spcPct val="150000"/>
              </a:lnSpc>
              <a:buNone/>
              <a:defRPr sz="2000">
                <a:solidFill>
                  <a:schemeClr val="bg1"/>
                </a:solidFill>
              </a:defRPr>
            </a:lvl2pPr>
            <a:lvl3pPr marL="914400" indent="0">
              <a:lnSpc>
                <a:spcPct val="150000"/>
              </a:lnSpc>
              <a:buNone/>
              <a:defRPr sz="1800">
                <a:solidFill>
                  <a:schemeClr val="bg1"/>
                </a:solidFill>
              </a:defRPr>
            </a:lvl3pPr>
            <a:lvl4pPr marL="1371600" indent="0">
              <a:lnSpc>
                <a:spcPct val="150000"/>
              </a:lnSpc>
              <a:buNone/>
              <a:defRPr sz="1600">
                <a:solidFill>
                  <a:schemeClr val="bg1"/>
                </a:solidFill>
              </a:defRPr>
            </a:lvl4pPr>
            <a:lvl5pPr marL="1828800" indent="0">
              <a:lnSpc>
                <a:spcPct val="150000"/>
              </a:lnSpc>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p14="http://schemas.microsoft.com/office/powerpoint/2010/main" val="97190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tx1"/>
        </a:solidFill>
        <a:effectLst/>
      </p:bgPr>
    </p:bg>
    <p:spTree>
      <p:nvGrpSpPr>
        <p:cNvPr id="1" name=""/>
        <p:cNvGrpSpPr/>
        <p:nvPr/>
      </p:nvGrpSpPr>
      <p:grpSpPr>
        <a:xfrm>
          <a:off x="0" y="0"/>
          <a:ext cx="0" cy="0"/>
          <a:chOff x="0" y="0"/>
          <a:chExt cx="0" cy="0"/>
        </a:xfrm>
      </p:grpSpPr>
      <p:pic>
        <p:nvPicPr>
          <p:cNvPr id="3" name="Picture 2" descr="A black and white swirl">
            <a:extLst>
              <a:ext uri="{FF2B5EF4-FFF2-40B4-BE49-F238E27FC236}">
                <a16:creationId xmlns:a16="http://schemas.microsoft.com/office/drawing/2014/main" id="{A724E2E5-65AF-7BFA-A4CB-B46550665E73}"/>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l="3404" r="3404"/>
          <a:stretch/>
        </p:blipFill>
        <p:spPr bwMode="auto">
          <a:xfrm>
            <a:off x="1" y="1615964"/>
            <a:ext cx="12192000" cy="389613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5" name="Content Placeholder 14">
            <a:extLst>
              <a:ext uri="{FF2B5EF4-FFF2-40B4-BE49-F238E27FC236}">
                <a16:creationId xmlns:a16="http://schemas.microsoft.com/office/drawing/2014/main" id="{C69E6AB5-CF7E-0DCA-92AE-733A87121D51}"/>
              </a:ext>
            </a:extLst>
          </p:cNvPr>
          <p:cNvSpPr>
            <a:spLocks noGrp="1"/>
          </p:cNvSpPr>
          <p:nvPr>
            <p:ph sz="quarter" idx="15" hasCustomPrompt="1"/>
          </p:nvPr>
        </p:nvSpPr>
        <p:spPr>
          <a:xfrm>
            <a:off x="295934" y="3175280"/>
            <a:ext cx="9340439" cy="3112929"/>
          </a:xfrm>
        </p:spPr>
        <p:txBody>
          <a:bodyPr>
            <a:noAutofit/>
          </a:bodyPr>
          <a:lstStyle>
            <a:lvl1pPr marL="0" indent="0">
              <a:lnSpc>
                <a:spcPct val="90000"/>
              </a:lnSpc>
              <a:buNone/>
              <a:defRPr sz="4800" cap="all" baseline="0">
                <a:solidFill>
                  <a:schemeClr val="bg1"/>
                </a:solidFill>
                <a:latin typeface="+mj-lt"/>
              </a:defRPr>
            </a:lvl1pPr>
            <a:lvl2pPr marL="457200" indent="0">
              <a:lnSpc>
                <a:spcPct val="150000"/>
              </a:lnSpc>
              <a:buNone/>
              <a:defRPr sz="4400" cap="all" baseline="0">
                <a:solidFill>
                  <a:schemeClr val="bg1"/>
                </a:solidFill>
                <a:latin typeface="+mj-lt"/>
              </a:defRPr>
            </a:lvl2pPr>
            <a:lvl3pPr marL="914400" indent="0">
              <a:lnSpc>
                <a:spcPct val="150000"/>
              </a:lnSpc>
              <a:buNone/>
              <a:defRPr sz="4000" cap="all" baseline="0">
                <a:solidFill>
                  <a:schemeClr val="bg1"/>
                </a:solidFill>
                <a:latin typeface="+mj-lt"/>
              </a:defRPr>
            </a:lvl3pPr>
            <a:lvl4pPr marL="1371600" indent="0">
              <a:lnSpc>
                <a:spcPct val="150000"/>
              </a:lnSpc>
              <a:buNone/>
              <a:defRPr sz="3600" cap="all" baseline="0">
                <a:solidFill>
                  <a:schemeClr val="bg1"/>
                </a:solidFill>
                <a:latin typeface="+mj-lt"/>
              </a:defRPr>
            </a:lvl4pPr>
            <a:lvl5pPr marL="1828800" indent="0">
              <a:lnSpc>
                <a:spcPct val="150000"/>
              </a:lnSpc>
              <a:buNone/>
              <a:defRPr sz="3600" cap="all" baseline="0">
                <a:solidFill>
                  <a:schemeClr val="bg1"/>
                </a:solidFill>
                <a:latin typeface="+mj-lt"/>
              </a:defRPr>
            </a:lvl5pPr>
          </a:lstStyle>
          <a:p>
            <a:pPr lvl="0"/>
            <a:r>
              <a:rPr lang="en-US" dirty="0"/>
              <a:t>Click to add text</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7912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Image and Content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AA1DD0D-C777-E7A4-3A12-EEF5F8DF0A13}"/>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EFC1479-F559-4482-4396-460E5C523677}"/>
              </a:ext>
              <a:ext uri="{C183D7F6-B498-43B3-948B-1728B52AA6E4}">
                <adec:decorative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20" name="Picture Placeholder 19">
            <a:extLst>
              <a:ext uri="{FF2B5EF4-FFF2-40B4-BE49-F238E27FC236}">
                <a16:creationId xmlns:a16="http://schemas.microsoft.com/office/drawing/2014/main" id="{5B5B2B5D-6426-1B4B-A686-FDC69069D84A}"/>
              </a:ext>
            </a:extLst>
          </p:cNvPr>
          <p:cNvSpPr>
            <a:spLocks noGrp="1"/>
          </p:cNvSpPr>
          <p:nvPr>
            <p:ph type="pic" sz="quarter" idx="16" hasCustomPrompt="1"/>
          </p:nvPr>
        </p:nvSpPr>
        <p:spPr>
          <a:xfrm>
            <a:off x="837273" y="1840378"/>
            <a:ext cx="4206240" cy="3639312"/>
          </a:xfrm>
        </p:spPr>
        <p:txBody>
          <a:bodyPr/>
          <a:lstStyle>
            <a:lvl1pPr marL="0" indent="0" algn="ctr">
              <a:buNone/>
              <a:defRPr>
                <a:solidFill>
                  <a:schemeClr val="bg1"/>
                </a:solidFill>
              </a:defRPr>
            </a:lvl1pPr>
          </a:lstStyle>
          <a:p>
            <a:r>
              <a:rPr lang="en-US" dirty="0"/>
              <a:t>Click Icon to add picture</a:t>
            </a:r>
          </a:p>
        </p:txBody>
      </p:sp>
      <p:sp>
        <p:nvSpPr>
          <p:cNvPr id="15" name="Content Placeholder 14">
            <a:extLst>
              <a:ext uri="{FF2B5EF4-FFF2-40B4-BE49-F238E27FC236}">
                <a16:creationId xmlns:a16="http://schemas.microsoft.com/office/drawing/2014/main" id="{C69E6AB5-CF7E-0DCA-92AE-733A87121D51}"/>
              </a:ext>
            </a:extLst>
          </p:cNvPr>
          <p:cNvSpPr>
            <a:spLocks noGrp="1"/>
          </p:cNvSpPr>
          <p:nvPr>
            <p:ph sz="quarter" idx="15"/>
          </p:nvPr>
        </p:nvSpPr>
        <p:spPr>
          <a:xfrm>
            <a:off x="6096115" y="1652717"/>
            <a:ext cx="5689537" cy="3875371"/>
          </a:xfrm>
        </p:spPr>
        <p:txBody>
          <a:bodyPr anchor="ctr">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800100" indent="-342900">
              <a:lnSpc>
                <a:spcPct val="150000"/>
              </a:lnSpc>
              <a:buClr>
                <a:schemeClr val="bg1"/>
              </a:buClr>
              <a:buFont typeface="Arial" panose="020B0604020202020204" pitchFamily="34" charset="0"/>
              <a:buChar char="•"/>
              <a:defRPr sz="2000">
                <a:solidFill>
                  <a:schemeClr val="bg1"/>
                </a:solidFill>
              </a:defRPr>
            </a:lvl2pPr>
            <a:lvl3pPr marL="1200150" indent="-285750">
              <a:lnSpc>
                <a:spcPct val="150000"/>
              </a:lnSpc>
              <a:buClr>
                <a:schemeClr val="bg1"/>
              </a:buClr>
              <a:buFont typeface="Arial" panose="020B0604020202020204" pitchFamily="34" charset="0"/>
              <a:buChar char="•"/>
              <a:defRPr sz="1800">
                <a:solidFill>
                  <a:schemeClr val="bg1"/>
                </a:solidFill>
              </a:defRPr>
            </a:lvl3pPr>
            <a:lvl4pPr marL="1657350" indent="-285750">
              <a:lnSpc>
                <a:spcPct val="150000"/>
              </a:lnSpc>
              <a:buClr>
                <a:schemeClr val="bg1"/>
              </a:buClr>
              <a:buFont typeface="Arial" panose="020B0604020202020204" pitchFamily="34" charset="0"/>
              <a:buChar char="•"/>
              <a:defRPr sz="1600">
                <a:solidFill>
                  <a:schemeClr val="bg1"/>
                </a:solidFill>
              </a:defRPr>
            </a:lvl4pPr>
            <a:lvl5pPr marL="2114550" indent="-285750">
              <a:lnSpc>
                <a:spcPct val="150000"/>
              </a:lnSpc>
              <a:buClr>
                <a:schemeClr val="bg1"/>
              </a:buClr>
              <a:buFont typeface="Arial" panose="020B0604020202020204" pitchFamily="34" charset="0"/>
              <a:buChar cha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p14="http://schemas.microsoft.com/office/powerpoint/2010/main" val="321154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bg>
      <p:bgPr>
        <a:solidFill>
          <a:schemeClr val="tx1"/>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5FBB47C-E74F-E7E0-2A5C-1AB30FAE1555}"/>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b="19626"/>
          <a:stretch/>
        </p:blipFill>
        <p:spPr bwMode="auto">
          <a:xfrm>
            <a:off x="0" y="7951"/>
            <a:ext cx="12192000" cy="551210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41CAE057-BA1C-87F2-5035-56D2FA63F4A5}"/>
              </a:ext>
              <a:ext uri="{C183D7F6-B498-43B3-948B-1728B52AA6E4}">
                <adec:decorative xmlns:adec="http://schemas.microsoft.com/office/drawing/2017/decorative" val="1"/>
              </a:ext>
            </a:extLst>
          </p:cNvPr>
          <p:cNvCxnSpPr>
            <a:cxnSpLocks/>
          </p:cNvCxnSpPr>
          <p:nvPr userDrawn="1"/>
        </p:nvCxnSpPr>
        <p:spPr>
          <a:xfrm>
            <a:off x="396414" y="436054"/>
            <a:ext cx="113277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7">
            <a:extLst>
              <a:ext uri="{FF2B5EF4-FFF2-40B4-BE49-F238E27FC236}">
                <a16:creationId xmlns:a16="http://schemas.microsoft.com/office/drawing/2014/main" id="{F2DA19F2-20FB-A2EC-AA7B-8BFE6CE3A4E8}"/>
              </a:ext>
            </a:extLst>
          </p:cNvPr>
          <p:cNvSpPr>
            <a:spLocks noGrp="1"/>
          </p:cNvSpPr>
          <p:nvPr>
            <p:ph type="title"/>
          </p:nvPr>
        </p:nvSpPr>
        <p:spPr>
          <a:xfrm>
            <a:off x="396414" y="1148722"/>
            <a:ext cx="4769716" cy="4754878"/>
          </a:xfrm>
        </p:spPr>
        <p:txBody>
          <a:bodyPr anchor="b">
            <a:normAutofit/>
          </a:bodyPr>
          <a:lstStyle>
            <a:lvl1pPr>
              <a:defRPr sz="4800" spc="0" baseline="0">
                <a:solidFill>
                  <a:schemeClr val="bg1"/>
                </a:solidFill>
              </a:defRPr>
            </a:lvl1pPr>
          </a:lstStyle>
          <a:p>
            <a:r>
              <a:rPr lang="en-US" dirty="0"/>
              <a:t>Click to edit Master title style</a:t>
            </a:r>
          </a:p>
        </p:txBody>
      </p:sp>
      <p:sp>
        <p:nvSpPr>
          <p:cNvPr id="20" name="Picture Placeholder 19">
            <a:extLst>
              <a:ext uri="{FF2B5EF4-FFF2-40B4-BE49-F238E27FC236}">
                <a16:creationId xmlns:a16="http://schemas.microsoft.com/office/drawing/2014/main" id="{5B5B2B5D-6426-1B4B-A686-FDC69069D84A}"/>
              </a:ext>
            </a:extLst>
          </p:cNvPr>
          <p:cNvSpPr>
            <a:spLocks noGrp="1"/>
          </p:cNvSpPr>
          <p:nvPr>
            <p:ph type="pic" sz="quarter" idx="16" hasCustomPrompt="1"/>
          </p:nvPr>
        </p:nvSpPr>
        <p:spPr>
          <a:xfrm>
            <a:off x="5232257" y="1008049"/>
            <a:ext cx="5833872" cy="5047488"/>
          </a:xfrm>
        </p:spPr>
        <p:txBody>
          <a:bodyPr/>
          <a:lstStyle>
            <a:lvl1pPr marL="0" indent="0" algn="ctr">
              <a:buNone/>
              <a:defRPr>
                <a:solidFill>
                  <a:schemeClr val="bg1"/>
                </a:solidFill>
              </a:defRPr>
            </a:lvl1pPr>
          </a:lstStyle>
          <a:p>
            <a:r>
              <a:rPr lang="en-US" dirty="0"/>
              <a:t>Click Icon to add picture</a:t>
            </a:r>
          </a:p>
        </p:txBody>
      </p:sp>
      <p:cxnSp>
        <p:nvCxnSpPr>
          <p:cNvPr id="3" name="Straight Connector 2">
            <a:extLst>
              <a:ext uri="{FF2B5EF4-FFF2-40B4-BE49-F238E27FC236}">
                <a16:creationId xmlns:a16="http://schemas.microsoft.com/office/drawing/2014/main" id="{2AA1DD0D-C777-E7A4-3A12-EEF5F8DF0A13}"/>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p14="http://schemas.microsoft.com/office/powerpoint/2010/main" val="40375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D28DF3F1-4512-2D0A-AB8D-DA07BFC88207}"/>
              </a:ext>
            </a:extLst>
          </p:cNvPr>
          <p:cNvSpPr>
            <a:spLocks noGrp="1"/>
          </p:cNvSpPr>
          <p:nvPr>
            <p:ph sz="quarter" idx="15"/>
          </p:nvPr>
        </p:nvSpPr>
        <p:spPr>
          <a:xfrm>
            <a:off x="449263" y="2076051"/>
            <a:ext cx="5459412" cy="3403174"/>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14F4CC2C-F1C8-A8C5-29F3-E9E86029CD05}"/>
              </a:ext>
            </a:extLst>
          </p:cNvPr>
          <p:cNvSpPr>
            <a:spLocks noGrp="1"/>
          </p:cNvSpPr>
          <p:nvPr>
            <p:ph sz="quarter" idx="16"/>
          </p:nvPr>
        </p:nvSpPr>
        <p:spPr>
          <a:xfrm>
            <a:off x="6014376" y="2076051"/>
            <a:ext cx="5799860" cy="3403174"/>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6254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2">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91D62B-795C-2350-9AA8-368DD47A6701}"/>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385494" y="0"/>
            <a:ext cx="11418885" cy="147813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D28DF3F1-4512-2D0A-AB8D-DA07BFC88207}"/>
              </a:ext>
            </a:extLst>
          </p:cNvPr>
          <p:cNvSpPr>
            <a:spLocks noGrp="1"/>
          </p:cNvSpPr>
          <p:nvPr>
            <p:ph sz="quarter" idx="15"/>
          </p:nvPr>
        </p:nvSpPr>
        <p:spPr>
          <a:xfrm>
            <a:off x="449263" y="2076051"/>
            <a:ext cx="5459412" cy="3403174"/>
          </a:xfrm>
        </p:spPr>
        <p:txBody>
          <a:bodyPr tIns="0">
            <a:normAutofit/>
          </a:bodyPr>
          <a:lstStyle>
            <a:lvl1pPr marL="228600" indent="-228600">
              <a:lnSpc>
                <a:spcPct val="15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5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5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14F4CC2C-F1C8-A8C5-29F3-E9E86029CD05}"/>
              </a:ext>
            </a:extLst>
          </p:cNvPr>
          <p:cNvSpPr>
            <a:spLocks noGrp="1"/>
          </p:cNvSpPr>
          <p:nvPr>
            <p:ph sz="quarter" idx="16"/>
          </p:nvPr>
        </p:nvSpPr>
        <p:spPr>
          <a:xfrm>
            <a:off x="6014376" y="2076051"/>
            <a:ext cx="5799860" cy="3403174"/>
          </a:xfrm>
        </p:spPr>
        <p:txBody>
          <a:bodyPr tIns="0">
            <a:normAutofit/>
          </a:bodyPr>
          <a:lstStyle>
            <a:lvl1pPr marL="228600" indent="-228600">
              <a:lnSpc>
                <a:spcPct val="15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5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5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76190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3">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0271CA-F4C0-8ACD-DCD5-CE8BC096B763}"/>
              </a:ext>
              <a:ext uri="{C183D7F6-B498-43B3-948B-1728B52AA6E4}">
                <adec:decorative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bwMode="auto">
          <a:xfrm>
            <a:off x="5478449" y="-8746"/>
            <a:ext cx="6713552" cy="686674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D28DF3F1-4512-2D0A-AB8D-DA07BFC88207}"/>
              </a:ext>
            </a:extLst>
          </p:cNvPr>
          <p:cNvSpPr>
            <a:spLocks noGrp="1"/>
          </p:cNvSpPr>
          <p:nvPr>
            <p:ph sz="quarter" idx="15"/>
          </p:nvPr>
        </p:nvSpPr>
        <p:spPr>
          <a:xfrm>
            <a:off x="405590" y="1690570"/>
            <a:ext cx="4558296" cy="3988857"/>
          </a:xfrm>
        </p:spPr>
        <p:txBody>
          <a:bodyPr tIns="0" anchor="ctr">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14F4CC2C-F1C8-A8C5-29F3-E9E86029CD05}"/>
              </a:ext>
            </a:extLst>
          </p:cNvPr>
          <p:cNvSpPr>
            <a:spLocks noGrp="1"/>
          </p:cNvSpPr>
          <p:nvPr>
            <p:ph sz="quarter" idx="16"/>
          </p:nvPr>
        </p:nvSpPr>
        <p:spPr>
          <a:xfrm>
            <a:off x="5908675" y="1690570"/>
            <a:ext cx="5895513" cy="3988857"/>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5465722B-32FD-2BCE-1067-F139CC4B55F7}"/>
              </a:ext>
              <a:ext uri="{C183D7F6-B498-43B3-948B-1728B52AA6E4}">
                <adec:decorative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dirty="0"/>
              <a:t>Click icon to add picture</a:t>
            </a:r>
          </a:p>
        </p:txBody>
      </p:sp>
      <p:sp>
        <p:nvSpPr>
          <p:cNvPr id="8" name="Date Placeholder 31">
            <a:extLst>
              <a:ext uri="{FF2B5EF4-FFF2-40B4-BE49-F238E27FC236}">
                <a16:creationId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a16="http://schemas.microsoft.com/office/drawing/2014/main" id="{0F5851EA-2240-1F4B-775C-C9DBF7C2C44E}"/>
              </a:ext>
              <a:ext uri="{C183D7F6-B498-43B3-948B-1728B52AA6E4}">
                <adec:decorative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4290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solidFill>
              </a:defRPr>
            </a:lvl1pPr>
          </a:lstStyle>
          <a:p>
            <a:r>
              <a:rPr lang="en-US"/>
              <a:t>2/29/20XX</a:t>
            </a:r>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solidFill>
              </a:defRPr>
            </a:lvl1pPr>
          </a:lstStyle>
          <a:p>
            <a:r>
              <a:rPr lang="en-US"/>
              <a:t>Presentation Title </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solidFill>
              </a:defRPr>
            </a:lvl1pPr>
          </a:lstStyle>
          <a:p>
            <a:fld id="{71766878-3199-4EAB-94E7-2D6D11070E1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88" r:id="rId6"/>
    <p:sldLayoutId id="2147483689" r:id="rId7"/>
    <p:sldLayoutId id="2147483690" r:id="rId8"/>
    <p:sldLayoutId id="2147483691" r:id="rId9"/>
    <p:sldLayoutId id="2147483692" r:id="rId10"/>
    <p:sldLayoutId id="2147483693" r:id="rId11"/>
    <p:sldLayoutId id="2147483694" r:id="rId12"/>
    <p:sldLayoutId id="2147483649" r:id="rId13"/>
  </p:sldLayoutIdLst>
  <p:hf sldNum="0" hdr="0" ftr="0" dt="0"/>
  <p:txStyles>
    <p:title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2132-1B09-136C-2108-F5998A549022}"/>
              </a:ext>
            </a:extLst>
          </p:cNvPr>
          <p:cNvSpPr>
            <a:spLocks noGrp="1"/>
          </p:cNvSpPr>
          <p:nvPr>
            <p:ph type="title"/>
          </p:nvPr>
        </p:nvSpPr>
        <p:spPr>
          <a:xfrm>
            <a:off x="2336900" y="3875351"/>
            <a:ext cx="5901409" cy="1722759"/>
          </a:xfrm>
        </p:spPr>
        <p:txBody>
          <a:bodyPr anchor="ctr">
            <a:normAutofit/>
          </a:bodyPr>
          <a:lstStyle/>
          <a:p>
            <a:pPr lvl="0"/>
            <a:r>
              <a:rPr lang="en-US" noProof="0" dirty="0"/>
              <a:t>Esc-50</a:t>
            </a:r>
          </a:p>
        </p:txBody>
      </p:sp>
      <p:pic>
        <p:nvPicPr>
          <p:cNvPr id="14" name="Picture Placeholder 13" descr="Logo">
            <a:extLst>
              <a:ext uri="{FF2B5EF4-FFF2-40B4-BE49-F238E27FC236}">
                <a16:creationId xmlns:a16="http://schemas.microsoft.com/office/drawing/2014/main" id="{A183DF06-7611-3C42-97AA-AC3FC72B8E38}"/>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l="169" r="169"/>
          <a:stretch/>
        </p:blipFill>
        <p:spPr>
          <a:xfrm>
            <a:off x="785614" y="4133963"/>
            <a:ext cx="1060227" cy="1225296"/>
          </a:xfrm>
        </p:spPr>
      </p:pic>
      <p:sp>
        <p:nvSpPr>
          <p:cNvPr id="19" name="Text Placeholder 3">
            <a:extLst>
              <a:ext uri="{FF2B5EF4-FFF2-40B4-BE49-F238E27FC236}">
                <a16:creationId xmlns:a16="http://schemas.microsoft.com/office/drawing/2014/main" id="{65DFBEF2-EBCD-9E00-2AA9-EE93502850CF}"/>
              </a:ext>
            </a:extLst>
          </p:cNvPr>
          <p:cNvSpPr>
            <a:spLocks noGrp="1"/>
          </p:cNvSpPr>
          <p:nvPr>
            <p:ph type="body" sz="quarter" idx="14"/>
          </p:nvPr>
        </p:nvSpPr>
        <p:spPr>
          <a:xfrm>
            <a:off x="8480425" y="3875088"/>
            <a:ext cx="2925763" cy="1722437"/>
          </a:xfrm>
        </p:spPr>
        <p:txBody>
          <a:bodyPr>
            <a:normAutofit fontScale="92500"/>
          </a:bodyPr>
          <a:lstStyle/>
          <a:p>
            <a:r>
              <a:rPr lang="en-US" sz="3200" dirty="0"/>
              <a:t>Using classical ml for sound recognition</a:t>
            </a:r>
          </a:p>
        </p:txBody>
      </p:sp>
      <p:sp>
        <p:nvSpPr>
          <p:cNvPr id="3" name="Text Placeholder 3">
            <a:extLst>
              <a:ext uri="{FF2B5EF4-FFF2-40B4-BE49-F238E27FC236}">
                <a16:creationId xmlns:a16="http://schemas.microsoft.com/office/drawing/2014/main" id="{D8C4BCB4-470F-C995-F5E1-0F999F36A58D}"/>
              </a:ext>
            </a:extLst>
          </p:cNvPr>
          <p:cNvSpPr txBox="1">
            <a:spLocks/>
          </p:cNvSpPr>
          <p:nvPr/>
        </p:nvSpPr>
        <p:spPr>
          <a:xfrm>
            <a:off x="8480424" y="159576"/>
            <a:ext cx="2925763" cy="1722437"/>
          </a:xfrm>
          <a:prstGeom prst="rect">
            <a:avLst/>
          </a:prstGeom>
        </p:spPr>
        <p:txBody>
          <a:bodyPr vert="horz" lIns="91440" tIns="45720" rIns="91440" bIns="45720" rtlCol="0" anchor="ctr">
            <a:normAutofit/>
          </a:bodyPr>
          <a:lstStyle>
            <a:lvl1pPr marL="0" indent="0" algn="r" defTabSz="914400" rtl="0" eaLnBrk="1" latinLnBrk="0" hangingPunct="1">
              <a:lnSpc>
                <a:spcPct val="110000"/>
              </a:lnSpc>
              <a:spcBef>
                <a:spcPts val="700"/>
              </a:spcBef>
              <a:buClr>
                <a:schemeClr val="tx2"/>
              </a:buClr>
              <a:buFont typeface="Arial" panose="020B0604020202020204" pitchFamily="34" charset="0"/>
              <a:buNone/>
              <a:defRPr sz="1800" kern="1200" cap="all" baseline="0">
                <a:solidFill>
                  <a:schemeClr val="bg1"/>
                </a:solidFill>
                <a:latin typeface="+mj-lt"/>
                <a:ea typeface="+mn-ea"/>
                <a:cs typeface="+mn-cs"/>
              </a:defRPr>
            </a:lvl1pPr>
            <a:lvl2pPr marL="457200" indent="0" algn="r" defTabSz="914400" rtl="0" eaLnBrk="1" latinLnBrk="0" hangingPunct="1">
              <a:lnSpc>
                <a:spcPct val="110000"/>
              </a:lnSpc>
              <a:spcBef>
                <a:spcPts val="700"/>
              </a:spcBef>
              <a:buClr>
                <a:schemeClr val="tx2"/>
              </a:buClr>
              <a:buFont typeface="Gill Sans MT" panose="020B0502020104020203" pitchFamily="34" charset="0"/>
              <a:buNone/>
              <a:defRPr sz="1600" kern="1200" cap="all" baseline="0">
                <a:solidFill>
                  <a:schemeClr val="bg1"/>
                </a:solidFill>
                <a:latin typeface="+mj-lt"/>
                <a:ea typeface="+mn-ea"/>
                <a:cs typeface="+mn-cs"/>
              </a:defRPr>
            </a:lvl2pPr>
            <a:lvl3pPr marL="914400" indent="0" algn="r" defTabSz="914400" rtl="0" eaLnBrk="1" latinLnBrk="0" hangingPunct="1">
              <a:lnSpc>
                <a:spcPct val="110000"/>
              </a:lnSpc>
              <a:spcBef>
                <a:spcPts val="700"/>
              </a:spcBef>
              <a:buClr>
                <a:schemeClr val="tx2"/>
              </a:buClr>
              <a:buFont typeface="Arial" panose="020B0604020202020204" pitchFamily="34" charset="0"/>
              <a:buNone/>
              <a:defRPr sz="1400" kern="1200" cap="all" baseline="0">
                <a:solidFill>
                  <a:schemeClr val="bg1"/>
                </a:solidFill>
                <a:latin typeface="+mj-lt"/>
                <a:ea typeface="+mn-ea"/>
                <a:cs typeface="+mn-cs"/>
              </a:defRPr>
            </a:lvl3pPr>
            <a:lvl4pPr marL="1371600" indent="0" algn="r" defTabSz="914400" rtl="0" eaLnBrk="1" latinLnBrk="0" hangingPunct="1">
              <a:lnSpc>
                <a:spcPct val="110000"/>
              </a:lnSpc>
              <a:spcBef>
                <a:spcPts val="700"/>
              </a:spcBef>
              <a:buClr>
                <a:schemeClr val="tx2"/>
              </a:buClr>
              <a:buFont typeface="Gill Sans MT" panose="020B0502020104020203" pitchFamily="34" charset="0"/>
              <a:buNone/>
              <a:defRPr sz="1400" kern="1200" cap="all" baseline="0">
                <a:solidFill>
                  <a:schemeClr val="bg1"/>
                </a:solidFill>
                <a:latin typeface="+mj-lt"/>
                <a:ea typeface="+mn-ea"/>
                <a:cs typeface="+mn-cs"/>
              </a:defRPr>
            </a:lvl4pPr>
            <a:lvl5pPr marL="1828800" indent="0" algn="r" defTabSz="914400" rtl="0" eaLnBrk="1" latinLnBrk="0" hangingPunct="1">
              <a:lnSpc>
                <a:spcPct val="110000"/>
              </a:lnSpc>
              <a:spcBef>
                <a:spcPts val="700"/>
              </a:spcBef>
              <a:buClr>
                <a:schemeClr val="tx2"/>
              </a:buClr>
              <a:buFont typeface="Arial" panose="020B0604020202020204" pitchFamily="34" charset="0"/>
              <a:buNone/>
              <a:defRPr sz="1400" kern="1200" cap="all" baseline="0">
                <a:solidFill>
                  <a:schemeClr val="bg1"/>
                </a:solidFill>
                <a:latin typeface="+mj-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Prudhvi raj </a:t>
            </a:r>
            <a:r>
              <a:rPr lang="en-US" dirty="0" err="1"/>
              <a:t>maharana</a:t>
            </a:r>
            <a:endParaRPr lang="en-US" dirty="0"/>
          </a:p>
          <a:p>
            <a:r>
              <a:rPr lang="en-US" dirty="0" err="1"/>
              <a:t>Rajendera</a:t>
            </a:r>
            <a:r>
              <a:rPr lang="en-US" dirty="0"/>
              <a:t> </a:t>
            </a:r>
            <a:r>
              <a:rPr lang="en-US" dirty="0" err="1"/>
              <a:t>kumar</a:t>
            </a:r>
            <a:r>
              <a:rPr lang="en-US" dirty="0"/>
              <a:t> </a:t>
            </a:r>
            <a:r>
              <a:rPr lang="en-US" dirty="0" err="1"/>
              <a:t>behera</a:t>
            </a:r>
            <a:endParaRPr lang="en-US" dirty="0"/>
          </a:p>
          <a:p>
            <a:r>
              <a:rPr lang="en-US" dirty="0"/>
              <a:t>Syed </a:t>
            </a:r>
            <a:r>
              <a:rPr lang="en-US" dirty="0" err="1"/>
              <a:t>ali</a:t>
            </a:r>
            <a:r>
              <a:rPr lang="en-US" dirty="0"/>
              <a:t> </a:t>
            </a:r>
            <a:r>
              <a:rPr lang="en-US" dirty="0" err="1"/>
              <a:t>hussain</a:t>
            </a:r>
            <a:endParaRPr lang="en-US" dirty="0"/>
          </a:p>
        </p:txBody>
      </p:sp>
    </p:spTree>
    <p:extLst>
      <p:ext uri="{BB962C8B-B14F-4D97-AF65-F5344CB8AC3E}">
        <p14:creationId xmlns:p14="http://schemas.microsoft.com/office/powerpoint/2010/main" val="37437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DBA2-A9D8-19E5-FE2B-04C726CAB32F}"/>
              </a:ext>
            </a:extLst>
          </p:cNvPr>
          <p:cNvSpPr>
            <a:spLocks noGrp="1"/>
          </p:cNvSpPr>
          <p:nvPr>
            <p:ph type="title"/>
          </p:nvPr>
        </p:nvSpPr>
        <p:spPr>
          <a:xfrm>
            <a:off x="397764" y="481564"/>
            <a:ext cx="5511330" cy="577967"/>
          </a:xfrm>
        </p:spPr>
        <p:txBody>
          <a:bodyPr/>
          <a:lstStyle/>
          <a:p>
            <a:r>
              <a:rPr lang="en-US" dirty="0"/>
              <a:t>Environmental sound classification</a:t>
            </a:r>
          </a:p>
        </p:txBody>
      </p:sp>
      <p:sp>
        <p:nvSpPr>
          <p:cNvPr id="3" name="Content Placeholder 2">
            <a:extLst>
              <a:ext uri="{FF2B5EF4-FFF2-40B4-BE49-F238E27FC236}">
                <a16:creationId xmlns:a16="http://schemas.microsoft.com/office/drawing/2014/main" id="{9D2EB352-85A4-826D-B024-86D38E52DD9C}"/>
              </a:ext>
            </a:extLst>
          </p:cNvPr>
          <p:cNvSpPr>
            <a:spLocks noGrp="1"/>
          </p:cNvSpPr>
          <p:nvPr>
            <p:ph sz="quarter" idx="15"/>
          </p:nvPr>
        </p:nvSpPr>
        <p:spPr>
          <a:xfrm>
            <a:off x="396414" y="1999625"/>
            <a:ext cx="7755923" cy="3416926"/>
          </a:xfrm>
        </p:spPr>
        <p:txBody>
          <a:bodyPr>
            <a:normAutofit fontScale="92500" lnSpcReduction="10000"/>
          </a:bodyPr>
          <a:lstStyle/>
          <a:p>
            <a:r>
              <a:rPr lang="en-US" sz="1800" dirty="0">
                <a:effectLst/>
                <a:ea typeface="Aptos" panose="020B0004020202020204" pitchFamily="34" charset="0"/>
              </a:rPr>
              <a:t>The ESC-50 dataset is a labeled collection of 2000 environmental audio recordings organized into 50 classes</a:t>
            </a:r>
            <a:r>
              <a:rPr lang="en-US" sz="1800" dirty="0">
                <a:ea typeface="Aptos" panose="020B0004020202020204" pitchFamily="34" charset="0"/>
              </a:rPr>
              <a:t>. </a:t>
            </a:r>
            <a:r>
              <a:rPr lang="en-US" sz="1800" dirty="0"/>
              <a:t>they are grouped in 5 loosely defined major categories (10 classes per category): </a:t>
            </a:r>
          </a:p>
          <a:p>
            <a:pPr marL="285750" indent="-285750">
              <a:buClr>
                <a:schemeClr val="bg1"/>
              </a:buClr>
              <a:buFont typeface="Arial" panose="020B0604020202020204" pitchFamily="34" charset="0"/>
              <a:buChar char="•"/>
            </a:pPr>
            <a:r>
              <a:rPr lang="en-US" sz="1800" dirty="0"/>
              <a:t>Animal Sounds</a:t>
            </a:r>
          </a:p>
          <a:p>
            <a:pPr marL="285750" indent="-285750">
              <a:buClr>
                <a:schemeClr val="bg1"/>
              </a:buClr>
              <a:buFont typeface="Arial" panose="020B0604020202020204" pitchFamily="34" charset="0"/>
              <a:buChar char="•"/>
            </a:pPr>
            <a:r>
              <a:rPr lang="en-US" sz="1800" dirty="0"/>
              <a:t>Natural Soundscapes and Water Sounds</a:t>
            </a:r>
          </a:p>
          <a:p>
            <a:pPr marL="285750" indent="-285750">
              <a:buClr>
                <a:schemeClr val="bg1"/>
              </a:buClr>
              <a:buFont typeface="Arial" panose="020B0604020202020204" pitchFamily="34" charset="0"/>
              <a:buChar char="•"/>
            </a:pPr>
            <a:r>
              <a:rPr lang="en-US" sz="1800" dirty="0"/>
              <a:t>Human (non-speech) Sounds</a:t>
            </a:r>
          </a:p>
          <a:p>
            <a:pPr marL="285750" indent="-285750">
              <a:buClr>
                <a:schemeClr val="bg1"/>
              </a:buClr>
              <a:buFont typeface="Arial" panose="020B0604020202020204" pitchFamily="34" charset="0"/>
              <a:buChar char="•"/>
            </a:pPr>
            <a:r>
              <a:rPr lang="en-US" sz="1800" dirty="0"/>
              <a:t>Interior/Domestic Sounds</a:t>
            </a:r>
          </a:p>
          <a:p>
            <a:pPr marL="285750" indent="-285750">
              <a:buClr>
                <a:schemeClr val="bg1"/>
              </a:buClr>
              <a:buFont typeface="Arial" panose="020B0604020202020204" pitchFamily="34" charset="0"/>
              <a:buChar char="•"/>
            </a:pPr>
            <a:r>
              <a:rPr lang="en-US" sz="1800" dirty="0"/>
              <a:t>Exterior/Urban Noises.</a:t>
            </a:r>
          </a:p>
        </p:txBody>
      </p:sp>
      <p:pic>
        <p:nvPicPr>
          <p:cNvPr id="6" name="Picture Placeholder 5" descr="Logo&#10;">
            <a:extLst>
              <a:ext uri="{FF2B5EF4-FFF2-40B4-BE49-F238E27FC236}">
                <a16:creationId xmlns:a16="http://schemas.microsoft.com/office/drawing/2014/main" id="{6AECD90F-5A80-360F-EBFB-0BC99A984D84}"/>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l="406" r="406"/>
          <a:stretch/>
        </p:blipFill>
        <p:spPr>
          <a:xfrm>
            <a:off x="11158320" y="5764735"/>
            <a:ext cx="630936" cy="731520"/>
          </a:xfrm>
        </p:spPr>
      </p:pic>
      <p:sp>
        <p:nvSpPr>
          <p:cNvPr id="5" name="Title 1">
            <a:extLst>
              <a:ext uri="{FF2B5EF4-FFF2-40B4-BE49-F238E27FC236}">
                <a16:creationId xmlns:a16="http://schemas.microsoft.com/office/drawing/2014/main" id="{D15C4730-A8F8-8CAC-5BFC-6C3ED4692398}"/>
              </a:ext>
            </a:extLst>
          </p:cNvPr>
          <p:cNvSpPr txBox="1">
            <a:spLocks/>
          </p:cNvSpPr>
          <p:nvPr/>
        </p:nvSpPr>
        <p:spPr>
          <a:xfrm>
            <a:off x="5909094" y="481564"/>
            <a:ext cx="5880162" cy="577967"/>
          </a:xfrm>
          <a:prstGeom prst="rect">
            <a:avLst/>
          </a:prstGeom>
          <a:ln w="12700">
            <a:solidFill>
              <a:schemeClr val="bg1"/>
            </a:solidFill>
          </a:ln>
        </p:spPr>
        <p:txBody>
          <a:bodyPr vert="horz" lIns="182880" tIns="45720" rIns="91440" bIns="45720" rtlCol="0" anchor="ctr">
            <a:normAutofit/>
          </a:bodyPr>
          <a:lstStyle>
            <a:lvl1pPr algn="l" defTabSz="914400" rtl="0" eaLnBrk="1" latinLnBrk="0" hangingPunct="1">
              <a:lnSpc>
                <a:spcPct val="90000"/>
              </a:lnSpc>
              <a:spcBef>
                <a:spcPct val="0"/>
              </a:spcBef>
              <a:buNone/>
              <a:defRPr sz="1800" kern="1200" cap="all" spc="0" baseline="0">
                <a:solidFill>
                  <a:schemeClr val="bg1"/>
                </a:solidFill>
                <a:latin typeface="+mj-lt"/>
                <a:ea typeface="+mj-ea"/>
                <a:cs typeface="+mj-cs"/>
              </a:defRPr>
            </a:lvl1pPr>
          </a:lstStyle>
          <a:p>
            <a:endParaRPr lang="en-US" cap="none" dirty="0"/>
          </a:p>
        </p:txBody>
      </p:sp>
    </p:spTree>
    <p:extLst>
      <p:ext uri="{BB962C8B-B14F-4D97-AF65-F5344CB8AC3E}">
        <p14:creationId xmlns:p14="http://schemas.microsoft.com/office/powerpoint/2010/main" val="78726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B2694C-3048-BC5B-C6FA-B17EDAEE011D}"/>
              </a:ext>
            </a:extLst>
          </p:cNvPr>
          <p:cNvSpPr>
            <a:spLocks noGrp="1"/>
          </p:cNvSpPr>
          <p:nvPr>
            <p:ph type="title"/>
          </p:nvPr>
        </p:nvSpPr>
        <p:spPr>
          <a:xfrm>
            <a:off x="6094936" y="458695"/>
            <a:ext cx="5690715" cy="577967"/>
          </a:xfrm>
        </p:spPr>
        <p:txBody>
          <a:bodyPr/>
          <a:lstStyle/>
          <a:p>
            <a:r>
              <a:rPr lang="en-US" dirty="0"/>
              <a:t>Features of Sound analysis</a:t>
            </a:r>
          </a:p>
        </p:txBody>
      </p:sp>
      <p:pic>
        <p:nvPicPr>
          <p:cNvPr id="14" name="Picture Placeholder 13" descr="A white hexagon with black background">
            <a:extLst>
              <a:ext uri="{FF2B5EF4-FFF2-40B4-BE49-F238E27FC236}">
                <a16:creationId xmlns:a16="http://schemas.microsoft.com/office/drawing/2014/main" id="{D646223A-19D5-631B-406C-9DE95372C2AC}"/>
              </a:ext>
            </a:extLst>
          </p:cNvPr>
          <p:cNvPicPr>
            <a:picLocks noGrp="1" noChangeAspect="1"/>
          </p:cNvPicPr>
          <p:nvPr>
            <p:ph type="pic" sz="quarter" idx="16"/>
          </p:nvPr>
        </p:nvPicPr>
        <p:blipFill>
          <a:blip r:embed="rId3"/>
          <a:srcRect l="43" r="43"/>
          <a:stretch/>
        </p:blipFill>
        <p:spPr>
          <a:xfrm>
            <a:off x="0" y="1313180"/>
            <a:ext cx="1564830" cy="1808248"/>
          </a:xfrm>
        </p:spPr>
      </p:pic>
      <p:sp>
        <p:nvSpPr>
          <p:cNvPr id="5" name="Content Placeholder 4">
            <a:extLst>
              <a:ext uri="{FF2B5EF4-FFF2-40B4-BE49-F238E27FC236}">
                <a16:creationId xmlns:a16="http://schemas.microsoft.com/office/drawing/2014/main" id="{7B5EFA62-228E-3226-BEC0-DAD98E415379}"/>
              </a:ext>
            </a:extLst>
          </p:cNvPr>
          <p:cNvSpPr>
            <a:spLocks noGrp="1"/>
          </p:cNvSpPr>
          <p:nvPr>
            <p:ph sz="quarter" idx="15"/>
          </p:nvPr>
        </p:nvSpPr>
        <p:spPr>
          <a:xfrm>
            <a:off x="1655065" y="1552237"/>
            <a:ext cx="10130588" cy="3875371"/>
          </a:xfrm>
        </p:spPr>
        <p:txBody>
          <a:bodyPr>
            <a:normAutofit lnSpcReduction="10000"/>
          </a:bodyPr>
          <a:lstStyle/>
          <a:p>
            <a:endParaRPr lang="en-US" sz="1800" dirty="0"/>
          </a:p>
          <a:p>
            <a:r>
              <a:rPr lang="en-US" sz="1800" b="1" dirty="0"/>
              <a:t>Spectrogram:</a:t>
            </a:r>
            <a:r>
              <a:rPr lang="en-US" sz="1800" dirty="0"/>
              <a:t>  A representation of the frequency content of an audio signal over time. It provides a 2D or 3D plot that shows the distribution of energy across different frequencies at different time instants.</a:t>
            </a:r>
          </a:p>
          <a:p>
            <a:r>
              <a:rPr lang="en-US" sz="1800" b="1" dirty="0"/>
              <a:t>Mel-Frequency Cepstral Coefficients (MFCCs): </a:t>
            </a:r>
            <a:r>
              <a:rPr lang="en-US" sz="1800" dirty="0"/>
              <a:t>MFCCs represent the short-term power spectrum of a sound and are derived from the Fourier transform of the audio signal. MFCCs are particularly useful for capturing the timbral aspects of sound.</a:t>
            </a:r>
          </a:p>
          <a:p>
            <a:r>
              <a:rPr lang="en-US" sz="1800" b="1" dirty="0"/>
              <a:t>The Zero-Crossing Rate (ZCR):  </a:t>
            </a:r>
            <a:r>
              <a:rPr lang="en-US" sz="1800" dirty="0"/>
              <a:t>A temporal feature that measures the number of times the audio signal crosses the zero-amplitude level within a given time frame or window. It provides information about the noisiness or frequency content of the signal.</a:t>
            </a:r>
          </a:p>
          <a:p>
            <a:endParaRPr lang="en-US" dirty="0"/>
          </a:p>
        </p:txBody>
      </p:sp>
      <p:pic>
        <p:nvPicPr>
          <p:cNvPr id="36" name="Picture Placeholder 35" descr="Logo">
            <a:extLst>
              <a:ext uri="{FF2B5EF4-FFF2-40B4-BE49-F238E27FC236}">
                <a16:creationId xmlns:a16="http://schemas.microsoft.com/office/drawing/2014/main" id="{3D608FD5-86FF-AF9B-7164-983AACE2B829}"/>
              </a:ext>
            </a:extLst>
          </p:cNvPr>
          <p:cNvPicPr>
            <a:picLocks noGrp="1" noChangeAspect="1"/>
          </p:cNvPicPr>
          <p:nvPr>
            <p:ph type="pic" sz="quarter" idx="14"/>
          </p:nvPr>
        </p:nvPicPr>
        <p:blipFill>
          <a:blip r:embed="rId4">
            <a:extLst>
              <a:ext uri="{96DAC541-7B7A-43D3-8B79-37D633B846F1}">
                <asvg:svgBlip xmlns:asvg="http://schemas.microsoft.com/office/drawing/2016/SVG/main" r:embed="rId5"/>
              </a:ext>
            </a:extLst>
          </a:blip>
          <a:srcRect l="406" r="406"/>
          <a:stretch/>
        </p:blipFill>
        <p:spPr>
          <a:xfrm>
            <a:off x="11158320" y="5764735"/>
            <a:ext cx="630936" cy="731520"/>
          </a:xfrm>
        </p:spPr>
      </p:pic>
    </p:spTree>
    <p:extLst>
      <p:ext uri="{BB962C8B-B14F-4D97-AF65-F5344CB8AC3E}">
        <p14:creationId xmlns:p14="http://schemas.microsoft.com/office/powerpoint/2010/main" val="123050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9A096E-19D4-BD56-CEC7-F7E3C99E5962}"/>
              </a:ext>
            </a:extLst>
          </p:cNvPr>
          <p:cNvSpPr>
            <a:spLocks noGrp="1"/>
          </p:cNvSpPr>
          <p:nvPr>
            <p:ph type="title"/>
          </p:nvPr>
        </p:nvSpPr>
        <p:spPr>
          <a:xfrm>
            <a:off x="6094936" y="458695"/>
            <a:ext cx="5690715" cy="577967"/>
          </a:xfrm>
        </p:spPr>
        <p:txBody>
          <a:bodyPr>
            <a:normAutofit/>
          </a:bodyPr>
          <a:lstStyle/>
          <a:p>
            <a:pPr lvl="0"/>
            <a:r>
              <a:rPr lang="en-US" sz="2800" noProof="0" dirty="0" err="1"/>
              <a:t>Ml</a:t>
            </a:r>
            <a:r>
              <a:rPr lang="en-US" sz="2800" noProof="0" dirty="0"/>
              <a:t> Models used</a:t>
            </a:r>
          </a:p>
        </p:txBody>
      </p:sp>
      <p:pic>
        <p:nvPicPr>
          <p:cNvPr id="6" name="Picture Placeholder 5" descr="A white and black logo">
            <a:extLst>
              <a:ext uri="{FF2B5EF4-FFF2-40B4-BE49-F238E27FC236}">
                <a16:creationId xmlns:a16="http://schemas.microsoft.com/office/drawing/2014/main" id="{829CA16C-261C-CAB4-3829-C6AC90AF06DB}"/>
              </a:ext>
            </a:extLst>
          </p:cNvPr>
          <p:cNvPicPr>
            <a:picLocks noGrp="1" noChangeAspect="1"/>
          </p:cNvPicPr>
          <p:nvPr>
            <p:ph type="pic" sz="quarter" idx="16"/>
          </p:nvPr>
        </p:nvPicPr>
        <p:blipFill>
          <a:blip r:embed="rId3"/>
          <a:srcRect l="7" r="7"/>
          <a:stretch/>
        </p:blipFill>
        <p:spPr>
          <a:xfrm>
            <a:off x="837273" y="1840378"/>
            <a:ext cx="4206240" cy="3639312"/>
          </a:xfrm>
        </p:spPr>
      </p:pic>
      <p:sp>
        <p:nvSpPr>
          <p:cNvPr id="10" name="Content Placeholder 9">
            <a:extLst>
              <a:ext uri="{FF2B5EF4-FFF2-40B4-BE49-F238E27FC236}">
                <a16:creationId xmlns:a16="http://schemas.microsoft.com/office/drawing/2014/main" id="{D13107B8-D5B9-707A-E090-6F772B82DE87}"/>
              </a:ext>
            </a:extLst>
          </p:cNvPr>
          <p:cNvSpPr>
            <a:spLocks noGrp="1"/>
          </p:cNvSpPr>
          <p:nvPr>
            <p:ph sz="quarter" idx="15"/>
          </p:nvPr>
        </p:nvSpPr>
        <p:spPr>
          <a:xfrm>
            <a:off x="6096115" y="1652717"/>
            <a:ext cx="5689537" cy="3875371"/>
          </a:xfrm>
        </p:spPr>
        <p:txBody>
          <a:bodyPr/>
          <a:lstStyle/>
          <a:p>
            <a:r>
              <a:rPr lang="en-US" dirty="0"/>
              <a:t>k Nearest Neighbors</a:t>
            </a:r>
          </a:p>
          <a:p>
            <a:r>
              <a:rPr lang="en-US" dirty="0"/>
              <a:t>Support Vector Machines</a:t>
            </a:r>
          </a:p>
          <a:p>
            <a:r>
              <a:rPr lang="en-US" dirty="0"/>
              <a:t>Random Forest</a:t>
            </a:r>
          </a:p>
          <a:p>
            <a:r>
              <a:rPr lang="en-US" dirty="0"/>
              <a:t>Gradient Boosting</a:t>
            </a:r>
          </a:p>
          <a:p>
            <a:pPr marL="0" indent="0">
              <a:buNone/>
            </a:pPr>
            <a:endParaRPr lang="en-US" dirty="0"/>
          </a:p>
        </p:txBody>
      </p:sp>
      <p:pic>
        <p:nvPicPr>
          <p:cNvPr id="25" name="Picture Placeholder 24" descr="Logo">
            <a:extLst>
              <a:ext uri="{FF2B5EF4-FFF2-40B4-BE49-F238E27FC236}">
                <a16:creationId xmlns:a16="http://schemas.microsoft.com/office/drawing/2014/main" id="{0E657AC0-906B-4F3B-AFF5-7C8D21C18CEC}"/>
              </a:ext>
            </a:extLst>
          </p:cNvPr>
          <p:cNvPicPr>
            <a:picLocks noGrp="1" noChangeAspect="1"/>
          </p:cNvPicPr>
          <p:nvPr>
            <p:ph type="pic" sz="quarter" idx="14"/>
          </p:nvPr>
        </p:nvPicPr>
        <p:blipFill>
          <a:blip r:embed="rId4">
            <a:extLst>
              <a:ext uri="{96DAC541-7B7A-43D3-8B79-37D633B846F1}">
                <asvg:svgBlip xmlns:asvg="http://schemas.microsoft.com/office/drawing/2016/SVG/main" r:embed="rId5"/>
              </a:ext>
            </a:extLst>
          </a:blip>
          <a:srcRect l="406" r="406"/>
          <a:stretch/>
        </p:blipFill>
        <p:spPr>
          <a:xfrm>
            <a:off x="11158320" y="5764735"/>
            <a:ext cx="630936" cy="731520"/>
          </a:xfrm>
        </p:spPr>
      </p:pic>
      <p:grpSp>
        <p:nvGrpSpPr>
          <p:cNvPr id="15" name="Group 14">
            <a:extLst>
              <a:ext uri="{FF2B5EF4-FFF2-40B4-BE49-F238E27FC236}">
                <a16:creationId xmlns:a16="http://schemas.microsoft.com/office/drawing/2014/main" id="{C198515E-7D05-FFF5-8664-41A0DE5499A9}"/>
              </a:ext>
              <a:ext uri="{C183D7F6-B498-43B3-948B-1728B52AA6E4}">
                <adec:decorative xmlns:adec="http://schemas.microsoft.com/office/drawing/2017/decorative" val="1"/>
              </a:ext>
            </a:extLst>
          </p:cNvPr>
          <p:cNvGrpSpPr/>
          <p:nvPr/>
        </p:nvGrpSpPr>
        <p:grpSpPr>
          <a:xfrm>
            <a:off x="6045736" y="2674741"/>
            <a:ext cx="5536021" cy="1924216"/>
            <a:chOff x="5921514" y="2674741"/>
            <a:chExt cx="5874950" cy="1924216"/>
          </a:xfrm>
        </p:grpSpPr>
        <p:cxnSp>
          <p:nvCxnSpPr>
            <p:cNvPr id="16" name="Straight Connector 15">
              <a:extLst>
                <a:ext uri="{FF2B5EF4-FFF2-40B4-BE49-F238E27FC236}">
                  <a16:creationId xmlns:a16="http://schemas.microsoft.com/office/drawing/2014/main" id="{64858218-E075-E7C6-87FF-A0D5C353F322}"/>
                </a:ext>
              </a:extLst>
            </p:cNvPr>
            <p:cNvCxnSpPr>
              <a:cxnSpLocks/>
            </p:cNvCxnSpPr>
            <p:nvPr/>
          </p:nvCxnSpPr>
          <p:spPr>
            <a:xfrm>
              <a:off x="5921514" y="2674741"/>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621B4C-2B4A-7659-34D5-0CB0688809F9}"/>
                </a:ext>
              </a:extLst>
            </p:cNvPr>
            <p:cNvCxnSpPr>
              <a:cxnSpLocks/>
            </p:cNvCxnSpPr>
            <p:nvPr/>
          </p:nvCxnSpPr>
          <p:spPr>
            <a:xfrm>
              <a:off x="5921514" y="3305838"/>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F5F0E2-D08A-41C0-0F64-33E50282C218}"/>
                </a:ext>
              </a:extLst>
            </p:cNvPr>
            <p:cNvCxnSpPr>
              <a:cxnSpLocks/>
            </p:cNvCxnSpPr>
            <p:nvPr/>
          </p:nvCxnSpPr>
          <p:spPr>
            <a:xfrm>
              <a:off x="5921514" y="3967860"/>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B6DF3B-E41E-8724-A5D1-554AB1A76C29}"/>
                </a:ext>
              </a:extLst>
            </p:cNvPr>
            <p:cNvCxnSpPr>
              <a:cxnSpLocks/>
            </p:cNvCxnSpPr>
            <p:nvPr/>
          </p:nvCxnSpPr>
          <p:spPr>
            <a:xfrm>
              <a:off x="5921514" y="4598957"/>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561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7920DB-E6DE-FF87-EFCA-098721BCAAB6}"/>
              </a:ext>
            </a:extLst>
          </p:cNvPr>
          <p:cNvSpPr>
            <a:spLocks noGrp="1"/>
          </p:cNvSpPr>
          <p:nvPr>
            <p:ph type="title"/>
          </p:nvPr>
        </p:nvSpPr>
        <p:spPr>
          <a:xfrm>
            <a:off x="397764" y="481564"/>
            <a:ext cx="5511330" cy="577967"/>
          </a:xfrm>
        </p:spPr>
        <p:txBody>
          <a:bodyPr>
            <a:normAutofit/>
          </a:bodyPr>
          <a:lstStyle/>
          <a:p>
            <a:pPr lvl="0"/>
            <a:r>
              <a:rPr lang="en-US" sz="2800" noProof="0" dirty="0" err="1"/>
              <a:t>Ml</a:t>
            </a:r>
            <a:r>
              <a:rPr lang="en-US" sz="2800" noProof="0" dirty="0"/>
              <a:t> implementation</a:t>
            </a:r>
          </a:p>
        </p:txBody>
      </p:sp>
      <p:sp>
        <p:nvSpPr>
          <p:cNvPr id="10" name="Content Placeholder 9">
            <a:extLst>
              <a:ext uri="{FF2B5EF4-FFF2-40B4-BE49-F238E27FC236}">
                <a16:creationId xmlns:a16="http://schemas.microsoft.com/office/drawing/2014/main" id="{852C3F4B-F073-0CAF-30BD-2282A4FFC523}"/>
              </a:ext>
            </a:extLst>
          </p:cNvPr>
          <p:cNvSpPr>
            <a:spLocks noGrp="1"/>
          </p:cNvSpPr>
          <p:nvPr>
            <p:ph sz="quarter" idx="15"/>
          </p:nvPr>
        </p:nvSpPr>
        <p:spPr>
          <a:xfrm>
            <a:off x="397764" y="1556792"/>
            <a:ext cx="9340439" cy="3112929"/>
          </a:xfrm>
        </p:spPr>
        <p:txBody>
          <a:bodyPr/>
          <a:lstStyle/>
          <a:p>
            <a:pPr lvl="0"/>
            <a:r>
              <a:rPr lang="en-US" sz="1800" cap="none" noProof="0" dirty="0">
                <a:latin typeface="+mn-lt"/>
              </a:rPr>
              <a:t>k-NN </a:t>
            </a:r>
          </a:p>
          <a:p>
            <a:pPr lvl="0"/>
            <a:r>
              <a:rPr lang="en-US" sz="1800" cap="none" dirty="0">
                <a:latin typeface="+mn-lt"/>
              </a:rPr>
              <a:t>Parameters: Number of neighbors</a:t>
            </a:r>
            <a:endParaRPr lang="en-US" sz="1800" cap="none" noProof="0" dirty="0">
              <a:latin typeface="+mn-lt"/>
            </a:endParaRPr>
          </a:p>
          <a:p>
            <a:pPr lvl="0"/>
            <a:r>
              <a:rPr lang="en-US" sz="1800" cap="none" noProof="0" dirty="0">
                <a:latin typeface="+mn-lt"/>
              </a:rPr>
              <a:t>Accuracy:  67.5%</a:t>
            </a:r>
          </a:p>
          <a:p>
            <a:pPr lvl="0"/>
            <a:endParaRPr lang="en-US" sz="1800" cap="none" noProof="0" dirty="0">
              <a:latin typeface="+mn-lt"/>
            </a:endParaRPr>
          </a:p>
          <a:p>
            <a:pPr lvl="0"/>
            <a:r>
              <a:rPr lang="en-US" sz="1800" cap="none" noProof="0" dirty="0">
                <a:latin typeface="+mn-lt"/>
              </a:rPr>
              <a:t>SVM </a:t>
            </a:r>
          </a:p>
          <a:p>
            <a:r>
              <a:rPr lang="en-US" sz="1800" cap="none" dirty="0">
                <a:latin typeface="+mn-lt"/>
              </a:rPr>
              <a:t>Parameters: Regularization Parameter</a:t>
            </a:r>
          </a:p>
          <a:p>
            <a:pPr lvl="0"/>
            <a:r>
              <a:rPr lang="en-US" sz="1800" cap="none" noProof="0" dirty="0">
                <a:latin typeface="+mn-lt"/>
              </a:rPr>
              <a:t>Accuracy:  40.4%</a:t>
            </a:r>
          </a:p>
          <a:p>
            <a:endParaRPr lang="en-US" sz="1800" cap="none" noProof="0" dirty="0">
              <a:latin typeface="+mn-lt"/>
            </a:endParaRPr>
          </a:p>
          <a:p>
            <a:pPr lvl="0"/>
            <a:r>
              <a:rPr lang="en-US" sz="1800" cap="none" noProof="0" dirty="0">
                <a:latin typeface="+mn-lt"/>
              </a:rPr>
              <a:t>Random Forest</a:t>
            </a:r>
          </a:p>
          <a:p>
            <a:pPr lvl="0"/>
            <a:r>
              <a:rPr lang="en-US" sz="1800" cap="none" dirty="0">
                <a:latin typeface="+mn-lt"/>
              </a:rPr>
              <a:t>Parameters: Number of Estimators</a:t>
            </a:r>
          </a:p>
          <a:p>
            <a:pPr lvl="0"/>
            <a:r>
              <a:rPr lang="en-US" sz="1800" cap="none" noProof="0" dirty="0">
                <a:latin typeface="+mn-lt"/>
              </a:rPr>
              <a:t>Accuracy:  46.5%</a:t>
            </a:r>
          </a:p>
          <a:p>
            <a:pPr lvl="0"/>
            <a:endParaRPr lang="en-US" sz="1800" cap="none" dirty="0">
              <a:latin typeface="+mn-lt"/>
            </a:endParaRPr>
          </a:p>
          <a:p>
            <a:pPr lvl="0"/>
            <a:r>
              <a:rPr lang="en-US" sz="1800" cap="none" noProof="0" dirty="0">
                <a:latin typeface="+mn-lt"/>
              </a:rPr>
              <a:t>Gradient Boosting</a:t>
            </a:r>
          </a:p>
          <a:p>
            <a:pPr lvl="0"/>
            <a:r>
              <a:rPr lang="en-US" sz="1800" cap="none" dirty="0">
                <a:latin typeface="+mn-lt"/>
              </a:rPr>
              <a:t>Parameters: Number of Estimators</a:t>
            </a:r>
          </a:p>
          <a:p>
            <a:pPr lvl="0"/>
            <a:r>
              <a:rPr lang="en-US" sz="1800" cap="none" dirty="0">
                <a:latin typeface="+mn-lt"/>
              </a:rPr>
              <a:t>Accuracy:</a:t>
            </a:r>
            <a:r>
              <a:rPr lang="en-US" sz="1800" cap="none" noProof="0" dirty="0">
                <a:latin typeface="+mn-lt"/>
              </a:rPr>
              <a:t> 34.2%</a:t>
            </a:r>
          </a:p>
          <a:p>
            <a:pPr lvl="0"/>
            <a:endParaRPr lang="en-US" sz="1800" cap="none" noProof="0" dirty="0">
              <a:latin typeface="+mn-lt"/>
            </a:endParaRPr>
          </a:p>
        </p:txBody>
      </p:sp>
      <p:pic>
        <p:nvPicPr>
          <p:cNvPr id="24" name="Picture Placeholder 23" descr="Logo&#10;">
            <a:extLst>
              <a:ext uri="{FF2B5EF4-FFF2-40B4-BE49-F238E27FC236}">
                <a16:creationId xmlns:a16="http://schemas.microsoft.com/office/drawing/2014/main" id="{F2690A47-67BD-A546-2B32-DEE0774181B0}"/>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l="406" r="406"/>
          <a:stretch/>
        </p:blipFill>
        <p:spPr>
          <a:xfrm>
            <a:off x="11158320" y="5764735"/>
            <a:ext cx="630936" cy="731520"/>
          </a:xfrm>
        </p:spPr>
      </p:pic>
      <p:sp>
        <p:nvSpPr>
          <p:cNvPr id="3" name="TextBox 2">
            <a:extLst>
              <a:ext uri="{FF2B5EF4-FFF2-40B4-BE49-F238E27FC236}">
                <a16:creationId xmlns:a16="http://schemas.microsoft.com/office/drawing/2014/main" id="{925BF99A-B6F4-F8AD-57BF-BE5710E73A1A}"/>
              </a:ext>
            </a:extLst>
          </p:cNvPr>
          <p:cNvSpPr txBox="1"/>
          <p:nvPr/>
        </p:nvSpPr>
        <p:spPr>
          <a:xfrm>
            <a:off x="5687568" y="1556792"/>
            <a:ext cx="5587743" cy="1200329"/>
          </a:xfrm>
          <a:prstGeom prst="rect">
            <a:avLst/>
          </a:prstGeom>
          <a:noFill/>
        </p:spPr>
        <p:txBody>
          <a:bodyPr wrap="square" rtlCol="0">
            <a:spAutoFit/>
          </a:bodyPr>
          <a:lstStyle/>
          <a:p>
            <a:pPr lvl="0"/>
            <a:r>
              <a:rPr lang="en-US" sz="1800" cap="none" noProof="0" dirty="0">
                <a:solidFill>
                  <a:schemeClr val="bg1"/>
                </a:solidFill>
                <a:latin typeface="+mn-lt"/>
              </a:rPr>
              <a:t>Human Accuracy: Human performance on the ESC-50 dataset is reported to be around 81.3%.</a:t>
            </a:r>
          </a:p>
          <a:p>
            <a:pPr lvl="0"/>
            <a:endParaRPr lang="en-US" sz="1800" cap="none" noProof="0" dirty="0">
              <a:solidFill>
                <a:schemeClr val="bg1"/>
              </a:solidFill>
              <a:latin typeface="+mn-lt"/>
            </a:endParaRPr>
          </a:p>
          <a:p>
            <a:endParaRPr lang="en-US" dirty="0">
              <a:solidFill>
                <a:schemeClr val="bg1"/>
              </a:solidFill>
            </a:endParaRPr>
          </a:p>
        </p:txBody>
      </p:sp>
    </p:spTree>
    <p:extLst>
      <p:ext uri="{BB962C8B-B14F-4D97-AF65-F5344CB8AC3E}">
        <p14:creationId xmlns:p14="http://schemas.microsoft.com/office/powerpoint/2010/main" val="69301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B01B2-FE52-AB3A-1EE7-97F7CD529D08}"/>
              </a:ext>
            </a:extLst>
          </p:cNvPr>
          <p:cNvSpPr>
            <a:spLocks noGrp="1"/>
          </p:cNvSpPr>
          <p:nvPr>
            <p:ph type="title"/>
          </p:nvPr>
        </p:nvSpPr>
        <p:spPr>
          <a:xfrm>
            <a:off x="402744" y="594360"/>
            <a:ext cx="9061296" cy="1362456"/>
          </a:xfrm>
        </p:spPr>
        <p:txBody>
          <a:bodyPr>
            <a:normAutofit/>
          </a:bodyPr>
          <a:lstStyle/>
          <a:p>
            <a:r>
              <a:rPr lang="en-US" sz="1800" kern="100" cap="none" dirty="0">
                <a:effectLst/>
                <a:latin typeface="+mn-lt"/>
                <a:ea typeface="Aptos" panose="020B0004020202020204" pitchFamily="34" charset="0"/>
                <a:cs typeface="Times New Roman" panose="02020603050405020304" pitchFamily="18" charset="0"/>
              </a:rPr>
              <a:t>Given the current performance, the model may not be ready for deployment in critical applications. The accuracy is not yet satisfactory for reliable environmental sound classification. Further improvements and optimizations are needed before recommending the model for use.</a:t>
            </a:r>
            <a:br>
              <a:rPr lang="en-US" sz="1800" kern="100" cap="none" dirty="0">
                <a:effectLst/>
                <a:latin typeface="+mn-lt"/>
                <a:ea typeface="Aptos" panose="020B0004020202020204" pitchFamily="34" charset="0"/>
                <a:cs typeface="Times New Roman" panose="02020603050405020304" pitchFamily="18" charset="0"/>
              </a:rPr>
            </a:br>
            <a:endParaRPr lang="en-US" sz="1800" cap="none" noProof="0" dirty="0">
              <a:latin typeface="+mn-lt"/>
            </a:endParaRPr>
          </a:p>
        </p:txBody>
      </p:sp>
      <p:pic>
        <p:nvPicPr>
          <p:cNvPr id="8" name="Picture Placeholder 7" descr="A white and black logo">
            <a:extLst>
              <a:ext uri="{FF2B5EF4-FFF2-40B4-BE49-F238E27FC236}">
                <a16:creationId xmlns:a16="http://schemas.microsoft.com/office/drawing/2014/main" id="{D112D8B3-82F2-EA85-EACE-18CCD94F56F1}"/>
              </a:ext>
            </a:extLst>
          </p:cNvPr>
          <p:cNvPicPr>
            <a:picLocks noGrp="1" noChangeAspect="1"/>
          </p:cNvPicPr>
          <p:nvPr>
            <p:ph type="pic" sz="quarter" idx="16"/>
          </p:nvPr>
        </p:nvPicPr>
        <p:blipFill>
          <a:blip r:embed="rId3">
            <a:biLevel thresh="75000"/>
          </a:blip>
          <a:srcRect l="8" r="8"/>
          <a:stretch/>
        </p:blipFill>
        <p:spPr>
          <a:xfrm>
            <a:off x="9675103" y="486841"/>
            <a:ext cx="2114153" cy="1829173"/>
          </a:xfrm>
        </p:spPr>
      </p:pic>
      <p:pic>
        <p:nvPicPr>
          <p:cNvPr id="13" name="Picture Placeholder 12" descr="Logo">
            <a:extLst>
              <a:ext uri="{FF2B5EF4-FFF2-40B4-BE49-F238E27FC236}">
                <a16:creationId xmlns:a16="http://schemas.microsoft.com/office/drawing/2014/main" id="{F380C51E-2FD9-7A8A-A7F6-97395CDFAEB9}"/>
              </a:ext>
            </a:extLst>
          </p:cNvPr>
          <p:cNvPicPr>
            <a:picLocks noGrp="1" noChangeAspect="1"/>
          </p:cNvPicPr>
          <p:nvPr>
            <p:ph type="pic" sz="quarter" idx="14"/>
          </p:nvPr>
        </p:nvPicPr>
        <p:blipFill>
          <a:blip r:embed="rId4">
            <a:extLst>
              <a:ext uri="{96DAC541-7B7A-43D3-8B79-37D633B846F1}">
                <asvg:svgBlip xmlns:asvg="http://schemas.microsoft.com/office/drawing/2016/SVG/main" r:embed="rId5"/>
              </a:ext>
            </a:extLst>
          </a:blip>
          <a:srcRect l="406" r="406"/>
          <a:stretch/>
        </p:blipFill>
        <p:spPr>
          <a:xfrm>
            <a:off x="11158320" y="5764735"/>
            <a:ext cx="630936" cy="731520"/>
          </a:xfrm>
        </p:spPr>
      </p:pic>
      <p:sp>
        <p:nvSpPr>
          <p:cNvPr id="2" name="TextBox 1">
            <a:extLst>
              <a:ext uri="{FF2B5EF4-FFF2-40B4-BE49-F238E27FC236}">
                <a16:creationId xmlns:a16="http://schemas.microsoft.com/office/drawing/2014/main" id="{8474A19C-3288-8F19-4BFD-BE1EEA1A7C68}"/>
              </a:ext>
            </a:extLst>
          </p:cNvPr>
          <p:cNvSpPr txBox="1"/>
          <p:nvPr/>
        </p:nvSpPr>
        <p:spPr>
          <a:xfrm>
            <a:off x="402744" y="1956816"/>
            <a:ext cx="9061296" cy="3139321"/>
          </a:xfrm>
          <a:prstGeom prst="rect">
            <a:avLst/>
          </a:prstGeom>
          <a:noFill/>
        </p:spPr>
        <p:txBody>
          <a:bodyPr wrap="square" rtlCol="0">
            <a:spAutoFit/>
          </a:bodyPr>
          <a:lstStyle/>
          <a:p>
            <a:pPr marR="0" lvl="0">
              <a:spcBef>
                <a:spcPts val="0"/>
              </a:spcBef>
              <a:spcAft>
                <a:spcPts val="0"/>
              </a:spcAft>
              <a:buSzPts val="1000"/>
              <a:tabLst>
                <a:tab pos="457200" algn="l"/>
              </a:tabLst>
            </a:pPr>
            <a:r>
              <a:rPr lang="en-US" sz="1800" b="1" kern="100" dirty="0">
                <a:solidFill>
                  <a:schemeClr val="bg1"/>
                </a:solidFill>
                <a:effectLst/>
                <a:ea typeface="Aptos" panose="020B0004020202020204" pitchFamily="34" charset="0"/>
                <a:cs typeface="Times New Roman" panose="02020603050405020304" pitchFamily="18" charset="0"/>
              </a:rPr>
              <a:t>Improvements to made</a:t>
            </a:r>
          </a:p>
          <a:p>
            <a:pPr marR="0" lvl="0">
              <a:spcBef>
                <a:spcPts val="0"/>
              </a:spcBef>
              <a:spcAft>
                <a:spcPts val="0"/>
              </a:spcAft>
              <a:buSzPts val="1000"/>
              <a:tabLst>
                <a:tab pos="457200" algn="l"/>
              </a:tabLst>
            </a:pPr>
            <a:endParaRPr lang="en-US" sz="1800" b="1" kern="100" dirty="0">
              <a:solidFill>
                <a:schemeClr val="bg1"/>
              </a:solidFill>
              <a:effectLst/>
              <a:ea typeface="Aptos" panose="020B0004020202020204" pitchFamily="34" charset="0"/>
              <a:cs typeface="Times New Roman" panose="02020603050405020304" pitchFamily="18" charset="0"/>
            </a:endParaRPr>
          </a:p>
          <a:p>
            <a:pPr marR="0" lvl="0">
              <a:spcBef>
                <a:spcPts val="0"/>
              </a:spcBef>
              <a:spcAft>
                <a:spcPts val="0"/>
              </a:spcAft>
              <a:buSzPts val="1000"/>
              <a:tabLst>
                <a:tab pos="457200" algn="l"/>
              </a:tabLst>
            </a:pPr>
            <a:r>
              <a:rPr lang="en-US" sz="1800" b="1" kern="100" dirty="0">
                <a:solidFill>
                  <a:schemeClr val="bg1"/>
                </a:solidFill>
                <a:effectLst/>
                <a:ea typeface="Aptos" panose="020B0004020202020204" pitchFamily="34" charset="0"/>
                <a:cs typeface="Times New Roman" panose="02020603050405020304" pitchFamily="18" charset="0"/>
              </a:rPr>
              <a:t>Data Augmentation:</a:t>
            </a:r>
            <a:r>
              <a:rPr lang="en-US" sz="1800" kern="100" dirty="0">
                <a:solidFill>
                  <a:schemeClr val="bg1"/>
                </a:solidFill>
                <a:effectLst/>
                <a:ea typeface="Aptos" panose="020B0004020202020204" pitchFamily="34" charset="0"/>
                <a:cs typeface="Times New Roman" panose="02020603050405020304" pitchFamily="18" charset="0"/>
              </a:rPr>
              <a:t> Implement more sophisticated data augmentation techniques to increase the diversity of the training data.</a:t>
            </a:r>
          </a:p>
          <a:p>
            <a:pPr marR="0" lvl="0">
              <a:spcBef>
                <a:spcPts val="0"/>
              </a:spcBef>
              <a:spcAft>
                <a:spcPts val="0"/>
              </a:spcAft>
              <a:buSzPts val="1000"/>
              <a:tabLst>
                <a:tab pos="457200" algn="l"/>
              </a:tabLst>
            </a:pPr>
            <a:endParaRPr lang="en-US" sz="1800" kern="100" dirty="0">
              <a:solidFill>
                <a:schemeClr val="bg1"/>
              </a:solidFill>
              <a:effectLst/>
              <a:ea typeface="Aptos" panose="020B0004020202020204" pitchFamily="34" charset="0"/>
              <a:cs typeface="Times New Roman" panose="02020603050405020304" pitchFamily="18" charset="0"/>
            </a:endParaRPr>
          </a:p>
          <a:p>
            <a:pPr marR="0" lvl="0">
              <a:spcBef>
                <a:spcPts val="0"/>
              </a:spcBef>
              <a:spcAft>
                <a:spcPts val="0"/>
              </a:spcAft>
              <a:buSzPts val="1000"/>
              <a:tabLst>
                <a:tab pos="457200" algn="l"/>
              </a:tabLst>
            </a:pPr>
            <a:r>
              <a:rPr lang="en-US" sz="1800" b="1" kern="100" dirty="0">
                <a:solidFill>
                  <a:schemeClr val="bg1"/>
                </a:solidFill>
                <a:effectLst/>
                <a:ea typeface="Aptos" panose="020B0004020202020204" pitchFamily="34" charset="0"/>
                <a:cs typeface="Times New Roman" panose="02020603050405020304" pitchFamily="18" charset="0"/>
              </a:rPr>
              <a:t>Ensemble Methods:</a:t>
            </a:r>
            <a:r>
              <a:rPr lang="en-US" sz="1800" kern="100" dirty="0">
                <a:solidFill>
                  <a:schemeClr val="bg1"/>
                </a:solidFill>
                <a:effectLst/>
                <a:ea typeface="Aptos" panose="020B0004020202020204" pitchFamily="34" charset="0"/>
                <a:cs typeface="Times New Roman" panose="02020603050405020304" pitchFamily="18" charset="0"/>
              </a:rPr>
              <a:t> Explore ensemble methods to combine the strengths of different models.</a:t>
            </a:r>
          </a:p>
          <a:p>
            <a:pPr marR="0" lvl="0">
              <a:spcBef>
                <a:spcPts val="0"/>
              </a:spcBef>
              <a:spcAft>
                <a:spcPts val="0"/>
              </a:spcAft>
              <a:buSzPts val="1000"/>
              <a:tabLst>
                <a:tab pos="457200" algn="l"/>
              </a:tabLst>
            </a:pPr>
            <a:endParaRPr lang="en-US" sz="1800" kern="100" dirty="0">
              <a:solidFill>
                <a:schemeClr val="bg1"/>
              </a:solidFill>
              <a:effectLst/>
              <a:ea typeface="Aptos" panose="020B0004020202020204" pitchFamily="34" charset="0"/>
              <a:cs typeface="Times New Roman" panose="02020603050405020304" pitchFamily="18" charset="0"/>
            </a:endParaRPr>
          </a:p>
          <a:p>
            <a:pPr marR="0" lvl="0">
              <a:spcBef>
                <a:spcPts val="0"/>
              </a:spcBef>
              <a:spcAft>
                <a:spcPts val="0"/>
              </a:spcAft>
              <a:buSzPts val="1000"/>
              <a:tabLst>
                <a:tab pos="457200" algn="l"/>
              </a:tabLst>
            </a:pPr>
            <a:r>
              <a:rPr lang="en-US" sz="1800" b="1" kern="100" dirty="0">
                <a:solidFill>
                  <a:schemeClr val="bg1"/>
                </a:solidFill>
                <a:effectLst/>
                <a:ea typeface="Aptos" panose="020B0004020202020204" pitchFamily="34" charset="0"/>
                <a:cs typeface="Times New Roman" panose="02020603050405020304" pitchFamily="18" charset="0"/>
              </a:rPr>
              <a:t>Transfer Learning: </a:t>
            </a:r>
            <a:r>
              <a:rPr lang="en-US" sz="1800" kern="100" dirty="0">
                <a:solidFill>
                  <a:schemeClr val="bg1"/>
                </a:solidFill>
                <a:effectLst/>
                <a:ea typeface="Aptos" panose="020B0004020202020204" pitchFamily="34" charset="0"/>
                <a:cs typeface="Times New Roman" panose="02020603050405020304" pitchFamily="18" charset="0"/>
              </a:rPr>
              <a:t>Utilize pre-trained models and fine-tune them on the ESC-50 dataset to leverage existing knowledge.</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97951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24E6E-27EF-2F57-BD1F-904FF6A26F1B}"/>
              </a:ext>
            </a:extLst>
          </p:cNvPr>
          <p:cNvSpPr>
            <a:spLocks noGrp="1"/>
          </p:cNvSpPr>
          <p:nvPr>
            <p:ph type="title"/>
          </p:nvPr>
        </p:nvSpPr>
        <p:spPr>
          <a:xfrm>
            <a:off x="397764" y="481564"/>
            <a:ext cx="5511330" cy="577967"/>
          </a:xfrm>
        </p:spPr>
        <p:txBody>
          <a:bodyPr>
            <a:normAutofit/>
          </a:bodyPr>
          <a:lstStyle/>
          <a:p>
            <a:r>
              <a:rPr lang="en-US" sz="2800" dirty="0"/>
              <a:t>Challenges faced</a:t>
            </a:r>
          </a:p>
        </p:txBody>
      </p:sp>
      <p:pic>
        <p:nvPicPr>
          <p:cNvPr id="24" name="Picture Placeholder 23" descr="Logo">
            <a:extLst>
              <a:ext uri="{FF2B5EF4-FFF2-40B4-BE49-F238E27FC236}">
                <a16:creationId xmlns:a16="http://schemas.microsoft.com/office/drawing/2014/main" id="{270EF769-AC7A-1FC5-0724-935D74901F97}"/>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l="406" r="406"/>
          <a:stretch/>
        </p:blipFill>
        <p:spPr>
          <a:xfrm>
            <a:off x="11158320" y="5764735"/>
            <a:ext cx="630936" cy="731520"/>
          </a:xfrm>
        </p:spPr>
      </p:pic>
      <p:sp>
        <p:nvSpPr>
          <p:cNvPr id="8" name="Content Placeholder 7">
            <a:extLst>
              <a:ext uri="{FF2B5EF4-FFF2-40B4-BE49-F238E27FC236}">
                <a16:creationId xmlns:a16="http://schemas.microsoft.com/office/drawing/2014/main" id="{D4FD0025-E816-D3B7-A204-2448804A231B}"/>
              </a:ext>
            </a:extLst>
          </p:cNvPr>
          <p:cNvSpPr>
            <a:spLocks noGrp="1"/>
          </p:cNvSpPr>
          <p:nvPr>
            <p:ph sz="quarter" idx="15"/>
          </p:nvPr>
        </p:nvSpPr>
        <p:spPr>
          <a:xfrm>
            <a:off x="449262" y="2076051"/>
            <a:ext cx="10194353" cy="3403174"/>
          </a:xfrm>
        </p:spPr>
        <p:txBody>
          <a:bodyPr/>
          <a:lstStyle/>
          <a:p>
            <a:r>
              <a:rPr lang="en-US" dirty="0"/>
              <a:t>Managing a large dataset 2000 recordings required efficient storage and processing capabilities.</a:t>
            </a:r>
          </a:p>
          <a:p>
            <a:r>
              <a:rPr lang="en-US" dirty="0"/>
              <a:t>Ensuring the accuracy and reliability of the ML models was a key challenge in organizing the dataset.</a:t>
            </a:r>
          </a:p>
        </p:txBody>
      </p:sp>
    </p:spTree>
    <p:extLst>
      <p:ext uri="{BB962C8B-B14F-4D97-AF65-F5344CB8AC3E}">
        <p14:creationId xmlns:p14="http://schemas.microsoft.com/office/powerpoint/2010/main" val="976224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24E6E-27EF-2F57-BD1F-904FF6A26F1B}"/>
              </a:ext>
            </a:extLst>
          </p:cNvPr>
          <p:cNvSpPr>
            <a:spLocks noGrp="1"/>
          </p:cNvSpPr>
          <p:nvPr>
            <p:ph type="title"/>
          </p:nvPr>
        </p:nvSpPr>
        <p:spPr>
          <a:xfrm>
            <a:off x="397764" y="481564"/>
            <a:ext cx="5511330" cy="577967"/>
          </a:xfrm>
        </p:spPr>
        <p:txBody>
          <a:bodyPr>
            <a:normAutofit/>
          </a:bodyPr>
          <a:lstStyle/>
          <a:p>
            <a:r>
              <a:rPr lang="en-US" sz="2800" dirty="0"/>
              <a:t>summary</a:t>
            </a:r>
          </a:p>
        </p:txBody>
      </p:sp>
      <p:pic>
        <p:nvPicPr>
          <p:cNvPr id="24" name="Picture Placeholder 23" descr="Logo">
            <a:extLst>
              <a:ext uri="{FF2B5EF4-FFF2-40B4-BE49-F238E27FC236}">
                <a16:creationId xmlns:a16="http://schemas.microsoft.com/office/drawing/2014/main" id="{270EF769-AC7A-1FC5-0724-935D74901F97}"/>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l="406" r="406"/>
          <a:stretch/>
        </p:blipFill>
        <p:spPr>
          <a:xfrm>
            <a:off x="11158320" y="5764735"/>
            <a:ext cx="630936" cy="731520"/>
          </a:xfrm>
        </p:spPr>
      </p:pic>
      <p:sp>
        <p:nvSpPr>
          <p:cNvPr id="8" name="Content Placeholder 7">
            <a:extLst>
              <a:ext uri="{FF2B5EF4-FFF2-40B4-BE49-F238E27FC236}">
                <a16:creationId xmlns:a16="http://schemas.microsoft.com/office/drawing/2014/main" id="{D4FD0025-E816-D3B7-A204-2448804A231B}"/>
              </a:ext>
            </a:extLst>
          </p:cNvPr>
          <p:cNvSpPr>
            <a:spLocks noGrp="1"/>
          </p:cNvSpPr>
          <p:nvPr>
            <p:ph sz="quarter" idx="15"/>
          </p:nvPr>
        </p:nvSpPr>
        <p:spPr>
          <a:xfrm>
            <a:off x="449262" y="2076051"/>
            <a:ext cx="10194353" cy="3403174"/>
          </a:xfrm>
        </p:spPr>
        <p:txBody>
          <a:bodyPr>
            <a:normAutofit/>
          </a:bodyPr>
          <a:lstStyle/>
          <a:p>
            <a:r>
              <a:rPr lang="en-US" dirty="0"/>
              <a:t>Key audio features such as MFCCs, Chroma, and Mel Spectrogram were effectively extracted to represent the sound data. Both models were evaluated using 5-fold cross-validation, with each demonstrating strengths depending on the data's nature. The project's findings highlight the effectiveness of traditional machine learning models for environmental sound classification and pave the way for further advancements in the field.</a:t>
            </a:r>
          </a:p>
        </p:txBody>
      </p:sp>
      <p:sp>
        <p:nvSpPr>
          <p:cNvPr id="2" name="TextBox 1">
            <a:extLst>
              <a:ext uri="{FF2B5EF4-FFF2-40B4-BE49-F238E27FC236}">
                <a16:creationId xmlns:a16="http://schemas.microsoft.com/office/drawing/2014/main" id="{9190FBAF-FB7C-8C0C-B455-AA1A4044E41C}"/>
              </a:ext>
            </a:extLst>
          </p:cNvPr>
          <p:cNvSpPr txBox="1"/>
          <p:nvPr/>
        </p:nvSpPr>
        <p:spPr>
          <a:xfrm>
            <a:off x="397764" y="5761163"/>
            <a:ext cx="7257884" cy="369332"/>
          </a:xfrm>
          <a:prstGeom prst="rect">
            <a:avLst/>
          </a:prstGeom>
          <a:noFill/>
        </p:spPr>
        <p:txBody>
          <a:bodyPr wrap="none" rtlCol="0">
            <a:spAutoFit/>
          </a:bodyPr>
          <a:lstStyle/>
          <a:p>
            <a:r>
              <a:rPr lang="en-US" sz="1800" cap="none" dirty="0">
                <a:solidFill>
                  <a:schemeClr val="bg1"/>
                </a:solidFill>
                <a:latin typeface="+mn-lt"/>
              </a:rPr>
              <a:t>Citation: ESC: Dataset for environmental sound classification, ACMMM 2015</a:t>
            </a:r>
            <a:endParaRPr lang="en-US" dirty="0"/>
          </a:p>
        </p:txBody>
      </p:sp>
    </p:spTree>
    <p:extLst>
      <p:ext uri="{BB962C8B-B14F-4D97-AF65-F5344CB8AC3E}">
        <p14:creationId xmlns:p14="http://schemas.microsoft.com/office/powerpoint/2010/main" val="314769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0BB0-59CA-6517-C07A-D05846B30D55}"/>
              </a:ext>
            </a:extLst>
          </p:cNvPr>
          <p:cNvSpPr>
            <a:spLocks noGrp="1"/>
          </p:cNvSpPr>
          <p:nvPr>
            <p:ph type="title"/>
          </p:nvPr>
        </p:nvSpPr>
        <p:spPr>
          <a:xfrm>
            <a:off x="2336900" y="3875351"/>
            <a:ext cx="5901409" cy="1722759"/>
          </a:xfrm>
        </p:spPr>
        <p:txBody>
          <a:bodyPr/>
          <a:lstStyle/>
          <a:p>
            <a:r>
              <a:rPr lang="en-US" noProof="0" dirty="0"/>
              <a:t>thank you</a:t>
            </a:r>
            <a:endParaRPr lang="en-US" dirty="0"/>
          </a:p>
        </p:txBody>
      </p:sp>
      <p:pic>
        <p:nvPicPr>
          <p:cNvPr id="9" name="Picture Placeholder 8" descr="Logo">
            <a:extLst>
              <a:ext uri="{FF2B5EF4-FFF2-40B4-BE49-F238E27FC236}">
                <a16:creationId xmlns:a16="http://schemas.microsoft.com/office/drawing/2014/main" id="{F038AC04-415F-290B-FC4C-CA3F30CB4024}"/>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l="169" r="169"/>
          <a:stretch/>
        </p:blipFill>
        <p:spPr>
          <a:xfrm>
            <a:off x="785376" y="4133963"/>
            <a:ext cx="1060704" cy="1225296"/>
          </a:xfrm>
        </p:spPr>
      </p:pic>
    </p:spTree>
    <p:extLst>
      <p:ext uri="{BB962C8B-B14F-4D97-AF65-F5344CB8AC3E}">
        <p14:creationId xmlns:p14="http://schemas.microsoft.com/office/powerpoint/2010/main" val="317160831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530480_Win32_SL_V7" id="{ED0FC66A-AD1D-4E3A-9391-35115B74CBE5}" vid="{7399F629-2C7F-45E4-BEAE-E5FA343279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A70D1-886A-4E64-908E-5D19892987F3}">
  <ds:schemaRefs>
    <ds:schemaRef ds:uri="http://schemas.microsoft.com/office/2006/documentManagement/types"/>
    <ds:schemaRef ds:uri="http://purl.org/dc/terms/"/>
    <ds:schemaRef ds:uri="http://purl.org/dc/dcmitype/"/>
    <ds:schemaRef ds:uri="http://schemas.microsoft.com/office/infopath/2007/PartnerControls"/>
    <ds:schemaRef ds:uri="http://schemas.microsoft.com/sharepoint/v3"/>
    <ds:schemaRef ds:uri="http://purl.org/dc/elements/1.1/"/>
    <ds:schemaRef ds:uri="http://schemas.openxmlformats.org/package/2006/metadata/core-properties"/>
    <ds:schemaRef ds:uri="http://www.w3.org/XML/1998/namespace"/>
    <ds:schemaRef ds:uri="230e9df3-be65-4c73-a93b-d1236ebd677e"/>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7DBB1DE1-A213-4972-9BBA-B814DE80B096}">
  <ds:schemaRefs>
    <ds:schemaRef ds:uri="http://schemas.microsoft.com/sharepoint/v3/contenttype/forms"/>
  </ds:schemaRefs>
</ds:datastoreItem>
</file>

<file path=customXml/itemProps3.xml><?xml version="1.0" encoding="utf-8"?>
<ds:datastoreItem xmlns:ds="http://schemas.openxmlformats.org/officeDocument/2006/customXml" ds:itemID="{17BB9ACB-773B-4835-AD8E-5FF0A49AE7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102</TotalTime>
  <Words>484</Words>
  <Application>Microsoft Macintosh PowerPoint</Application>
  <PresentationFormat>Widescreen</PresentationFormat>
  <Paragraphs>63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Gill Sans MT</vt:lpstr>
      <vt:lpstr>Impact</vt:lpstr>
      <vt:lpstr>Badge</vt:lpstr>
      <vt:lpstr>Esc-50</vt:lpstr>
      <vt:lpstr>Environmental sound classification</vt:lpstr>
      <vt:lpstr>Features of Sound analysis</vt:lpstr>
      <vt:lpstr>Ml Models used</vt:lpstr>
      <vt:lpstr>Ml implementation</vt:lpstr>
      <vt:lpstr>Given the current performance, the model may not be ready for deployment in critical applications. The accuracy is not yet satisfactory for reliable environmental sound classification. Further improvements and optimizations are needed before recommending the model for use. </vt:lpstr>
      <vt:lpstr>Challenges faced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strategy</dc:title>
  <dc:creator/>
  <cp:lastModifiedBy>Syed Hussain [student]</cp:lastModifiedBy>
  <cp:revision>7</cp:revision>
  <dcterms:created xsi:type="dcterms:W3CDTF">2024-05-16T00:28:59Z</dcterms:created>
  <dcterms:modified xsi:type="dcterms:W3CDTF">2024-05-16T04:20:48Z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