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2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864D-3A17-4E49-A354-278A9FDA8919}" type="datetimeFigureOut">
              <a:rPr lang="bg-BG" smtClean="0"/>
              <a:t>8.5.2019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6B36-3A8A-4B29-A432-F606D821390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864D-3A17-4E49-A354-278A9FDA8919}" type="datetimeFigureOut">
              <a:rPr lang="bg-BG" smtClean="0"/>
              <a:t>8.5.2019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6B36-3A8A-4B29-A432-F606D821390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864D-3A17-4E49-A354-278A9FDA8919}" type="datetimeFigureOut">
              <a:rPr lang="bg-BG" smtClean="0"/>
              <a:t>8.5.2019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6B36-3A8A-4B29-A432-F606D821390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864D-3A17-4E49-A354-278A9FDA8919}" type="datetimeFigureOut">
              <a:rPr lang="bg-BG" smtClean="0"/>
              <a:t>8.5.2019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6B36-3A8A-4B29-A432-F606D821390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864D-3A17-4E49-A354-278A9FDA8919}" type="datetimeFigureOut">
              <a:rPr lang="bg-BG" smtClean="0"/>
              <a:t>8.5.2019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6B36-3A8A-4B29-A432-F606D821390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864D-3A17-4E49-A354-278A9FDA8919}" type="datetimeFigureOut">
              <a:rPr lang="bg-BG" smtClean="0"/>
              <a:t>8.5.2019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6B36-3A8A-4B29-A432-F606D821390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864D-3A17-4E49-A354-278A9FDA8919}" type="datetimeFigureOut">
              <a:rPr lang="bg-BG" smtClean="0"/>
              <a:t>8.5.2019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6B36-3A8A-4B29-A432-F606D821390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864D-3A17-4E49-A354-278A9FDA8919}" type="datetimeFigureOut">
              <a:rPr lang="bg-BG" smtClean="0"/>
              <a:t>8.5.2019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6B36-3A8A-4B29-A432-F606D821390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864D-3A17-4E49-A354-278A9FDA8919}" type="datetimeFigureOut">
              <a:rPr lang="bg-BG" smtClean="0"/>
              <a:t>8.5.2019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6B36-3A8A-4B29-A432-F606D821390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864D-3A17-4E49-A354-278A9FDA8919}" type="datetimeFigureOut">
              <a:rPr lang="bg-BG" smtClean="0"/>
              <a:t>8.5.2019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6B36-3A8A-4B29-A432-F606D821390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864D-3A17-4E49-A354-278A9FDA8919}" type="datetimeFigureOut">
              <a:rPr lang="bg-BG" smtClean="0"/>
              <a:t>8.5.2019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6B36-3A8A-4B29-A432-F606D821390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5864D-3A17-4E49-A354-278A9FDA8919}" type="datetimeFigureOut">
              <a:rPr lang="bg-BG" smtClean="0"/>
              <a:t>8.5.2019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6B36-3A8A-4B29-A432-F606D821390B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bg-BG" dirty="0"/>
          </a:p>
        </p:txBody>
      </p:sp>
      <p:pic>
        <p:nvPicPr>
          <p:cNvPr id="1032" name="Picture 8" descr="D:\Hrista\TELERIK\3rd project_PlaylistGenerator\presentation\1_viny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395" y="0"/>
            <a:ext cx="3134235" cy="6858000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04664"/>
            <a:ext cx="5819775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Hrista\TELERIK\3rd project_PlaylistGenerator\presentation\2_casset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0716"/>
            <a:ext cx="9144000" cy="60965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904" y="116632"/>
            <a:ext cx="8229600" cy="1143000"/>
          </a:xfrm>
        </p:spPr>
        <p:txBody>
          <a:bodyPr/>
          <a:lstStyle/>
          <a:p>
            <a:r>
              <a:rPr lang="en-US" dirty="0" smtClean="0"/>
              <a:t>About TripTones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4048" y="4669160"/>
            <a:ext cx="3826768" cy="218884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Why use TripTones?</a:t>
            </a: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Hrista\TELERIK\3rd project_PlaylistGenerator\presentation\4_dis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900000">
            <a:off x="800920" y="4191312"/>
            <a:ext cx="4223833" cy="424508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3392"/>
            <a:ext cx="4536504" cy="26642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Back-end: </a:t>
            </a:r>
            <a:br>
              <a:rPr lang="en-US" dirty="0" smtClean="0"/>
            </a:br>
            <a:r>
              <a:rPr lang="en-US" dirty="0" smtClean="0"/>
              <a:t>Spring boot, </a:t>
            </a:r>
            <a:br>
              <a:rPr lang="en-US" dirty="0" smtClean="0"/>
            </a:br>
            <a:r>
              <a:rPr lang="en-US" dirty="0" smtClean="0"/>
              <a:t>JWT + Spring security, </a:t>
            </a:r>
            <a:br>
              <a:rPr lang="en-US" dirty="0" smtClean="0"/>
            </a:br>
            <a:r>
              <a:rPr lang="en-US" dirty="0" smtClean="0"/>
              <a:t>Hibernate + Spring </a:t>
            </a:r>
            <a:r>
              <a:rPr lang="en-US" dirty="0"/>
              <a:t>d</a:t>
            </a:r>
            <a:r>
              <a:rPr lang="en-US" dirty="0" smtClean="0"/>
              <a:t>ata, </a:t>
            </a:r>
            <a:br>
              <a:rPr lang="en-US" dirty="0" smtClean="0"/>
            </a:br>
            <a:r>
              <a:rPr lang="en-US" dirty="0" smtClean="0"/>
              <a:t>MySQL</a:t>
            </a:r>
          </a:p>
          <a:p>
            <a:pPr>
              <a:buFont typeface="Wingdings" pitchFamily="2" charset="2"/>
              <a:buChar char="ü"/>
            </a:pP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5076056" y="1773391"/>
            <a:ext cx="38884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200" dirty="0" smtClean="0"/>
              <a:t>Front-end (SPA):</a:t>
            </a:r>
            <a:br>
              <a:rPr lang="en-US" sz="3200" dirty="0" smtClean="0"/>
            </a:br>
            <a:r>
              <a:rPr lang="en-US" sz="3200" dirty="0" smtClean="0"/>
              <a:t>    JavaScript,</a:t>
            </a:r>
            <a:br>
              <a:rPr lang="en-US" sz="3200" dirty="0" smtClean="0"/>
            </a:br>
            <a:r>
              <a:rPr lang="en-US" sz="3200" dirty="0" smtClean="0"/>
              <a:t>    HTML, CSS,</a:t>
            </a:r>
            <a:br>
              <a:rPr lang="en-US" sz="3200" dirty="0" smtClean="0"/>
            </a:br>
            <a:r>
              <a:rPr lang="en-US" sz="3200" dirty="0" smtClean="0"/>
              <a:t>    DataTables</a:t>
            </a:r>
          </a:p>
          <a:p>
            <a:endParaRPr lang="en-US" sz="3200" dirty="0" smtClean="0"/>
          </a:p>
          <a:p>
            <a:pPr>
              <a:buFont typeface="Wingdings" pitchFamily="2" charset="2"/>
              <a:buChar char="ü"/>
            </a:pPr>
            <a:r>
              <a:rPr lang="en-US" sz="3200" dirty="0" smtClean="0"/>
              <a:t>External APIs:</a:t>
            </a:r>
            <a:br>
              <a:rPr lang="en-US" sz="3200" dirty="0" smtClean="0"/>
            </a:br>
            <a:r>
              <a:rPr lang="en-US" sz="3200" dirty="0" smtClean="0"/>
              <a:t>    Bing Maps</a:t>
            </a:r>
            <a:br>
              <a:rPr lang="en-US" sz="3200" dirty="0" smtClean="0"/>
            </a:br>
            <a:r>
              <a:rPr lang="en-US" sz="3200" dirty="0" smtClean="0"/>
              <a:t>    Deezer</a:t>
            </a:r>
          </a:p>
          <a:p>
            <a:endParaRPr lang="bg-BG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Hrista\TELERIK\3rd project_PlaylistGenerator\presentation\5_phon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9664"/>
            <a:ext cx="9144000" cy="613867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44824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dirty="0" smtClean="0"/>
              <a:t>Any questions? :)</a:t>
            </a:r>
            <a:endParaRPr lang="bg-BG"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21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</vt:lpstr>
      <vt:lpstr>About TripTones</vt:lpstr>
      <vt:lpstr>DEMO</vt:lpstr>
      <vt:lpstr>Technologies used</vt:lpstr>
      <vt:lpstr>Any questions? :)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Nedko</dc:creator>
  <cp:lastModifiedBy>Nedko</cp:lastModifiedBy>
  <cp:revision>7</cp:revision>
  <dcterms:created xsi:type="dcterms:W3CDTF">2019-05-08T18:15:44Z</dcterms:created>
  <dcterms:modified xsi:type="dcterms:W3CDTF">2019-05-08T19:27:12Z</dcterms:modified>
</cp:coreProperties>
</file>