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CBA0-768F-4618-8288-BEF2539C9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25E5F-80B6-4779-BEE0-769D3CFE2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4B729-4795-4EA3-9386-C88F91DC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35FDE-9CE2-456C-8907-E908954C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7F9D-FA59-49B5-B706-4E211AE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173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4FE1-C6F0-43AA-98FC-C32AE291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BBB7B-D6BE-466A-A22C-F560FD398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5625-576B-47F9-9962-6A711547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65D2-06ED-486B-B5E1-C2CE07E0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DF7D-5B7E-4770-9E18-90CC6D7C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364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3C65D-1F5D-4150-BA63-B37EB3DF8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4BA98-78C3-430C-88BD-E0AF9C220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E4C4-9C2B-479A-8470-8E592146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AD192-676A-4D4E-BA16-67F3EEBC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1C184-64C0-4AE3-A6EC-6DA07684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283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E287-8E90-4024-8963-EE2478F7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3C42-93DB-4704-8D4C-CDCBF5B8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FB254-82DE-46DB-9644-416EC866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89E4-A6F7-4E85-BF83-D6CF1B20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8CD3-64AE-4C1A-AA79-EA9CF97C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590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C252-8009-4533-A9D6-10213850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BFBDD-5432-44F4-A25D-DF4B5BC1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5FE97-D163-4EBE-8188-DC7EBA78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AB660-9106-4813-94CA-22F91BB1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DCED-65AE-4C61-9C97-E26E97D2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830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8B30-9B7D-4EAA-9561-88112CAB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8C24-59EF-4C97-B725-0C0B4F982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288B3-145B-436F-B445-007F45B89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9E099-28E9-4C61-A7CF-FD8B2B5A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150B5-B915-45C5-B49C-5C1B34E7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5E14A-54B2-463D-A7D3-0609DE0F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39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FE45-A61A-4E48-B520-ED21A29D5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42D51-3DD8-4D34-8C4E-F4B9F3F8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377D3-24B7-4476-9891-9539D7633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10266-9B31-409E-95A2-FF0D5DF3D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D7CD6-5BD2-4858-90E6-E4BE9D4DD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7F23E-9452-4BCE-B710-BBFEC708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01/13/2020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AEABB-62D6-4467-B1B6-6FBA6EC0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F38D8-8BCA-4684-B9E8-61970295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365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CE2A-A184-4C8E-A21C-04B2E0DA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F389F-8044-4F53-8C9E-C958F40E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01/13/2020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C2B78-AEF1-44B3-936C-7A989168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6BE23-2C8A-4429-9F60-DA0DDB64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473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8A2DF-ED97-4DED-A841-BFDFAE5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01/13/2020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ED00B-5273-41F9-B784-E44CF447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FA7DC-6A27-4FFD-B440-A8D865F3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36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AEB0-FE04-4B0C-9774-8C49212A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EA47-B8DE-4E5E-94B6-B3E95532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F40E8-732C-4672-85CF-37049C7F9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7E765-48F5-48CE-A55B-DF33E137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0100-1403-4CC4-84C9-68E7C945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35175-14D4-4496-936D-45AE93DB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82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3C90-ED91-416B-BC74-44F23ED6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E5843-AA9F-4A7F-A209-42C400C56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793E6-B536-4447-9A89-BE066A160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D5F25-1901-497A-BF1B-172A868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B5ADE-9E86-493C-AA32-E720DA06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BDD20-D623-4F85-ADF6-D8389ECF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19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2E5EA-68ED-4DA8-BE93-AD199601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CAEA-D17E-4010-8C2B-2AA4A61EF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8E51-7076-4B47-97E0-0E244DAAC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51BB-F1CE-4812-B311-BD9376ED4B77}" type="datetimeFigureOut">
              <a:rPr lang="en-IL" smtClean="0"/>
              <a:t>01/13/2020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8B3AC-46B6-416B-B290-0BCCC57BB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88B0B-1B1A-4B5F-9B4A-FFA2DB430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9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1">
            <a:extLst>
              <a:ext uri="{FF2B5EF4-FFF2-40B4-BE49-F238E27FC236}">
                <a16:creationId xmlns:a16="http://schemas.microsoft.com/office/drawing/2014/main" id="{C0482D78-F236-40A0-B784-2CDE439BC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066" y="1282973"/>
            <a:ext cx="1788227" cy="61663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Album</a:t>
            </a:r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7A03B99F-22E0-4FE9-B784-4317D4685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553" y="373028"/>
            <a:ext cx="1235193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release year</a:t>
            </a:r>
          </a:p>
        </p:txBody>
      </p:sp>
      <p:sp>
        <p:nvSpPr>
          <p:cNvPr id="127" name="Oval 6">
            <a:extLst>
              <a:ext uri="{FF2B5EF4-FFF2-40B4-BE49-F238E27FC236}">
                <a16:creationId xmlns:a16="http://schemas.microsoft.com/office/drawing/2014/main" id="{70A0115F-DF30-4A46-9619-E70A10958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867" y="266275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981ED09-7F0D-4D88-98CB-9796D77B611B}"/>
              </a:ext>
            </a:extLst>
          </p:cNvPr>
          <p:cNvCxnSpPr>
            <a:cxnSpLocks/>
            <a:stCxn id="123" idx="0"/>
            <a:endCxn id="127" idx="4"/>
          </p:cNvCxnSpPr>
          <p:nvPr/>
        </p:nvCxnSpPr>
        <p:spPr bwMode="auto">
          <a:xfrm flipV="1">
            <a:off x="5797180" y="821242"/>
            <a:ext cx="110486" cy="4617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03C192A-2AFB-4079-BC34-B01041D3D8D2}"/>
              </a:ext>
            </a:extLst>
          </p:cNvPr>
          <p:cNvCxnSpPr>
            <a:cxnSpLocks/>
            <a:stCxn id="123" idx="0"/>
            <a:endCxn id="125" idx="4"/>
          </p:cNvCxnSpPr>
          <p:nvPr/>
        </p:nvCxnSpPr>
        <p:spPr bwMode="auto">
          <a:xfrm flipH="1" flipV="1">
            <a:off x="4519150" y="927995"/>
            <a:ext cx="1278030" cy="35497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3" name="Rectangle 11">
            <a:extLst>
              <a:ext uri="{FF2B5EF4-FFF2-40B4-BE49-F238E27FC236}">
                <a16:creationId xmlns:a16="http://schemas.microsoft.com/office/drawing/2014/main" id="{69D8EC1F-F5EC-49E8-B523-21542544D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517" y="2772676"/>
            <a:ext cx="1788227" cy="61663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Artist</a:t>
            </a:r>
          </a:p>
        </p:txBody>
      </p:sp>
      <p:sp>
        <p:nvSpPr>
          <p:cNvPr id="298" name="Rectangle 11">
            <a:extLst>
              <a:ext uri="{FF2B5EF4-FFF2-40B4-BE49-F238E27FC236}">
                <a16:creationId xmlns:a16="http://schemas.microsoft.com/office/drawing/2014/main" id="{52893DDD-9E8E-4662-A44C-BC1E95E81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589" y="5916118"/>
            <a:ext cx="1788227" cy="61663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country</a:t>
            </a:r>
          </a:p>
        </p:txBody>
      </p:sp>
      <p:sp>
        <p:nvSpPr>
          <p:cNvPr id="303" name="Oval 6">
            <a:extLst>
              <a:ext uri="{FF2B5EF4-FFF2-40B4-BE49-F238E27FC236}">
                <a16:creationId xmlns:a16="http://schemas.microsoft.com/office/drawing/2014/main" id="{21E95D56-0CF3-4ECD-B2C5-2BDDC72DF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320" y="5970481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 dirty="0"/>
              <a:t>Name</a:t>
            </a: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2AF11B46-F78D-4E2E-BDE5-2F1F04FEBBD3}"/>
              </a:ext>
            </a:extLst>
          </p:cNvPr>
          <p:cNvCxnSpPr>
            <a:cxnSpLocks/>
            <a:stCxn id="303" idx="2"/>
            <a:endCxn id="298" idx="3"/>
          </p:cNvCxnSpPr>
          <p:nvPr/>
        </p:nvCxnSpPr>
        <p:spPr bwMode="auto">
          <a:xfrm flipH="1" flipV="1">
            <a:off x="9026816" y="6224433"/>
            <a:ext cx="985504" cy="235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9" name="Rectangle 11">
            <a:extLst>
              <a:ext uri="{FF2B5EF4-FFF2-40B4-BE49-F238E27FC236}">
                <a16:creationId xmlns:a16="http://schemas.microsoft.com/office/drawing/2014/main" id="{75870D93-19A4-4206-9E6D-E946FD75E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50" y="3651065"/>
            <a:ext cx="1788227" cy="61663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362" name="Oval 6">
            <a:extLst>
              <a:ext uri="{FF2B5EF4-FFF2-40B4-BE49-F238E27FC236}">
                <a16:creationId xmlns:a16="http://schemas.microsoft.com/office/drawing/2014/main" id="{DF66B6FC-F211-4C93-BC94-FF2842D2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6" y="4969631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duration</a:t>
            </a:r>
          </a:p>
        </p:txBody>
      </p:sp>
      <p:sp>
        <p:nvSpPr>
          <p:cNvPr id="366" name="AutoShape 8">
            <a:extLst>
              <a:ext uri="{FF2B5EF4-FFF2-40B4-BE49-F238E27FC236}">
                <a16:creationId xmlns:a16="http://schemas.microsoft.com/office/drawing/2014/main" id="{DAB71DB6-AAF8-40EE-80B2-809CC5FEA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229" y="1622119"/>
            <a:ext cx="1479912" cy="554967"/>
          </a:xfrm>
          <a:prstGeom prst="diamond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</a:t>
            </a:r>
          </a:p>
        </p:txBody>
      </p:sp>
      <p:sp>
        <p:nvSpPr>
          <p:cNvPr id="367" name="Oval 6">
            <a:extLst>
              <a:ext uri="{FF2B5EF4-FFF2-40B4-BE49-F238E27FC236}">
                <a16:creationId xmlns:a16="http://schemas.microsoft.com/office/drawing/2014/main" id="{A225B984-05E6-42FB-9B00-F401FD65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14" y="507783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Track number</a:t>
            </a:r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8980710D-1E71-414C-B29F-AB83FF98E153}"/>
              </a:ext>
            </a:extLst>
          </p:cNvPr>
          <p:cNvCxnSpPr>
            <a:cxnSpLocks/>
            <a:stCxn id="367" idx="4"/>
            <a:endCxn id="366" idx="0"/>
          </p:cNvCxnSpPr>
          <p:nvPr/>
        </p:nvCxnSpPr>
        <p:spPr>
          <a:xfrm>
            <a:off x="1142513" y="1062750"/>
            <a:ext cx="1689672" cy="559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4F0BC17A-2E5E-472C-ABC3-0537C0CD8B1E}"/>
              </a:ext>
            </a:extLst>
          </p:cNvPr>
          <p:cNvCxnSpPr>
            <a:cxnSpLocks/>
            <a:stCxn id="359" idx="0"/>
            <a:endCxn id="366" idx="2"/>
          </p:cNvCxnSpPr>
          <p:nvPr/>
        </p:nvCxnSpPr>
        <p:spPr>
          <a:xfrm flipH="1" flipV="1">
            <a:off x="2832185" y="2177086"/>
            <a:ext cx="17879" cy="1473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6341FF5-DCA7-4BDE-96F5-87DB4ECF323C}"/>
              </a:ext>
            </a:extLst>
          </p:cNvPr>
          <p:cNvCxnSpPr>
            <a:cxnSpLocks/>
            <a:stCxn id="366" idx="3"/>
            <a:endCxn id="123" idx="1"/>
          </p:cNvCxnSpPr>
          <p:nvPr/>
        </p:nvCxnSpPr>
        <p:spPr>
          <a:xfrm flipV="1">
            <a:off x="3572141" y="1591288"/>
            <a:ext cx="1330925" cy="30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2784F8C3-C05F-45D1-BE7B-D4984697B07C}"/>
              </a:ext>
            </a:extLst>
          </p:cNvPr>
          <p:cNvCxnSpPr>
            <a:cxnSpLocks/>
            <a:stCxn id="359" idx="2"/>
            <a:endCxn id="362" idx="0"/>
          </p:cNvCxnSpPr>
          <p:nvPr/>
        </p:nvCxnSpPr>
        <p:spPr>
          <a:xfrm flipH="1">
            <a:off x="2832185" y="4267695"/>
            <a:ext cx="17879" cy="701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AutoShape 8">
            <a:extLst>
              <a:ext uri="{FF2B5EF4-FFF2-40B4-BE49-F238E27FC236}">
                <a16:creationId xmlns:a16="http://schemas.microsoft.com/office/drawing/2014/main" id="{78E08374-2137-4802-BDF1-E46367B07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076" y="4297713"/>
            <a:ext cx="1479912" cy="554967"/>
          </a:xfrm>
          <a:prstGeom prst="diamond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listens</a:t>
            </a: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1CCB09E4-0039-4A3B-875A-30F1D6C12847}"/>
              </a:ext>
            </a:extLst>
          </p:cNvPr>
          <p:cNvCxnSpPr>
            <a:cxnSpLocks/>
            <a:stCxn id="400" idx="1"/>
            <a:endCxn id="359" idx="3"/>
          </p:cNvCxnSpPr>
          <p:nvPr/>
        </p:nvCxnSpPr>
        <p:spPr>
          <a:xfrm flipH="1" flipV="1">
            <a:off x="3744177" y="3959380"/>
            <a:ext cx="894899" cy="615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6">
            <a:extLst>
              <a:ext uri="{FF2B5EF4-FFF2-40B4-BE49-F238E27FC236}">
                <a16:creationId xmlns:a16="http://schemas.microsoft.com/office/drawing/2014/main" id="{F9C43D1F-9659-46B3-8474-771DE78F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49" y="4674259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9F33328-EAE6-4517-8682-F8F3ED5A7F4D}"/>
              </a:ext>
            </a:extLst>
          </p:cNvPr>
          <p:cNvCxnSpPr>
            <a:cxnSpLocks/>
            <a:stCxn id="359" idx="1"/>
            <a:endCxn id="94" idx="0"/>
          </p:cNvCxnSpPr>
          <p:nvPr/>
        </p:nvCxnSpPr>
        <p:spPr>
          <a:xfrm flipH="1">
            <a:off x="971648" y="3959380"/>
            <a:ext cx="984302" cy="714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6">
            <a:extLst>
              <a:ext uri="{FF2B5EF4-FFF2-40B4-BE49-F238E27FC236}">
                <a16:creationId xmlns:a16="http://schemas.microsoft.com/office/drawing/2014/main" id="{C56A49AA-7B58-451A-86DB-C8489CD52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99" y="3596088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 dirty="0"/>
              <a:t>track ID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EF6FEE0-239E-4B11-A98B-68A3597FAB70}"/>
              </a:ext>
            </a:extLst>
          </p:cNvPr>
          <p:cNvCxnSpPr>
            <a:cxnSpLocks/>
            <a:stCxn id="359" idx="1"/>
            <a:endCxn id="97" idx="6"/>
          </p:cNvCxnSpPr>
          <p:nvPr/>
        </p:nvCxnSpPr>
        <p:spPr>
          <a:xfrm flipH="1" flipV="1">
            <a:off x="1513196" y="3873572"/>
            <a:ext cx="442754" cy="85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AutoShape 8">
            <a:extLst>
              <a:ext uri="{FF2B5EF4-FFF2-40B4-BE49-F238E27FC236}">
                <a16:creationId xmlns:a16="http://schemas.microsoft.com/office/drawing/2014/main" id="{4E074122-32B8-466C-A074-31E25173D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5003" y="1282973"/>
            <a:ext cx="1479912" cy="554967"/>
          </a:xfrm>
          <a:prstGeom prst="diamond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Made by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A39A5EA-D89C-4E49-AFBF-746E413FCC93}"/>
              </a:ext>
            </a:extLst>
          </p:cNvPr>
          <p:cNvCxnSpPr>
            <a:cxnSpLocks/>
            <a:stCxn id="104" idx="1"/>
            <a:endCxn id="123" idx="3"/>
          </p:cNvCxnSpPr>
          <p:nvPr/>
        </p:nvCxnSpPr>
        <p:spPr>
          <a:xfrm flipH="1">
            <a:off x="6691293" y="1560457"/>
            <a:ext cx="1473710" cy="30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Oval 6">
            <a:extLst>
              <a:ext uri="{FF2B5EF4-FFF2-40B4-BE49-F238E27FC236}">
                <a16:creationId xmlns:a16="http://schemas.microsoft.com/office/drawing/2014/main" id="{C8FDFEB4-742A-4E2E-A202-0F1D2A619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016" y="5708647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count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B071956-8620-494E-9066-8251540F3A45}"/>
              </a:ext>
            </a:extLst>
          </p:cNvPr>
          <p:cNvCxnSpPr>
            <a:cxnSpLocks/>
            <a:stCxn id="128" idx="0"/>
            <a:endCxn id="400" idx="2"/>
          </p:cNvCxnSpPr>
          <p:nvPr/>
        </p:nvCxnSpPr>
        <p:spPr>
          <a:xfrm flipV="1">
            <a:off x="5353815" y="4852680"/>
            <a:ext cx="25217" cy="855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5">
            <a:extLst>
              <a:ext uri="{FF2B5EF4-FFF2-40B4-BE49-F238E27FC236}">
                <a16:creationId xmlns:a16="http://schemas.microsoft.com/office/drawing/2014/main" id="{05BF0C0C-B457-456A-9118-E72EC9CC2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85" y="386915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 dirty="0"/>
              <a:t>Album id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00D8FD5-F91B-450F-845D-18DF012E8DC0}"/>
              </a:ext>
            </a:extLst>
          </p:cNvPr>
          <p:cNvCxnSpPr>
            <a:cxnSpLocks/>
            <a:stCxn id="123" idx="0"/>
            <a:endCxn id="135" idx="4"/>
          </p:cNvCxnSpPr>
          <p:nvPr/>
        </p:nvCxnSpPr>
        <p:spPr bwMode="auto">
          <a:xfrm flipV="1">
            <a:off x="5797180" y="941882"/>
            <a:ext cx="1467204" cy="3410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Oval 6">
            <a:extLst>
              <a:ext uri="{FF2B5EF4-FFF2-40B4-BE49-F238E27FC236}">
                <a16:creationId xmlns:a16="http://schemas.microsoft.com/office/drawing/2014/main" id="{365B32BE-EDD9-4A4D-B870-7802729A8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59" y="4085324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born year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EA9363C-83DD-42C2-AD01-5A819D56F92D}"/>
              </a:ext>
            </a:extLst>
          </p:cNvPr>
          <p:cNvCxnSpPr>
            <a:cxnSpLocks/>
            <a:stCxn id="193" idx="2"/>
            <a:endCxn id="140" idx="0"/>
          </p:cNvCxnSpPr>
          <p:nvPr/>
        </p:nvCxnSpPr>
        <p:spPr>
          <a:xfrm flipH="1">
            <a:off x="7968558" y="3389306"/>
            <a:ext cx="1326073" cy="696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Oval 6">
            <a:extLst>
              <a:ext uri="{FF2B5EF4-FFF2-40B4-BE49-F238E27FC236}">
                <a16:creationId xmlns:a16="http://schemas.microsoft.com/office/drawing/2014/main" id="{A8934E81-FB05-4E08-AC87-363DCC028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959" y="4114818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 dirty="0"/>
              <a:t>artist ID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81D58EB-9F89-4675-AB50-5A7647DDFD46}"/>
              </a:ext>
            </a:extLst>
          </p:cNvPr>
          <p:cNvCxnSpPr>
            <a:cxnSpLocks/>
            <a:stCxn id="193" idx="2"/>
            <a:endCxn id="142" idx="0"/>
          </p:cNvCxnSpPr>
          <p:nvPr/>
        </p:nvCxnSpPr>
        <p:spPr>
          <a:xfrm>
            <a:off x="9294631" y="3389306"/>
            <a:ext cx="196127" cy="725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Oval 6">
            <a:extLst>
              <a:ext uri="{FF2B5EF4-FFF2-40B4-BE49-F238E27FC236}">
                <a16:creationId xmlns:a16="http://schemas.microsoft.com/office/drawing/2014/main" id="{048E7A15-6231-44E8-B942-D05A7EE15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003" y="4248726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0C6C24D-C397-4F55-B081-143F171E4044}"/>
              </a:ext>
            </a:extLst>
          </p:cNvPr>
          <p:cNvCxnSpPr>
            <a:cxnSpLocks/>
            <a:stCxn id="193" idx="3"/>
            <a:endCxn id="166" idx="0"/>
          </p:cNvCxnSpPr>
          <p:nvPr/>
        </p:nvCxnSpPr>
        <p:spPr>
          <a:xfrm>
            <a:off x="10188744" y="3080991"/>
            <a:ext cx="541058" cy="1167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Oval 6">
            <a:extLst>
              <a:ext uri="{FF2B5EF4-FFF2-40B4-BE49-F238E27FC236}">
                <a16:creationId xmlns:a16="http://schemas.microsoft.com/office/drawing/2014/main" id="{90BCA4B3-7EF9-4460-B963-9A4BF7F6B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4113" y="3063001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gender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012B240-A74A-4332-802C-EB32F11C20A3}"/>
              </a:ext>
            </a:extLst>
          </p:cNvPr>
          <p:cNvCxnSpPr>
            <a:cxnSpLocks/>
            <a:stCxn id="193" idx="3"/>
            <a:endCxn id="168" idx="2"/>
          </p:cNvCxnSpPr>
          <p:nvPr/>
        </p:nvCxnSpPr>
        <p:spPr>
          <a:xfrm flipH="1">
            <a:off x="9674113" y="3080991"/>
            <a:ext cx="514631" cy="259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Oval 6">
            <a:extLst>
              <a:ext uri="{FF2B5EF4-FFF2-40B4-BE49-F238E27FC236}">
                <a16:creationId xmlns:a16="http://schemas.microsoft.com/office/drawing/2014/main" id="{A946530C-4DAB-4491-95FB-1319A5B8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591" y="2483539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bio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E63620D-D854-4F0C-927B-212E641232DA}"/>
              </a:ext>
            </a:extLst>
          </p:cNvPr>
          <p:cNvCxnSpPr>
            <a:cxnSpLocks/>
            <a:stCxn id="193" idx="3"/>
            <a:endCxn id="176" idx="2"/>
          </p:cNvCxnSpPr>
          <p:nvPr/>
        </p:nvCxnSpPr>
        <p:spPr>
          <a:xfrm flipV="1">
            <a:off x="10188744" y="2761023"/>
            <a:ext cx="722847" cy="319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Oval 6">
            <a:extLst>
              <a:ext uri="{FF2B5EF4-FFF2-40B4-BE49-F238E27FC236}">
                <a16:creationId xmlns:a16="http://schemas.microsoft.com/office/drawing/2014/main" id="{46CBE4FE-AD5F-4C36-9CC9-D1AD263C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801" y="1449799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photo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04ACB37-1000-479C-A74D-B7D23084C482}"/>
              </a:ext>
            </a:extLst>
          </p:cNvPr>
          <p:cNvCxnSpPr>
            <a:cxnSpLocks/>
            <a:stCxn id="193" idx="3"/>
            <a:endCxn id="178" idx="2"/>
          </p:cNvCxnSpPr>
          <p:nvPr/>
        </p:nvCxnSpPr>
        <p:spPr>
          <a:xfrm flipV="1">
            <a:off x="10188744" y="1727283"/>
            <a:ext cx="541057" cy="13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6">
            <a:extLst>
              <a:ext uri="{FF2B5EF4-FFF2-40B4-BE49-F238E27FC236}">
                <a16:creationId xmlns:a16="http://schemas.microsoft.com/office/drawing/2014/main" id="{EE4742AB-4DE5-4458-BFF1-BB8D1C2EF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556" y="2174120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genre</a:t>
            </a:r>
          </a:p>
        </p:txBody>
      </p:sp>
      <p:sp>
        <p:nvSpPr>
          <p:cNvPr id="195" name="Oval 5">
            <a:extLst>
              <a:ext uri="{FF2B5EF4-FFF2-40B4-BE49-F238E27FC236}">
                <a16:creationId xmlns:a16="http://schemas.microsoft.com/office/drawing/2014/main" id="{EE605B64-F4C5-40A3-B7B1-2C7F06296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965" y="2182069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photo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3ED12BF-0895-432C-91D9-1A3577D1F892}"/>
              </a:ext>
            </a:extLst>
          </p:cNvPr>
          <p:cNvCxnSpPr>
            <a:cxnSpLocks/>
            <a:stCxn id="194" idx="0"/>
            <a:endCxn id="123" idx="2"/>
          </p:cNvCxnSpPr>
          <p:nvPr/>
        </p:nvCxnSpPr>
        <p:spPr bwMode="auto">
          <a:xfrm flipV="1">
            <a:off x="4971355" y="1899603"/>
            <a:ext cx="825825" cy="2745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85B48A0-E000-48D4-BD2C-CDA1ACE27783}"/>
              </a:ext>
            </a:extLst>
          </p:cNvPr>
          <p:cNvCxnSpPr>
            <a:cxnSpLocks/>
            <a:stCxn id="123" idx="2"/>
            <a:endCxn id="195" idx="0"/>
          </p:cNvCxnSpPr>
          <p:nvPr/>
        </p:nvCxnSpPr>
        <p:spPr bwMode="auto">
          <a:xfrm>
            <a:off x="5797180" y="1899603"/>
            <a:ext cx="648584" cy="282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D374773-E156-432E-A925-ADEF037F98BB}"/>
              </a:ext>
            </a:extLst>
          </p:cNvPr>
          <p:cNvCxnSpPr>
            <a:cxnSpLocks/>
            <a:stCxn id="193" idx="0"/>
          </p:cNvCxnSpPr>
          <p:nvPr/>
        </p:nvCxnSpPr>
        <p:spPr>
          <a:xfrm flipH="1" flipV="1">
            <a:off x="8896021" y="1823182"/>
            <a:ext cx="398610" cy="949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C65B1EAF-92FB-4860-9004-FD99452BAFF7}"/>
              </a:ext>
            </a:extLst>
          </p:cNvPr>
          <p:cNvCxnSpPr>
            <a:cxnSpLocks/>
            <a:stCxn id="298" idx="1"/>
            <a:endCxn id="400" idx="3"/>
          </p:cNvCxnSpPr>
          <p:nvPr/>
        </p:nvCxnSpPr>
        <p:spPr>
          <a:xfrm flipH="1" flipV="1">
            <a:off x="6118988" y="4575197"/>
            <a:ext cx="1119601" cy="1649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61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6010</TotalTime>
  <Words>31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 lerer</dc:creator>
  <cp:lastModifiedBy>yaellerech</cp:lastModifiedBy>
  <cp:revision>19</cp:revision>
  <dcterms:created xsi:type="dcterms:W3CDTF">2019-12-30T09:38:57Z</dcterms:created>
  <dcterms:modified xsi:type="dcterms:W3CDTF">2020-01-17T12:33:58Z</dcterms:modified>
</cp:coreProperties>
</file>