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7054-942A-4617-98B4-AA9F680F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D1BE1-78AE-4C0C-BDF6-CCFD68A72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5E15-E1EB-48F7-9282-BDA1C400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A5D4-AC07-477A-9DB1-E141202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26D7-6366-457A-967D-DCC8C70F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0A4-E910-4C7A-9BF4-B495375F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D48EF-25B7-4306-A07D-42067EBC2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5DF9C-5843-4191-BFC2-47906DCC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E6A9-1F60-4FF3-A724-63D67059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CAB10-1EB6-419E-AC60-41C4B89E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0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A6F2A-CC9D-42EF-B6B8-94B87B58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175C1-4378-46B5-B553-268D8ED6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6FCC7-BC70-46B4-BD1E-48E1950A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6702-1147-464B-861C-F856042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B857F-C717-4D02-9272-CAA1455A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4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2F2D-AAD9-4BDE-B1F6-E2C12561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BA76-8E89-46A2-89AD-C73E9615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F561-F952-4F93-94B4-C4EC216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25B9-7708-4ED4-8149-478A8161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43D9-55BB-43DE-A9A2-E7AC2464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B777-3FFA-479B-AA65-35A382DB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6E0D-64C8-4930-9FFC-1B3F80AC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0512-56FB-47F7-9E93-1E139555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32F1-223D-44D8-A943-A7A89144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D107-6181-4063-9F80-94D53EAE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27B-65A2-4551-8ADB-A22EE6A1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27BF-770A-4399-983B-41B2FCA33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CDAB3-89F1-4A5C-BDF4-062E9AC18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0BB9D-758C-4DC9-AFB3-1CA7AEE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BEF1-9D22-4DAE-BBC0-AD9846E1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AB634-FEE4-423E-9D3F-A730D90A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3650-54A3-4D7E-9CCE-36F81EEB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9FE6-9F59-4B90-A0AC-8E6B6B16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D4E99-CC38-4080-8E74-3DC2B12D0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3855D-F250-457B-AE8D-69DA1117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CD0-EB48-4845-B2B1-E02F9461D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B95C1-9F24-4603-9992-7CD2FB7C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08CF8-43F1-4EEF-B348-2A0EF2CA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5B8F3-D7FC-42F7-921E-6916EFD9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F92E-46A4-4801-8372-C0D8F525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0EBEB-84A1-4BD6-A7E2-B2D2727F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6BDF8-851E-4285-AB64-601582E7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C8991-88B9-4F28-9641-BCEBA657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A45F4-3EDC-467D-97EF-9FDEB7EE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80237-1CC5-4899-B02A-9626E038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A24D-578C-4A91-A128-EAF20E3B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5883-0B62-411F-B814-B626C773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3C0B-6137-4A07-9F5E-E0A6AACE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916D8-5B21-4D6F-80D4-AB837280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061FF-14B6-4B72-9DBF-DB972EE8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B3521-C217-4386-B73B-9BDCBB61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41F6-7E09-4263-A654-46DBEFEE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AEB04-EF73-4935-9E29-B6C4E6F7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4E8BB-D38E-41B6-ACDA-2318B842A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DE7B2-27ED-4F10-98D1-A3B052469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D33E4-D931-4DBE-8A27-4BA2A8AA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B520E-9710-47F2-8193-BC70EAFD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79A5-6915-4C53-9B9C-1D64111A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6CBED-964F-436F-858E-142717E6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3AD83-1E59-4413-B92F-35AF2411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6A3A-D2F9-4A75-9074-760F14361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B2F91-2F90-4EB6-B335-D4B5DF8D6785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AD6C-E5EA-4822-A2DB-0F4EA733E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11F5-DCAD-4A59-AE74-A84784558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18C6-7856-4C07-B847-5C9B25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FC743-C897-48D6-A422-B2F650D3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7200000" cy="43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F605FB-5289-417A-8270-83B4F549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7200000" cy="38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7185D3-E510-4B8C-AF3A-A52C4DF2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7200000" cy="432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5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Tue Hellstern</dc:creator>
  <cp:lastModifiedBy>Tue Hellstern</cp:lastModifiedBy>
  <cp:revision>1</cp:revision>
  <dcterms:created xsi:type="dcterms:W3CDTF">2022-04-06T10:47:55Z</dcterms:created>
  <dcterms:modified xsi:type="dcterms:W3CDTF">2022-04-06T10:47:55Z</dcterms:modified>
</cp:coreProperties>
</file>