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586-C3FE-4AC4-B234-31B4395A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A8A3-2B08-4516-8CA1-BC406CF0D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01CF-B688-4840-A0E9-784C1D34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AD59-50E3-4A9B-B623-C934AA5D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9751-8CD2-4B2B-AD8C-74AA8D5F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1632-204D-4B78-9990-D8572BA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81A99-9D76-4344-A725-40630F82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3EA1-1225-4496-BFF8-9F91E14C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E908-633A-4D69-AE6C-A7654524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144A-C055-4785-B5D0-5F0CCBA1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10FD-6E01-46FB-A0EA-407C5A61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29129-19A4-4BA9-A1D8-69053BD3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0029-779A-46DE-B6E3-73E09706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30C8-3F73-4A7F-82DE-A125A9C1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2B54-BB7D-4C3E-86C2-68108C9A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AD44-1E9B-412D-AC9C-18E36559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AF7A-2FB0-48C7-AF84-245A32B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02C6-72FD-4601-B22D-E2ED2368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887C-E9ED-4A4F-9628-83C30A2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0564-0607-4607-9D4F-0EE7220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10C-A8B3-4F91-BDC5-2FA119E3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B5E9-38A2-4DE6-ADCB-43DEB220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7CA6-A55F-4F95-BA23-E9E30C3F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13FD-D3AD-47E1-A521-0ED05328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5653-144A-4B62-B37D-5FF73E5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946F-B97E-4FBA-8BEF-B6ADBAB3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FAD7-D446-4C6D-8A41-CE69ACDD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2836-21FC-4E2B-AAF2-885FFE03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C0E0-374E-425F-9CC9-8B2AC088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F539-1F05-42D9-A20D-78D02398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111-CCFC-4CDE-9E50-04CE852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8FA2-682D-475D-821A-350DDBA2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8277-4441-42BB-BD2F-768AD055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F3A71-F491-4537-BB90-E8A355724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98803-53D6-44D7-BCCF-08B8AF8B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A306-39A4-4129-8835-5451D60EE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236CC-9175-4946-8FBD-04D48F43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9E05-8299-41D2-846D-EF7FD42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27F1-9E38-4B92-98B5-77E68224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764-F8BC-49AD-A97A-C2795459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ADA2-2C83-43DD-A2D8-A386AF3B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7AC33-FDCB-4C61-9C7B-00BE402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CBA1D-AF1E-46BB-B949-789D91C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88C0B-E4E9-4F86-BB4D-298E0B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7DD07-1CFE-4E96-A3FE-0592BB49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45AB2-74B3-4FB2-A5B0-D019167E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94FB-C4C3-4CD6-84A0-F322C5FA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1E82-5FE0-461F-A416-8689BA75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5CF0-4C7C-4D07-A8A1-C5A504A8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A954-B577-4445-9021-5A557F94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D1A9-377D-42D5-97C6-AD01DDA1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CF1C-BC8B-4F37-87BC-0A6922D1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EF7A-273F-4113-A15C-163A115F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C5571-FC9D-442A-BDF1-3C33C59E7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1742-0969-400C-9487-4EE53932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97B08-A8AC-4118-88D1-05324DCF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B13E-6B69-4699-A65C-76A27EBB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A46A-4FB9-4925-9DDD-054D1496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88AEE-1EE1-4CF3-9029-B1165902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2A98-D3C1-4B23-A7BC-264D8589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5FF6-BE80-408C-8F55-58133E62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471C-7021-4DDF-91F7-D2E647D063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3866-B2C8-4DF1-9DE1-986A43C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08EE-5215-4341-ACE0-9E582852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AB5D-A8D8-45E7-985C-130DC1D4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B56DD-DAE6-474D-9735-BF841D7C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43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0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32759-FE5B-47DA-976B-9C1B3762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43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0E2B2-020B-4507-A702-7BB74790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43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 Hellstern</dc:creator>
  <cp:lastModifiedBy>Tue Hellstern</cp:lastModifiedBy>
  <cp:revision>1</cp:revision>
  <dcterms:created xsi:type="dcterms:W3CDTF">2022-04-05T21:33:51Z</dcterms:created>
  <dcterms:modified xsi:type="dcterms:W3CDTF">2022-04-05T21:33:51Z</dcterms:modified>
</cp:coreProperties>
</file>