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fa47a301aef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fa425a42a19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Sales rapport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/>
              <a:t>Tue Hellstern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Top 5 sales by country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253203"/>
                <a:gridCol w="768209"/>
                <a:gridCol w="260773"/>
              </a:tblGrid>
              <a:tr h="28966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Country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66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Germany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122.437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United States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115.673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Austria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113.237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Ireland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57.317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30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United Kingdom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54.470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Sales by country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Sales by weekday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2020-10-30T13:27:10Z</dcterms:modified>
  <cp:category/>
</cp:coreProperties>
</file>