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E5424-43CD-4BCD-838F-17A8C0E511A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8C9DFB-0890-407C-A3E7-715E13E5D26E}">
      <dgm:prSet/>
      <dgm:spPr/>
      <dgm:t>
        <a:bodyPr/>
        <a:lstStyle/>
        <a:p>
          <a:r>
            <a:rPr lang="en-GB"/>
            <a:t>7.November</a:t>
          </a:r>
          <a:endParaRPr lang="en-US"/>
        </a:p>
      </dgm:t>
    </dgm:pt>
    <dgm:pt modelId="{6A894395-A0AE-45E0-BB37-BBFF3C1FFF53}" type="parTrans" cxnId="{DFC36C6A-BE55-4CF9-935D-A554297667E5}">
      <dgm:prSet/>
      <dgm:spPr/>
      <dgm:t>
        <a:bodyPr/>
        <a:lstStyle/>
        <a:p>
          <a:endParaRPr lang="en-US"/>
        </a:p>
      </dgm:t>
    </dgm:pt>
    <dgm:pt modelId="{605AF67E-80D1-477A-944B-181709E445C5}" type="sibTrans" cxnId="{DFC36C6A-BE55-4CF9-935D-A554297667E5}">
      <dgm:prSet/>
      <dgm:spPr/>
      <dgm:t>
        <a:bodyPr/>
        <a:lstStyle/>
        <a:p>
          <a:endParaRPr lang="en-US"/>
        </a:p>
      </dgm:t>
    </dgm:pt>
    <dgm:pt modelId="{B6444052-A2C7-40E6-9A37-9CAD5B7B4CF4}">
      <dgm:prSet/>
      <dgm:spPr/>
      <dgm:t>
        <a:bodyPr/>
        <a:lstStyle/>
        <a:p>
          <a:r>
            <a:rPr lang="en-GB"/>
            <a:t>Udlevering af opgave - ramme</a:t>
          </a:r>
          <a:endParaRPr lang="en-US"/>
        </a:p>
      </dgm:t>
    </dgm:pt>
    <dgm:pt modelId="{FD02FBE3-AD32-42B1-A94B-D76BFCB3E87D}" type="parTrans" cxnId="{FE5E742D-38BA-4ADA-9104-013069AB6EB4}">
      <dgm:prSet/>
      <dgm:spPr/>
      <dgm:t>
        <a:bodyPr/>
        <a:lstStyle/>
        <a:p>
          <a:endParaRPr lang="en-US"/>
        </a:p>
      </dgm:t>
    </dgm:pt>
    <dgm:pt modelId="{1620861F-B859-48B6-B1BB-4316CACF29E7}" type="sibTrans" cxnId="{FE5E742D-38BA-4ADA-9104-013069AB6EB4}">
      <dgm:prSet/>
      <dgm:spPr/>
      <dgm:t>
        <a:bodyPr/>
        <a:lstStyle/>
        <a:p>
          <a:endParaRPr lang="en-US"/>
        </a:p>
      </dgm:t>
    </dgm:pt>
    <dgm:pt modelId="{3FFA1DA2-2CF9-4DA5-BD71-D2F181DEC13C}">
      <dgm:prSet/>
      <dgm:spPr/>
      <dgm:t>
        <a:bodyPr/>
        <a:lstStyle/>
        <a:p>
          <a:r>
            <a:rPr lang="en-GB"/>
            <a:t>Udlevering af aflevering 1 - tekst </a:t>
          </a:r>
          <a:endParaRPr lang="en-US"/>
        </a:p>
      </dgm:t>
    </dgm:pt>
    <dgm:pt modelId="{3DF12BA3-1A80-4011-B245-59BE52F5A4C0}" type="parTrans" cxnId="{5F02CDBA-B132-4722-A190-1531ECE3D97C}">
      <dgm:prSet/>
      <dgm:spPr/>
      <dgm:t>
        <a:bodyPr/>
        <a:lstStyle/>
        <a:p>
          <a:endParaRPr lang="en-US"/>
        </a:p>
      </dgm:t>
    </dgm:pt>
    <dgm:pt modelId="{30AE59EA-00EE-4E5C-8D28-A49236A24B59}" type="sibTrans" cxnId="{5F02CDBA-B132-4722-A190-1531ECE3D97C}">
      <dgm:prSet/>
      <dgm:spPr/>
      <dgm:t>
        <a:bodyPr/>
        <a:lstStyle/>
        <a:p>
          <a:endParaRPr lang="en-US"/>
        </a:p>
      </dgm:t>
    </dgm:pt>
    <dgm:pt modelId="{45813933-B30B-4E5F-A475-F2A7E239A971}">
      <dgm:prSet/>
      <dgm:spPr/>
      <dgm:t>
        <a:bodyPr/>
        <a:lstStyle/>
        <a:p>
          <a:r>
            <a:rPr lang="en-GB"/>
            <a:t>Udlevering af aflevering 2 - tekst</a:t>
          </a:r>
          <a:endParaRPr lang="en-US"/>
        </a:p>
      </dgm:t>
    </dgm:pt>
    <dgm:pt modelId="{7DDE6A9A-65DE-46D5-8AB0-B64AB9A623D6}" type="parTrans" cxnId="{DAB7F30E-EE39-4083-A36E-111118D452A6}">
      <dgm:prSet/>
      <dgm:spPr/>
      <dgm:t>
        <a:bodyPr/>
        <a:lstStyle/>
        <a:p>
          <a:endParaRPr lang="en-US"/>
        </a:p>
      </dgm:t>
    </dgm:pt>
    <dgm:pt modelId="{2AEB6B5A-BB6F-4FEA-9252-FDAE43FE6D3C}" type="sibTrans" cxnId="{DAB7F30E-EE39-4083-A36E-111118D452A6}">
      <dgm:prSet/>
      <dgm:spPr/>
      <dgm:t>
        <a:bodyPr/>
        <a:lstStyle/>
        <a:p>
          <a:endParaRPr lang="en-US"/>
        </a:p>
      </dgm:t>
    </dgm:pt>
    <dgm:pt modelId="{3A06853B-9760-4D5C-B91B-1DE50686BC94}">
      <dgm:prSet/>
      <dgm:spPr/>
      <dgm:t>
        <a:bodyPr/>
        <a:lstStyle/>
        <a:p>
          <a:r>
            <a:rPr lang="en-GB"/>
            <a:t>Udleveres senere (28.November eller tidligere): aflevering 3 – tekst</a:t>
          </a:r>
          <a:endParaRPr lang="en-US"/>
        </a:p>
      </dgm:t>
    </dgm:pt>
    <dgm:pt modelId="{986CB6FD-631E-40F1-9A8D-100A7E72387E}" type="parTrans" cxnId="{6E237B7C-A321-41F1-8F28-D9D299487F46}">
      <dgm:prSet/>
      <dgm:spPr/>
      <dgm:t>
        <a:bodyPr/>
        <a:lstStyle/>
        <a:p>
          <a:endParaRPr lang="en-US"/>
        </a:p>
      </dgm:t>
    </dgm:pt>
    <dgm:pt modelId="{9C4F8E2E-0D9F-4EA6-9252-5FB9BF8390CD}" type="sibTrans" cxnId="{6E237B7C-A321-41F1-8F28-D9D299487F46}">
      <dgm:prSet/>
      <dgm:spPr/>
      <dgm:t>
        <a:bodyPr/>
        <a:lstStyle/>
        <a:p>
          <a:endParaRPr lang="en-US"/>
        </a:p>
      </dgm:t>
    </dgm:pt>
    <dgm:pt modelId="{C82DABB8-210D-4AA5-ACF7-A1AF82498F28}">
      <dgm:prSet/>
      <dgm:spPr/>
      <dgm:t>
        <a:bodyPr/>
        <a:lstStyle/>
        <a:p>
          <a:r>
            <a:rPr lang="en-GB"/>
            <a:t>Datamateriale til aflevering 2 udleveres</a:t>
          </a:r>
          <a:endParaRPr lang="en-US"/>
        </a:p>
      </dgm:t>
    </dgm:pt>
    <dgm:pt modelId="{4374ADB5-279B-4E49-801D-6AB5765E2013}" type="parTrans" cxnId="{B32AC050-55F1-4A5A-814E-E7841860FC26}">
      <dgm:prSet/>
      <dgm:spPr/>
      <dgm:t>
        <a:bodyPr/>
        <a:lstStyle/>
        <a:p>
          <a:endParaRPr lang="en-US"/>
        </a:p>
      </dgm:t>
    </dgm:pt>
    <dgm:pt modelId="{0E86C1B9-67AA-4203-A542-37D9DD84553B}" type="sibTrans" cxnId="{B32AC050-55F1-4A5A-814E-E7841860FC26}">
      <dgm:prSet/>
      <dgm:spPr/>
      <dgm:t>
        <a:bodyPr/>
        <a:lstStyle/>
        <a:p>
          <a:endParaRPr lang="en-US"/>
        </a:p>
      </dgm:t>
    </dgm:pt>
    <dgm:pt modelId="{9DF7271D-E3A9-4C8C-9D7C-869D87F719E2}">
      <dgm:prSet/>
      <dgm:spPr/>
      <dgm:t>
        <a:bodyPr/>
        <a:lstStyle/>
        <a:p>
          <a:r>
            <a:rPr lang="en-GB"/>
            <a:t>Frontermapper til det hele lægges under case-start</a:t>
          </a:r>
          <a:endParaRPr lang="en-US"/>
        </a:p>
      </dgm:t>
    </dgm:pt>
    <dgm:pt modelId="{DB45A4EA-A499-4445-9793-C6F97795837C}" type="parTrans" cxnId="{94A2B561-8B59-4DF3-A50C-8DD733C79373}">
      <dgm:prSet/>
      <dgm:spPr/>
      <dgm:t>
        <a:bodyPr/>
        <a:lstStyle/>
        <a:p>
          <a:endParaRPr lang="en-US"/>
        </a:p>
      </dgm:t>
    </dgm:pt>
    <dgm:pt modelId="{42D4933B-F48B-42BF-8820-914A394D9F91}" type="sibTrans" cxnId="{94A2B561-8B59-4DF3-A50C-8DD733C79373}">
      <dgm:prSet/>
      <dgm:spPr/>
      <dgm:t>
        <a:bodyPr/>
        <a:lstStyle/>
        <a:p>
          <a:endParaRPr lang="en-US"/>
        </a:p>
      </dgm:t>
    </dgm:pt>
    <dgm:pt modelId="{0EB3A730-FAB8-7E4D-8520-888491FF420E}" type="pres">
      <dgm:prSet presAssocID="{E53E5424-43CD-4BCD-838F-17A8C0E511A5}" presName="linear" presStyleCnt="0">
        <dgm:presLayoutVars>
          <dgm:animLvl val="lvl"/>
          <dgm:resizeHandles val="exact"/>
        </dgm:presLayoutVars>
      </dgm:prSet>
      <dgm:spPr/>
    </dgm:pt>
    <dgm:pt modelId="{6FBCFD28-89A9-DC4E-BD52-7297BBD04D88}" type="pres">
      <dgm:prSet presAssocID="{988C9DFB-0890-407C-A3E7-715E13E5D26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F8E341D-4AE9-044C-A189-EB661A40EC9B}" type="pres">
      <dgm:prSet presAssocID="{605AF67E-80D1-477A-944B-181709E445C5}" presName="spacer" presStyleCnt="0"/>
      <dgm:spPr/>
    </dgm:pt>
    <dgm:pt modelId="{ABE9DD9E-25C8-B14D-87D5-21E6AA9E78B2}" type="pres">
      <dgm:prSet presAssocID="{B6444052-A2C7-40E6-9A37-9CAD5B7B4CF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BF52DEC-74B4-4B41-9F3E-8C52A90E13E2}" type="pres">
      <dgm:prSet presAssocID="{1620861F-B859-48B6-B1BB-4316CACF29E7}" presName="spacer" presStyleCnt="0"/>
      <dgm:spPr/>
    </dgm:pt>
    <dgm:pt modelId="{E5359122-F6DE-9147-9DFD-AB23AB8BB49A}" type="pres">
      <dgm:prSet presAssocID="{3FFA1DA2-2CF9-4DA5-BD71-D2F181DEC13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BCF830B-74BF-4C4A-A528-5A060312417A}" type="pres">
      <dgm:prSet presAssocID="{30AE59EA-00EE-4E5C-8D28-A49236A24B59}" presName="spacer" presStyleCnt="0"/>
      <dgm:spPr/>
    </dgm:pt>
    <dgm:pt modelId="{B626B3F0-0B0A-2549-A76F-AD5AFDE8B04A}" type="pres">
      <dgm:prSet presAssocID="{45813933-B30B-4E5F-A475-F2A7E239A97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CA911A2-B74E-5645-BB46-EAC323DCADC0}" type="pres">
      <dgm:prSet presAssocID="{2AEB6B5A-BB6F-4FEA-9252-FDAE43FE6D3C}" presName="spacer" presStyleCnt="0"/>
      <dgm:spPr/>
    </dgm:pt>
    <dgm:pt modelId="{2589B793-24CD-B341-8EF5-B690F029D63E}" type="pres">
      <dgm:prSet presAssocID="{3A06853B-9760-4D5C-B91B-1DE50686BC9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5B8B0ED-04D4-E340-97A4-77D3D3EA3CD2}" type="pres">
      <dgm:prSet presAssocID="{9C4F8E2E-0D9F-4EA6-9252-5FB9BF8390CD}" presName="spacer" presStyleCnt="0"/>
      <dgm:spPr/>
    </dgm:pt>
    <dgm:pt modelId="{459A747D-7E8C-0442-BE0C-8F1B08AA15EF}" type="pres">
      <dgm:prSet presAssocID="{C82DABB8-210D-4AA5-ACF7-A1AF82498F2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5149AFE-98B4-2E4D-8E31-3EBFFBD422B6}" type="pres">
      <dgm:prSet presAssocID="{0E86C1B9-67AA-4203-A542-37D9DD84553B}" presName="spacer" presStyleCnt="0"/>
      <dgm:spPr/>
    </dgm:pt>
    <dgm:pt modelId="{FEBED843-C51C-4747-BDFD-CE4A1DE665E3}" type="pres">
      <dgm:prSet presAssocID="{9DF7271D-E3A9-4C8C-9D7C-869D87F719E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2AF0706-E11D-974E-8779-7AE43BD6EE57}" type="presOf" srcId="{45813933-B30B-4E5F-A475-F2A7E239A971}" destId="{B626B3F0-0B0A-2549-A76F-AD5AFDE8B04A}" srcOrd="0" destOrd="0" presId="urn:microsoft.com/office/officeart/2005/8/layout/vList2"/>
    <dgm:cxn modelId="{DAB7F30E-EE39-4083-A36E-111118D452A6}" srcId="{E53E5424-43CD-4BCD-838F-17A8C0E511A5}" destId="{45813933-B30B-4E5F-A475-F2A7E239A971}" srcOrd="3" destOrd="0" parTransId="{7DDE6A9A-65DE-46D5-8AB0-B64AB9A623D6}" sibTransId="{2AEB6B5A-BB6F-4FEA-9252-FDAE43FE6D3C}"/>
    <dgm:cxn modelId="{5709711E-3A66-F94D-920B-06388454AB0F}" type="presOf" srcId="{E53E5424-43CD-4BCD-838F-17A8C0E511A5}" destId="{0EB3A730-FAB8-7E4D-8520-888491FF420E}" srcOrd="0" destOrd="0" presId="urn:microsoft.com/office/officeart/2005/8/layout/vList2"/>
    <dgm:cxn modelId="{FE5E742D-38BA-4ADA-9104-013069AB6EB4}" srcId="{E53E5424-43CD-4BCD-838F-17A8C0E511A5}" destId="{B6444052-A2C7-40E6-9A37-9CAD5B7B4CF4}" srcOrd="1" destOrd="0" parTransId="{FD02FBE3-AD32-42B1-A94B-D76BFCB3E87D}" sibTransId="{1620861F-B859-48B6-B1BB-4316CACF29E7}"/>
    <dgm:cxn modelId="{AE94993F-420A-554D-A405-F0B399D57F85}" type="presOf" srcId="{C82DABB8-210D-4AA5-ACF7-A1AF82498F28}" destId="{459A747D-7E8C-0442-BE0C-8F1B08AA15EF}" srcOrd="0" destOrd="0" presId="urn:microsoft.com/office/officeart/2005/8/layout/vList2"/>
    <dgm:cxn modelId="{B32AC050-55F1-4A5A-814E-E7841860FC26}" srcId="{E53E5424-43CD-4BCD-838F-17A8C0E511A5}" destId="{C82DABB8-210D-4AA5-ACF7-A1AF82498F28}" srcOrd="5" destOrd="0" parTransId="{4374ADB5-279B-4E49-801D-6AB5765E2013}" sibTransId="{0E86C1B9-67AA-4203-A542-37D9DD84553B}"/>
    <dgm:cxn modelId="{94A2B561-8B59-4DF3-A50C-8DD733C79373}" srcId="{E53E5424-43CD-4BCD-838F-17A8C0E511A5}" destId="{9DF7271D-E3A9-4C8C-9D7C-869D87F719E2}" srcOrd="6" destOrd="0" parTransId="{DB45A4EA-A499-4445-9793-C6F97795837C}" sibTransId="{42D4933B-F48B-42BF-8820-914A394D9F91}"/>
    <dgm:cxn modelId="{DFC36C6A-BE55-4CF9-935D-A554297667E5}" srcId="{E53E5424-43CD-4BCD-838F-17A8C0E511A5}" destId="{988C9DFB-0890-407C-A3E7-715E13E5D26E}" srcOrd="0" destOrd="0" parTransId="{6A894395-A0AE-45E0-BB37-BBFF3C1FFF53}" sibTransId="{605AF67E-80D1-477A-944B-181709E445C5}"/>
    <dgm:cxn modelId="{6E237B7C-A321-41F1-8F28-D9D299487F46}" srcId="{E53E5424-43CD-4BCD-838F-17A8C0E511A5}" destId="{3A06853B-9760-4D5C-B91B-1DE50686BC94}" srcOrd="4" destOrd="0" parTransId="{986CB6FD-631E-40F1-9A8D-100A7E72387E}" sibTransId="{9C4F8E2E-0D9F-4EA6-9252-5FB9BF8390CD}"/>
    <dgm:cxn modelId="{ED918586-8AE0-DB42-BE21-AC5F41825791}" type="presOf" srcId="{B6444052-A2C7-40E6-9A37-9CAD5B7B4CF4}" destId="{ABE9DD9E-25C8-B14D-87D5-21E6AA9E78B2}" srcOrd="0" destOrd="0" presId="urn:microsoft.com/office/officeart/2005/8/layout/vList2"/>
    <dgm:cxn modelId="{00868EB7-A721-BA46-931E-AE1B6DAC903A}" type="presOf" srcId="{3FFA1DA2-2CF9-4DA5-BD71-D2F181DEC13C}" destId="{E5359122-F6DE-9147-9DFD-AB23AB8BB49A}" srcOrd="0" destOrd="0" presId="urn:microsoft.com/office/officeart/2005/8/layout/vList2"/>
    <dgm:cxn modelId="{5F02CDBA-B132-4722-A190-1531ECE3D97C}" srcId="{E53E5424-43CD-4BCD-838F-17A8C0E511A5}" destId="{3FFA1DA2-2CF9-4DA5-BD71-D2F181DEC13C}" srcOrd="2" destOrd="0" parTransId="{3DF12BA3-1A80-4011-B245-59BE52F5A4C0}" sibTransId="{30AE59EA-00EE-4E5C-8D28-A49236A24B59}"/>
    <dgm:cxn modelId="{3727CBCC-0C09-F44E-8021-1C35BF39B1E2}" type="presOf" srcId="{988C9DFB-0890-407C-A3E7-715E13E5D26E}" destId="{6FBCFD28-89A9-DC4E-BD52-7297BBD04D88}" srcOrd="0" destOrd="0" presId="urn:microsoft.com/office/officeart/2005/8/layout/vList2"/>
    <dgm:cxn modelId="{F09038CE-A460-9447-99F7-0AFB1BEA1588}" type="presOf" srcId="{9DF7271D-E3A9-4C8C-9D7C-869D87F719E2}" destId="{FEBED843-C51C-4747-BDFD-CE4A1DE665E3}" srcOrd="0" destOrd="0" presId="urn:microsoft.com/office/officeart/2005/8/layout/vList2"/>
    <dgm:cxn modelId="{AA9108E8-D041-8642-969D-88CE25C1A223}" type="presOf" srcId="{3A06853B-9760-4D5C-B91B-1DE50686BC94}" destId="{2589B793-24CD-B341-8EF5-B690F029D63E}" srcOrd="0" destOrd="0" presId="urn:microsoft.com/office/officeart/2005/8/layout/vList2"/>
    <dgm:cxn modelId="{D46A1941-A485-F34D-9ACE-DF29F0FC1988}" type="presParOf" srcId="{0EB3A730-FAB8-7E4D-8520-888491FF420E}" destId="{6FBCFD28-89A9-DC4E-BD52-7297BBD04D88}" srcOrd="0" destOrd="0" presId="urn:microsoft.com/office/officeart/2005/8/layout/vList2"/>
    <dgm:cxn modelId="{61DB1D06-C171-4D4A-8932-2173597F8EEE}" type="presParOf" srcId="{0EB3A730-FAB8-7E4D-8520-888491FF420E}" destId="{0F8E341D-4AE9-044C-A189-EB661A40EC9B}" srcOrd="1" destOrd="0" presId="urn:microsoft.com/office/officeart/2005/8/layout/vList2"/>
    <dgm:cxn modelId="{84744E72-871B-FE4B-BCFB-FC8219CBB3CD}" type="presParOf" srcId="{0EB3A730-FAB8-7E4D-8520-888491FF420E}" destId="{ABE9DD9E-25C8-B14D-87D5-21E6AA9E78B2}" srcOrd="2" destOrd="0" presId="urn:microsoft.com/office/officeart/2005/8/layout/vList2"/>
    <dgm:cxn modelId="{68FA34BC-E2E4-EA49-8036-4F26F1CA4305}" type="presParOf" srcId="{0EB3A730-FAB8-7E4D-8520-888491FF420E}" destId="{5BF52DEC-74B4-4B41-9F3E-8C52A90E13E2}" srcOrd="3" destOrd="0" presId="urn:microsoft.com/office/officeart/2005/8/layout/vList2"/>
    <dgm:cxn modelId="{10EB94E1-07DD-714E-B318-88CED5D695CF}" type="presParOf" srcId="{0EB3A730-FAB8-7E4D-8520-888491FF420E}" destId="{E5359122-F6DE-9147-9DFD-AB23AB8BB49A}" srcOrd="4" destOrd="0" presId="urn:microsoft.com/office/officeart/2005/8/layout/vList2"/>
    <dgm:cxn modelId="{05DC84E8-2F3C-3141-8FA0-644EB9486E7D}" type="presParOf" srcId="{0EB3A730-FAB8-7E4D-8520-888491FF420E}" destId="{8BCF830B-74BF-4C4A-A528-5A060312417A}" srcOrd="5" destOrd="0" presId="urn:microsoft.com/office/officeart/2005/8/layout/vList2"/>
    <dgm:cxn modelId="{9ADE12E8-69DF-EF49-9AB2-2DAC743E79D2}" type="presParOf" srcId="{0EB3A730-FAB8-7E4D-8520-888491FF420E}" destId="{B626B3F0-0B0A-2549-A76F-AD5AFDE8B04A}" srcOrd="6" destOrd="0" presId="urn:microsoft.com/office/officeart/2005/8/layout/vList2"/>
    <dgm:cxn modelId="{CF1ADB75-9078-6948-BA40-E3EF4CD820AE}" type="presParOf" srcId="{0EB3A730-FAB8-7E4D-8520-888491FF420E}" destId="{2CA911A2-B74E-5645-BB46-EAC323DCADC0}" srcOrd="7" destOrd="0" presId="urn:microsoft.com/office/officeart/2005/8/layout/vList2"/>
    <dgm:cxn modelId="{491BDCDA-2D91-E242-BB27-A8F6A29933B9}" type="presParOf" srcId="{0EB3A730-FAB8-7E4D-8520-888491FF420E}" destId="{2589B793-24CD-B341-8EF5-B690F029D63E}" srcOrd="8" destOrd="0" presId="urn:microsoft.com/office/officeart/2005/8/layout/vList2"/>
    <dgm:cxn modelId="{73F77CB4-2E19-D045-8F73-9B0C975F35E9}" type="presParOf" srcId="{0EB3A730-FAB8-7E4D-8520-888491FF420E}" destId="{85B8B0ED-04D4-E340-97A4-77D3D3EA3CD2}" srcOrd="9" destOrd="0" presId="urn:microsoft.com/office/officeart/2005/8/layout/vList2"/>
    <dgm:cxn modelId="{6D5942E1-DF3A-DF48-8031-C868EAAC7B90}" type="presParOf" srcId="{0EB3A730-FAB8-7E4D-8520-888491FF420E}" destId="{459A747D-7E8C-0442-BE0C-8F1B08AA15EF}" srcOrd="10" destOrd="0" presId="urn:microsoft.com/office/officeart/2005/8/layout/vList2"/>
    <dgm:cxn modelId="{FDB9B3A4-452D-8D42-BB7B-19C5A22D4C25}" type="presParOf" srcId="{0EB3A730-FAB8-7E4D-8520-888491FF420E}" destId="{A5149AFE-98B4-2E4D-8E31-3EBFFBD422B6}" srcOrd="11" destOrd="0" presId="urn:microsoft.com/office/officeart/2005/8/layout/vList2"/>
    <dgm:cxn modelId="{B246B1DA-E281-F249-AEFD-6A9CFBDE1B09}" type="presParOf" srcId="{0EB3A730-FAB8-7E4D-8520-888491FF420E}" destId="{FEBED843-C51C-4747-BDFD-CE4A1DE665E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D5F427-C00E-45DB-8DB4-96CFB447F4F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512FBA-9063-4789-AA4B-E149C6B523EE}">
      <dgm:prSet/>
      <dgm:spPr/>
      <dgm:t>
        <a:bodyPr/>
        <a:lstStyle/>
        <a:p>
          <a:r>
            <a:rPr lang="en-GB"/>
            <a:t>Aflevering 1: 22.November</a:t>
          </a:r>
          <a:endParaRPr lang="en-US"/>
        </a:p>
      </dgm:t>
    </dgm:pt>
    <dgm:pt modelId="{9CFD5956-5D9D-4527-9BC6-2CF61C0E6916}" type="parTrans" cxnId="{188FAC18-CD46-4597-8926-3386F1AA7E75}">
      <dgm:prSet/>
      <dgm:spPr/>
      <dgm:t>
        <a:bodyPr/>
        <a:lstStyle/>
        <a:p>
          <a:endParaRPr lang="en-US"/>
        </a:p>
      </dgm:t>
    </dgm:pt>
    <dgm:pt modelId="{10C30B98-1B68-42CB-857A-ABAC52D6675E}" type="sibTrans" cxnId="{188FAC18-CD46-4597-8926-3386F1AA7E75}">
      <dgm:prSet/>
      <dgm:spPr/>
      <dgm:t>
        <a:bodyPr/>
        <a:lstStyle/>
        <a:p>
          <a:endParaRPr lang="en-US"/>
        </a:p>
      </dgm:t>
    </dgm:pt>
    <dgm:pt modelId="{14CD8CB4-E564-456B-94F3-646390F7238A}">
      <dgm:prSet/>
      <dgm:spPr/>
      <dgm:t>
        <a:bodyPr/>
        <a:lstStyle/>
        <a:p>
          <a:r>
            <a:rPr lang="en-GB"/>
            <a:t>Aflevering 2: 28.November</a:t>
          </a:r>
          <a:endParaRPr lang="en-US"/>
        </a:p>
      </dgm:t>
    </dgm:pt>
    <dgm:pt modelId="{765356C8-6517-4692-9A80-00D8179D60B9}" type="parTrans" cxnId="{1030FB6F-72F0-4858-B6E7-6DE663B92F61}">
      <dgm:prSet/>
      <dgm:spPr/>
      <dgm:t>
        <a:bodyPr/>
        <a:lstStyle/>
        <a:p>
          <a:endParaRPr lang="en-US"/>
        </a:p>
      </dgm:t>
    </dgm:pt>
    <dgm:pt modelId="{DDECF46D-5E4D-4281-A54B-0D4470725FAC}" type="sibTrans" cxnId="{1030FB6F-72F0-4858-B6E7-6DE663B92F61}">
      <dgm:prSet/>
      <dgm:spPr/>
      <dgm:t>
        <a:bodyPr/>
        <a:lstStyle/>
        <a:p>
          <a:endParaRPr lang="en-US"/>
        </a:p>
      </dgm:t>
    </dgm:pt>
    <dgm:pt modelId="{F5678FB9-D1E1-4D13-9198-E33F97037058}">
      <dgm:prSet/>
      <dgm:spPr/>
      <dgm:t>
        <a:bodyPr/>
        <a:lstStyle/>
        <a:p>
          <a:r>
            <a:rPr lang="en-GB"/>
            <a:t>Aflevering 3: 13.December</a:t>
          </a:r>
          <a:endParaRPr lang="en-US"/>
        </a:p>
      </dgm:t>
    </dgm:pt>
    <dgm:pt modelId="{DF555AB2-D337-499A-916E-ED9F96C5C8A8}" type="parTrans" cxnId="{E1EC22F2-E761-434B-B8A7-474A5D4455CE}">
      <dgm:prSet/>
      <dgm:spPr/>
      <dgm:t>
        <a:bodyPr/>
        <a:lstStyle/>
        <a:p>
          <a:endParaRPr lang="en-US"/>
        </a:p>
      </dgm:t>
    </dgm:pt>
    <dgm:pt modelId="{0BC20B42-D61A-4528-9295-36FE9CB530F1}" type="sibTrans" cxnId="{E1EC22F2-E761-434B-B8A7-474A5D4455CE}">
      <dgm:prSet/>
      <dgm:spPr/>
      <dgm:t>
        <a:bodyPr/>
        <a:lstStyle/>
        <a:p>
          <a:endParaRPr lang="en-US"/>
        </a:p>
      </dgm:t>
    </dgm:pt>
    <dgm:pt modelId="{88CC7570-54B1-A64D-ACB4-FF8508C02E38}" type="pres">
      <dgm:prSet presAssocID="{3FD5F427-C00E-45DB-8DB4-96CFB447F4F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65B3AA-BDEE-E840-B9FD-A76DF4C6B5BE}" type="pres">
      <dgm:prSet presAssocID="{8E512FBA-9063-4789-AA4B-E149C6B523EE}" presName="hierRoot1" presStyleCnt="0"/>
      <dgm:spPr/>
    </dgm:pt>
    <dgm:pt modelId="{B719FA90-850B-854B-A715-15FAC6F262D8}" type="pres">
      <dgm:prSet presAssocID="{8E512FBA-9063-4789-AA4B-E149C6B523EE}" presName="composite" presStyleCnt="0"/>
      <dgm:spPr/>
    </dgm:pt>
    <dgm:pt modelId="{E342A507-C0D1-9742-82FA-8E187CD12CC1}" type="pres">
      <dgm:prSet presAssocID="{8E512FBA-9063-4789-AA4B-E149C6B523EE}" presName="background" presStyleLbl="node0" presStyleIdx="0" presStyleCnt="3"/>
      <dgm:spPr/>
    </dgm:pt>
    <dgm:pt modelId="{E121BD18-BE1B-284B-9753-FCD864D4F817}" type="pres">
      <dgm:prSet presAssocID="{8E512FBA-9063-4789-AA4B-E149C6B523EE}" presName="text" presStyleLbl="fgAcc0" presStyleIdx="0" presStyleCnt="3">
        <dgm:presLayoutVars>
          <dgm:chPref val="3"/>
        </dgm:presLayoutVars>
      </dgm:prSet>
      <dgm:spPr/>
    </dgm:pt>
    <dgm:pt modelId="{6D6FAA82-EC52-B54A-8756-5AB696EB0AAE}" type="pres">
      <dgm:prSet presAssocID="{8E512FBA-9063-4789-AA4B-E149C6B523EE}" presName="hierChild2" presStyleCnt="0"/>
      <dgm:spPr/>
    </dgm:pt>
    <dgm:pt modelId="{CF43F1AD-CAEF-C643-B7A5-8D5A7C38E6B6}" type="pres">
      <dgm:prSet presAssocID="{14CD8CB4-E564-456B-94F3-646390F7238A}" presName="hierRoot1" presStyleCnt="0"/>
      <dgm:spPr/>
    </dgm:pt>
    <dgm:pt modelId="{8CA86A59-2722-F647-B6D5-673837D8ED65}" type="pres">
      <dgm:prSet presAssocID="{14CD8CB4-E564-456B-94F3-646390F7238A}" presName="composite" presStyleCnt="0"/>
      <dgm:spPr/>
    </dgm:pt>
    <dgm:pt modelId="{6693284B-CE1E-7844-9FA6-7431020DAA37}" type="pres">
      <dgm:prSet presAssocID="{14CD8CB4-E564-456B-94F3-646390F7238A}" presName="background" presStyleLbl="node0" presStyleIdx="1" presStyleCnt="3"/>
      <dgm:spPr/>
    </dgm:pt>
    <dgm:pt modelId="{F9927C2F-FDB7-9148-B0D4-3BCCE1CB4929}" type="pres">
      <dgm:prSet presAssocID="{14CD8CB4-E564-456B-94F3-646390F7238A}" presName="text" presStyleLbl="fgAcc0" presStyleIdx="1" presStyleCnt="3">
        <dgm:presLayoutVars>
          <dgm:chPref val="3"/>
        </dgm:presLayoutVars>
      </dgm:prSet>
      <dgm:spPr/>
    </dgm:pt>
    <dgm:pt modelId="{6A4D5847-7301-D547-9D7D-D1C7673D553D}" type="pres">
      <dgm:prSet presAssocID="{14CD8CB4-E564-456B-94F3-646390F7238A}" presName="hierChild2" presStyleCnt="0"/>
      <dgm:spPr/>
    </dgm:pt>
    <dgm:pt modelId="{3AC0675E-7D45-F04E-8AD6-7F6A426DBD6C}" type="pres">
      <dgm:prSet presAssocID="{F5678FB9-D1E1-4D13-9198-E33F97037058}" presName="hierRoot1" presStyleCnt="0"/>
      <dgm:spPr/>
    </dgm:pt>
    <dgm:pt modelId="{4C7F88D7-7FE0-2842-B49C-2990B55557B4}" type="pres">
      <dgm:prSet presAssocID="{F5678FB9-D1E1-4D13-9198-E33F97037058}" presName="composite" presStyleCnt="0"/>
      <dgm:spPr/>
    </dgm:pt>
    <dgm:pt modelId="{7ACD601C-BEA8-D94C-B3D2-34225DCFF012}" type="pres">
      <dgm:prSet presAssocID="{F5678FB9-D1E1-4D13-9198-E33F97037058}" presName="background" presStyleLbl="node0" presStyleIdx="2" presStyleCnt="3"/>
      <dgm:spPr/>
    </dgm:pt>
    <dgm:pt modelId="{90445C44-A098-D241-A2A4-37F177E4F355}" type="pres">
      <dgm:prSet presAssocID="{F5678FB9-D1E1-4D13-9198-E33F97037058}" presName="text" presStyleLbl="fgAcc0" presStyleIdx="2" presStyleCnt="3">
        <dgm:presLayoutVars>
          <dgm:chPref val="3"/>
        </dgm:presLayoutVars>
      </dgm:prSet>
      <dgm:spPr/>
    </dgm:pt>
    <dgm:pt modelId="{80EEE6F5-1D16-9748-9032-B9234EFE6F2D}" type="pres">
      <dgm:prSet presAssocID="{F5678FB9-D1E1-4D13-9198-E33F97037058}" presName="hierChild2" presStyleCnt="0"/>
      <dgm:spPr/>
    </dgm:pt>
  </dgm:ptLst>
  <dgm:cxnLst>
    <dgm:cxn modelId="{188FAC18-CD46-4597-8926-3386F1AA7E75}" srcId="{3FD5F427-C00E-45DB-8DB4-96CFB447F4FB}" destId="{8E512FBA-9063-4789-AA4B-E149C6B523EE}" srcOrd="0" destOrd="0" parTransId="{9CFD5956-5D9D-4527-9BC6-2CF61C0E6916}" sibTransId="{10C30B98-1B68-42CB-857A-ABAC52D6675E}"/>
    <dgm:cxn modelId="{CA72A31C-BF95-1348-A96C-056D13E715AD}" type="presOf" srcId="{8E512FBA-9063-4789-AA4B-E149C6B523EE}" destId="{E121BD18-BE1B-284B-9753-FCD864D4F817}" srcOrd="0" destOrd="0" presId="urn:microsoft.com/office/officeart/2005/8/layout/hierarchy1"/>
    <dgm:cxn modelId="{7129656B-CE98-CB47-ABC7-8CC747EECA27}" type="presOf" srcId="{14CD8CB4-E564-456B-94F3-646390F7238A}" destId="{F9927C2F-FDB7-9148-B0D4-3BCCE1CB4929}" srcOrd="0" destOrd="0" presId="urn:microsoft.com/office/officeart/2005/8/layout/hierarchy1"/>
    <dgm:cxn modelId="{1030FB6F-72F0-4858-B6E7-6DE663B92F61}" srcId="{3FD5F427-C00E-45DB-8DB4-96CFB447F4FB}" destId="{14CD8CB4-E564-456B-94F3-646390F7238A}" srcOrd="1" destOrd="0" parTransId="{765356C8-6517-4692-9A80-00D8179D60B9}" sibTransId="{DDECF46D-5E4D-4281-A54B-0D4470725FAC}"/>
    <dgm:cxn modelId="{5B5E6CA2-1ECA-7D44-831D-76C749186AA1}" type="presOf" srcId="{3FD5F427-C00E-45DB-8DB4-96CFB447F4FB}" destId="{88CC7570-54B1-A64D-ACB4-FF8508C02E38}" srcOrd="0" destOrd="0" presId="urn:microsoft.com/office/officeart/2005/8/layout/hierarchy1"/>
    <dgm:cxn modelId="{3D7276E7-0496-C040-9624-833A8D418B32}" type="presOf" srcId="{F5678FB9-D1E1-4D13-9198-E33F97037058}" destId="{90445C44-A098-D241-A2A4-37F177E4F355}" srcOrd="0" destOrd="0" presId="urn:microsoft.com/office/officeart/2005/8/layout/hierarchy1"/>
    <dgm:cxn modelId="{E1EC22F2-E761-434B-B8A7-474A5D4455CE}" srcId="{3FD5F427-C00E-45DB-8DB4-96CFB447F4FB}" destId="{F5678FB9-D1E1-4D13-9198-E33F97037058}" srcOrd="2" destOrd="0" parTransId="{DF555AB2-D337-499A-916E-ED9F96C5C8A8}" sibTransId="{0BC20B42-D61A-4528-9295-36FE9CB530F1}"/>
    <dgm:cxn modelId="{160A9807-E56B-9D44-BAD5-A611A92CE9B8}" type="presParOf" srcId="{88CC7570-54B1-A64D-ACB4-FF8508C02E38}" destId="{CC65B3AA-BDEE-E840-B9FD-A76DF4C6B5BE}" srcOrd="0" destOrd="0" presId="urn:microsoft.com/office/officeart/2005/8/layout/hierarchy1"/>
    <dgm:cxn modelId="{547676A7-87AD-DA46-A103-BBCD0B31E0EA}" type="presParOf" srcId="{CC65B3AA-BDEE-E840-B9FD-A76DF4C6B5BE}" destId="{B719FA90-850B-854B-A715-15FAC6F262D8}" srcOrd="0" destOrd="0" presId="urn:microsoft.com/office/officeart/2005/8/layout/hierarchy1"/>
    <dgm:cxn modelId="{F9D3F853-6BCD-FD44-9457-D4E2CF38E20E}" type="presParOf" srcId="{B719FA90-850B-854B-A715-15FAC6F262D8}" destId="{E342A507-C0D1-9742-82FA-8E187CD12CC1}" srcOrd="0" destOrd="0" presId="urn:microsoft.com/office/officeart/2005/8/layout/hierarchy1"/>
    <dgm:cxn modelId="{49FB175E-56F5-1749-94DA-573F2632BB2E}" type="presParOf" srcId="{B719FA90-850B-854B-A715-15FAC6F262D8}" destId="{E121BD18-BE1B-284B-9753-FCD864D4F817}" srcOrd="1" destOrd="0" presId="urn:microsoft.com/office/officeart/2005/8/layout/hierarchy1"/>
    <dgm:cxn modelId="{CF154066-9D0D-6F47-ACF8-1443C4972DC0}" type="presParOf" srcId="{CC65B3AA-BDEE-E840-B9FD-A76DF4C6B5BE}" destId="{6D6FAA82-EC52-B54A-8756-5AB696EB0AAE}" srcOrd="1" destOrd="0" presId="urn:microsoft.com/office/officeart/2005/8/layout/hierarchy1"/>
    <dgm:cxn modelId="{37ED518E-79DB-3440-847A-110397CEF6A0}" type="presParOf" srcId="{88CC7570-54B1-A64D-ACB4-FF8508C02E38}" destId="{CF43F1AD-CAEF-C643-B7A5-8D5A7C38E6B6}" srcOrd="1" destOrd="0" presId="urn:microsoft.com/office/officeart/2005/8/layout/hierarchy1"/>
    <dgm:cxn modelId="{DF8074D2-4851-2244-BE6B-2702BC5A04BA}" type="presParOf" srcId="{CF43F1AD-CAEF-C643-B7A5-8D5A7C38E6B6}" destId="{8CA86A59-2722-F647-B6D5-673837D8ED65}" srcOrd="0" destOrd="0" presId="urn:microsoft.com/office/officeart/2005/8/layout/hierarchy1"/>
    <dgm:cxn modelId="{1749D7F5-456D-A145-9A0C-ACF2631FD5BE}" type="presParOf" srcId="{8CA86A59-2722-F647-B6D5-673837D8ED65}" destId="{6693284B-CE1E-7844-9FA6-7431020DAA37}" srcOrd="0" destOrd="0" presId="urn:microsoft.com/office/officeart/2005/8/layout/hierarchy1"/>
    <dgm:cxn modelId="{1754B1A9-20AD-CC4B-B588-A31F6FC67994}" type="presParOf" srcId="{8CA86A59-2722-F647-B6D5-673837D8ED65}" destId="{F9927C2F-FDB7-9148-B0D4-3BCCE1CB4929}" srcOrd="1" destOrd="0" presId="urn:microsoft.com/office/officeart/2005/8/layout/hierarchy1"/>
    <dgm:cxn modelId="{9FCAECE3-5B4F-8C48-95DB-DFB76F13ED3C}" type="presParOf" srcId="{CF43F1AD-CAEF-C643-B7A5-8D5A7C38E6B6}" destId="{6A4D5847-7301-D547-9D7D-D1C7673D553D}" srcOrd="1" destOrd="0" presId="urn:microsoft.com/office/officeart/2005/8/layout/hierarchy1"/>
    <dgm:cxn modelId="{6B3A9CE5-48EB-3542-A27D-E793747D1449}" type="presParOf" srcId="{88CC7570-54B1-A64D-ACB4-FF8508C02E38}" destId="{3AC0675E-7D45-F04E-8AD6-7F6A426DBD6C}" srcOrd="2" destOrd="0" presId="urn:microsoft.com/office/officeart/2005/8/layout/hierarchy1"/>
    <dgm:cxn modelId="{8BD167F7-08A6-7C42-AC0D-259CB401D3D7}" type="presParOf" srcId="{3AC0675E-7D45-F04E-8AD6-7F6A426DBD6C}" destId="{4C7F88D7-7FE0-2842-B49C-2990B55557B4}" srcOrd="0" destOrd="0" presId="urn:microsoft.com/office/officeart/2005/8/layout/hierarchy1"/>
    <dgm:cxn modelId="{7B8DDE3A-9044-3548-B39E-62F633B6943C}" type="presParOf" srcId="{4C7F88D7-7FE0-2842-B49C-2990B55557B4}" destId="{7ACD601C-BEA8-D94C-B3D2-34225DCFF012}" srcOrd="0" destOrd="0" presId="urn:microsoft.com/office/officeart/2005/8/layout/hierarchy1"/>
    <dgm:cxn modelId="{5D68AA90-0992-5343-9891-21D156E10DCA}" type="presParOf" srcId="{4C7F88D7-7FE0-2842-B49C-2990B55557B4}" destId="{90445C44-A098-D241-A2A4-37F177E4F355}" srcOrd="1" destOrd="0" presId="urn:microsoft.com/office/officeart/2005/8/layout/hierarchy1"/>
    <dgm:cxn modelId="{7F335B7D-BB7C-B544-B445-64BF19BAFACA}" type="presParOf" srcId="{3AC0675E-7D45-F04E-8AD6-7F6A426DBD6C}" destId="{80EEE6F5-1D16-9748-9032-B9234EFE6F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1914A7-A705-4797-9396-3634D294B6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41CC69-7133-4DE1-B7CE-1E7CFB4408A0}">
      <dgm:prSet/>
      <dgm:spPr/>
      <dgm:t>
        <a:bodyPr/>
        <a:lstStyle/>
        <a:p>
          <a:r>
            <a:rPr lang="en-GB"/>
            <a:t>Produktpakke</a:t>
          </a:r>
          <a:endParaRPr lang="en-US"/>
        </a:p>
      </dgm:t>
    </dgm:pt>
    <dgm:pt modelId="{36E1A6C6-375C-472C-96BF-35FC8ACEE896}" type="parTrans" cxnId="{BFCFEBEE-57C7-44C9-B41C-A68C4648A637}">
      <dgm:prSet/>
      <dgm:spPr/>
      <dgm:t>
        <a:bodyPr/>
        <a:lstStyle/>
        <a:p>
          <a:endParaRPr lang="en-US"/>
        </a:p>
      </dgm:t>
    </dgm:pt>
    <dgm:pt modelId="{7D83FE65-270E-4316-B6D6-113EF6BD71D7}" type="sibTrans" cxnId="{BFCFEBEE-57C7-44C9-B41C-A68C4648A637}">
      <dgm:prSet/>
      <dgm:spPr/>
      <dgm:t>
        <a:bodyPr/>
        <a:lstStyle/>
        <a:p>
          <a:endParaRPr lang="en-US"/>
        </a:p>
      </dgm:t>
    </dgm:pt>
    <dgm:pt modelId="{337D9C5C-5D01-4282-A244-23EDCE85FB72}">
      <dgm:prSet/>
      <dgm:spPr/>
      <dgm:t>
        <a:bodyPr/>
        <a:lstStyle/>
        <a:p>
          <a:r>
            <a:rPr lang="en-GB"/>
            <a:t>Aflevering 1, 2, 3</a:t>
          </a:r>
          <a:endParaRPr lang="en-US"/>
        </a:p>
      </dgm:t>
    </dgm:pt>
    <dgm:pt modelId="{00601FAE-FE1B-4C68-8A23-CD61638C13AD}" type="parTrans" cxnId="{332C398B-A024-4159-B1F1-EAD3E7BC829F}">
      <dgm:prSet/>
      <dgm:spPr/>
      <dgm:t>
        <a:bodyPr/>
        <a:lstStyle/>
        <a:p>
          <a:endParaRPr lang="en-US"/>
        </a:p>
      </dgm:t>
    </dgm:pt>
    <dgm:pt modelId="{6E71CD37-3977-4ACA-A10A-DC1F45C499FD}" type="sibTrans" cxnId="{332C398B-A024-4159-B1F1-EAD3E7BC829F}">
      <dgm:prSet/>
      <dgm:spPr/>
      <dgm:t>
        <a:bodyPr/>
        <a:lstStyle/>
        <a:p>
          <a:endParaRPr lang="en-US"/>
        </a:p>
      </dgm:t>
    </dgm:pt>
    <dgm:pt modelId="{09A49450-4782-49AF-86C0-F6597390B152}">
      <dgm:prSet/>
      <dgm:spPr/>
      <dgm:t>
        <a:bodyPr/>
        <a:lstStyle/>
        <a:p>
          <a:r>
            <a:rPr lang="en-GB"/>
            <a:t>Refleksionsdokument</a:t>
          </a:r>
          <a:endParaRPr lang="en-US"/>
        </a:p>
      </dgm:t>
    </dgm:pt>
    <dgm:pt modelId="{A62F604E-ABE1-4A34-844D-5D97F1B3BA2D}" type="parTrans" cxnId="{568C8864-F67D-436F-B2B4-854F1B0C2390}">
      <dgm:prSet/>
      <dgm:spPr/>
      <dgm:t>
        <a:bodyPr/>
        <a:lstStyle/>
        <a:p>
          <a:endParaRPr lang="en-US"/>
        </a:p>
      </dgm:t>
    </dgm:pt>
    <dgm:pt modelId="{AC20C064-BD7E-4CBA-8951-2B567E64BE64}" type="sibTrans" cxnId="{568C8864-F67D-436F-B2B4-854F1B0C2390}">
      <dgm:prSet/>
      <dgm:spPr/>
      <dgm:t>
        <a:bodyPr/>
        <a:lstStyle/>
        <a:p>
          <a:endParaRPr lang="en-US"/>
        </a:p>
      </dgm:t>
    </dgm:pt>
    <dgm:pt modelId="{9D5E2047-BB1D-6B41-A5ED-8409423D9F7C}" type="pres">
      <dgm:prSet presAssocID="{D61914A7-A705-4797-9396-3634D294B647}" presName="linear" presStyleCnt="0">
        <dgm:presLayoutVars>
          <dgm:animLvl val="lvl"/>
          <dgm:resizeHandles val="exact"/>
        </dgm:presLayoutVars>
      </dgm:prSet>
      <dgm:spPr/>
    </dgm:pt>
    <dgm:pt modelId="{A19BFCBE-6010-CB4F-9A54-27A843EC9FCC}" type="pres">
      <dgm:prSet presAssocID="{1F41CC69-7133-4DE1-B7CE-1E7CFB4408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19B53B-924A-134C-A24E-4BD74C2C4F7A}" type="pres">
      <dgm:prSet presAssocID="{7D83FE65-270E-4316-B6D6-113EF6BD71D7}" presName="spacer" presStyleCnt="0"/>
      <dgm:spPr/>
    </dgm:pt>
    <dgm:pt modelId="{AC7766CC-EE00-0C4F-8969-3281763620B6}" type="pres">
      <dgm:prSet presAssocID="{337D9C5C-5D01-4282-A244-23EDCE85FB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82140D-08A7-1447-8E65-9FA7EFAEDF29}" type="pres">
      <dgm:prSet presAssocID="{6E71CD37-3977-4ACA-A10A-DC1F45C499FD}" presName="spacer" presStyleCnt="0"/>
      <dgm:spPr/>
    </dgm:pt>
    <dgm:pt modelId="{BDB8ED9D-EE87-3648-909E-E06B5F521C7C}" type="pres">
      <dgm:prSet presAssocID="{09A49450-4782-49AF-86C0-F6597390B1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0DCE18-FCD0-5F4D-90C9-D3233E52FAF6}" type="presOf" srcId="{1F41CC69-7133-4DE1-B7CE-1E7CFB4408A0}" destId="{A19BFCBE-6010-CB4F-9A54-27A843EC9FCC}" srcOrd="0" destOrd="0" presId="urn:microsoft.com/office/officeart/2005/8/layout/vList2"/>
    <dgm:cxn modelId="{011C504E-E754-5942-BF97-7762EC099314}" type="presOf" srcId="{D61914A7-A705-4797-9396-3634D294B647}" destId="{9D5E2047-BB1D-6B41-A5ED-8409423D9F7C}" srcOrd="0" destOrd="0" presId="urn:microsoft.com/office/officeart/2005/8/layout/vList2"/>
    <dgm:cxn modelId="{568C8864-F67D-436F-B2B4-854F1B0C2390}" srcId="{D61914A7-A705-4797-9396-3634D294B647}" destId="{09A49450-4782-49AF-86C0-F6597390B152}" srcOrd="2" destOrd="0" parTransId="{A62F604E-ABE1-4A34-844D-5D97F1B3BA2D}" sibTransId="{AC20C064-BD7E-4CBA-8951-2B567E64BE64}"/>
    <dgm:cxn modelId="{332C398B-A024-4159-B1F1-EAD3E7BC829F}" srcId="{D61914A7-A705-4797-9396-3634D294B647}" destId="{337D9C5C-5D01-4282-A244-23EDCE85FB72}" srcOrd="1" destOrd="0" parTransId="{00601FAE-FE1B-4C68-8A23-CD61638C13AD}" sibTransId="{6E71CD37-3977-4ACA-A10A-DC1F45C499FD}"/>
    <dgm:cxn modelId="{CDFAA1C8-5F30-5B48-A64A-A0B9B30438AF}" type="presOf" srcId="{337D9C5C-5D01-4282-A244-23EDCE85FB72}" destId="{AC7766CC-EE00-0C4F-8969-3281763620B6}" srcOrd="0" destOrd="0" presId="urn:microsoft.com/office/officeart/2005/8/layout/vList2"/>
    <dgm:cxn modelId="{669500E5-94F5-3B45-99AD-27AE15A672B9}" type="presOf" srcId="{09A49450-4782-49AF-86C0-F6597390B152}" destId="{BDB8ED9D-EE87-3648-909E-E06B5F521C7C}" srcOrd="0" destOrd="0" presId="urn:microsoft.com/office/officeart/2005/8/layout/vList2"/>
    <dgm:cxn modelId="{BFCFEBEE-57C7-44C9-B41C-A68C4648A637}" srcId="{D61914A7-A705-4797-9396-3634D294B647}" destId="{1F41CC69-7133-4DE1-B7CE-1E7CFB4408A0}" srcOrd="0" destOrd="0" parTransId="{36E1A6C6-375C-472C-96BF-35FC8ACEE896}" sibTransId="{7D83FE65-270E-4316-B6D6-113EF6BD71D7}"/>
    <dgm:cxn modelId="{7C9C57B2-57BA-1D4B-B094-AAD40D61CFE7}" type="presParOf" srcId="{9D5E2047-BB1D-6B41-A5ED-8409423D9F7C}" destId="{A19BFCBE-6010-CB4F-9A54-27A843EC9FCC}" srcOrd="0" destOrd="0" presId="urn:microsoft.com/office/officeart/2005/8/layout/vList2"/>
    <dgm:cxn modelId="{FF9B3763-DDC2-C642-9F40-2B846008895C}" type="presParOf" srcId="{9D5E2047-BB1D-6B41-A5ED-8409423D9F7C}" destId="{3B19B53B-924A-134C-A24E-4BD74C2C4F7A}" srcOrd="1" destOrd="0" presId="urn:microsoft.com/office/officeart/2005/8/layout/vList2"/>
    <dgm:cxn modelId="{94F91C64-C4A8-204B-AE77-B5A341271408}" type="presParOf" srcId="{9D5E2047-BB1D-6B41-A5ED-8409423D9F7C}" destId="{AC7766CC-EE00-0C4F-8969-3281763620B6}" srcOrd="2" destOrd="0" presId="urn:microsoft.com/office/officeart/2005/8/layout/vList2"/>
    <dgm:cxn modelId="{ACF2A8FE-CFD3-D24A-8ED2-967E5F60D23D}" type="presParOf" srcId="{9D5E2047-BB1D-6B41-A5ED-8409423D9F7C}" destId="{3182140D-08A7-1447-8E65-9FA7EFAEDF29}" srcOrd="3" destOrd="0" presId="urn:microsoft.com/office/officeart/2005/8/layout/vList2"/>
    <dgm:cxn modelId="{89575861-4320-DA4A-AB44-06D478E12B02}" type="presParOf" srcId="{9D5E2047-BB1D-6B41-A5ED-8409423D9F7C}" destId="{BDB8ED9D-EE87-3648-909E-E06B5F521C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CFD28-89A9-DC4E-BD52-7297BBD04D88}">
      <dsp:nvSpPr>
        <dsp:cNvPr id="0" name=""/>
        <dsp:cNvSpPr/>
      </dsp:nvSpPr>
      <dsp:spPr>
        <a:xfrm>
          <a:off x="0" y="138069"/>
          <a:ext cx="5826934" cy="6753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7.November</a:t>
          </a:r>
          <a:endParaRPr lang="en-US" sz="1700" kern="1200"/>
        </a:p>
      </dsp:txBody>
      <dsp:txXfrm>
        <a:off x="32967" y="171036"/>
        <a:ext cx="5761000" cy="609393"/>
      </dsp:txXfrm>
    </dsp:sp>
    <dsp:sp modelId="{ABE9DD9E-25C8-B14D-87D5-21E6AA9E78B2}">
      <dsp:nvSpPr>
        <dsp:cNvPr id="0" name=""/>
        <dsp:cNvSpPr/>
      </dsp:nvSpPr>
      <dsp:spPr>
        <a:xfrm>
          <a:off x="0" y="862356"/>
          <a:ext cx="5826934" cy="675327"/>
        </a:xfrm>
        <a:prstGeom prst="roundRect">
          <a:avLst/>
        </a:prstGeom>
        <a:solidFill>
          <a:schemeClr val="accent2">
            <a:hueOff val="3353106"/>
            <a:satOff val="72"/>
            <a:lumOff val="1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Udlevering af opgave - ramme</a:t>
          </a:r>
          <a:endParaRPr lang="en-US" sz="1700" kern="1200"/>
        </a:p>
      </dsp:txBody>
      <dsp:txXfrm>
        <a:off x="32967" y="895323"/>
        <a:ext cx="5761000" cy="609393"/>
      </dsp:txXfrm>
    </dsp:sp>
    <dsp:sp modelId="{E5359122-F6DE-9147-9DFD-AB23AB8BB49A}">
      <dsp:nvSpPr>
        <dsp:cNvPr id="0" name=""/>
        <dsp:cNvSpPr/>
      </dsp:nvSpPr>
      <dsp:spPr>
        <a:xfrm>
          <a:off x="0" y="1586644"/>
          <a:ext cx="5826934" cy="675327"/>
        </a:xfrm>
        <a:prstGeom prst="roundRect">
          <a:avLst/>
        </a:prstGeom>
        <a:solidFill>
          <a:schemeClr val="accent2">
            <a:hueOff val="6706212"/>
            <a:satOff val="145"/>
            <a:lumOff val="24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Udlevering af aflevering 1 - tekst </a:t>
          </a:r>
          <a:endParaRPr lang="en-US" sz="1700" kern="1200"/>
        </a:p>
      </dsp:txBody>
      <dsp:txXfrm>
        <a:off x="32967" y="1619611"/>
        <a:ext cx="5761000" cy="609393"/>
      </dsp:txXfrm>
    </dsp:sp>
    <dsp:sp modelId="{B626B3F0-0B0A-2549-A76F-AD5AFDE8B04A}">
      <dsp:nvSpPr>
        <dsp:cNvPr id="0" name=""/>
        <dsp:cNvSpPr/>
      </dsp:nvSpPr>
      <dsp:spPr>
        <a:xfrm>
          <a:off x="0" y="2310932"/>
          <a:ext cx="5826934" cy="675327"/>
        </a:xfrm>
        <a:prstGeom prst="roundRect">
          <a:avLst/>
        </a:prstGeom>
        <a:solidFill>
          <a:schemeClr val="accent2">
            <a:hueOff val="10059317"/>
            <a:satOff val="217"/>
            <a:lumOff val="3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Udlevering af aflevering 2 - tekst</a:t>
          </a:r>
          <a:endParaRPr lang="en-US" sz="1700" kern="1200"/>
        </a:p>
      </dsp:txBody>
      <dsp:txXfrm>
        <a:off x="32967" y="2343899"/>
        <a:ext cx="5761000" cy="609393"/>
      </dsp:txXfrm>
    </dsp:sp>
    <dsp:sp modelId="{2589B793-24CD-B341-8EF5-B690F029D63E}">
      <dsp:nvSpPr>
        <dsp:cNvPr id="0" name=""/>
        <dsp:cNvSpPr/>
      </dsp:nvSpPr>
      <dsp:spPr>
        <a:xfrm>
          <a:off x="0" y="3035219"/>
          <a:ext cx="5826934" cy="675327"/>
        </a:xfrm>
        <a:prstGeom prst="roundRect">
          <a:avLst/>
        </a:prstGeom>
        <a:solidFill>
          <a:schemeClr val="accent2">
            <a:hueOff val="13412423"/>
            <a:satOff val="289"/>
            <a:lumOff val="48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Udleveres senere (28.November eller tidligere): aflevering 3 – tekst</a:t>
          </a:r>
          <a:endParaRPr lang="en-US" sz="1700" kern="1200"/>
        </a:p>
      </dsp:txBody>
      <dsp:txXfrm>
        <a:off x="32967" y="3068186"/>
        <a:ext cx="5761000" cy="609393"/>
      </dsp:txXfrm>
    </dsp:sp>
    <dsp:sp modelId="{459A747D-7E8C-0442-BE0C-8F1B08AA15EF}">
      <dsp:nvSpPr>
        <dsp:cNvPr id="0" name=""/>
        <dsp:cNvSpPr/>
      </dsp:nvSpPr>
      <dsp:spPr>
        <a:xfrm>
          <a:off x="0" y="3759507"/>
          <a:ext cx="5826934" cy="675327"/>
        </a:xfrm>
        <a:prstGeom prst="roundRect">
          <a:avLst/>
        </a:prstGeom>
        <a:solidFill>
          <a:schemeClr val="accent2">
            <a:hueOff val="16765529"/>
            <a:satOff val="362"/>
            <a:lumOff val="6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Datamateriale til aflevering 2 udleveres</a:t>
          </a:r>
          <a:endParaRPr lang="en-US" sz="1700" kern="1200"/>
        </a:p>
      </dsp:txBody>
      <dsp:txXfrm>
        <a:off x="32967" y="3792474"/>
        <a:ext cx="5761000" cy="609393"/>
      </dsp:txXfrm>
    </dsp:sp>
    <dsp:sp modelId="{FEBED843-C51C-4747-BDFD-CE4A1DE665E3}">
      <dsp:nvSpPr>
        <dsp:cNvPr id="0" name=""/>
        <dsp:cNvSpPr/>
      </dsp:nvSpPr>
      <dsp:spPr>
        <a:xfrm>
          <a:off x="0" y="4483795"/>
          <a:ext cx="5826934" cy="675327"/>
        </a:xfrm>
        <a:prstGeom prst="roundRect">
          <a:avLst/>
        </a:prstGeom>
        <a:solidFill>
          <a:schemeClr val="accent2">
            <a:hueOff val="20118635"/>
            <a:satOff val="434"/>
            <a:lumOff val="7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Frontermapper til det hele lægges under case-start</a:t>
          </a:r>
          <a:endParaRPr lang="en-US" sz="1700" kern="1200"/>
        </a:p>
      </dsp:txBody>
      <dsp:txXfrm>
        <a:off x="32967" y="4516762"/>
        <a:ext cx="5761000" cy="60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2A507-C0D1-9742-82FA-8E187CD12CC1}">
      <dsp:nvSpPr>
        <dsp:cNvPr id="0" name=""/>
        <dsp:cNvSpPr/>
      </dsp:nvSpPr>
      <dsp:spPr>
        <a:xfrm>
          <a:off x="0" y="231404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1BD18-BE1B-284B-9753-FCD864D4F817}">
      <dsp:nvSpPr>
        <dsp:cNvPr id="0" name=""/>
        <dsp:cNvSpPr/>
      </dsp:nvSpPr>
      <dsp:spPr>
        <a:xfrm>
          <a:off x="328612" y="543586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Aflevering 1: 22.November</a:t>
          </a:r>
          <a:endParaRPr lang="en-US" sz="3200" kern="1200"/>
        </a:p>
      </dsp:txBody>
      <dsp:txXfrm>
        <a:off x="383617" y="598591"/>
        <a:ext cx="2847502" cy="1768010"/>
      </dsp:txXfrm>
    </dsp:sp>
    <dsp:sp modelId="{6693284B-CE1E-7844-9FA6-7431020DAA37}">
      <dsp:nvSpPr>
        <dsp:cNvPr id="0" name=""/>
        <dsp:cNvSpPr/>
      </dsp:nvSpPr>
      <dsp:spPr>
        <a:xfrm>
          <a:off x="3614737" y="231404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27C2F-FDB7-9148-B0D4-3BCCE1CB4929}">
      <dsp:nvSpPr>
        <dsp:cNvPr id="0" name=""/>
        <dsp:cNvSpPr/>
      </dsp:nvSpPr>
      <dsp:spPr>
        <a:xfrm>
          <a:off x="3943350" y="543586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Aflevering 2: 28.November</a:t>
          </a:r>
          <a:endParaRPr lang="en-US" sz="3200" kern="1200"/>
        </a:p>
      </dsp:txBody>
      <dsp:txXfrm>
        <a:off x="3998355" y="598591"/>
        <a:ext cx="2847502" cy="1768010"/>
      </dsp:txXfrm>
    </dsp:sp>
    <dsp:sp modelId="{7ACD601C-BEA8-D94C-B3D2-34225DCFF012}">
      <dsp:nvSpPr>
        <dsp:cNvPr id="0" name=""/>
        <dsp:cNvSpPr/>
      </dsp:nvSpPr>
      <dsp:spPr>
        <a:xfrm>
          <a:off x="7229475" y="231404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45C44-A098-D241-A2A4-37F177E4F355}">
      <dsp:nvSpPr>
        <dsp:cNvPr id="0" name=""/>
        <dsp:cNvSpPr/>
      </dsp:nvSpPr>
      <dsp:spPr>
        <a:xfrm>
          <a:off x="7558087" y="543586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Aflevering 3: 13.December</a:t>
          </a:r>
          <a:endParaRPr lang="en-US" sz="3200" kern="1200"/>
        </a:p>
      </dsp:txBody>
      <dsp:txXfrm>
        <a:off x="7613092" y="598591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BFCBE-6010-CB4F-9A54-27A843EC9FCC}">
      <dsp:nvSpPr>
        <dsp:cNvPr id="0" name=""/>
        <dsp:cNvSpPr/>
      </dsp:nvSpPr>
      <dsp:spPr>
        <a:xfrm>
          <a:off x="0" y="6871"/>
          <a:ext cx="1051560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/>
            <a:t>Produktpakke</a:t>
          </a:r>
          <a:endParaRPr lang="en-US" sz="4900" kern="1200"/>
        </a:p>
      </dsp:txBody>
      <dsp:txXfrm>
        <a:off x="57372" y="64243"/>
        <a:ext cx="10400856" cy="1060520"/>
      </dsp:txXfrm>
    </dsp:sp>
    <dsp:sp modelId="{AC7766CC-EE00-0C4F-8969-3281763620B6}">
      <dsp:nvSpPr>
        <dsp:cNvPr id="0" name=""/>
        <dsp:cNvSpPr/>
      </dsp:nvSpPr>
      <dsp:spPr>
        <a:xfrm>
          <a:off x="0" y="1323256"/>
          <a:ext cx="1051560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/>
            <a:t>Aflevering 1, 2, 3</a:t>
          </a:r>
          <a:endParaRPr lang="en-US" sz="4900" kern="1200"/>
        </a:p>
      </dsp:txBody>
      <dsp:txXfrm>
        <a:off x="57372" y="1380628"/>
        <a:ext cx="10400856" cy="1060520"/>
      </dsp:txXfrm>
    </dsp:sp>
    <dsp:sp modelId="{BDB8ED9D-EE87-3648-909E-E06B5F521C7C}">
      <dsp:nvSpPr>
        <dsp:cNvPr id="0" name=""/>
        <dsp:cNvSpPr/>
      </dsp:nvSpPr>
      <dsp:spPr>
        <a:xfrm>
          <a:off x="0" y="2639641"/>
          <a:ext cx="1051560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/>
            <a:t>Refleksionsdokument</a:t>
          </a:r>
          <a:endParaRPr lang="en-US" sz="4900" kern="1200"/>
        </a:p>
      </dsp:txBody>
      <dsp:txXfrm>
        <a:off x="57372" y="2697013"/>
        <a:ext cx="10400856" cy="106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6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8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9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11/7/23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0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5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5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0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2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11/7/23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8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liquid art">
            <a:extLst>
              <a:ext uri="{FF2B5EF4-FFF2-40B4-BE49-F238E27FC236}">
                <a16:creationId xmlns:a16="http://schemas.microsoft.com/office/drawing/2014/main" id="{DA309012-CF01-E0FF-986D-375C7B4BAA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143" r="-1" b="9479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13BE2A-B7BB-A0FA-F02F-9A2EDC5AE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Dato </a:t>
            </a:r>
            <a:r>
              <a:rPr lang="en-GB" dirty="0" err="1">
                <a:solidFill>
                  <a:srgbClr val="FFFFFF"/>
                </a:solidFill>
              </a:rPr>
              <a:t>oversigt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AF417-3C80-7746-C892-1BEEEEBEA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4.2 CASE</a:t>
            </a:r>
          </a:p>
        </p:txBody>
      </p:sp>
    </p:spTree>
    <p:extLst>
      <p:ext uri="{BB962C8B-B14F-4D97-AF65-F5344CB8AC3E}">
        <p14:creationId xmlns:p14="http://schemas.microsoft.com/office/powerpoint/2010/main" val="24614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D8458-93FD-D927-7DC5-E0272064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265"/>
            <a:ext cx="4114800" cy="5695398"/>
          </a:xfrm>
        </p:spPr>
        <p:txBody>
          <a:bodyPr anchor="ctr">
            <a:normAutofit/>
          </a:bodyPr>
          <a:lstStyle/>
          <a:p>
            <a:r>
              <a:rPr lang="en-GB" sz="5200"/>
              <a:t>CASE-START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46307A-DFE3-4A97-B2EE-5D57DF41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6275" y="577406"/>
            <a:ext cx="6391931" cy="569539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277446-D71D-4C19-A013-95073D31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6455" y="-6437"/>
            <a:ext cx="6405880" cy="6864437"/>
            <a:chOff x="5166455" y="-6437"/>
            <a:chExt cx="6405880" cy="686443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05CF5C-D74E-48AF-AAE5-61AEFB2C7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645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A6A4E3-DB84-4A86-933F-10273F0AE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57BAF9-1A72-414E-8B1A-C58B353F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FCD6AB-4E6B-4F74-94C0-C14654F99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36456C-E480-B972-0CFC-A130034A4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202339"/>
              </p:ext>
            </p:extLst>
          </p:nvPr>
        </p:nvGraphicFramePr>
        <p:xfrm>
          <a:off x="5461176" y="788282"/>
          <a:ext cx="5826934" cy="529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03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Kalender">
            <a:extLst>
              <a:ext uri="{FF2B5EF4-FFF2-40B4-BE49-F238E27FC236}">
                <a16:creationId xmlns:a16="http://schemas.microsoft.com/office/drawing/2014/main" id="{9F41F222-79D6-13F6-3701-77E61EF95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1BC27-B25B-ED97-CD67-26CE7E4A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846"/>
            <a:ext cx="4826498" cy="3610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Event-storm (del af aflevering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D3D9-11BE-7E84-DEF2-FBBD5022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6143"/>
            <a:ext cx="4826498" cy="1327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Planlagt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til</a:t>
            </a:r>
            <a:r>
              <a:rPr lang="en-US" sz="2000" dirty="0">
                <a:solidFill>
                  <a:srgbClr val="FFFFFF"/>
                </a:solidFill>
              </a:rPr>
              <a:t> 28.November (</a:t>
            </a:r>
            <a:r>
              <a:rPr lang="en-US" sz="2000" dirty="0" err="1">
                <a:solidFill>
                  <a:srgbClr val="FFFFFF"/>
                </a:solidFill>
              </a:rPr>
              <a:t>reserver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også</a:t>
            </a:r>
            <a:r>
              <a:rPr lang="en-US" sz="2000" dirty="0">
                <a:solidFill>
                  <a:srgbClr val="FFFFFF"/>
                </a:solidFill>
              </a:rPr>
              <a:t> 1.December)</a:t>
            </a:r>
          </a:p>
        </p:txBody>
      </p:sp>
    </p:spTree>
    <p:extLst>
      <p:ext uri="{BB962C8B-B14F-4D97-AF65-F5344CB8AC3E}">
        <p14:creationId xmlns:p14="http://schemas.microsoft.com/office/powerpoint/2010/main" val="96188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C4A48C-F8E4-40F0-B8C7-796C50B4C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123" y="2794702"/>
            <a:ext cx="10928970" cy="345118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ECDB61-C78E-49AB-9D9C-862EAA5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440" y="6472"/>
            <a:ext cx="12201012" cy="6866993"/>
            <a:chOff x="-8440" y="6472"/>
            <a:chExt cx="12201012" cy="686699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A84E4F0-03F3-4373-BC08-F3420C4D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8440" y="6472"/>
              <a:ext cx="12201012" cy="6866993"/>
              <a:chOff x="-8440" y="6472"/>
              <a:chExt cx="12201012" cy="686699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DF65987-4A36-4202-998C-5ADCB2FB94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11557299" y="2794702"/>
                <a:ext cx="634699" cy="1268599"/>
                <a:chOff x="11597128" y="2762119"/>
                <a:chExt cx="594872" cy="1268599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4238A89-F61E-46B4-A16C-1B27EEE4BD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11597128" y="2762119"/>
                  <a:ext cx="594347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5F870BE-1537-4939-A7CB-36BD777810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11597653" y="4030718"/>
                  <a:ext cx="594347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2D909DC-9CB0-43B2-BFFB-48C8D4B1A2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-8440" y="2794702"/>
                <a:ext cx="648551" cy="1268599"/>
                <a:chOff x="11597131" y="2762119"/>
                <a:chExt cx="594869" cy="126859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EABC700-4E95-4450-BE4B-1149BC012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11597131" y="2762119"/>
                  <a:ext cx="594347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35CD64B-F95D-4CF3-B317-37DAF82F2E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11597653" y="4030718"/>
                  <a:ext cx="594347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5E01DCE-5018-4BED-8C6B-73E056494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72" y="6472"/>
                <a:ext cx="12192000" cy="6866993"/>
                <a:chOff x="572" y="6472"/>
                <a:chExt cx="12192000" cy="6866993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5A04438-598C-4217-B5F5-3982C30626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1667" y="6245884"/>
                  <a:ext cx="12189811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4B43FA3-78DB-4F9F-B889-D8B65C922B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572" y="596465"/>
                  <a:ext cx="12192000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69B4323-32F6-4DCF-94B4-36D819776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6200000">
                  <a:off x="8134324" y="3444509"/>
                  <a:ext cx="6857912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4214668-F898-4859-87D6-23D6EF0678A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6200000">
                  <a:off x="-2794261" y="3435428"/>
                  <a:ext cx="6857912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F98E24-E208-40BF-B555-7B8DCEA3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34123" y="2794702"/>
              <a:ext cx="1092317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B6669B-7651-2CBA-6354-BBA1E5CA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522"/>
            <a:ext cx="10515588" cy="1984671"/>
          </a:xfrm>
        </p:spPr>
        <p:txBody>
          <a:bodyPr anchor="ctr">
            <a:normAutofit/>
          </a:bodyPr>
          <a:lstStyle/>
          <a:p>
            <a:r>
              <a:rPr lang="en-GB" sz="5200"/>
              <a:t>Deadline for afleveringer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934FC6-D646-91DD-CF7C-D390D9735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125931"/>
              </p:ext>
            </p:extLst>
          </p:nvPr>
        </p:nvGraphicFramePr>
        <p:xfrm>
          <a:off x="838200" y="3193787"/>
          <a:ext cx="10515600" cy="265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02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Tom kalender med blyant">
            <a:extLst>
              <a:ext uri="{FF2B5EF4-FFF2-40B4-BE49-F238E27FC236}">
                <a16:creationId xmlns:a16="http://schemas.microsoft.com/office/drawing/2014/main" id="{31988C87-926D-1A5F-D3C3-781159FD4C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9B141D4-C8D6-48AA-95E4-9D7277D2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7811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05A16-1EF7-C288-1F67-4FB2A21A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32995"/>
            <a:ext cx="7207683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rgbClr val="FFFFFF"/>
                </a:solidFill>
              </a:rPr>
              <a:t>Præsentation for Twentyfour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8F3E-2C84-19AD-A617-348E0B05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228727"/>
            <a:ext cx="7207683" cy="8919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Planlagt: 15.December</a:t>
            </a:r>
          </a:p>
        </p:txBody>
      </p:sp>
    </p:spTree>
    <p:extLst>
      <p:ext uri="{BB962C8B-B14F-4D97-AF65-F5344CB8AC3E}">
        <p14:creationId xmlns:p14="http://schemas.microsoft.com/office/powerpoint/2010/main" val="16575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8447-23C2-CA4C-2BEB-454B9D6C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Eksamensaflevering</a:t>
            </a:r>
            <a:r>
              <a:rPr lang="en-GB" dirty="0"/>
              <a:t>: 21.December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EA378B-EBDB-6545-979A-4FDA0BE8D4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89408"/>
          <a:ext cx="10515600" cy="3821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862920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111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AvenirNext LT Pro Medium</vt:lpstr>
      <vt:lpstr>Footlight MT Light</vt:lpstr>
      <vt:lpstr>ArchVTI</vt:lpstr>
      <vt:lpstr>Dato oversigt</vt:lpstr>
      <vt:lpstr>CASE-START</vt:lpstr>
      <vt:lpstr>Event-storm (del af aflevering 3)</vt:lpstr>
      <vt:lpstr>Deadline for afleveringer</vt:lpstr>
      <vt:lpstr>Præsentation for Twentyfour</vt:lpstr>
      <vt:lpstr>Eksamensaflevering: 21.December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 oversigt</dc:title>
  <dc:creator>Jesper Skovsgaard Frederiksen</dc:creator>
  <cp:lastModifiedBy>Jesper Skovsgaard Frederiksen</cp:lastModifiedBy>
  <cp:revision>2</cp:revision>
  <dcterms:created xsi:type="dcterms:W3CDTF">2023-11-07T10:39:02Z</dcterms:created>
  <dcterms:modified xsi:type="dcterms:W3CDTF">2023-11-07T11:04:20Z</dcterms:modified>
</cp:coreProperties>
</file>