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4"/>
  </p:notesMasterIdLst>
  <p:handoutMasterIdLst>
    <p:handoutMasterId r:id="rId15"/>
  </p:handoutMasterIdLst>
  <p:sldIdLst>
    <p:sldId id="343" r:id="rId2"/>
    <p:sldId id="257" r:id="rId3"/>
    <p:sldId id="351" r:id="rId4"/>
    <p:sldId id="352" r:id="rId5"/>
    <p:sldId id="353" r:id="rId6"/>
    <p:sldId id="350" r:id="rId7"/>
    <p:sldId id="355" r:id="rId8"/>
    <p:sldId id="357" r:id="rId9"/>
    <p:sldId id="356" r:id="rId10"/>
    <p:sldId id="268" r:id="rId11"/>
    <p:sldId id="358" r:id="rId12"/>
    <p:sldId id="349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4" d="100"/>
          <a:sy n="84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05/8/layout/chevron1" loCatId="icon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/>
      <dgm:t>
        <a:bodyPr rtlCol="0"/>
        <a:lstStyle/>
        <a:p>
          <a:pPr rtl="0"/>
          <a:r>
            <a:rPr lang="ru-RU" sz="1600" b="1" noProof="0" dirty="0">
              <a:effectLst/>
              <a:latin typeface="+mj-lt"/>
            </a:rPr>
            <a:t>1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349299C9-846E-4827-813A-349CCCE20782}">
      <dgm:prSet phldrT="[Text]" custT="1"/>
      <dgm:spPr/>
      <dgm:t>
        <a:bodyPr lIns="0" tIns="432000" rIns="182880" rtlCol="0" anchor="t" anchorCtr="0"/>
        <a:lstStyle/>
        <a:p>
          <a:pPr marL="0" lvl="0" indent="0" defTabSz="53340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200" kern="1200" noProof="0" dirty="0">
              <a:latin typeface="+mn-lt"/>
              <a:ea typeface="+mn-ea"/>
              <a:cs typeface="+mn-cs"/>
            </a:rPr>
            <a:t>Выбор </a:t>
          </a:r>
          <a:r>
            <a:rPr lang="en-US" sz="1200" kern="1200" noProof="0" dirty="0">
              <a:latin typeface="+mn-lt"/>
              <a:ea typeface="+mn-ea"/>
              <a:cs typeface="+mn-cs"/>
            </a:rPr>
            <a:t>LED-</a:t>
          </a:r>
          <a:r>
            <a:rPr lang="ru-RU" sz="1200" kern="1200" noProof="0" dirty="0">
              <a:latin typeface="+mn-lt"/>
              <a:ea typeface="+mn-ea"/>
              <a:cs typeface="+mn-cs"/>
            </a:rPr>
            <a:t>ленты</a:t>
          </a:r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5D70EFF5-8B31-4A1F-AE44-51E4CF0013EB}">
      <dgm:prSet phldrT="[Text]" custT="1"/>
      <dgm:spPr/>
      <dgm:t>
        <a:bodyPr lIns="0" tIns="432000" rIns="0" rtlCol="0" anchor="t" anchorCtr="0"/>
        <a:lstStyle/>
        <a:p>
          <a:pPr marL="17463" indent="0" rtl="0">
            <a:buNone/>
            <a:tabLst/>
          </a:pPr>
          <a:r>
            <a:rPr lang="ru-RU" sz="1200" noProof="0" dirty="0">
              <a:latin typeface="+mn-lt"/>
              <a:ea typeface="+mn-ea"/>
              <a:cs typeface="+mn-cs"/>
            </a:rPr>
            <a:t>Выбор чипсета</a:t>
          </a:r>
          <a:endParaRPr lang="ru-RU" sz="1200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D71FC021-6A65-44D1-95B9-0E6C89079866}">
      <dgm:prSet phldrT="[Text]" custT="1"/>
      <dgm:spPr/>
      <dgm:t>
        <a:bodyPr rtlCol="0"/>
        <a:lstStyle/>
        <a:p>
          <a:pPr rtl="0"/>
          <a:r>
            <a:rPr lang="ru-RU" sz="1600" b="1" noProof="0" dirty="0">
              <a:effectLst/>
              <a:latin typeface="+mj-lt"/>
            </a:rPr>
            <a:t>3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4A6BB192-9983-4F48-BBC5-6E384EED7EC5}">
      <dgm:prSet phldrT="[Text]" custT="1"/>
      <dgm:spPr/>
      <dgm:t>
        <a:bodyPr lIns="0" tIns="432000" rIns="182880" rtlCol="0" anchor="t" anchorCtr="0"/>
        <a:lstStyle/>
        <a:p>
          <a:pPr marL="17463" indent="0" rtl="0">
            <a:buNone/>
            <a:tabLst/>
          </a:pPr>
          <a:r>
            <a:rPr lang="ru-RU" sz="1200" noProof="0" dirty="0">
              <a:latin typeface="+mn-lt"/>
              <a:ea typeface="+mn-ea"/>
              <a:cs typeface="+mn-cs"/>
            </a:rPr>
            <a:t>Выбор библиотеки, отталкиваясь от предыдущих </a:t>
          </a:r>
          <a:endParaRPr lang="ru-RU" sz="1200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D07AD3FD-84FF-467E-9693-752776549C61}">
      <dgm:prSet phldrT="[Text]" custT="1"/>
      <dgm:spPr/>
      <dgm:t>
        <a:bodyPr rtlCol="0"/>
        <a:lstStyle/>
        <a:p>
          <a:pPr rtl="0"/>
          <a:r>
            <a:rPr lang="ru-RU" sz="1600" b="1" noProof="0" dirty="0">
              <a:effectLst/>
              <a:latin typeface="+mj-lt"/>
            </a:rPr>
            <a:t>2</a:t>
          </a:r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32CCB050-072A-41BF-BE1B-388CF53E5629}">
      <dgm:prSet custT="1"/>
      <dgm:spPr/>
      <dgm:t>
        <a:bodyPr rtlCol="0"/>
        <a:lstStyle/>
        <a:p>
          <a:pPr rtl="0"/>
          <a:r>
            <a:rPr lang="ru-RU" sz="1600" b="1" noProof="0" dirty="0">
              <a:effectLst/>
              <a:latin typeface="+mj-lt"/>
            </a:rPr>
            <a:t>4</a:t>
          </a:r>
        </a:p>
      </dgm:t>
    </dgm:pt>
    <dgm:pt modelId="{B301371B-A53D-4B79-8B8D-7B304894442B}" type="parTrans" cxnId="{042E0AE1-6450-410A-B96E-AFBADB139BEA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BF05D8EE-4413-4737-8721-DAF10D6CAB04}" type="sibTrans" cxnId="{042E0AE1-6450-410A-B96E-AFBADB139BEA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9E838AE2-4659-4603-ABC8-58DF4222C0D4}">
      <dgm:prSet custT="1"/>
      <dgm:spPr/>
      <dgm:t>
        <a:bodyPr rtlCol="0"/>
        <a:lstStyle/>
        <a:p>
          <a:pPr rtl="0"/>
          <a:r>
            <a:rPr lang="ru-RU" sz="1600" b="1" noProof="0" dirty="0">
              <a:effectLst/>
              <a:latin typeface="+mj-lt"/>
            </a:rPr>
            <a:t>5</a:t>
          </a:r>
        </a:p>
      </dgm:t>
    </dgm:pt>
    <dgm:pt modelId="{5FC53805-9431-4BC8-ADB9-DABF59DE31C7}" type="parTrans" cxnId="{CF54291C-AAFD-4FA4-9A16-20CE892BA907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61F1BCD3-232D-4C03-B56C-182BCB6108CD}" type="sibTrans" cxnId="{CF54291C-AAFD-4FA4-9A16-20CE892BA907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04A40292-9119-41B2-B968-7B651F20675D}">
      <dgm:prSet custT="1"/>
      <dgm:spPr/>
      <dgm:t>
        <a:bodyPr lIns="0" tIns="432000" rIns="182880" rtlCol="0" anchor="t" anchorCtr="0"/>
        <a:lstStyle/>
        <a:p>
          <a:pPr marL="0" lvl="0" indent="0" defTabSz="533400" rtl="0">
            <a:spcBef>
              <a:spcPct val="0"/>
            </a:spcBef>
            <a:spcAft>
              <a:spcPts val="0"/>
            </a:spcAft>
            <a:buNone/>
          </a:pPr>
          <a:r>
            <a:rPr lang="ru-RU" sz="1200" kern="1200" noProof="0" dirty="0">
              <a:latin typeface="+mn-lt"/>
              <a:ea typeface="+mn-ea"/>
              <a:cs typeface="+mn-cs"/>
            </a:rPr>
            <a:t>Написание кода соответственно разработанному принципу работы </a:t>
          </a:r>
        </a:p>
      </dgm:t>
    </dgm:pt>
    <dgm:pt modelId="{70078FF1-F2A9-4A6B-88D1-8CF3595EFE73}" type="parTrans" cxnId="{1D6C5464-DE30-4BEC-9E27-B2C179C39CC4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B4C4972A-0898-484E-AF78-D5D7E0F991F2}" type="sibTrans" cxnId="{1D6C5464-DE30-4BEC-9E27-B2C179C39CC4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C8E903CE-0CFD-4D68-A857-80E14557005E}">
      <dgm:prSet custT="1"/>
      <dgm:spPr/>
      <dgm:t>
        <a:bodyPr lIns="0" tIns="432000" rIns="0" rtlCol="0" anchor="t" anchorCtr="0"/>
        <a:lstStyle/>
        <a:p>
          <a:pPr marL="0" lvl="0" indent="0" defTabSz="533400" rtl="0">
            <a:spcBef>
              <a:spcPct val="0"/>
            </a:spcBef>
            <a:spcAft>
              <a:spcPts val="0"/>
            </a:spcAft>
            <a:buNone/>
          </a:pPr>
          <a:r>
            <a:rPr lang="ru-RU" sz="1200" kern="1200" noProof="0" dirty="0">
              <a:latin typeface="+mn-lt"/>
              <a:ea typeface="+mn-ea"/>
              <a:cs typeface="+mn-cs"/>
            </a:rPr>
            <a:t>Интеграция </a:t>
          </a:r>
          <a:r>
            <a:rPr lang="en-US" sz="1200" kern="1200" noProof="0" dirty="0">
              <a:latin typeface="+mn-lt"/>
              <a:ea typeface="+mn-ea"/>
              <a:cs typeface="+mn-cs"/>
            </a:rPr>
            <a:t>LED</a:t>
          </a:r>
          <a:r>
            <a:rPr lang="ru-RU" sz="1200" kern="1200" noProof="0" dirty="0">
              <a:latin typeface="+mn-lt"/>
              <a:ea typeface="+mn-ea"/>
              <a:cs typeface="+mn-cs"/>
            </a:rPr>
            <a:t>-ленты и кода в проект</a:t>
          </a:r>
        </a:p>
      </dgm:t>
    </dgm:pt>
    <dgm:pt modelId="{D5890537-0D77-4DA1-A100-62C393623468}" type="parTrans" cxnId="{17BD67AD-4331-49EC-BC4A-29404E891597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862799CE-00F4-4DD6-894E-A487503F8DE6}" type="sibTrans" cxnId="{17BD67AD-4331-49EC-BC4A-29404E891597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69331891-6B40-0C44-A32D-46158B8E57A3}" type="pres">
      <dgm:prSet presAssocID="{55C0B14E-AEA6-48D3-A387-ED4A3A3BF840}" presName="Name0" presStyleCnt="0">
        <dgm:presLayoutVars>
          <dgm:dir/>
          <dgm:animLvl val="lvl"/>
          <dgm:resizeHandles val="exact"/>
        </dgm:presLayoutVars>
      </dgm:prSet>
      <dgm:spPr/>
    </dgm:pt>
    <dgm:pt modelId="{66037EBF-ADAB-534E-B6BA-93176E763C1F}" type="pres">
      <dgm:prSet presAssocID="{AACEAFD5-63CF-4AFC-B46F-BE086C5D447C}" presName="composite" presStyleCnt="0"/>
      <dgm:spPr/>
    </dgm:pt>
    <dgm:pt modelId="{F2E1D599-5132-544B-9617-7B411AECE87E}" type="pres">
      <dgm:prSet presAssocID="{AACEAFD5-63CF-4AFC-B46F-BE086C5D447C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9CA1122-69FB-0B4E-B2C9-4D2ECE3F8377}" type="pres">
      <dgm:prSet presAssocID="{AACEAFD5-63CF-4AFC-B46F-BE086C5D447C}" presName="desTx" presStyleLbl="revTx" presStyleIdx="0" presStyleCnt="5">
        <dgm:presLayoutVars>
          <dgm:bulletEnabled val="1"/>
        </dgm:presLayoutVars>
      </dgm:prSet>
      <dgm:spPr/>
    </dgm:pt>
    <dgm:pt modelId="{E0B111EB-6B00-CA49-8FEC-22C5BE757EB4}" type="pres">
      <dgm:prSet presAssocID="{7A8D4B4D-06E9-4958-810D-A6226B6AC588}" presName="space" presStyleCnt="0"/>
      <dgm:spPr/>
    </dgm:pt>
    <dgm:pt modelId="{F7544DD8-4F55-DE42-B417-F2F202376970}" type="pres">
      <dgm:prSet presAssocID="{D07AD3FD-84FF-467E-9693-752776549C61}" presName="composite" presStyleCnt="0"/>
      <dgm:spPr/>
    </dgm:pt>
    <dgm:pt modelId="{3FE0BECA-F8E9-F948-9E5B-A2C88CDF4684}" type="pres">
      <dgm:prSet presAssocID="{D07AD3FD-84FF-467E-9693-752776549C61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0B80017-40D4-A441-897E-5DB40659239C}" type="pres">
      <dgm:prSet presAssocID="{D07AD3FD-84FF-467E-9693-752776549C61}" presName="desTx" presStyleLbl="revTx" presStyleIdx="1" presStyleCnt="5" custLinFactNeighborX="-524" custLinFactNeighborY="3126">
        <dgm:presLayoutVars>
          <dgm:bulletEnabled val="1"/>
        </dgm:presLayoutVars>
      </dgm:prSet>
      <dgm:spPr/>
    </dgm:pt>
    <dgm:pt modelId="{7D67B05F-DA7B-C240-8240-8CABE6816E7A}" type="pres">
      <dgm:prSet presAssocID="{A8C9B7A9-BC2A-4753-B7F0-F2E361D95520}" presName="space" presStyleCnt="0"/>
      <dgm:spPr/>
    </dgm:pt>
    <dgm:pt modelId="{9D079F4D-3747-784B-B50B-CC270636EE58}" type="pres">
      <dgm:prSet presAssocID="{D71FC021-6A65-44D1-95B9-0E6C89079866}" presName="composite" presStyleCnt="0"/>
      <dgm:spPr/>
    </dgm:pt>
    <dgm:pt modelId="{81520718-E0A3-F74D-A443-828F2E61E496}" type="pres">
      <dgm:prSet presAssocID="{D71FC021-6A65-44D1-95B9-0E6C89079866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8A27EB0C-FEE2-BE49-9979-EC1C219DE78D}" type="pres">
      <dgm:prSet presAssocID="{D71FC021-6A65-44D1-95B9-0E6C89079866}" presName="desTx" presStyleLbl="revTx" presStyleIdx="2" presStyleCnt="5" custLinFactNeighborX="2094" custLinFactNeighborY="-7033">
        <dgm:presLayoutVars>
          <dgm:bulletEnabled val="1"/>
        </dgm:presLayoutVars>
      </dgm:prSet>
      <dgm:spPr/>
    </dgm:pt>
    <dgm:pt modelId="{061C61CF-83ED-8243-8B23-EF5929A5B331}" type="pres">
      <dgm:prSet presAssocID="{9B090D9D-470E-46E2-AABB-0368A52481AA}" presName="space" presStyleCnt="0"/>
      <dgm:spPr/>
    </dgm:pt>
    <dgm:pt modelId="{930410B6-8652-C443-9B5D-34A37BFD720A}" type="pres">
      <dgm:prSet presAssocID="{32CCB050-072A-41BF-BE1B-388CF53E5629}" presName="composite" presStyleCnt="0"/>
      <dgm:spPr/>
    </dgm:pt>
    <dgm:pt modelId="{0CD56FB9-D72E-9940-8548-010CDB0C9363}" type="pres">
      <dgm:prSet presAssocID="{32CCB050-072A-41BF-BE1B-388CF53E5629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38F5139-7DF1-3240-BF8A-0D0B02C34E33}" type="pres">
      <dgm:prSet presAssocID="{32CCB050-072A-41BF-BE1B-388CF53E5629}" presName="desTx" presStyleLbl="revTx" presStyleIdx="3" presStyleCnt="5" custLinFactNeighborX="5759" custLinFactNeighborY="-6252">
        <dgm:presLayoutVars>
          <dgm:bulletEnabled val="1"/>
        </dgm:presLayoutVars>
      </dgm:prSet>
      <dgm:spPr/>
    </dgm:pt>
    <dgm:pt modelId="{1E9AA517-5DCA-4C46-B534-2D6C38CA361F}" type="pres">
      <dgm:prSet presAssocID="{BF05D8EE-4413-4737-8721-DAF10D6CAB04}" presName="space" presStyleCnt="0"/>
      <dgm:spPr/>
    </dgm:pt>
    <dgm:pt modelId="{F1F2B902-8668-234E-8139-B8846854FBF6}" type="pres">
      <dgm:prSet presAssocID="{9E838AE2-4659-4603-ABC8-58DF4222C0D4}" presName="composite" presStyleCnt="0"/>
      <dgm:spPr/>
    </dgm:pt>
    <dgm:pt modelId="{BB3B3198-26D7-164E-981A-C5A96DD0DBEF}" type="pres">
      <dgm:prSet presAssocID="{9E838AE2-4659-4603-ABC8-58DF4222C0D4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7DDD8217-14DA-AF4E-9FE3-03C109C46553}" type="pres">
      <dgm:prSet presAssocID="{9E838AE2-4659-4603-ABC8-58DF4222C0D4}" presName="desTx" presStyleLbl="revTx" presStyleIdx="4" presStyleCnt="5" custScaleY="100000" custLinFactNeighborX="4712">
        <dgm:presLayoutVars>
          <dgm:bulletEnabled val="1"/>
        </dgm:presLayoutVars>
      </dgm:prSet>
      <dgm:spPr/>
    </dgm:pt>
  </dgm:ptLst>
  <dgm:cxnLst>
    <dgm:cxn modelId="{A92C1709-8F21-C44B-926D-1E0164FABBBE}" type="presOf" srcId="{32CCB050-072A-41BF-BE1B-388CF53E5629}" destId="{0CD56FB9-D72E-9940-8548-010CDB0C9363}" srcOrd="0" destOrd="0" presId="urn:microsoft.com/office/officeart/2005/8/layout/chevron1"/>
    <dgm:cxn modelId="{560D6613-8835-7446-8364-D2E287F4770E}" type="presOf" srcId="{4A6BB192-9983-4F48-BBC5-6E384EED7EC5}" destId="{8A27EB0C-FEE2-BE49-9979-EC1C219DE78D}" srcOrd="0" destOrd="0" presId="urn:microsoft.com/office/officeart/2005/8/layout/chevron1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C5402926-5F5C-494A-A720-11303530F926}" type="presOf" srcId="{55C0B14E-AEA6-48D3-A387-ED4A3A3BF840}" destId="{69331891-6B40-0C44-A32D-46158B8E57A3}" srcOrd="0" destOrd="0" presId="urn:microsoft.com/office/officeart/2005/8/layout/chevron1"/>
    <dgm:cxn modelId="{36405C2F-552A-C342-A767-C4EB339558B3}" type="presOf" srcId="{D07AD3FD-84FF-467E-9693-752776549C61}" destId="{3FE0BECA-F8E9-F948-9E5B-A2C88CDF4684}" srcOrd="0" destOrd="0" presId="urn:microsoft.com/office/officeart/2005/8/layout/chevron1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B2623D3C-145C-5045-A32A-A07E89BEB58E}" type="presOf" srcId="{D71FC021-6A65-44D1-95B9-0E6C89079866}" destId="{81520718-E0A3-F74D-A443-828F2E61E496}" srcOrd="0" destOrd="0" presId="urn:microsoft.com/office/officeart/2005/8/layout/chevron1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AE505868-71CE-6A42-87A1-4DCF310C5A66}" type="presOf" srcId="{349299C9-846E-4827-813A-349CCCE20782}" destId="{79CA1122-69FB-0B4E-B2C9-4D2ECE3F8377}" srcOrd="0" destOrd="0" presId="urn:microsoft.com/office/officeart/2005/8/layout/chevron1"/>
    <dgm:cxn modelId="{29C8E34F-69F8-B94A-9711-27C220EB2A8A}" type="presOf" srcId="{5D70EFF5-8B31-4A1F-AE44-51E4CF0013EB}" destId="{E0B80017-40D4-A441-897E-5DB40659239C}" srcOrd="0" destOrd="0" presId="urn:microsoft.com/office/officeart/2005/8/layout/chevron1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9F9D4074-DD36-9C4C-ADAE-079A6FBBA9E6}" type="presOf" srcId="{04A40292-9119-41B2-B968-7B651F20675D}" destId="{F38F5139-7DF1-3240-BF8A-0D0B02C34E33}" srcOrd="0" destOrd="0" presId="urn:microsoft.com/office/officeart/2005/8/layout/chevron1"/>
    <dgm:cxn modelId="{AE4CF755-2AF1-5F42-B161-6898C57972A2}" type="presOf" srcId="{9E838AE2-4659-4603-ABC8-58DF4222C0D4}" destId="{BB3B3198-26D7-164E-981A-C5A96DD0DBEF}" srcOrd="0" destOrd="0" presId="urn:microsoft.com/office/officeart/2005/8/layout/chevron1"/>
    <dgm:cxn modelId="{7DB70C93-4F71-D447-8430-A39299AC3539}" type="presOf" srcId="{AACEAFD5-63CF-4AFC-B46F-BE086C5D447C}" destId="{F2E1D599-5132-544B-9617-7B411AECE87E}" srcOrd="0" destOrd="0" presId="urn:microsoft.com/office/officeart/2005/8/layout/chevron1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AFF79FE3-07C5-0B49-85EE-6433005303BF}" type="presOf" srcId="{C8E903CE-0CFD-4D68-A857-80E14557005E}" destId="{7DDD8217-14DA-AF4E-9FE3-03C109C46553}" srcOrd="0" destOrd="0" presId="urn:microsoft.com/office/officeart/2005/8/layout/chevron1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46B333CE-C86D-1C4F-9735-05E20A6698B6}" type="presParOf" srcId="{69331891-6B40-0C44-A32D-46158B8E57A3}" destId="{66037EBF-ADAB-534E-B6BA-93176E763C1F}" srcOrd="0" destOrd="0" presId="urn:microsoft.com/office/officeart/2005/8/layout/chevron1"/>
    <dgm:cxn modelId="{09D834C5-BCB1-D848-B10C-567FE9C72AFC}" type="presParOf" srcId="{66037EBF-ADAB-534E-B6BA-93176E763C1F}" destId="{F2E1D599-5132-544B-9617-7B411AECE87E}" srcOrd="0" destOrd="0" presId="urn:microsoft.com/office/officeart/2005/8/layout/chevron1"/>
    <dgm:cxn modelId="{E090E317-6265-CD49-9DBE-C3FA0A32CA83}" type="presParOf" srcId="{66037EBF-ADAB-534E-B6BA-93176E763C1F}" destId="{79CA1122-69FB-0B4E-B2C9-4D2ECE3F8377}" srcOrd="1" destOrd="0" presId="urn:microsoft.com/office/officeart/2005/8/layout/chevron1"/>
    <dgm:cxn modelId="{E75B3344-8A2B-4344-AD0B-5DB03A32FF62}" type="presParOf" srcId="{69331891-6B40-0C44-A32D-46158B8E57A3}" destId="{E0B111EB-6B00-CA49-8FEC-22C5BE757EB4}" srcOrd="1" destOrd="0" presId="urn:microsoft.com/office/officeart/2005/8/layout/chevron1"/>
    <dgm:cxn modelId="{B35010FA-8126-9B4E-9C65-77A64CDEA6F7}" type="presParOf" srcId="{69331891-6B40-0C44-A32D-46158B8E57A3}" destId="{F7544DD8-4F55-DE42-B417-F2F202376970}" srcOrd="2" destOrd="0" presId="urn:microsoft.com/office/officeart/2005/8/layout/chevron1"/>
    <dgm:cxn modelId="{3022048D-493D-BD46-B495-41678D19C72D}" type="presParOf" srcId="{F7544DD8-4F55-DE42-B417-F2F202376970}" destId="{3FE0BECA-F8E9-F948-9E5B-A2C88CDF4684}" srcOrd="0" destOrd="0" presId="urn:microsoft.com/office/officeart/2005/8/layout/chevron1"/>
    <dgm:cxn modelId="{DDC20A47-D8F9-1845-8C87-00F72415965C}" type="presParOf" srcId="{F7544DD8-4F55-DE42-B417-F2F202376970}" destId="{E0B80017-40D4-A441-897E-5DB40659239C}" srcOrd="1" destOrd="0" presId="urn:microsoft.com/office/officeart/2005/8/layout/chevron1"/>
    <dgm:cxn modelId="{F6E633C1-6B03-C743-A416-02AAB6F8B436}" type="presParOf" srcId="{69331891-6B40-0C44-A32D-46158B8E57A3}" destId="{7D67B05F-DA7B-C240-8240-8CABE6816E7A}" srcOrd="3" destOrd="0" presId="urn:microsoft.com/office/officeart/2005/8/layout/chevron1"/>
    <dgm:cxn modelId="{E1AE297C-D1A4-B74A-87CF-7C0F7CEADAF3}" type="presParOf" srcId="{69331891-6B40-0C44-A32D-46158B8E57A3}" destId="{9D079F4D-3747-784B-B50B-CC270636EE58}" srcOrd="4" destOrd="0" presId="urn:microsoft.com/office/officeart/2005/8/layout/chevron1"/>
    <dgm:cxn modelId="{2E5B43A1-8D4A-6949-AC44-3F77D95B4436}" type="presParOf" srcId="{9D079F4D-3747-784B-B50B-CC270636EE58}" destId="{81520718-E0A3-F74D-A443-828F2E61E496}" srcOrd="0" destOrd="0" presId="urn:microsoft.com/office/officeart/2005/8/layout/chevron1"/>
    <dgm:cxn modelId="{3D85CBF9-A758-A341-9A0F-3865EDC5697E}" type="presParOf" srcId="{9D079F4D-3747-784B-B50B-CC270636EE58}" destId="{8A27EB0C-FEE2-BE49-9979-EC1C219DE78D}" srcOrd="1" destOrd="0" presId="urn:microsoft.com/office/officeart/2005/8/layout/chevron1"/>
    <dgm:cxn modelId="{EFACF304-0EC4-F04A-A845-717FD5E525B6}" type="presParOf" srcId="{69331891-6B40-0C44-A32D-46158B8E57A3}" destId="{061C61CF-83ED-8243-8B23-EF5929A5B331}" srcOrd="5" destOrd="0" presId="urn:microsoft.com/office/officeart/2005/8/layout/chevron1"/>
    <dgm:cxn modelId="{40E56247-A374-E44F-A1ED-68F8892D0FBE}" type="presParOf" srcId="{69331891-6B40-0C44-A32D-46158B8E57A3}" destId="{930410B6-8652-C443-9B5D-34A37BFD720A}" srcOrd="6" destOrd="0" presId="urn:microsoft.com/office/officeart/2005/8/layout/chevron1"/>
    <dgm:cxn modelId="{D8BCC1E0-AF1A-0941-B00F-D4AB4F0EE07E}" type="presParOf" srcId="{930410B6-8652-C443-9B5D-34A37BFD720A}" destId="{0CD56FB9-D72E-9940-8548-010CDB0C9363}" srcOrd="0" destOrd="0" presId="urn:microsoft.com/office/officeart/2005/8/layout/chevron1"/>
    <dgm:cxn modelId="{1753FAB6-48E4-9C46-AAD0-D42FAC3B4808}" type="presParOf" srcId="{930410B6-8652-C443-9B5D-34A37BFD720A}" destId="{F38F5139-7DF1-3240-BF8A-0D0B02C34E33}" srcOrd="1" destOrd="0" presId="urn:microsoft.com/office/officeart/2005/8/layout/chevron1"/>
    <dgm:cxn modelId="{BF9DDBFC-2483-E94C-BC88-DB63C57E1509}" type="presParOf" srcId="{69331891-6B40-0C44-A32D-46158B8E57A3}" destId="{1E9AA517-5DCA-4C46-B534-2D6C38CA361F}" srcOrd="7" destOrd="0" presId="urn:microsoft.com/office/officeart/2005/8/layout/chevron1"/>
    <dgm:cxn modelId="{3B28C8B0-303A-7849-A9AF-14659B84A82D}" type="presParOf" srcId="{69331891-6B40-0C44-A32D-46158B8E57A3}" destId="{F1F2B902-8668-234E-8139-B8846854FBF6}" srcOrd="8" destOrd="0" presId="urn:microsoft.com/office/officeart/2005/8/layout/chevron1"/>
    <dgm:cxn modelId="{D493BAEE-1090-7D40-9B03-51A15F139C8D}" type="presParOf" srcId="{F1F2B902-8668-234E-8139-B8846854FBF6}" destId="{BB3B3198-26D7-164E-981A-C5A96DD0DBEF}" srcOrd="0" destOrd="0" presId="urn:microsoft.com/office/officeart/2005/8/layout/chevron1"/>
    <dgm:cxn modelId="{EA10D992-E9AF-F94D-B524-ED3F863198A6}" type="presParOf" srcId="{F1F2B902-8668-234E-8139-B8846854FBF6}" destId="{7DDD8217-14DA-AF4E-9FE3-03C109C46553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65B3944D-D926-4D0F-A305-F5740000747A}">
      <dgm:prSet custT="1"/>
      <dgm:spPr>
        <a:xfrm>
          <a:off x="1144111" y="1954"/>
          <a:ext cx="5868258" cy="990573"/>
        </a:xfrm>
      </dgm:spPr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n-US" sz="1600" b="1" noProof="0" dirty="0" err="1">
              <a:latin typeface="+mj-lt"/>
              <a:ea typeface="+mn-ea"/>
              <a:cs typeface="+mn-cs"/>
            </a:rPr>
            <a:t>NEOPIXEl</a:t>
          </a:r>
          <a:r>
            <a:rPr lang="en-US" sz="1600" b="1" noProof="0" dirty="0">
              <a:latin typeface="+mj-lt"/>
              <a:ea typeface="+mn-ea"/>
              <a:cs typeface="+mn-cs"/>
            </a:rPr>
            <a:t> library</a:t>
          </a:r>
          <a:br>
            <a:rPr lang="ru-RU" sz="1600" noProof="0" dirty="0">
              <a:latin typeface="+mj-lt"/>
              <a:ea typeface="+mn-ea"/>
              <a:cs typeface="+mn-cs"/>
            </a:rPr>
          </a:br>
          <a:r>
            <a:rPr lang="en-US" sz="1600" noProof="0" dirty="0">
              <a:latin typeface="+mj-lt"/>
              <a:ea typeface="+mn-ea"/>
              <a:cs typeface="+mn-cs"/>
            </a:rPr>
            <a:t>HTTPS</a:t>
          </a:r>
          <a:r>
            <a:rPr lang="en-US" sz="1600" cap="none" noProof="0" dirty="0">
              <a:latin typeface="+mj-lt"/>
              <a:ea typeface="+mn-ea"/>
              <a:cs typeface="+mn-cs"/>
            </a:rPr>
            <a:t>://GITHUB.COM/ADAFRUIT/ADAFRUIT_NEOPIXEL</a:t>
          </a:r>
          <a:endParaRPr lang="ru-RU" sz="1600" noProof="0" dirty="0">
            <a:latin typeface="+mj-lt"/>
            <a:ea typeface="+mn-ea"/>
            <a:cs typeface="+mn-cs"/>
          </a:endParaRPr>
        </a:p>
      </dgm:t>
    </dgm:pt>
    <dgm:pt modelId="{2EA7AC4A-E82B-43F0-A6EA-F599428578FC}" type="parTrans" cxnId="{92D3A76D-ADBB-49F3-861D-D2B74F81812E}">
      <dgm:prSet/>
      <dgm:spPr/>
      <dgm:t>
        <a:bodyPr rtlCol="0"/>
        <a:lstStyle/>
        <a:p>
          <a:pPr rtl="0"/>
          <a:endParaRPr lang="ru-RU" sz="1400" noProof="0" dirty="0">
            <a:latin typeface="+mj-lt"/>
          </a:endParaRPr>
        </a:p>
      </dgm:t>
    </dgm:pt>
    <dgm:pt modelId="{8862CE7B-AE72-45E8-B982-5279C14F7985}" type="sibTrans" cxnId="{92D3A76D-ADBB-49F3-861D-D2B74F81812E}">
      <dgm:prSet/>
      <dgm:spPr/>
      <dgm:t>
        <a:bodyPr rtlCol="0"/>
        <a:lstStyle/>
        <a:p>
          <a:pPr rtl="0"/>
          <a:endParaRPr lang="ru-RU" sz="1400" noProof="0" dirty="0">
            <a:latin typeface="+mj-lt"/>
          </a:endParaRPr>
        </a:p>
      </dgm:t>
    </dgm:pt>
    <dgm:pt modelId="{223932EA-8A4D-4270-95C3-913761557237}">
      <dgm:prSet custT="1"/>
      <dgm:spPr>
        <a:xfrm>
          <a:off x="1144111" y="1240170"/>
          <a:ext cx="5868258" cy="990573"/>
        </a:xfrm>
      </dgm:spPr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n-US" sz="1600" b="1" noProof="0" dirty="0" err="1">
              <a:latin typeface="+mj-lt"/>
              <a:ea typeface="+mn-ea"/>
              <a:cs typeface="+mn-cs"/>
            </a:rPr>
            <a:t>Fastled</a:t>
          </a:r>
          <a:r>
            <a:rPr lang="en-US" sz="1600" b="1" noProof="0" dirty="0">
              <a:latin typeface="+mj-lt"/>
              <a:ea typeface="+mn-ea"/>
              <a:cs typeface="+mn-cs"/>
            </a:rPr>
            <a:t> library</a:t>
          </a:r>
          <a:br>
            <a:rPr lang="ru-RU" sz="1600" noProof="0" dirty="0">
              <a:latin typeface="+mj-lt"/>
              <a:ea typeface="+mn-ea"/>
              <a:cs typeface="+mn-cs"/>
            </a:rPr>
          </a:br>
          <a:r>
            <a:rPr lang="en-US" sz="1600" b="0" noProof="0" dirty="0">
              <a:latin typeface="+mj-lt"/>
              <a:ea typeface="+mn-ea"/>
              <a:cs typeface="+mn-cs"/>
            </a:rPr>
            <a:t>https://github.com/FastLED/FastLED</a:t>
          </a:r>
          <a:endParaRPr lang="ru-RU" sz="1600" b="0" noProof="0" dirty="0">
            <a:latin typeface="+mj-lt"/>
            <a:ea typeface="+mn-ea"/>
            <a:cs typeface="+mn-cs"/>
          </a:endParaRPr>
        </a:p>
      </dgm:t>
    </dgm:pt>
    <dgm:pt modelId="{E01D4CB3-97D0-4857-AF09-DED2BE24BAAC}" type="parTrans" cxnId="{E37D9CF8-DFE4-4379-9C72-27346573699A}">
      <dgm:prSet/>
      <dgm:spPr/>
      <dgm:t>
        <a:bodyPr rtlCol="0"/>
        <a:lstStyle/>
        <a:p>
          <a:pPr rtl="0"/>
          <a:endParaRPr lang="ru-RU" sz="1400" noProof="0" dirty="0">
            <a:latin typeface="+mj-lt"/>
          </a:endParaRPr>
        </a:p>
      </dgm:t>
    </dgm:pt>
    <dgm:pt modelId="{C201C5C8-D4F2-4559-AF23-68BB4B3E7FB1}" type="sibTrans" cxnId="{E37D9CF8-DFE4-4379-9C72-27346573699A}">
      <dgm:prSet/>
      <dgm:spPr/>
      <dgm:t>
        <a:bodyPr rtlCol="0"/>
        <a:lstStyle/>
        <a:p>
          <a:pPr rtl="0"/>
          <a:endParaRPr lang="ru-RU" sz="1400" noProof="0" dirty="0">
            <a:latin typeface="+mj-lt"/>
          </a:endParaRPr>
        </a:p>
      </dgm:t>
    </dgm:pt>
    <dgm:pt modelId="{3433C425-D1CC-4127-B7C7-1DC12077A1F1}">
      <dgm:prSet custT="1"/>
      <dgm:spPr>
        <a:xfrm>
          <a:off x="1144111" y="1240170"/>
          <a:ext cx="5868258" cy="990573"/>
        </a:xfrm>
      </dgm:spPr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n-US" sz="1600" b="1" noProof="0" dirty="0">
              <a:latin typeface="+mj-lt"/>
              <a:ea typeface="+mn-ea"/>
              <a:cs typeface="+mn-cs"/>
            </a:rPr>
            <a:t>ARDUINO</a:t>
          </a:r>
          <a:br>
            <a:rPr lang="en-US" sz="1600" b="0" noProof="0" dirty="0">
              <a:latin typeface="+mj-lt"/>
              <a:ea typeface="+mn-ea"/>
              <a:cs typeface="+mn-cs"/>
            </a:rPr>
          </a:br>
          <a:r>
            <a:rPr lang="en-US" sz="1600" b="0" noProof="0" dirty="0">
              <a:latin typeface="+mj-lt"/>
              <a:ea typeface="+mn-ea"/>
              <a:cs typeface="+mn-cs"/>
            </a:rPr>
            <a:t>https://www.arduino.cc/</a:t>
          </a:r>
          <a:endParaRPr lang="ru-RU" sz="1600" b="0" noProof="0" dirty="0">
            <a:latin typeface="+mj-lt"/>
            <a:ea typeface="+mn-ea"/>
            <a:cs typeface="+mn-cs"/>
          </a:endParaRPr>
        </a:p>
      </dgm:t>
    </dgm:pt>
    <dgm:pt modelId="{5F708537-3269-48F7-B828-172187221DB9}" type="parTrans" cxnId="{E289372E-3DE3-4F4E-B27B-D5655FB84B4E}">
      <dgm:prSet/>
      <dgm:spPr/>
      <dgm:t>
        <a:bodyPr/>
        <a:lstStyle/>
        <a:p>
          <a:endParaRPr lang="ru-RU"/>
        </a:p>
      </dgm:t>
    </dgm:pt>
    <dgm:pt modelId="{9740EC8A-C8FD-4A45-8234-5C7BEB4B47C3}" type="sibTrans" cxnId="{E289372E-3DE3-4F4E-B27B-D5655FB84B4E}">
      <dgm:prSet/>
      <dgm:spPr/>
      <dgm:t>
        <a:bodyPr/>
        <a:lstStyle/>
        <a:p>
          <a:endParaRPr lang="ru-RU"/>
        </a:p>
      </dgm:t>
    </dgm:pt>
    <dgm:pt modelId="{F899A4D3-2C9C-4287-A235-DE3E047E7C22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0094CD39-7002-4B5E-877D-02B6B0E6C685}" type="pres">
      <dgm:prSet presAssocID="{65B3944D-D926-4D0F-A305-F5740000747A}" presName="compNode" presStyleCnt="0"/>
      <dgm:spPr/>
    </dgm:pt>
    <dgm:pt modelId="{C9BCC0A7-4EA9-444D-A661-6CD0349FA8B7}" type="pres">
      <dgm:prSet presAssocID="{65B3944D-D926-4D0F-A305-F5740000747A}" presName="iconBgRect" presStyleLbl="bgShp" presStyleIdx="0" presStyleCnt="3"/>
      <dgm:spPr>
        <a:noFill/>
      </dgm:spPr>
    </dgm:pt>
    <dgm:pt modelId="{9F9A0A13-80DE-4152-AD0B-F1B57BDDE11D}" type="pres">
      <dgm:prSet presAssocID="{65B3944D-D926-4D0F-A305-F5740000747A}" presName="iconRect" presStyleLbl="node1" presStyleIdx="0" presStyleCnt="3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A480AFC6-EE27-4614-AC1B-B7796E444EDF}" type="pres">
      <dgm:prSet presAssocID="{65B3944D-D926-4D0F-A305-F5740000747A}" presName="spaceRect" presStyleCnt="0"/>
      <dgm:spPr/>
    </dgm:pt>
    <dgm:pt modelId="{9053032A-E668-4011-8EE5-5E356FF2FB6B}" type="pres">
      <dgm:prSet presAssocID="{65B3944D-D926-4D0F-A305-F5740000747A}" presName="textRect" presStyleLbl="revTx" presStyleIdx="0" presStyleCnt="3" custScaleX="118478" custLinFactNeighborX="-2166" custLinFactNeighborY="-10376">
        <dgm:presLayoutVars>
          <dgm:chMax val="1"/>
          <dgm:chPref val="1"/>
        </dgm:presLayoutVars>
      </dgm:prSet>
      <dgm:spPr>
        <a:prstGeom prst="rect">
          <a:avLst/>
        </a:prstGeom>
      </dgm:spPr>
    </dgm:pt>
    <dgm:pt modelId="{BC6E504E-B169-4B61-85D7-51520F2B9743}" type="pres">
      <dgm:prSet presAssocID="{8862CE7B-AE72-45E8-B982-5279C14F7985}" presName="sibTrans" presStyleCnt="0"/>
      <dgm:spPr/>
    </dgm:pt>
    <dgm:pt modelId="{14D15476-F474-46D7-B177-F8E40796FE35}" type="pres">
      <dgm:prSet presAssocID="{223932EA-8A4D-4270-95C3-913761557237}" presName="compNode" presStyleCnt="0"/>
      <dgm:spPr/>
    </dgm:pt>
    <dgm:pt modelId="{1FC3D828-343B-42C4-A35E-FB3CAA3FB1B3}" type="pres">
      <dgm:prSet presAssocID="{223932EA-8A4D-4270-95C3-913761557237}" presName="iconBgRect" presStyleLbl="bgShp" presStyleIdx="1" presStyleCnt="3"/>
      <dgm:spPr>
        <a:noFill/>
      </dgm:spPr>
    </dgm:pt>
    <dgm:pt modelId="{902713CB-D896-458F-B8DA-F1C1FC1C9B5E}" type="pres">
      <dgm:prSet presAssocID="{223932EA-8A4D-4270-95C3-913761557237}" presName="iconRect" presStyleLbl="node1" presStyleIdx="1" presStyleCnt="3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C624B3C-0EA4-4983-B87C-0B5532036A83}" type="pres">
      <dgm:prSet presAssocID="{223932EA-8A4D-4270-95C3-913761557237}" presName="spaceRect" presStyleCnt="0"/>
      <dgm:spPr/>
    </dgm:pt>
    <dgm:pt modelId="{1A37C356-0854-4A55-859A-10DB397A3024}" type="pres">
      <dgm:prSet presAssocID="{223932EA-8A4D-4270-95C3-913761557237}" presName="textRect" presStyleLbl="revTx" presStyleIdx="1" presStyleCnt="3" custScaleX="116958" custLinFactNeighborX="2645" custLinFactNeighborY="-10376">
        <dgm:presLayoutVars>
          <dgm:chMax val="1"/>
          <dgm:chPref val="1"/>
        </dgm:presLayoutVars>
      </dgm:prSet>
      <dgm:spPr>
        <a:prstGeom prst="rect">
          <a:avLst/>
        </a:prstGeom>
      </dgm:spPr>
    </dgm:pt>
    <dgm:pt modelId="{32E6A416-352F-4B9E-A84A-00913D906DF5}" type="pres">
      <dgm:prSet presAssocID="{C201C5C8-D4F2-4559-AF23-68BB4B3E7FB1}" presName="sibTrans" presStyleCnt="0"/>
      <dgm:spPr/>
    </dgm:pt>
    <dgm:pt modelId="{BE65B913-9B59-444B-9845-4315E51BD4FC}" type="pres">
      <dgm:prSet presAssocID="{3433C425-D1CC-4127-B7C7-1DC12077A1F1}" presName="compNode" presStyleCnt="0"/>
      <dgm:spPr/>
    </dgm:pt>
    <dgm:pt modelId="{4FE5E4C8-395A-4741-8EF5-3BDEFA70453B}" type="pres">
      <dgm:prSet presAssocID="{3433C425-D1CC-4127-B7C7-1DC12077A1F1}" presName="iconBgRect" presStyleLbl="bgShp" presStyleIdx="2" presStyleCnt="3" custLinFactX="-11774" custLinFactNeighborX="-100000" custLinFactNeighborY="4821"/>
      <dgm:spPr>
        <a:noFill/>
      </dgm:spPr>
    </dgm:pt>
    <dgm:pt modelId="{C5FCF943-78BD-4662-82B7-D35563E96A58}" type="pres">
      <dgm:prSet presAssocID="{3433C425-D1CC-4127-B7C7-1DC12077A1F1}" presName="iconRect" presStyleLbl="node1" presStyleIdx="2" presStyleCnt="3" custScaleX="139784" custScaleY="139784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D0E8A60E-83EE-400E-B24C-D349DB081542}" type="pres">
      <dgm:prSet presAssocID="{3433C425-D1CC-4127-B7C7-1DC12077A1F1}" presName="spaceRect" presStyleCnt="0"/>
      <dgm:spPr/>
    </dgm:pt>
    <dgm:pt modelId="{82C67237-43B7-4CBE-A7B4-DC13AAB5A4DB}" type="pres">
      <dgm:prSet presAssocID="{3433C425-D1CC-4127-B7C7-1DC12077A1F1}" presName="textRect" presStyleLbl="revTx" presStyleIdx="2" presStyleCnt="3" custLinFactNeighborX="-68" custLinFactNeighborY="-10376">
        <dgm:presLayoutVars>
          <dgm:chMax val="1"/>
          <dgm:chPref val="1"/>
        </dgm:presLayoutVars>
      </dgm:prSet>
      <dgm:spPr/>
    </dgm:pt>
  </dgm:ptLst>
  <dgm:cxnLst>
    <dgm:cxn modelId="{E289372E-3DE3-4F4E-B27B-D5655FB84B4E}" srcId="{D7951F77-4E36-4893-91C6-3151A6D51694}" destId="{3433C425-D1CC-4127-B7C7-1DC12077A1F1}" srcOrd="2" destOrd="0" parTransId="{5F708537-3269-48F7-B828-172187221DB9}" sibTransId="{9740EC8A-C8FD-4A45-8234-5C7BEB4B47C3}"/>
    <dgm:cxn modelId="{5069DB61-6041-FD49-8EA7-4EE326F6CE45}" type="presOf" srcId="{65B3944D-D926-4D0F-A305-F5740000747A}" destId="{9053032A-E668-4011-8EE5-5E356FF2FB6B}" srcOrd="0" destOrd="0" presId="urn:microsoft.com/office/officeart/2018/5/layout/IconCircleLabelList"/>
    <dgm:cxn modelId="{027F8C62-5A2E-6F49-9A0F-AA107A238F8A}" type="presOf" srcId="{D7951F77-4E36-4893-91C6-3151A6D51694}" destId="{F899A4D3-2C9C-4287-A235-DE3E047E7C22}" srcOrd="0" destOrd="0" presId="urn:microsoft.com/office/officeart/2018/5/layout/IconCircleLabelList"/>
    <dgm:cxn modelId="{23396E6D-45CC-874B-BBBF-87BB54F113EA}" type="presOf" srcId="{223932EA-8A4D-4270-95C3-913761557237}" destId="{1A37C356-0854-4A55-859A-10DB397A3024}" srcOrd="0" destOrd="0" presId="urn:microsoft.com/office/officeart/2018/5/layout/IconCircleLabel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5A7ECDEC-22BC-4F0E-A991-F1A4820FB1B5}" type="presOf" srcId="{3433C425-D1CC-4127-B7C7-1DC12077A1F1}" destId="{82C67237-43B7-4CBE-A7B4-DC13AAB5A4DB}" srcOrd="0" destOrd="0" presId="urn:microsoft.com/office/officeart/2018/5/layout/IconCircleLabelList"/>
    <dgm:cxn modelId="{E37D9CF8-DFE4-4379-9C72-27346573699A}" srcId="{D7951F77-4E36-4893-91C6-3151A6D51694}" destId="{223932EA-8A4D-4270-95C3-913761557237}" srcOrd="1" destOrd="0" parTransId="{E01D4CB3-97D0-4857-AF09-DED2BE24BAAC}" sibTransId="{C201C5C8-D4F2-4559-AF23-68BB4B3E7FB1}"/>
    <dgm:cxn modelId="{CE2DF165-EF6B-4F49-B743-915BD92A84E8}" type="presParOf" srcId="{F899A4D3-2C9C-4287-A235-DE3E047E7C22}" destId="{0094CD39-7002-4B5E-877D-02B6B0E6C685}" srcOrd="0" destOrd="0" presId="urn:microsoft.com/office/officeart/2018/5/layout/IconCircleLabelList"/>
    <dgm:cxn modelId="{D63DFB80-8204-8640-A5BC-0C593F3C9E17}" type="presParOf" srcId="{0094CD39-7002-4B5E-877D-02B6B0E6C685}" destId="{C9BCC0A7-4EA9-444D-A661-6CD0349FA8B7}" srcOrd="0" destOrd="0" presId="urn:microsoft.com/office/officeart/2018/5/layout/IconCircleLabelList"/>
    <dgm:cxn modelId="{28F4603F-92A0-EC42-A00D-352034CB19C4}" type="presParOf" srcId="{0094CD39-7002-4B5E-877D-02B6B0E6C685}" destId="{9F9A0A13-80DE-4152-AD0B-F1B57BDDE11D}" srcOrd="1" destOrd="0" presId="urn:microsoft.com/office/officeart/2018/5/layout/IconCircleLabelList"/>
    <dgm:cxn modelId="{0E9C7FA3-9BCD-674B-B402-FFDC2F2B53A9}" type="presParOf" srcId="{0094CD39-7002-4B5E-877D-02B6B0E6C685}" destId="{A480AFC6-EE27-4614-AC1B-B7796E444EDF}" srcOrd="2" destOrd="0" presId="urn:microsoft.com/office/officeart/2018/5/layout/IconCircleLabelList"/>
    <dgm:cxn modelId="{61154DFD-5AAC-6143-A8B2-3E4FF629AFFD}" type="presParOf" srcId="{0094CD39-7002-4B5E-877D-02B6B0E6C685}" destId="{9053032A-E668-4011-8EE5-5E356FF2FB6B}" srcOrd="3" destOrd="0" presId="urn:microsoft.com/office/officeart/2018/5/layout/IconCircleLabelList"/>
    <dgm:cxn modelId="{EBBD2DB7-987F-0E4D-A853-0372CEEF6EC8}" type="presParOf" srcId="{F899A4D3-2C9C-4287-A235-DE3E047E7C22}" destId="{BC6E504E-B169-4B61-85D7-51520F2B9743}" srcOrd="1" destOrd="0" presId="urn:microsoft.com/office/officeart/2018/5/layout/IconCircleLabelList"/>
    <dgm:cxn modelId="{926E0CE0-9690-BC44-9D38-FB25406D6A43}" type="presParOf" srcId="{F899A4D3-2C9C-4287-A235-DE3E047E7C22}" destId="{14D15476-F474-46D7-B177-F8E40796FE35}" srcOrd="2" destOrd="0" presId="urn:microsoft.com/office/officeart/2018/5/layout/IconCircleLabelList"/>
    <dgm:cxn modelId="{89C15D4D-E00E-1649-86CE-A8595175A245}" type="presParOf" srcId="{14D15476-F474-46D7-B177-F8E40796FE35}" destId="{1FC3D828-343B-42C4-A35E-FB3CAA3FB1B3}" srcOrd="0" destOrd="0" presId="urn:microsoft.com/office/officeart/2018/5/layout/IconCircleLabelList"/>
    <dgm:cxn modelId="{2F172121-2A9C-8149-9738-8733E9AF2DEE}" type="presParOf" srcId="{14D15476-F474-46D7-B177-F8E40796FE35}" destId="{902713CB-D896-458F-B8DA-F1C1FC1C9B5E}" srcOrd="1" destOrd="0" presId="urn:microsoft.com/office/officeart/2018/5/layout/IconCircleLabelList"/>
    <dgm:cxn modelId="{B8753A05-1AA5-2242-A86E-4C885D576E40}" type="presParOf" srcId="{14D15476-F474-46D7-B177-F8E40796FE35}" destId="{0C624B3C-0EA4-4983-B87C-0B5532036A83}" srcOrd="2" destOrd="0" presId="urn:microsoft.com/office/officeart/2018/5/layout/IconCircleLabelList"/>
    <dgm:cxn modelId="{DA63C3DD-37CA-AA48-80D9-897D0EC4F8D1}" type="presParOf" srcId="{14D15476-F474-46D7-B177-F8E40796FE35}" destId="{1A37C356-0854-4A55-859A-10DB397A3024}" srcOrd="3" destOrd="0" presId="urn:microsoft.com/office/officeart/2018/5/layout/IconCircleLabelList"/>
    <dgm:cxn modelId="{8386F035-494A-4DB9-BA79-CC95EC740A03}" type="presParOf" srcId="{F899A4D3-2C9C-4287-A235-DE3E047E7C22}" destId="{32E6A416-352F-4B9E-A84A-00913D906DF5}" srcOrd="3" destOrd="0" presId="urn:microsoft.com/office/officeart/2018/5/layout/IconCircleLabelList"/>
    <dgm:cxn modelId="{F3E4120F-596D-4B25-88C9-D11463F1F155}" type="presParOf" srcId="{F899A4D3-2C9C-4287-A235-DE3E047E7C22}" destId="{BE65B913-9B59-444B-9845-4315E51BD4FC}" srcOrd="4" destOrd="0" presId="urn:microsoft.com/office/officeart/2018/5/layout/IconCircleLabelList"/>
    <dgm:cxn modelId="{2D4AC8B0-26B9-4C5D-BD39-210C8FB6CA9E}" type="presParOf" srcId="{BE65B913-9B59-444B-9845-4315E51BD4FC}" destId="{4FE5E4C8-395A-4741-8EF5-3BDEFA70453B}" srcOrd="0" destOrd="0" presId="urn:microsoft.com/office/officeart/2018/5/layout/IconCircleLabelList"/>
    <dgm:cxn modelId="{FF791A32-1E46-4110-98DE-4BF74872D866}" type="presParOf" srcId="{BE65B913-9B59-444B-9845-4315E51BD4FC}" destId="{C5FCF943-78BD-4662-82B7-D35563E96A58}" srcOrd="1" destOrd="0" presId="urn:microsoft.com/office/officeart/2018/5/layout/IconCircleLabelList"/>
    <dgm:cxn modelId="{57B5F309-0B98-446D-B242-AC655B17D455}" type="presParOf" srcId="{BE65B913-9B59-444B-9845-4315E51BD4FC}" destId="{D0E8A60E-83EE-400E-B24C-D349DB081542}" srcOrd="2" destOrd="0" presId="urn:microsoft.com/office/officeart/2018/5/layout/IconCircleLabelList"/>
    <dgm:cxn modelId="{41C3465C-0756-41EF-A412-388DA8E835D4}" type="presParOf" srcId="{BE65B913-9B59-444B-9845-4315E51BD4FC}" destId="{82C67237-43B7-4CBE-A7B4-DC13AAB5A4D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1D599-5132-544B-9617-7B411AECE87E}">
      <dsp:nvSpPr>
        <dsp:cNvPr id="0" name=""/>
        <dsp:cNvSpPr/>
      </dsp:nvSpPr>
      <dsp:spPr>
        <a:xfrm>
          <a:off x="3486" y="804199"/>
          <a:ext cx="2183085" cy="8732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noProof="0" dirty="0">
              <a:effectLst/>
              <a:latin typeface="+mj-lt"/>
            </a:rPr>
            <a:t>1</a:t>
          </a:r>
        </a:p>
      </dsp:txBody>
      <dsp:txXfrm>
        <a:off x="440103" y="804199"/>
        <a:ext cx="1309851" cy="873234"/>
      </dsp:txXfrm>
    </dsp:sp>
    <dsp:sp modelId="{79CA1122-69FB-0B4E-B2C9-4D2ECE3F8377}">
      <dsp:nvSpPr>
        <dsp:cNvPr id="0" name=""/>
        <dsp:cNvSpPr/>
      </dsp:nvSpPr>
      <dsp:spPr>
        <a:xfrm>
          <a:off x="3486" y="1786588"/>
          <a:ext cx="174646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182880" bIns="0" numCol="1" spcCol="1270" rtlCol="0" anchor="t" anchorCtr="0">
          <a:noAutofit/>
        </a:bodyPr>
        <a:lstStyle/>
        <a:p>
          <a:pPr marL="0" lvl="0" indent="0" algn="l" defTabSz="53340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200" kern="1200" noProof="0" dirty="0">
              <a:latin typeface="+mn-lt"/>
              <a:ea typeface="+mn-ea"/>
              <a:cs typeface="+mn-cs"/>
            </a:rPr>
            <a:t>Выбор </a:t>
          </a:r>
          <a:r>
            <a:rPr lang="en-US" sz="1200" kern="1200" noProof="0" dirty="0">
              <a:latin typeface="+mn-lt"/>
              <a:ea typeface="+mn-ea"/>
              <a:cs typeface="+mn-cs"/>
            </a:rPr>
            <a:t>LED-</a:t>
          </a:r>
          <a:r>
            <a:rPr lang="ru-RU" sz="1200" kern="1200" noProof="0" dirty="0">
              <a:latin typeface="+mn-lt"/>
              <a:ea typeface="+mn-ea"/>
              <a:cs typeface="+mn-cs"/>
            </a:rPr>
            <a:t>ленты</a:t>
          </a:r>
        </a:p>
      </dsp:txBody>
      <dsp:txXfrm>
        <a:off x="3486" y="1786588"/>
        <a:ext cx="1746468" cy="1170000"/>
      </dsp:txXfrm>
    </dsp:sp>
    <dsp:sp modelId="{3FE0BECA-F8E9-F948-9E5B-A2C88CDF4684}">
      <dsp:nvSpPr>
        <dsp:cNvPr id="0" name=""/>
        <dsp:cNvSpPr/>
      </dsp:nvSpPr>
      <dsp:spPr>
        <a:xfrm>
          <a:off x="1970571" y="804199"/>
          <a:ext cx="2183085" cy="873234"/>
        </a:xfrm>
        <a:prstGeom prst="chevron">
          <a:avLst/>
        </a:prstGeom>
        <a:solidFill>
          <a:schemeClr val="accent3">
            <a:hueOff val="-1687435"/>
            <a:satOff val="-506"/>
            <a:lumOff val="-141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noProof="0" dirty="0">
              <a:effectLst/>
              <a:latin typeface="+mj-lt"/>
            </a:rPr>
            <a:t>2</a:t>
          </a:r>
        </a:p>
      </dsp:txBody>
      <dsp:txXfrm>
        <a:off x="2407188" y="804199"/>
        <a:ext cx="1309851" cy="873234"/>
      </dsp:txXfrm>
    </dsp:sp>
    <dsp:sp modelId="{E0B80017-40D4-A441-897E-5DB40659239C}">
      <dsp:nvSpPr>
        <dsp:cNvPr id="0" name=""/>
        <dsp:cNvSpPr/>
      </dsp:nvSpPr>
      <dsp:spPr>
        <a:xfrm>
          <a:off x="1961420" y="1823162"/>
          <a:ext cx="174646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0" bIns="0" numCol="1" spcCol="1270" rtlCol="0" anchor="t" anchorCtr="0">
          <a:noAutofit/>
        </a:bodyPr>
        <a:lstStyle/>
        <a:p>
          <a:pPr marL="17463" lvl="1" indent="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  <a:tabLst/>
          </a:pPr>
          <a:r>
            <a:rPr lang="ru-RU" sz="1200" kern="1200" noProof="0" dirty="0">
              <a:latin typeface="+mn-lt"/>
              <a:ea typeface="+mn-ea"/>
              <a:cs typeface="+mn-cs"/>
            </a:rPr>
            <a:t>Выбор чипсета</a:t>
          </a:r>
          <a:endParaRPr lang="ru-RU" sz="1200" kern="1200" noProof="0" dirty="0"/>
        </a:p>
      </dsp:txBody>
      <dsp:txXfrm>
        <a:off x="1961420" y="1823162"/>
        <a:ext cx="1746468" cy="1170000"/>
      </dsp:txXfrm>
    </dsp:sp>
    <dsp:sp modelId="{81520718-E0A3-F74D-A443-828F2E61E496}">
      <dsp:nvSpPr>
        <dsp:cNvPr id="0" name=""/>
        <dsp:cNvSpPr/>
      </dsp:nvSpPr>
      <dsp:spPr>
        <a:xfrm>
          <a:off x="3937657" y="804199"/>
          <a:ext cx="2183085" cy="873234"/>
        </a:xfrm>
        <a:prstGeom prst="chevron">
          <a:avLst/>
        </a:prstGeom>
        <a:solidFill>
          <a:schemeClr val="accent3">
            <a:hueOff val="-3374869"/>
            <a:satOff val="-1013"/>
            <a:lumOff val="-2833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noProof="0" dirty="0">
              <a:effectLst/>
              <a:latin typeface="+mj-lt"/>
            </a:rPr>
            <a:t>3</a:t>
          </a:r>
        </a:p>
      </dsp:txBody>
      <dsp:txXfrm>
        <a:off x="4374274" y="804199"/>
        <a:ext cx="1309851" cy="873234"/>
      </dsp:txXfrm>
    </dsp:sp>
    <dsp:sp modelId="{8A27EB0C-FEE2-BE49-9979-EC1C219DE78D}">
      <dsp:nvSpPr>
        <dsp:cNvPr id="0" name=""/>
        <dsp:cNvSpPr/>
      </dsp:nvSpPr>
      <dsp:spPr>
        <a:xfrm>
          <a:off x="3974228" y="1704302"/>
          <a:ext cx="174646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182880" bIns="0" numCol="1" spcCol="1270" rtlCol="0" anchor="t" anchorCtr="0">
          <a:noAutofit/>
        </a:bodyPr>
        <a:lstStyle/>
        <a:p>
          <a:pPr marL="17463" lvl="1" indent="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  <a:tabLst/>
          </a:pPr>
          <a:r>
            <a:rPr lang="ru-RU" sz="1200" kern="1200" noProof="0" dirty="0">
              <a:latin typeface="+mn-lt"/>
              <a:ea typeface="+mn-ea"/>
              <a:cs typeface="+mn-cs"/>
            </a:rPr>
            <a:t>Выбор библиотеки, отталкиваясь от предыдущих </a:t>
          </a:r>
          <a:endParaRPr lang="ru-RU" sz="1200" kern="1200" noProof="0" dirty="0"/>
        </a:p>
      </dsp:txBody>
      <dsp:txXfrm>
        <a:off x="3974228" y="1704302"/>
        <a:ext cx="1746468" cy="1170000"/>
      </dsp:txXfrm>
    </dsp:sp>
    <dsp:sp modelId="{0CD56FB9-D72E-9940-8548-010CDB0C9363}">
      <dsp:nvSpPr>
        <dsp:cNvPr id="0" name=""/>
        <dsp:cNvSpPr/>
      </dsp:nvSpPr>
      <dsp:spPr>
        <a:xfrm>
          <a:off x="5904742" y="804199"/>
          <a:ext cx="2183085" cy="873234"/>
        </a:xfrm>
        <a:prstGeom prst="chevron">
          <a:avLst/>
        </a:prstGeom>
        <a:solidFill>
          <a:schemeClr val="accent3">
            <a:hueOff val="-5062304"/>
            <a:satOff val="-1519"/>
            <a:lumOff val="-424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noProof="0" dirty="0">
              <a:effectLst/>
              <a:latin typeface="+mj-lt"/>
            </a:rPr>
            <a:t>4</a:t>
          </a:r>
        </a:p>
      </dsp:txBody>
      <dsp:txXfrm>
        <a:off x="6341359" y="804199"/>
        <a:ext cx="1309851" cy="873234"/>
      </dsp:txXfrm>
    </dsp:sp>
    <dsp:sp modelId="{F38F5139-7DF1-3240-BF8A-0D0B02C34E33}">
      <dsp:nvSpPr>
        <dsp:cNvPr id="0" name=""/>
        <dsp:cNvSpPr/>
      </dsp:nvSpPr>
      <dsp:spPr>
        <a:xfrm>
          <a:off x="6005321" y="1713439"/>
          <a:ext cx="174646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182880" bIns="0" numCol="1" spcCol="1270" rtlCol="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200" kern="1200" noProof="0" dirty="0">
              <a:latin typeface="+mn-lt"/>
              <a:ea typeface="+mn-ea"/>
              <a:cs typeface="+mn-cs"/>
            </a:rPr>
            <a:t>Написание кода соответственно разработанному принципу работы </a:t>
          </a:r>
        </a:p>
      </dsp:txBody>
      <dsp:txXfrm>
        <a:off x="6005321" y="1713439"/>
        <a:ext cx="1746468" cy="1170000"/>
      </dsp:txXfrm>
    </dsp:sp>
    <dsp:sp modelId="{BB3B3198-26D7-164E-981A-C5A96DD0DBEF}">
      <dsp:nvSpPr>
        <dsp:cNvPr id="0" name=""/>
        <dsp:cNvSpPr/>
      </dsp:nvSpPr>
      <dsp:spPr>
        <a:xfrm>
          <a:off x="7871828" y="804199"/>
          <a:ext cx="2183085" cy="873234"/>
        </a:xfrm>
        <a:prstGeom prst="chevron">
          <a:avLst/>
        </a:prstGeom>
        <a:solidFill>
          <a:schemeClr val="accent3">
            <a:hueOff val="-6749738"/>
            <a:satOff val="-2025"/>
            <a:lumOff val="-566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noProof="0" dirty="0">
              <a:effectLst/>
              <a:latin typeface="+mj-lt"/>
            </a:rPr>
            <a:t>5</a:t>
          </a:r>
        </a:p>
      </dsp:txBody>
      <dsp:txXfrm>
        <a:off x="8308445" y="804199"/>
        <a:ext cx="1309851" cy="873234"/>
      </dsp:txXfrm>
    </dsp:sp>
    <dsp:sp modelId="{7DDD8217-14DA-AF4E-9FE3-03C109C46553}">
      <dsp:nvSpPr>
        <dsp:cNvPr id="0" name=""/>
        <dsp:cNvSpPr/>
      </dsp:nvSpPr>
      <dsp:spPr>
        <a:xfrm>
          <a:off x="7954121" y="1786588"/>
          <a:ext cx="174646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0" bIns="0" numCol="1" spcCol="1270" rtlCol="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200" kern="1200" noProof="0" dirty="0">
              <a:latin typeface="+mn-lt"/>
              <a:ea typeface="+mn-ea"/>
              <a:cs typeface="+mn-cs"/>
            </a:rPr>
            <a:t>Интеграция </a:t>
          </a:r>
          <a:r>
            <a:rPr lang="en-US" sz="1200" kern="1200" noProof="0" dirty="0">
              <a:latin typeface="+mn-lt"/>
              <a:ea typeface="+mn-ea"/>
              <a:cs typeface="+mn-cs"/>
            </a:rPr>
            <a:t>LED</a:t>
          </a:r>
          <a:r>
            <a:rPr lang="ru-RU" sz="1200" kern="1200" noProof="0" dirty="0">
              <a:latin typeface="+mn-lt"/>
              <a:ea typeface="+mn-ea"/>
              <a:cs typeface="+mn-cs"/>
            </a:rPr>
            <a:t>-ленты и кода в проект</a:t>
          </a:r>
        </a:p>
      </dsp:txBody>
      <dsp:txXfrm>
        <a:off x="7954121" y="1786588"/>
        <a:ext cx="1746468" cy="117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CC0A7-4EA9-444D-A661-6CD0349FA8B7}">
      <dsp:nvSpPr>
        <dsp:cNvPr id="0" name=""/>
        <dsp:cNvSpPr/>
      </dsp:nvSpPr>
      <dsp:spPr>
        <a:xfrm>
          <a:off x="804266" y="417894"/>
          <a:ext cx="1647000" cy="16470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A0A13-80DE-4152-AD0B-F1B57BDDE11D}">
      <dsp:nvSpPr>
        <dsp:cNvPr id="0" name=""/>
        <dsp:cNvSpPr/>
      </dsp:nvSpPr>
      <dsp:spPr>
        <a:xfrm>
          <a:off x="1155266" y="768894"/>
          <a:ext cx="945000" cy="945000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3032A-E668-4011-8EE5-5E356FF2FB6B}">
      <dsp:nvSpPr>
        <dsp:cNvPr id="0" name=""/>
        <dsp:cNvSpPr/>
      </dsp:nvSpPr>
      <dsp:spPr>
        <a:xfrm>
          <a:off x="0" y="2498517"/>
          <a:ext cx="3198905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noProof="0" dirty="0" err="1">
              <a:latin typeface="+mj-lt"/>
              <a:ea typeface="+mn-ea"/>
              <a:cs typeface="+mn-cs"/>
            </a:rPr>
            <a:t>NEOPIXEl</a:t>
          </a:r>
          <a:r>
            <a:rPr lang="en-US" sz="1600" b="1" kern="1200" noProof="0" dirty="0">
              <a:latin typeface="+mj-lt"/>
              <a:ea typeface="+mn-ea"/>
              <a:cs typeface="+mn-cs"/>
            </a:rPr>
            <a:t> library</a:t>
          </a:r>
          <a:br>
            <a:rPr lang="ru-RU" sz="1600" kern="1200" noProof="0" dirty="0">
              <a:latin typeface="+mj-lt"/>
              <a:ea typeface="+mn-ea"/>
              <a:cs typeface="+mn-cs"/>
            </a:rPr>
          </a:br>
          <a:r>
            <a:rPr lang="en-US" sz="1600" kern="1200" noProof="0" dirty="0">
              <a:latin typeface="+mj-lt"/>
              <a:ea typeface="+mn-ea"/>
              <a:cs typeface="+mn-cs"/>
            </a:rPr>
            <a:t>HTTPS</a:t>
          </a:r>
          <a:r>
            <a:rPr lang="en-US" sz="1600" kern="1200" cap="none" noProof="0" dirty="0">
              <a:latin typeface="+mj-lt"/>
              <a:ea typeface="+mn-ea"/>
              <a:cs typeface="+mn-cs"/>
            </a:rPr>
            <a:t>://GITHUB.COM/ADAFRUIT/ADAFRUIT_NEOPIXEL</a:t>
          </a:r>
          <a:endParaRPr lang="ru-RU" sz="1600" kern="1200" noProof="0" dirty="0">
            <a:latin typeface="+mj-lt"/>
            <a:ea typeface="+mn-ea"/>
            <a:cs typeface="+mn-cs"/>
          </a:endParaRPr>
        </a:p>
      </dsp:txBody>
      <dsp:txXfrm>
        <a:off x="0" y="2498517"/>
        <a:ext cx="3198905" cy="765000"/>
      </dsp:txXfrm>
    </dsp:sp>
    <dsp:sp modelId="{1FC3D828-343B-42C4-A35E-FB3CAA3FB1B3}">
      <dsp:nvSpPr>
        <dsp:cNvPr id="0" name=""/>
        <dsp:cNvSpPr/>
      </dsp:nvSpPr>
      <dsp:spPr>
        <a:xfrm>
          <a:off x="4455152" y="417894"/>
          <a:ext cx="1647000" cy="16470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713CB-D896-458F-B8DA-F1C1FC1C9B5E}">
      <dsp:nvSpPr>
        <dsp:cNvPr id="0" name=""/>
        <dsp:cNvSpPr/>
      </dsp:nvSpPr>
      <dsp:spPr>
        <a:xfrm>
          <a:off x="4806152" y="768894"/>
          <a:ext cx="945000" cy="945000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7C356-0854-4A55-859A-10DB397A3024}">
      <dsp:nvSpPr>
        <dsp:cNvPr id="0" name=""/>
        <dsp:cNvSpPr/>
      </dsp:nvSpPr>
      <dsp:spPr>
        <a:xfrm>
          <a:off x="3771134" y="2498517"/>
          <a:ext cx="3157866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noProof="0" dirty="0" err="1">
              <a:latin typeface="+mj-lt"/>
              <a:ea typeface="+mn-ea"/>
              <a:cs typeface="+mn-cs"/>
            </a:rPr>
            <a:t>Fastled</a:t>
          </a:r>
          <a:r>
            <a:rPr lang="en-US" sz="1600" b="1" kern="1200" noProof="0" dirty="0">
              <a:latin typeface="+mj-lt"/>
              <a:ea typeface="+mn-ea"/>
              <a:cs typeface="+mn-cs"/>
            </a:rPr>
            <a:t> library</a:t>
          </a:r>
          <a:br>
            <a:rPr lang="ru-RU" sz="1600" kern="1200" noProof="0" dirty="0">
              <a:latin typeface="+mj-lt"/>
              <a:ea typeface="+mn-ea"/>
              <a:cs typeface="+mn-cs"/>
            </a:rPr>
          </a:br>
          <a:r>
            <a:rPr lang="en-US" sz="1600" b="0" kern="1200" noProof="0" dirty="0">
              <a:latin typeface="+mj-lt"/>
              <a:ea typeface="+mn-ea"/>
              <a:cs typeface="+mn-cs"/>
            </a:rPr>
            <a:t>https://github.com/FastLED/FastLED</a:t>
          </a:r>
          <a:endParaRPr lang="ru-RU" sz="1600" b="0" kern="1200" noProof="0" dirty="0">
            <a:latin typeface="+mj-lt"/>
            <a:ea typeface="+mn-ea"/>
            <a:cs typeface="+mn-cs"/>
          </a:endParaRPr>
        </a:p>
      </dsp:txBody>
      <dsp:txXfrm>
        <a:off x="3771134" y="2498517"/>
        <a:ext cx="3157866" cy="765000"/>
      </dsp:txXfrm>
    </dsp:sp>
    <dsp:sp modelId="{4FE5E4C8-395A-4741-8EF5-3BDEFA70453B}">
      <dsp:nvSpPr>
        <dsp:cNvPr id="0" name=""/>
        <dsp:cNvSpPr/>
      </dsp:nvSpPr>
      <dsp:spPr>
        <a:xfrm>
          <a:off x="6015668" y="497295"/>
          <a:ext cx="1647000" cy="16470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CF943-78BD-4662-82B7-D35563E96A58}">
      <dsp:nvSpPr>
        <dsp:cNvPr id="0" name=""/>
        <dsp:cNvSpPr/>
      </dsp:nvSpPr>
      <dsp:spPr>
        <a:xfrm>
          <a:off x="8019606" y="580914"/>
          <a:ext cx="1320958" cy="1320958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67237-43B7-4CBE-A7B4-DC13AAB5A4DB}">
      <dsp:nvSpPr>
        <dsp:cNvPr id="0" name=""/>
        <dsp:cNvSpPr/>
      </dsp:nvSpPr>
      <dsp:spPr>
        <a:xfrm>
          <a:off x="7328250" y="2498517"/>
          <a:ext cx="270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noProof="0" dirty="0">
              <a:latin typeface="+mj-lt"/>
              <a:ea typeface="+mn-ea"/>
              <a:cs typeface="+mn-cs"/>
            </a:rPr>
            <a:t>ARDUINO</a:t>
          </a:r>
          <a:br>
            <a:rPr lang="en-US" sz="1600" b="0" kern="1200" noProof="0" dirty="0">
              <a:latin typeface="+mj-lt"/>
              <a:ea typeface="+mn-ea"/>
              <a:cs typeface="+mn-cs"/>
            </a:rPr>
          </a:br>
          <a:r>
            <a:rPr lang="en-US" sz="1600" b="0" kern="1200" noProof="0" dirty="0">
              <a:latin typeface="+mj-lt"/>
              <a:ea typeface="+mn-ea"/>
              <a:cs typeface="+mn-cs"/>
            </a:rPr>
            <a:t>https://www.arduino.cc/</a:t>
          </a:r>
          <a:endParaRPr lang="ru-RU" sz="1600" b="0" kern="1200" noProof="0" dirty="0">
            <a:latin typeface="+mj-lt"/>
            <a:ea typeface="+mn-ea"/>
            <a:cs typeface="+mn-cs"/>
          </a:endParaRPr>
        </a:p>
      </dsp:txBody>
      <dsp:txXfrm>
        <a:off x="7328250" y="2498517"/>
        <a:ext cx="2700000" cy="76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Список круглых значков с подписями"/>
  <dgm:desc val="Используется для отображения непоследовательных или сгруппированных блоков данных, сопровождаемых соответствующими визуальными элементами. Рекомендуется использовать значки или небольшие изображения с краткими текстовыми подписями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6B4BDF1-143E-4EB4-B7DD-EDB42A32B02A}" type="datetime1">
              <a:rPr lang="ru-RU" smtClean="0"/>
              <a:t>12.04.2021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421F2-2005-498C-B360-BD27341331CE}" type="datetime1">
              <a:rPr lang="ru-RU" noProof="0" smtClean="0"/>
              <a:pPr/>
              <a:t>12.04.2021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r>
              <a:rPr lang="ru-RU" noProof="0" dirty="0"/>
              <a:t>ф</a:t>
            </a:r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063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894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386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92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412CA9-1478-4ADC-BDE8-EAF73210C460}" type="datetime1">
              <a:rPr lang="ru-RU" noProof="0" smtClean="0"/>
              <a:t>12.04.2021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вестк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2059-11DF-4FF5-B6EE-D7F898D4D032}" type="datetime1">
              <a:rPr lang="ru-RU" noProof="0" smtClean="0"/>
              <a:t>12.04.2021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Два типа объектов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CECD90-E392-4768-B6DC-1F42737EED1D}" type="datetime1">
              <a:rPr lang="ru-RU" noProof="0" smtClean="0"/>
              <a:t>12.04.2021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7557C65-91C6-4C33-8F03-35D31933DB55}" type="datetime1">
              <a:rPr lang="ru-RU" noProof="0" smtClean="0"/>
              <a:t>12.04.2021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BBFE5E-4769-4D3D-BFA5-38E9D5BE5220}" type="datetime1">
              <a:rPr lang="ru-RU" noProof="0" smtClean="0"/>
              <a:t>12.04.2021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3" name="Прямоугольник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7340BC-549F-4DE0-8318-C875825FD691}" type="datetime1">
              <a:rPr lang="ru-RU" noProof="0" smtClean="0"/>
              <a:t>12.04.2021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6" name="Прямоугольник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74054-0D64-45A6-B7EF-4C0A2383E82A}" type="datetime1">
              <a:rPr lang="ru-RU" noProof="0" smtClean="0"/>
              <a:t>12.04.2021</a:t>
            </a:fld>
            <a:endParaRPr lang="ru-RU" noProof="0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D62AD2-CB52-4C85-B5C2-30919879368B}" type="datetime1">
              <a:rPr lang="ru-RU" noProof="0" smtClean="0"/>
              <a:t>12.04.2021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3B1DA6-95FC-423D-90BF-217FC13F8938}" type="datetime1">
              <a:rPr lang="ru-RU" noProof="0" smtClean="0"/>
              <a:t>12.04.2021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9" name="Рисунок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0" name="Рисунок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Рисунок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D964F-5BD0-42D3-8529-2C82F80BB0DA}" type="datetime1">
              <a:rPr lang="ru-RU" noProof="0" smtClean="0"/>
              <a:t>12.04.2021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 и изображ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E3B73D-2CFA-4CA7-8CA7-30DBEAA50B78}" type="datetime1">
              <a:rPr lang="ru-RU" noProof="0" smtClean="0"/>
              <a:t>12.04.2021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Рисунок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Цита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E8D174-9E65-476B-9C92-ACEDEBD31DAF}" type="datetime1">
              <a:rPr lang="ru-RU" noProof="0" smtClean="0"/>
              <a:t>12.04.2021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ru-RU" noProof="0" dirty="0"/>
              <a:t>Разместите здесь цитату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1173217D-5CAC-4089-B21C-6C06BFC9BB4C}" type="datetime1">
              <a:rPr lang="ru-RU" noProof="0" smtClean="0"/>
              <a:t>12.04.2021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Библиотеки д/ управления </a:t>
            </a:r>
            <a:r>
              <a:rPr lang="en-US" dirty="0"/>
              <a:t>LED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«</a:t>
            </a:r>
            <a:r>
              <a:rPr lang="en-US" dirty="0" err="1"/>
              <a:t>s.t.e.l.l.a.g.e</a:t>
            </a:r>
            <a:r>
              <a:rPr lang="en-US" dirty="0"/>
              <a:t>.</a:t>
            </a:r>
            <a:r>
              <a:rPr lang="ru-RU" dirty="0"/>
              <a:t>»</a:t>
            </a:r>
            <a:r>
              <a:rPr lang="en-US" dirty="0"/>
              <a:t> project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6" descr="Графический элемент SmartArt для изображения схемы процесса">
            <a:extLst>
              <a:ext uri="{FF2B5EF4-FFF2-40B4-BE49-F238E27FC236}">
                <a16:creationId xmlns:a16="http://schemas.microsoft.com/office/drawing/2014/main" id="{668F23AC-E03A-498E-B416-C53303ABA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945917"/>
              </p:ext>
            </p:extLst>
          </p:nvPr>
        </p:nvGraphicFramePr>
        <p:xfrm>
          <a:off x="1097280" y="1861312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35900"/>
            <a:ext cx="10058400" cy="587584"/>
          </a:xfrm>
        </p:spPr>
        <p:txBody>
          <a:bodyPr rtlCol="0"/>
          <a:lstStyle/>
          <a:p>
            <a:pPr rtl="0"/>
            <a:r>
              <a:rPr lang="ru-RU" dirty="0"/>
              <a:t>ПЛАН РАБОТЫ С </a:t>
            </a:r>
            <a:r>
              <a:rPr lang="en-US" dirty="0"/>
              <a:t>LED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0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DE6C61C-CEA5-46CC-998A-720950D7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664" y="803856"/>
            <a:ext cx="783328" cy="5350462"/>
          </a:xfrm>
        </p:spPr>
        <p:txBody>
          <a:bodyPr/>
          <a:lstStyle/>
          <a:p>
            <a:r>
              <a:rPr lang="en-US" dirty="0"/>
              <a:t>S</a:t>
            </a:r>
            <a:br>
              <a:rPr lang="en-US" dirty="0"/>
            </a:br>
            <a:r>
              <a:rPr lang="en-US" dirty="0"/>
              <a:t>t</a:t>
            </a:r>
            <a:br>
              <a:rPr lang="en-US" dirty="0"/>
            </a:br>
            <a:r>
              <a:rPr lang="en-US" dirty="0"/>
              <a:t>E</a:t>
            </a:r>
            <a:br>
              <a:rPr lang="en-US" dirty="0"/>
            </a:br>
            <a:r>
              <a:rPr lang="en-US" dirty="0"/>
              <a:t>L</a:t>
            </a:r>
            <a:br>
              <a:rPr lang="en-US" dirty="0"/>
            </a:br>
            <a:r>
              <a:rPr lang="en-US" dirty="0" err="1"/>
              <a:t>L</a:t>
            </a:r>
            <a:br>
              <a:rPr lang="en-US" dirty="0"/>
            </a:br>
            <a:r>
              <a:rPr lang="en-US" dirty="0"/>
              <a:t>A</a:t>
            </a:r>
            <a:br>
              <a:rPr lang="en-US" dirty="0"/>
            </a:br>
            <a:r>
              <a:rPr lang="en-US" dirty="0"/>
              <a:t>G</a:t>
            </a:r>
            <a:br>
              <a:rPr lang="en-US" dirty="0"/>
            </a:br>
            <a:r>
              <a:rPr lang="en-US" dirty="0"/>
              <a:t>E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DEBA5C5-E423-45B6-9D0B-35295A56D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68226" y="687779"/>
            <a:ext cx="3898350" cy="54824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Self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Tracking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Electronic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Lovely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Local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And apparently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Gorgeous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EDU</a:t>
            </a:r>
            <a:endParaRPr lang="ru-RU" sz="3600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5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70B3111-7B97-654A-86CA-FD04EA6ED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81199"/>
            <a:ext cx="10058400" cy="587584"/>
          </a:xfrm>
        </p:spPr>
        <p:txBody>
          <a:bodyPr rtlCol="0"/>
          <a:lstStyle/>
          <a:p>
            <a:pPr rtl="0"/>
            <a:r>
              <a:rPr lang="ru-RU" dirty="0"/>
              <a:t>ссылки</a:t>
            </a:r>
          </a:p>
        </p:txBody>
      </p:sp>
      <p:graphicFrame>
        <p:nvGraphicFramePr>
          <p:cNvPr id="4" name="Объект 2" descr="Графический элемент SmartArt для контактных данных">
            <a:extLst>
              <a:ext uri="{FF2B5EF4-FFF2-40B4-BE49-F238E27FC236}">
                <a16:creationId xmlns:a16="http://schemas.microsoft.com/office/drawing/2014/main" id="{600D9413-DE22-3A40-BE90-9FD7FAA1C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612307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00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Объект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1771" y="2998429"/>
            <a:ext cx="3081430" cy="861141"/>
          </a:xfrm>
        </p:spPr>
        <p:txBody>
          <a:bodyPr rtlCol="0">
            <a:normAutofit/>
          </a:bodyPr>
          <a:lstStyle/>
          <a:p>
            <a:pPr rtl="0"/>
            <a:r>
              <a:rPr lang="en-US" sz="1800" dirty="0"/>
              <a:t>Adafruit </a:t>
            </a:r>
            <a:r>
              <a:rPr lang="en-US" sz="1800" dirty="0" err="1"/>
              <a:t>NeoPixel</a:t>
            </a:r>
            <a:r>
              <a:rPr lang="en-US" sz="1800" dirty="0"/>
              <a:t> Library</a:t>
            </a:r>
            <a:endParaRPr lang="ru-RU" sz="1800" dirty="0"/>
          </a:p>
          <a:p>
            <a:pPr rtl="0"/>
            <a:r>
              <a:rPr lang="en-US" sz="1800" dirty="0" err="1"/>
              <a:t>FastLED</a:t>
            </a:r>
            <a:r>
              <a:rPr lang="en-US" sz="1800" dirty="0"/>
              <a:t> 3.4</a:t>
            </a:r>
            <a:endParaRPr lang="ru-RU" sz="1800" dirty="0"/>
          </a:p>
        </p:txBody>
      </p:sp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607" y="2931957"/>
            <a:ext cx="2835623" cy="994084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ru-RU" dirty="0">
                <a:solidFill>
                  <a:schemeClr val="tx1"/>
                </a:solidFill>
              </a:rPr>
              <a:t>ПРЕДЛАГАЕМЫЕ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05E95F00-A229-4053-A646-FF134A16C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76223"/>
            <a:ext cx="4639736" cy="736282"/>
          </a:xfrm>
        </p:spPr>
        <p:txBody>
          <a:bodyPr/>
          <a:lstStyle/>
          <a:p>
            <a:r>
              <a:rPr lang="en-US" dirty="0"/>
              <a:t>Adafruit </a:t>
            </a:r>
            <a:r>
              <a:rPr lang="en-US" dirty="0" err="1"/>
              <a:t>NeoPixel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D01ABC-EFB7-4A40-9D52-8D6BA5B65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156" y="2612505"/>
            <a:ext cx="4998720" cy="318479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AVR </a:t>
            </a:r>
            <a:r>
              <a:rPr lang="en-US" sz="1400" dirty="0" err="1"/>
              <a:t>ATmega</a:t>
            </a:r>
            <a:r>
              <a:rPr lang="en-US" sz="1400" dirty="0"/>
              <a:t> </a:t>
            </a:r>
            <a:r>
              <a:rPr lang="ru-RU" sz="1400" dirty="0"/>
              <a:t>и</a:t>
            </a:r>
            <a:r>
              <a:rPr lang="en-US" sz="1400" dirty="0"/>
              <a:t> </a:t>
            </a:r>
            <a:r>
              <a:rPr lang="en-US" sz="1400" dirty="0" err="1"/>
              <a:t>ATtiny</a:t>
            </a:r>
            <a:r>
              <a:rPr lang="en-US" sz="1400" dirty="0"/>
              <a:t> (8-bit) - 8 MHz, 12 MHz </a:t>
            </a:r>
            <a:r>
              <a:rPr lang="ru-RU" sz="1400" dirty="0"/>
              <a:t>и</a:t>
            </a:r>
            <a:r>
              <a:rPr lang="en-US" sz="1400" dirty="0"/>
              <a:t> 16 MHz</a:t>
            </a:r>
            <a:br>
              <a:rPr lang="ru-RU" sz="1400" dirty="0"/>
            </a:br>
            <a:r>
              <a:rPr lang="en-US" sz="1400" dirty="0"/>
              <a:t>Teensy 3.x </a:t>
            </a:r>
            <a:r>
              <a:rPr lang="ru-RU" sz="1400" dirty="0"/>
              <a:t>и</a:t>
            </a:r>
            <a:r>
              <a:rPr lang="en-US" sz="1400" dirty="0"/>
              <a:t> LC</a:t>
            </a:r>
            <a:br>
              <a:rPr lang="ru-RU" sz="1400" dirty="0"/>
            </a:br>
            <a:r>
              <a:rPr lang="en-US" sz="1400" dirty="0"/>
              <a:t>Arduino Due</a:t>
            </a:r>
            <a:br>
              <a:rPr lang="ru-RU" sz="1400" dirty="0"/>
            </a:br>
            <a:r>
              <a:rPr lang="en-US" sz="1400" dirty="0"/>
              <a:t>Arduino 101</a:t>
            </a:r>
            <a:br>
              <a:rPr lang="ru-RU" sz="1400" dirty="0"/>
            </a:br>
            <a:r>
              <a:rPr lang="en-US" sz="1400" dirty="0"/>
              <a:t>ATSAMD21 (Arduino Zero/M0</a:t>
            </a:r>
            <a:r>
              <a:rPr lang="ru-RU" sz="1400" dirty="0"/>
              <a:t>/и др. на </a:t>
            </a:r>
            <a:r>
              <a:rPr lang="en-US" sz="1400" dirty="0"/>
              <a:t>SAMD21) @ 48 MHz</a:t>
            </a:r>
            <a:br>
              <a:rPr lang="ru-RU" sz="1400" dirty="0"/>
            </a:br>
            <a:r>
              <a:rPr lang="en-US" sz="1400" dirty="0"/>
              <a:t>ATSAMD51 @ 120 MHz</a:t>
            </a:r>
            <a:br>
              <a:rPr lang="ru-RU" sz="1400" dirty="0"/>
            </a:br>
            <a:r>
              <a:rPr lang="en-US" sz="1400" dirty="0"/>
              <a:t>Adafruit STM32 Feather @ 120 MHz</a:t>
            </a:r>
            <a:br>
              <a:rPr lang="ru-RU" sz="1400" dirty="0"/>
            </a:br>
            <a:r>
              <a:rPr lang="en-US" sz="1400" dirty="0"/>
              <a:t>ESP8266</a:t>
            </a:r>
            <a:br>
              <a:rPr lang="ru-RU" sz="1400" dirty="0"/>
            </a:br>
            <a:r>
              <a:rPr lang="en-US" sz="1400" dirty="0"/>
              <a:t>ESP32</a:t>
            </a:r>
            <a:br>
              <a:rPr lang="ru-RU" sz="1400" dirty="0"/>
            </a:br>
            <a:r>
              <a:rPr lang="en-US" sz="1400" dirty="0"/>
              <a:t>Nordic nRF52 (Adafruit Feather nRF52), nRF51 (</a:t>
            </a:r>
            <a:r>
              <a:rPr lang="en-US" sz="1400" dirty="0" err="1"/>
              <a:t>micro:bit</a:t>
            </a:r>
            <a:r>
              <a:rPr lang="en-US" sz="1400" dirty="0"/>
              <a:t>)</a:t>
            </a:r>
            <a:endParaRPr lang="ru-RU" sz="14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A0C64084-B524-4914-8891-06A3498FD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50736" y="1876223"/>
            <a:ext cx="4639736" cy="736282"/>
          </a:xfrm>
        </p:spPr>
        <p:txBody>
          <a:bodyPr/>
          <a:lstStyle/>
          <a:p>
            <a:r>
              <a:rPr lang="en-US" dirty="0" err="1"/>
              <a:t>FastLED</a:t>
            </a:r>
            <a:r>
              <a:rPr lang="en-US" dirty="0"/>
              <a:t> 3.4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E1CFE49A-D5F5-4223-BBE1-9AF2B2521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50736" y="2612505"/>
            <a:ext cx="3316224" cy="354140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Adafruit's </a:t>
            </a:r>
            <a:r>
              <a:rPr lang="en-US" sz="1400" dirty="0" err="1"/>
              <a:t>DotStars</a:t>
            </a:r>
            <a:r>
              <a:rPr lang="ru-RU" sz="1400" dirty="0"/>
              <a:t>/</a:t>
            </a:r>
            <a:r>
              <a:rPr lang="en-US" sz="1400" dirty="0" err="1"/>
              <a:t>Neopixel</a:t>
            </a:r>
            <a:br>
              <a:rPr lang="ru-RU" sz="1400" dirty="0"/>
            </a:br>
            <a:r>
              <a:rPr lang="en-US" sz="1400" dirty="0"/>
              <a:t>TM</a:t>
            </a:r>
            <a:r>
              <a:rPr lang="ru-RU" sz="1400" dirty="0"/>
              <a:t>1803</a:t>
            </a:r>
            <a:r>
              <a:rPr lang="en-US" sz="1400" dirty="0"/>
              <a:t> &amp; 1809/4</a:t>
            </a:r>
            <a:br>
              <a:rPr lang="ru-RU" sz="1400" dirty="0"/>
            </a:br>
            <a:r>
              <a:rPr lang="en-US" sz="1400" dirty="0"/>
              <a:t>UCS1903</a:t>
            </a:r>
            <a:br>
              <a:rPr lang="ru-RU" sz="1400" dirty="0"/>
            </a:br>
            <a:r>
              <a:rPr lang="en-US" sz="1400" dirty="0"/>
              <a:t>GW6205</a:t>
            </a:r>
            <a:br>
              <a:rPr lang="ru-RU" sz="1400" dirty="0"/>
            </a:br>
            <a:r>
              <a:rPr lang="en-US" sz="1400" dirty="0"/>
              <a:t>LPD8806</a:t>
            </a:r>
            <a:br>
              <a:rPr lang="ru-RU" sz="1400" dirty="0"/>
            </a:br>
            <a:r>
              <a:rPr lang="en-US" sz="1400" dirty="0"/>
              <a:t>WS2801</a:t>
            </a:r>
            <a:br>
              <a:rPr lang="ru-RU" sz="1400" dirty="0"/>
            </a:br>
            <a:r>
              <a:rPr lang="en-US" sz="1400" dirty="0"/>
              <a:t>SM16716</a:t>
            </a:r>
            <a:br>
              <a:rPr lang="ru-RU" sz="1400" dirty="0"/>
            </a:br>
            <a:r>
              <a:rPr lang="en-US" sz="1400" dirty="0"/>
              <a:t>APA102</a:t>
            </a:r>
            <a:br>
              <a:rPr lang="ru-RU" sz="1400" dirty="0"/>
            </a:br>
            <a:r>
              <a:rPr lang="en-US" sz="1400" dirty="0"/>
              <a:t>P9813 </a:t>
            </a:r>
            <a:br>
              <a:rPr lang="ru-RU" sz="1400" dirty="0"/>
            </a:br>
            <a:r>
              <a:rPr lang="en-US" sz="1400" dirty="0"/>
              <a:t>DMX</a:t>
            </a:r>
            <a:br>
              <a:rPr lang="ru-RU" sz="1400" dirty="0"/>
            </a:br>
            <a:r>
              <a:rPr lang="en-US" sz="1400" dirty="0"/>
              <a:t>LPD6803</a:t>
            </a:r>
            <a:endParaRPr lang="ru-RU" sz="140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5916EAE-E9E4-4553-BB19-6D9E4816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60704"/>
            <a:ext cx="10058400" cy="587584"/>
          </a:xfrm>
        </p:spPr>
        <p:txBody>
          <a:bodyPr/>
          <a:lstStyle/>
          <a:p>
            <a:r>
              <a:rPr lang="ru-RU" dirty="0"/>
              <a:t>ПОДДЕРЖКА ЧИПСЕТОВ</a:t>
            </a:r>
          </a:p>
        </p:txBody>
      </p:sp>
    </p:spTree>
    <p:extLst>
      <p:ext uri="{BB962C8B-B14F-4D97-AF65-F5344CB8AC3E}">
        <p14:creationId xmlns:p14="http://schemas.microsoft.com/office/powerpoint/2010/main" val="48692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BC088-CB0B-42BD-AB01-04CADF06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984" y="2756324"/>
            <a:ext cx="2803144" cy="1345351"/>
          </a:xfrm>
        </p:spPr>
        <p:txBody>
          <a:bodyPr>
            <a:normAutofit/>
          </a:bodyPr>
          <a:lstStyle/>
          <a:p>
            <a:r>
              <a:rPr lang="ru-RU" dirty="0"/>
              <a:t>Пример кода с</a:t>
            </a:r>
            <a:r>
              <a:rPr lang="en-US" dirty="0"/>
              <a:t> </a:t>
            </a:r>
            <a:r>
              <a:rPr lang="en-US" dirty="0" err="1"/>
              <a:t>neopixel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65BAB-DD84-480B-BAD2-44BDF4DDD9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Adafruit_NeoPixel.h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#ifdef __AVR__</a:t>
            </a:r>
            <a:br>
              <a:rPr lang="en-US" dirty="0"/>
            </a:br>
            <a:r>
              <a:rPr lang="en-US" dirty="0"/>
              <a:t>	#include &lt;</a:t>
            </a:r>
            <a:r>
              <a:rPr lang="en-US" dirty="0" err="1"/>
              <a:t>avr</a:t>
            </a:r>
            <a:r>
              <a:rPr lang="en-US" dirty="0"/>
              <a:t>/</a:t>
            </a:r>
            <a:r>
              <a:rPr lang="en-US" dirty="0" err="1"/>
              <a:t>power.h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#endif</a:t>
            </a:r>
            <a:br>
              <a:rPr lang="en-US" dirty="0"/>
            </a:br>
            <a:r>
              <a:rPr lang="en-US" dirty="0"/>
              <a:t>#define PIN        6</a:t>
            </a:r>
            <a:br>
              <a:rPr lang="en-US" dirty="0"/>
            </a:br>
            <a:r>
              <a:rPr lang="en-US" dirty="0"/>
              <a:t>#define NUMPIXELS 16</a:t>
            </a:r>
          </a:p>
          <a:p>
            <a:pPr marL="0" indent="0">
              <a:buNone/>
            </a:pPr>
            <a:r>
              <a:rPr lang="en-US" dirty="0" err="1"/>
              <a:t>Adafruit_NeoPixel</a:t>
            </a:r>
            <a:r>
              <a:rPr lang="en-US" dirty="0"/>
              <a:t> pixels(NUMPIXELS, PIN, NEO_GRB + NEO_KHZ800);</a:t>
            </a:r>
            <a:br>
              <a:rPr lang="en-US" dirty="0"/>
            </a:br>
            <a:r>
              <a:rPr lang="en-US" dirty="0"/>
              <a:t>#define DELAYVAL 500</a:t>
            </a:r>
          </a:p>
          <a:p>
            <a:pPr marL="0" indent="0">
              <a:buNone/>
            </a:pPr>
            <a:r>
              <a:rPr lang="en-US" dirty="0"/>
              <a:t>void setup() {</a:t>
            </a:r>
            <a:br>
              <a:rPr lang="en-US" dirty="0"/>
            </a:br>
            <a:r>
              <a:rPr lang="en-US" dirty="0"/>
              <a:t>#if defined(__AVR_ATtiny85__) &amp;&amp; (F_CPU == 16000000)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clock_prescale_set</a:t>
            </a:r>
            <a:r>
              <a:rPr lang="en-US" dirty="0"/>
              <a:t>(clock_div_1);</a:t>
            </a:r>
            <a:br>
              <a:rPr lang="en-US" dirty="0"/>
            </a:br>
            <a:r>
              <a:rPr lang="en-US" dirty="0"/>
              <a:t>#endif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pixels.begin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loop()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pixels.clear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	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&lt;NUMPIXELS;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		</a:t>
            </a:r>
            <a:r>
              <a:rPr lang="en-US" dirty="0" err="1"/>
              <a:t>pixels.setPixelColor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pixels.Color</a:t>
            </a:r>
            <a:r>
              <a:rPr lang="en-US" dirty="0"/>
              <a:t>(0, 150, 0));</a:t>
            </a:r>
            <a:br>
              <a:rPr lang="en-US" dirty="0"/>
            </a:br>
            <a:r>
              <a:rPr lang="en-US" dirty="0"/>
              <a:t>    		</a:t>
            </a:r>
            <a:r>
              <a:rPr lang="en-US" dirty="0" err="1"/>
              <a:t>pixels.show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		delay(DELAYVAL);</a:t>
            </a:r>
            <a:br>
              <a:rPr lang="en-US" dirty="0"/>
            </a:br>
            <a:r>
              <a:rPr lang="en-US" dirty="0"/>
              <a:t>  	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84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BC088-CB0B-42BD-AB01-04CADF06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416" y="2856908"/>
            <a:ext cx="2766568" cy="1144183"/>
          </a:xfrm>
        </p:spPr>
        <p:txBody>
          <a:bodyPr>
            <a:normAutofit/>
          </a:bodyPr>
          <a:lstStyle/>
          <a:p>
            <a:r>
              <a:rPr lang="ru-RU" dirty="0"/>
              <a:t>Пример кода с</a:t>
            </a:r>
            <a:r>
              <a:rPr lang="en-US" dirty="0"/>
              <a:t> </a:t>
            </a:r>
            <a:r>
              <a:rPr lang="en-US" dirty="0" err="1"/>
              <a:t>neopixel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65BAB-DD84-480B-BAD2-44BDF4DDD9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#include &lt;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Adafruit_NeoPixel.h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#ifdef __AVR__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#include &lt;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avr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power.h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#endif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#define PIN        6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#define NUMPIXELS 16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Adafruit_NeoPixel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pixels(NUMPIXELS, PIN, NEO_GRB + NEO_KHZ800);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#define DELAYVAL 500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void setup() {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#if defined(__AVR_ATtiny85__) &amp;&amp; (F_CPU == 16000000)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clock_prescale_set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(clock_div_1);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#endif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pixels.begin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();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void loop() {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 err="1"/>
              <a:t>pixels.clear</a:t>
            </a:r>
            <a:r>
              <a:rPr lang="en-US" i="1" dirty="0"/>
              <a:t>();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for(int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=0;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&lt;NUMPIXELS;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++) {</a:t>
            </a:r>
            <a:br>
              <a:rPr lang="en-US" dirty="0"/>
            </a:br>
            <a:r>
              <a:rPr lang="en-US" dirty="0"/>
              <a:t>    		</a:t>
            </a:r>
            <a:r>
              <a:rPr lang="en-US" i="1" dirty="0" err="1"/>
              <a:t>pixels.setPixelColor</a:t>
            </a:r>
            <a:r>
              <a:rPr lang="en-US" i="1" dirty="0"/>
              <a:t>(</a:t>
            </a:r>
            <a:r>
              <a:rPr lang="en-US" i="1" dirty="0" err="1"/>
              <a:t>i</a:t>
            </a:r>
            <a:r>
              <a:rPr lang="en-US" i="1" dirty="0"/>
              <a:t>, </a:t>
            </a:r>
            <a:r>
              <a:rPr lang="en-US" i="1" dirty="0" err="1"/>
              <a:t>pixels.Color</a:t>
            </a:r>
            <a:r>
              <a:rPr lang="en-US" i="1" dirty="0"/>
              <a:t>(0, 150, 0));</a:t>
            </a:r>
            <a:br>
              <a:rPr lang="en-US" dirty="0"/>
            </a:br>
            <a:r>
              <a:rPr lang="en-US" dirty="0"/>
              <a:t>    		</a:t>
            </a:r>
            <a:r>
              <a:rPr lang="en-US" i="1" dirty="0" err="1"/>
              <a:t>pixels.show</a:t>
            </a:r>
            <a:r>
              <a:rPr lang="en-US" i="1" dirty="0"/>
              <a:t>();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		delay(DELAYVAL);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}</a:t>
            </a:r>
            <a:br>
              <a:rPr lang="en-US" dirty="0">
                <a:solidFill>
                  <a:schemeClr val="accent5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}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85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928" y="2930060"/>
            <a:ext cx="3306064" cy="997879"/>
          </a:xfrm>
        </p:spPr>
        <p:txBody>
          <a:bodyPr rtlCol="0">
            <a:normAutofit/>
          </a:bodyPr>
          <a:lstStyle/>
          <a:p>
            <a:pPr rtl="0">
              <a:tabLst>
                <a:tab pos="3308350" algn="l"/>
              </a:tabLst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Пример кода с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fastled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4687" y="847288"/>
            <a:ext cx="6052313" cy="5163421"/>
          </a:xfrm>
        </p:spPr>
        <p:txBody>
          <a:bodyPr rtlCol="0">
            <a:normAutofit fontScale="77500" lnSpcReduction="20000"/>
          </a:bodyPr>
          <a:lstStyle/>
          <a:p>
            <a:pPr marL="0" indent="0" rtl="0">
              <a:buFont typeface="Calibri" panose="020F0502020204030204" pitchFamily="34" charset="0"/>
              <a:buNone/>
            </a:pPr>
            <a:r>
              <a:rPr lang="en-US" spc="200" dirty="0">
                <a:solidFill>
                  <a:schemeClr val="tx1"/>
                </a:solidFill>
              </a:rPr>
              <a:t>#include &lt;</a:t>
            </a:r>
            <a:r>
              <a:rPr lang="en-US" spc="200" dirty="0" err="1">
                <a:solidFill>
                  <a:schemeClr val="tx1"/>
                </a:solidFill>
              </a:rPr>
              <a:t>FastLED.h</a:t>
            </a:r>
            <a:r>
              <a:rPr lang="en-US" spc="200" dirty="0">
                <a:solidFill>
                  <a:schemeClr val="tx1"/>
                </a:solidFill>
              </a:rPr>
              <a:t>&gt;</a:t>
            </a:r>
          </a:p>
          <a:p>
            <a:pPr marL="0" indent="0" rtl="0">
              <a:buFont typeface="Calibri" panose="020F0502020204030204" pitchFamily="34" charset="0"/>
              <a:buNone/>
            </a:pPr>
            <a:r>
              <a:rPr lang="en-US" spc="200" dirty="0">
                <a:solidFill>
                  <a:schemeClr val="tx1"/>
                </a:solidFill>
              </a:rPr>
              <a:t>#define REDPIN   5</a:t>
            </a:r>
            <a:br>
              <a:rPr lang="en-US" spc="200" dirty="0">
                <a:solidFill>
                  <a:schemeClr val="tx1"/>
                </a:solidFill>
              </a:rPr>
            </a:br>
            <a:r>
              <a:rPr lang="en-US" spc="200" dirty="0">
                <a:solidFill>
                  <a:schemeClr val="tx1"/>
                </a:solidFill>
              </a:rPr>
              <a:t>#define GREENPIN 6</a:t>
            </a:r>
            <a:br>
              <a:rPr lang="en-US" spc="200" dirty="0">
                <a:solidFill>
                  <a:schemeClr val="tx1"/>
                </a:solidFill>
              </a:rPr>
            </a:br>
            <a:r>
              <a:rPr lang="en-US" spc="200" dirty="0">
                <a:solidFill>
                  <a:schemeClr val="tx1"/>
                </a:solidFill>
              </a:rPr>
              <a:t>#define BLUEPIN  3</a:t>
            </a:r>
          </a:p>
          <a:p>
            <a:pPr marL="0" indent="0" rtl="0">
              <a:buFont typeface="Calibri" panose="020F0502020204030204" pitchFamily="34" charset="0"/>
              <a:buNone/>
            </a:pPr>
            <a:r>
              <a:rPr lang="en-US" spc="200" dirty="0">
                <a:solidFill>
                  <a:schemeClr val="tx1"/>
                </a:solidFill>
              </a:rPr>
              <a:t>void </a:t>
            </a:r>
            <a:r>
              <a:rPr lang="en-US" spc="200" dirty="0" err="1">
                <a:solidFill>
                  <a:schemeClr val="tx1"/>
                </a:solidFill>
              </a:rPr>
              <a:t>showAnalogRGB</a:t>
            </a:r>
            <a:r>
              <a:rPr lang="en-US" spc="200" dirty="0">
                <a:solidFill>
                  <a:schemeClr val="tx1"/>
                </a:solidFill>
              </a:rPr>
              <a:t>( const CRGB&amp; </a:t>
            </a:r>
            <a:r>
              <a:rPr lang="en-US" spc="200" dirty="0" err="1">
                <a:solidFill>
                  <a:schemeClr val="tx1"/>
                </a:solidFill>
              </a:rPr>
              <a:t>rgb</a:t>
            </a:r>
            <a:r>
              <a:rPr lang="en-US" spc="200" dirty="0">
                <a:solidFill>
                  <a:schemeClr val="tx1"/>
                </a:solidFill>
              </a:rPr>
              <a:t>){</a:t>
            </a:r>
            <a:br>
              <a:rPr lang="en-US" spc="200" dirty="0">
                <a:solidFill>
                  <a:schemeClr val="tx1"/>
                </a:solidFill>
              </a:rPr>
            </a:br>
            <a:r>
              <a:rPr lang="en-US" spc="200" dirty="0">
                <a:solidFill>
                  <a:schemeClr val="tx1"/>
                </a:solidFill>
              </a:rPr>
              <a:t>	</a:t>
            </a:r>
            <a:r>
              <a:rPr lang="en-US" spc="200" dirty="0" err="1">
                <a:solidFill>
                  <a:schemeClr val="tx1"/>
                </a:solidFill>
              </a:rPr>
              <a:t>analogWrite</a:t>
            </a:r>
            <a:r>
              <a:rPr lang="en-US" spc="200" dirty="0">
                <a:solidFill>
                  <a:schemeClr val="tx1"/>
                </a:solidFill>
              </a:rPr>
              <a:t>(REDPIN,   </a:t>
            </a:r>
            <a:r>
              <a:rPr lang="en-US" spc="200" dirty="0" err="1">
                <a:solidFill>
                  <a:schemeClr val="tx1"/>
                </a:solidFill>
              </a:rPr>
              <a:t>rgb.r</a:t>
            </a:r>
            <a:r>
              <a:rPr lang="en-US" spc="200" dirty="0">
                <a:solidFill>
                  <a:schemeClr val="tx1"/>
                </a:solidFill>
              </a:rPr>
              <a:t> );</a:t>
            </a:r>
            <a:br>
              <a:rPr lang="en-US" spc="200" dirty="0">
                <a:solidFill>
                  <a:schemeClr val="tx1"/>
                </a:solidFill>
              </a:rPr>
            </a:br>
            <a:r>
              <a:rPr lang="en-US" spc="200" dirty="0">
                <a:solidFill>
                  <a:schemeClr val="tx1"/>
                </a:solidFill>
              </a:rPr>
              <a:t>	</a:t>
            </a:r>
            <a:r>
              <a:rPr lang="en-US" spc="200" dirty="0" err="1">
                <a:solidFill>
                  <a:schemeClr val="tx1"/>
                </a:solidFill>
              </a:rPr>
              <a:t>analogWrite</a:t>
            </a:r>
            <a:r>
              <a:rPr lang="en-US" spc="200" dirty="0">
                <a:solidFill>
                  <a:schemeClr val="tx1"/>
                </a:solidFill>
              </a:rPr>
              <a:t>(GREENPIN, </a:t>
            </a:r>
            <a:r>
              <a:rPr lang="en-US" spc="200" dirty="0" err="1">
                <a:solidFill>
                  <a:schemeClr val="tx1"/>
                </a:solidFill>
              </a:rPr>
              <a:t>rgb.g</a:t>
            </a:r>
            <a:r>
              <a:rPr lang="en-US" spc="200" dirty="0">
                <a:solidFill>
                  <a:schemeClr val="tx1"/>
                </a:solidFill>
              </a:rPr>
              <a:t> );</a:t>
            </a:r>
            <a:br>
              <a:rPr lang="en-US" spc="200" dirty="0">
                <a:solidFill>
                  <a:schemeClr val="tx1"/>
                </a:solidFill>
              </a:rPr>
            </a:br>
            <a:r>
              <a:rPr lang="en-US" spc="200" dirty="0">
                <a:solidFill>
                  <a:schemeClr val="tx1"/>
                </a:solidFill>
              </a:rPr>
              <a:t>	</a:t>
            </a:r>
            <a:r>
              <a:rPr lang="en-US" spc="200" dirty="0" err="1">
                <a:solidFill>
                  <a:schemeClr val="tx1"/>
                </a:solidFill>
              </a:rPr>
              <a:t>analogWrite</a:t>
            </a:r>
            <a:r>
              <a:rPr lang="en-US" spc="200" dirty="0">
                <a:solidFill>
                  <a:schemeClr val="tx1"/>
                </a:solidFill>
              </a:rPr>
              <a:t>(BLUEPIN,  </a:t>
            </a:r>
            <a:r>
              <a:rPr lang="en-US" spc="200" dirty="0" err="1">
                <a:solidFill>
                  <a:schemeClr val="tx1"/>
                </a:solidFill>
              </a:rPr>
              <a:t>rgb.b</a:t>
            </a:r>
            <a:r>
              <a:rPr lang="en-US" spc="200" dirty="0">
                <a:solidFill>
                  <a:schemeClr val="tx1"/>
                </a:solidFill>
              </a:rPr>
              <a:t> );</a:t>
            </a:r>
            <a:br>
              <a:rPr lang="en-US" spc="200" dirty="0">
                <a:solidFill>
                  <a:schemeClr val="tx1"/>
                </a:solidFill>
              </a:rPr>
            </a:br>
            <a:r>
              <a:rPr lang="en-US" spc="200" dirty="0">
                <a:solidFill>
                  <a:schemeClr val="tx1"/>
                </a:solidFill>
              </a:rPr>
              <a:t>}</a:t>
            </a:r>
          </a:p>
          <a:p>
            <a:pPr marL="0" indent="0" rtl="0">
              <a:buFont typeface="Calibri" panose="020F0502020204030204" pitchFamily="34" charset="0"/>
              <a:buNone/>
            </a:pPr>
            <a:r>
              <a:rPr lang="en-US" spc="200" dirty="0">
                <a:solidFill>
                  <a:schemeClr val="tx1"/>
                </a:solidFill>
              </a:rPr>
              <a:t>void </a:t>
            </a:r>
            <a:r>
              <a:rPr lang="en-US" spc="200" dirty="0" err="1">
                <a:solidFill>
                  <a:schemeClr val="tx1"/>
                </a:solidFill>
              </a:rPr>
              <a:t>colorBars</a:t>
            </a:r>
            <a:r>
              <a:rPr lang="en-US" spc="200" dirty="0">
                <a:solidFill>
                  <a:schemeClr val="tx1"/>
                </a:solidFill>
              </a:rPr>
              <a:t>(){</a:t>
            </a:r>
            <a:br>
              <a:rPr lang="en-US" spc="200" dirty="0">
                <a:solidFill>
                  <a:schemeClr val="tx1"/>
                </a:solidFill>
              </a:rPr>
            </a:br>
            <a:r>
              <a:rPr lang="en-US" spc="200" dirty="0">
                <a:solidFill>
                  <a:schemeClr val="tx1"/>
                </a:solidFill>
              </a:rPr>
              <a:t>	</a:t>
            </a:r>
            <a:r>
              <a:rPr lang="en-US" spc="200" dirty="0" err="1">
                <a:solidFill>
                  <a:schemeClr val="tx1"/>
                </a:solidFill>
              </a:rPr>
              <a:t>showAnalogRGB</a:t>
            </a:r>
            <a:r>
              <a:rPr lang="en-US" spc="200" dirty="0">
                <a:solidFill>
                  <a:schemeClr val="tx1"/>
                </a:solidFill>
              </a:rPr>
              <a:t>( CRGB::Red );   delay(500);</a:t>
            </a:r>
            <a:br>
              <a:rPr lang="en-US" spc="200" dirty="0">
                <a:solidFill>
                  <a:schemeClr val="tx1"/>
                </a:solidFill>
              </a:rPr>
            </a:br>
            <a:r>
              <a:rPr lang="en-US" spc="200" dirty="0">
                <a:solidFill>
                  <a:schemeClr val="tx1"/>
                </a:solidFill>
              </a:rPr>
              <a:t>	</a:t>
            </a:r>
            <a:r>
              <a:rPr lang="en-US" spc="200" dirty="0" err="1">
                <a:solidFill>
                  <a:schemeClr val="tx1"/>
                </a:solidFill>
              </a:rPr>
              <a:t>showAnalogRGB</a:t>
            </a:r>
            <a:r>
              <a:rPr lang="en-US" spc="200" dirty="0">
                <a:solidFill>
                  <a:schemeClr val="tx1"/>
                </a:solidFill>
              </a:rPr>
              <a:t>( CRGB::Green ); delay(500);  </a:t>
            </a:r>
            <a:br>
              <a:rPr lang="en-US" spc="200" dirty="0">
                <a:solidFill>
                  <a:schemeClr val="tx1"/>
                </a:solidFill>
              </a:rPr>
            </a:br>
            <a:r>
              <a:rPr lang="en-US" spc="200" dirty="0">
                <a:solidFill>
                  <a:schemeClr val="tx1"/>
                </a:solidFill>
              </a:rPr>
              <a:t>	</a:t>
            </a:r>
            <a:r>
              <a:rPr lang="en-US" spc="200" dirty="0" err="1">
                <a:solidFill>
                  <a:schemeClr val="tx1"/>
                </a:solidFill>
              </a:rPr>
              <a:t>showAnalogRGB</a:t>
            </a:r>
            <a:r>
              <a:rPr lang="en-US" spc="200" dirty="0">
                <a:solidFill>
                  <a:schemeClr val="tx1"/>
                </a:solidFill>
              </a:rPr>
              <a:t>( CRGB::Blue );  delay(500);</a:t>
            </a:r>
            <a:br>
              <a:rPr lang="en-US" spc="200" dirty="0">
                <a:solidFill>
                  <a:schemeClr val="tx1"/>
                </a:solidFill>
              </a:rPr>
            </a:br>
            <a:r>
              <a:rPr lang="en-US" spc="200" dirty="0">
                <a:solidFill>
                  <a:schemeClr val="tx1"/>
                </a:solidFill>
              </a:rPr>
              <a:t>	</a:t>
            </a:r>
            <a:r>
              <a:rPr lang="en-US" spc="200" dirty="0" err="1">
                <a:solidFill>
                  <a:schemeClr val="tx1"/>
                </a:solidFill>
              </a:rPr>
              <a:t>showAnalogRGB</a:t>
            </a:r>
            <a:r>
              <a:rPr lang="en-US" spc="200" dirty="0">
                <a:solidFill>
                  <a:schemeClr val="tx1"/>
                </a:solidFill>
              </a:rPr>
              <a:t>( CRGB::Black ); delay(500);</a:t>
            </a:r>
            <a:br>
              <a:rPr lang="en-US" spc="200" dirty="0">
                <a:solidFill>
                  <a:schemeClr val="tx1"/>
                </a:solidFill>
              </a:rPr>
            </a:br>
            <a:r>
              <a:rPr lang="en-US" spc="200" dirty="0">
                <a:solidFill>
                  <a:schemeClr val="tx1"/>
                </a:solidFill>
              </a:rPr>
              <a:t>}</a:t>
            </a:r>
          </a:p>
          <a:p>
            <a:pPr marL="0" indent="0" rtl="0">
              <a:buFont typeface="Calibri" panose="020F0502020204030204" pitchFamily="34" charset="0"/>
              <a:buNone/>
            </a:pPr>
            <a:r>
              <a:rPr lang="en-US" spc="200" dirty="0">
                <a:solidFill>
                  <a:schemeClr val="tx1"/>
                </a:solidFill>
              </a:rPr>
              <a:t>void loop() {</a:t>
            </a:r>
            <a:br>
              <a:rPr lang="en-US" spc="200" dirty="0">
                <a:solidFill>
                  <a:schemeClr val="tx1"/>
                </a:solidFill>
              </a:rPr>
            </a:br>
            <a:r>
              <a:rPr lang="en-US" spc="200" dirty="0">
                <a:solidFill>
                  <a:schemeClr val="tx1"/>
                </a:solidFill>
              </a:rPr>
              <a:t>	static uint8_t hue;  hue = hue + 1;</a:t>
            </a:r>
            <a:br>
              <a:rPr lang="en-US" spc="200" dirty="0">
                <a:solidFill>
                  <a:schemeClr val="tx1"/>
                </a:solidFill>
              </a:rPr>
            </a:br>
            <a:r>
              <a:rPr lang="en-US" spc="200" dirty="0">
                <a:solidFill>
                  <a:schemeClr val="tx1"/>
                </a:solidFill>
              </a:rPr>
              <a:t>	</a:t>
            </a:r>
            <a:r>
              <a:rPr lang="en-US" spc="200" dirty="0" err="1">
                <a:solidFill>
                  <a:schemeClr val="tx1"/>
                </a:solidFill>
              </a:rPr>
              <a:t>showAnalogRGB</a:t>
            </a:r>
            <a:r>
              <a:rPr lang="en-US" spc="200" dirty="0">
                <a:solidFill>
                  <a:schemeClr val="tx1"/>
                </a:solidFill>
              </a:rPr>
              <a:t>( CHSV( hue, 255, 255) );</a:t>
            </a:r>
            <a:br>
              <a:rPr lang="en-US" spc="200" dirty="0">
                <a:solidFill>
                  <a:schemeClr val="tx1"/>
                </a:solidFill>
              </a:rPr>
            </a:br>
            <a:r>
              <a:rPr lang="en-US" spc="200" dirty="0">
                <a:solidFill>
                  <a:schemeClr val="tx1"/>
                </a:solidFill>
              </a:rPr>
              <a:t>	delay(20);</a:t>
            </a:r>
            <a:br>
              <a:rPr lang="en-US" spc="200" dirty="0">
                <a:solidFill>
                  <a:schemeClr val="tx1"/>
                </a:solidFill>
              </a:rPr>
            </a:br>
            <a:r>
              <a:rPr lang="en-US" spc="200" dirty="0">
                <a:solidFill>
                  <a:schemeClr val="tx1"/>
                </a:solidFill>
              </a:rPr>
              <a:t>}</a:t>
            </a:r>
          </a:p>
          <a:p>
            <a:pPr marL="0" indent="0" rtl="0">
              <a:buFont typeface="Calibri" panose="020F0502020204030204" pitchFamily="34" charset="0"/>
              <a:buNone/>
            </a:pPr>
            <a:r>
              <a:rPr lang="en-US" spc="200" dirty="0">
                <a:solidFill>
                  <a:schemeClr val="tx1"/>
                </a:solidFill>
              </a:rPr>
              <a:t>void setup() {</a:t>
            </a:r>
            <a:br>
              <a:rPr lang="en-US" spc="200" dirty="0">
                <a:solidFill>
                  <a:schemeClr val="tx1"/>
                </a:solidFill>
              </a:rPr>
            </a:br>
            <a:r>
              <a:rPr lang="en-US" spc="200" dirty="0">
                <a:solidFill>
                  <a:schemeClr val="tx1"/>
                </a:solidFill>
              </a:rPr>
              <a:t>	</a:t>
            </a:r>
            <a:r>
              <a:rPr lang="en-US" spc="200" dirty="0" err="1">
                <a:solidFill>
                  <a:schemeClr val="tx1"/>
                </a:solidFill>
              </a:rPr>
              <a:t>pinMode</a:t>
            </a:r>
            <a:r>
              <a:rPr lang="en-US" spc="200" dirty="0">
                <a:solidFill>
                  <a:schemeClr val="tx1"/>
                </a:solidFill>
              </a:rPr>
              <a:t>(REDPIN,   OUTPUT); </a:t>
            </a:r>
            <a:br>
              <a:rPr lang="en-US" spc="200" dirty="0">
                <a:solidFill>
                  <a:schemeClr val="tx1"/>
                </a:solidFill>
              </a:rPr>
            </a:br>
            <a:r>
              <a:rPr lang="en-US" spc="200" dirty="0">
                <a:solidFill>
                  <a:schemeClr val="tx1"/>
                </a:solidFill>
              </a:rPr>
              <a:t>	</a:t>
            </a:r>
            <a:r>
              <a:rPr lang="en-US" spc="200" dirty="0" err="1">
                <a:solidFill>
                  <a:schemeClr val="tx1"/>
                </a:solidFill>
              </a:rPr>
              <a:t>pinMode</a:t>
            </a:r>
            <a:r>
              <a:rPr lang="en-US" spc="200" dirty="0">
                <a:solidFill>
                  <a:schemeClr val="tx1"/>
                </a:solidFill>
              </a:rPr>
              <a:t>(GREENPIN, OUTPUT);</a:t>
            </a:r>
            <a:br>
              <a:rPr lang="en-US" spc="200" dirty="0">
                <a:solidFill>
                  <a:schemeClr val="tx1"/>
                </a:solidFill>
              </a:rPr>
            </a:br>
            <a:r>
              <a:rPr lang="en-US" spc="200" dirty="0">
                <a:solidFill>
                  <a:schemeClr val="tx1"/>
                </a:solidFill>
              </a:rPr>
              <a:t>	</a:t>
            </a:r>
            <a:r>
              <a:rPr lang="en-US" spc="200" dirty="0" err="1">
                <a:solidFill>
                  <a:schemeClr val="tx1"/>
                </a:solidFill>
              </a:rPr>
              <a:t>pinMode</a:t>
            </a:r>
            <a:r>
              <a:rPr lang="en-US" spc="200" dirty="0">
                <a:solidFill>
                  <a:schemeClr val="tx1"/>
                </a:solidFill>
              </a:rPr>
              <a:t>(BLUEPIN,  OUTPUT);</a:t>
            </a:r>
            <a:br>
              <a:rPr lang="en-US" spc="200" dirty="0">
                <a:solidFill>
                  <a:schemeClr val="tx1"/>
                </a:solidFill>
              </a:rPr>
            </a:br>
            <a:r>
              <a:rPr lang="en-US" spc="200" dirty="0">
                <a:solidFill>
                  <a:schemeClr val="tx1"/>
                </a:solidFill>
              </a:rPr>
              <a:t>	</a:t>
            </a:r>
            <a:r>
              <a:rPr lang="en-US" spc="200" dirty="0" err="1">
                <a:solidFill>
                  <a:schemeClr val="tx1"/>
                </a:solidFill>
              </a:rPr>
              <a:t>colorBars</a:t>
            </a:r>
            <a:r>
              <a:rPr lang="en-US" spc="200" dirty="0">
                <a:solidFill>
                  <a:schemeClr val="tx1"/>
                </a:solidFill>
              </a:rPr>
              <a:t>();</a:t>
            </a:r>
            <a:br>
              <a:rPr lang="en-US" spc="200" dirty="0">
                <a:solidFill>
                  <a:schemeClr val="tx1"/>
                </a:solidFill>
              </a:rPr>
            </a:br>
            <a:r>
              <a:rPr lang="en-US" spc="200" dirty="0">
                <a:solidFill>
                  <a:schemeClr val="tx1"/>
                </a:solidFill>
              </a:rPr>
              <a:t>}</a:t>
            </a:r>
            <a:endParaRPr lang="ru-RU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F7512-D47F-4FD7-B045-9D32C177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99" y="2743359"/>
            <a:ext cx="4886854" cy="587584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ФУНКЦИИ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NEOPIXEL</a:t>
            </a:r>
            <a:r>
              <a:rPr lang="ru-RU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4BD64-8628-4E45-BC8B-65DE8553354B}"/>
              </a:ext>
            </a:extLst>
          </p:cNvPr>
          <p:cNvSpPr txBox="1"/>
          <p:nvPr/>
        </p:nvSpPr>
        <p:spPr>
          <a:xfrm>
            <a:off x="8514735" y="2015519"/>
            <a:ext cx="2267069" cy="2630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fill()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ColorHSV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()</a:t>
            </a:r>
            <a:endParaRPr lang="ru-RU" sz="1600" dirty="0">
              <a:solidFill>
                <a:srgbClr val="000000"/>
              </a:solidFill>
              <a:latin typeface="Century Gothic" panose="020F03020202040302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getPixelColor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()</a:t>
            </a:r>
            <a:endParaRPr lang="ru-RU" sz="1600" dirty="0">
              <a:solidFill>
                <a:srgbClr val="000000"/>
              </a:solidFill>
              <a:latin typeface="Century Gothic" panose="020F03020202040302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setBrightness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()</a:t>
            </a:r>
            <a:endParaRPr lang="ru-RU" sz="1600" dirty="0">
              <a:solidFill>
                <a:srgbClr val="000000"/>
              </a:solidFill>
              <a:latin typeface="Century Gothic" panose="020F03020202040302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getBrightness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()</a:t>
            </a:r>
            <a:endParaRPr lang="ru-RU" sz="1600" dirty="0">
              <a:solidFill>
                <a:srgbClr val="000000"/>
              </a:solidFill>
              <a:latin typeface="Century Gothic" panose="020F03020202040302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clear()</a:t>
            </a:r>
            <a:endParaRPr lang="ru-RU" sz="1600" dirty="0">
              <a:solidFill>
                <a:srgbClr val="000000"/>
              </a:solidFill>
              <a:latin typeface="Century Gothic" panose="020F03020202040302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gamma32()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EC9D16-6106-4A2D-8D9F-3285FC6EE5C8}"/>
              </a:ext>
            </a:extLst>
          </p:cNvPr>
          <p:cNvSpPr txBox="1"/>
          <p:nvPr/>
        </p:nvSpPr>
        <p:spPr>
          <a:xfrm>
            <a:off x="5940445" y="2015519"/>
            <a:ext cx="2155698" cy="3000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begin()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updateLength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updateType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show()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delay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ns()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setPin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setPixelColor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32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F7512-D47F-4FD7-B045-9D32C177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99" y="2743359"/>
            <a:ext cx="4886854" cy="587584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ФУНКЦИИ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NEOPIXEL</a:t>
            </a:r>
            <a:r>
              <a:rPr lang="ru-RU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4BD64-8628-4E45-BC8B-65DE8553354B}"/>
              </a:ext>
            </a:extLst>
          </p:cNvPr>
          <p:cNvSpPr txBox="1"/>
          <p:nvPr/>
        </p:nvSpPr>
        <p:spPr>
          <a:xfrm>
            <a:off x="8514735" y="2015519"/>
            <a:ext cx="2267069" cy="2630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fill()</a:t>
            </a:r>
            <a:endParaRPr kumimoji="0" lang="ru-RU" sz="16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600" b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ColorHSV</a:t>
            </a: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()</a:t>
            </a:r>
            <a:endParaRPr lang="ru-RU" sz="1600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F03020202040302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6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getPixelColor</a:t>
            </a: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()</a:t>
            </a:r>
            <a:endParaRPr lang="ru-RU" sz="1600" dirty="0">
              <a:solidFill>
                <a:srgbClr val="000000"/>
              </a:solidFill>
              <a:latin typeface="Century Gothic" panose="020F03020202040302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600" b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setBrightness</a:t>
            </a: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()</a:t>
            </a:r>
            <a:endParaRPr lang="ru-RU" sz="1600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F03020202040302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600" b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getBrightness</a:t>
            </a: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()</a:t>
            </a:r>
            <a:endParaRPr lang="ru-RU" sz="1600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F03020202040302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clear()</a:t>
            </a:r>
            <a:endParaRPr lang="ru-RU" sz="1600" dirty="0">
              <a:solidFill>
                <a:srgbClr val="000000"/>
              </a:solidFill>
              <a:latin typeface="Century Gothic" panose="020F03020202040302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gamma32()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EC9D16-6106-4A2D-8D9F-3285FC6EE5C8}"/>
              </a:ext>
            </a:extLst>
          </p:cNvPr>
          <p:cNvSpPr txBox="1"/>
          <p:nvPr/>
        </p:nvSpPr>
        <p:spPr>
          <a:xfrm>
            <a:off x="5940445" y="2015519"/>
            <a:ext cx="2155698" cy="3000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begin()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updateLength</a:t>
            </a: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updateType</a:t>
            </a: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show()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delay</a:t>
            </a:r>
            <a:r>
              <a:rPr kumimoji="0" lang="ru-RU" sz="1600" b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ns()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setPin</a:t>
            </a: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setPixelColor</a:t>
            </a: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()</a:t>
            </a:r>
            <a:b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endParaRPr kumimoji="0" lang="en-US" sz="16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38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568F5E9-A439-4A74-9F28-89F79444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2445" y="2319184"/>
            <a:ext cx="4639736" cy="3228780"/>
          </a:xfrm>
        </p:spPr>
        <p:txBody>
          <a:bodyPr>
            <a:normAutofit/>
          </a:bodyPr>
          <a:lstStyle/>
          <a:p>
            <a:r>
              <a:rPr lang="ru-RU" sz="2000" dirty="0"/>
              <a:t>Подключение </a:t>
            </a:r>
            <a:r>
              <a:rPr lang="en-US" sz="2000" dirty="0"/>
              <a:t>LED</a:t>
            </a:r>
            <a:r>
              <a:rPr lang="ru-RU" sz="2000" dirty="0"/>
              <a:t>-светодиодов или ленты производится к плате </a:t>
            </a:r>
            <a:r>
              <a:rPr lang="en-US" sz="2000" dirty="0"/>
              <a:t>Arduino</a:t>
            </a:r>
            <a:r>
              <a:rPr lang="ru-RU" sz="2000" dirty="0"/>
              <a:t>, которая, в свою очередь,</a:t>
            </a:r>
            <a:r>
              <a:rPr lang="en-US" sz="2000" dirty="0"/>
              <a:t> </a:t>
            </a:r>
            <a:r>
              <a:rPr lang="ru-RU" sz="2000" dirty="0"/>
              <a:t>может быть подключена через выделенный порт на самой плате.</a:t>
            </a:r>
          </a:p>
          <a:p>
            <a:r>
              <a:rPr lang="ru-RU" sz="2000" dirty="0"/>
              <a:t>Пример выделенного порта и его подключения: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2C8AE4A-B95B-496E-8B08-90F822CF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93728"/>
            <a:ext cx="10058400" cy="587584"/>
          </a:xfrm>
        </p:spPr>
        <p:txBody>
          <a:bodyPr/>
          <a:lstStyle/>
          <a:p>
            <a:r>
              <a:rPr lang="ru-RU" dirty="0" err="1"/>
              <a:t>ПОдключение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828FCE-974E-46CB-812C-B43C9C181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90" b="13680"/>
          <a:stretch/>
        </p:blipFill>
        <p:spPr bwMode="auto">
          <a:xfrm>
            <a:off x="6583680" y="2319184"/>
            <a:ext cx="4572000" cy="221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06938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98_TF22318419.potx" id="{E7F63C9F-438A-4BFD-8F8D-7C8E06D486C0}" vid="{669CDB10-F5D0-48FB-B028-1A19F250777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продаж</Template>
  <TotalTime>115</TotalTime>
  <Words>895</Words>
  <Application>Microsoft Office PowerPoint</Application>
  <PresentationFormat>Широкоэкранный</PresentationFormat>
  <Paragraphs>89</Paragraphs>
  <Slides>12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РетроспективаVTI</vt:lpstr>
      <vt:lpstr>Библиотеки д/ управления LED</vt:lpstr>
      <vt:lpstr>ПРЕДЛАГАЕМЫЕ библиотеки</vt:lpstr>
      <vt:lpstr>ПОДДЕРЖКА ЧИПСЕТОВ</vt:lpstr>
      <vt:lpstr>Пример кода с neopixel</vt:lpstr>
      <vt:lpstr>Пример кода с neopixel</vt:lpstr>
      <vt:lpstr>Пример кода с fastled</vt:lpstr>
      <vt:lpstr>ОСНОВНЫЕ ФУНКЦИИ (NEOPIXEL)</vt:lpstr>
      <vt:lpstr>ОСНОВНЫЕ ФУНКЦИИ (NEOPIXEL)</vt:lpstr>
      <vt:lpstr>ПОдключение</vt:lpstr>
      <vt:lpstr>ПЛАН РАБОТЫ С LED</vt:lpstr>
      <vt:lpstr>S t E L L A G E</vt:lpstr>
      <vt:lpstr>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Библиотеки д/ управления LED</dc:title>
  <dc:creator>Анисимов Виктор Александрович</dc:creator>
  <cp:lastModifiedBy>Анисимов Виктор Александрович</cp:lastModifiedBy>
  <cp:revision>12</cp:revision>
  <dcterms:created xsi:type="dcterms:W3CDTF">2021-04-12T06:12:21Z</dcterms:created>
  <dcterms:modified xsi:type="dcterms:W3CDTF">2021-04-12T10:10:10Z</dcterms:modified>
</cp:coreProperties>
</file>