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7" r:id="rId4"/>
    <p:sldId id="273" r:id="rId5"/>
    <p:sldId id="264" r:id="rId6"/>
    <p:sldId id="260" r:id="rId7"/>
    <p:sldId id="265" r:id="rId8"/>
    <p:sldId id="274" r:id="rId9"/>
    <p:sldId id="263" r:id="rId10"/>
    <p:sldId id="262" r:id="rId11"/>
    <p:sldId id="259" r:id="rId12"/>
    <p:sldId id="275" r:id="rId13"/>
    <p:sldId id="266" r:id="rId14"/>
    <p:sldId id="267" r:id="rId15"/>
    <p:sldId id="280" r:id="rId16"/>
    <p:sldId id="268" r:id="rId17"/>
    <p:sldId id="278" r:id="rId18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20"/>
      <p:bold r:id="rId21"/>
    </p:embeddedFont>
  </p:embeddedFont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00"/>
    <a:srgbClr val="004800"/>
    <a:srgbClr val="2A4739"/>
    <a:srgbClr val="006600"/>
    <a:srgbClr val="005800"/>
    <a:srgbClr val="E3E3E3"/>
    <a:srgbClr val="63A984"/>
    <a:srgbClr val="6C9887"/>
    <a:srgbClr val="607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56" d="100"/>
          <a:sy n="156" d="100"/>
        </p:scale>
        <p:origin x="360" y="168"/>
      </p:cViewPr>
      <p:guideLst>
        <p:guide orient="horz" pos="1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C1FE2-1ACA-4AD6-8122-579ACD2E0B1E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B39-3AE4-4339-86F7-04ADF0F971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DB39-3AE4-4339-86F7-04ADF0F9718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PT改稿\画册\wallhaven-471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7313"/>
            <a:ext cx="8477251" cy="47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495425" y="722359"/>
            <a:ext cx="1914784" cy="3697241"/>
            <a:chOff x="2122737" y="889399"/>
            <a:chExt cx="2267230" cy="3439280"/>
          </a:xfrm>
        </p:grpSpPr>
        <p:sp>
          <p:nvSpPr>
            <p:cNvPr id="50" name="矩形 49"/>
            <p:cNvSpPr/>
            <p:nvPr/>
          </p:nvSpPr>
          <p:spPr>
            <a:xfrm>
              <a:off x="2122737" y="889399"/>
              <a:ext cx="2267230" cy="3439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64009" y="939275"/>
              <a:ext cx="2188948" cy="333548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19910" y="1321009"/>
            <a:ext cx="830997" cy="2504211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ea typeface="华文楷体" panose="02010600040101010101" pitchFamily="2" charset="-122"/>
              </a:rPr>
              <a:t>旅行</a:t>
            </a:r>
            <a:r>
              <a:rPr lang="en-US" altLang="zh-CN" sz="4500" dirty="0">
                <a:solidFill>
                  <a:schemeClr val="bg1"/>
                </a:solidFill>
                <a:ea typeface="华文楷体" panose="02010600040101010101" pitchFamily="2" charset="-122"/>
              </a:rPr>
              <a:t>·</a:t>
            </a:r>
            <a:r>
              <a:rPr lang="zh-CN" altLang="en-US" sz="4500" dirty="0">
                <a:solidFill>
                  <a:schemeClr val="bg1"/>
                </a:solidFill>
                <a:ea typeface="华文楷体" panose="02010600040101010101" pitchFamily="2" charset="-122"/>
              </a:rPr>
              <a:t>游记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454617" y="1114425"/>
            <a:ext cx="0" cy="29146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47"/>
          <p:cNvSpPr txBox="1"/>
          <p:nvPr/>
        </p:nvSpPr>
        <p:spPr>
          <a:xfrm>
            <a:off x="2608898" y="981101"/>
            <a:ext cx="646331" cy="2714625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春分雨脚落声微  柳岸斜风带客归　　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时令北方偏向晚</a:t>
            </a:r>
            <a:r>
              <a:rPr lang="en-US" altLang="zh-CN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  </a:t>
            </a: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0990" y="1475827"/>
            <a:ext cx="307777" cy="2409634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旅游画册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宣传手册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摄影展示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 PPT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4" grpId="0"/>
      <p:bldP spid="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8056" y="233463"/>
            <a:ext cx="5206730" cy="4632799"/>
            <a:chOff x="330740" y="311284"/>
            <a:chExt cx="6942307" cy="6177065"/>
          </a:xfrm>
          <a:blipFill>
            <a:blip r:embed="rId2"/>
            <a:stretch>
              <a:fillRect/>
            </a:stretch>
          </a:blipFill>
        </p:grpSpPr>
        <p:sp>
          <p:nvSpPr>
            <p:cNvPr id="3" name="矩形 2"/>
            <p:cNvSpPr/>
            <p:nvPr/>
          </p:nvSpPr>
          <p:spPr>
            <a:xfrm>
              <a:off x="330740" y="311285"/>
              <a:ext cx="3375498" cy="6177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897549" y="311284"/>
              <a:ext cx="3375498" cy="3696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97549" y="4250988"/>
              <a:ext cx="3375498" cy="2237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59097" y="2946751"/>
            <a:ext cx="2622691" cy="1609100"/>
            <a:chOff x="4127467" y="971807"/>
            <a:chExt cx="3496921" cy="2145466"/>
          </a:xfrm>
        </p:grpSpPr>
        <p:sp>
          <p:nvSpPr>
            <p:cNvPr id="30" name="矩形 29"/>
            <p:cNvSpPr/>
            <p:nvPr/>
          </p:nvSpPr>
          <p:spPr>
            <a:xfrm>
              <a:off x="4331179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15471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792185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29659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110233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326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127467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7883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0727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744743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39780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8109094" y="192371"/>
            <a:ext cx="536054" cy="1880034"/>
            <a:chOff x="7480509" y="635312"/>
            <a:chExt cx="714738" cy="2506712"/>
          </a:xfrm>
        </p:grpSpPr>
        <p:sp>
          <p:nvSpPr>
            <p:cNvPr id="43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贰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6062397" y="2423963"/>
            <a:ext cx="2610266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00413" y="401920"/>
            <a:ext cx="1431161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汉仪中宋简" panose="02010609000101010101" pitchFamily="49" charset="-122"/>
              </a:rPr>
              <a:t>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分雨脚落声微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可知早有绿腰</a:t>
            </a:r>
            <a:r>
              <a:rPr lang="zh-CN" altLang="en-US" dirty="0">
                <a:solidFill>
                  <a:srgbClr val="921D23"/>
                </a:solidFill>
                <a:ea typeface="汉仪中宋简" panose="02010609000101010101" pitchFamily="49" charset="-122"/>
              </a:rPr>
              <a:t>肥</a:t>
            </a:r>
          </a:p>
        </p:txBody>
      </p:sp>
      <p:sp>
        <p:nvSpPr>
          <p:cNvPr id="21" name="椭圆 20"/>
          <p:cNvSpPr/>
          <p:nvPr/>
        </p:nvSpPr>
        <p:spPr>
          <a:xfrm>
            <a:off x="652401" y="149567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33372" y="149567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14343" y="149567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95314" y="149567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8368" y="1444879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旅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87721" y="1457614"/>
            <a:ext cx="184784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行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731186" y="1444879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27565" y="1457614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记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353101" y="2062013"/>
            <a:ext cx="653100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8109094" y="97121"/>
            <a:ext cx="536054" cy="1880034"/>
            <a:chOff x="7480509" y="635312"/>
            <a:chExt cx="714738" cy="2506712"/>
          </a:xfrm>
        </p:grpSpPr>
        <p:sp>
          <p:nvSpPr>
            <p:cNvPr id="52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贰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44406" y="2738085"/>
            <a:ext cx="1846659" cy="1852392"/>
            <a:chOff x="743310" y="3202825"/>
            <a:chExt cx="2462211" cy="1965831"/>
          </a:xfrm>
        </p:grpSpPr>
        <p:sp>
          <p:nvSpPr>
            <p:cNvPr id="56" name="矩形 55"/>
            <p:cNvSpPr/>
            <p:nvPr/>
          </p:nvSpPr>
          <p:spPr>
            <a:xfrm>
              <a:off x="743310" y="3202825"/>
              <a:ext cx="2462211" cy="196583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风前欲劝春光住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春在城南芳草路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未随流落水边花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且作飘零泥上絮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镜中已觉星星误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人不负春春自负</a:t>
              </a: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22167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595746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94642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10981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035192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671233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46428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634849" y="2737512"/>
            <a:ext cx="1846659" cy="1852392"/>
            <a:chOff x="5976598" y="4337322"/>
            <a:chExt cx="2462211" cy="1965831"/>
          </a:xfrm>
        </p:grpSpPr>
        <p:sp>
          <p:nvSpPr>
            <p:cNvPr id="67" name="矩形 66"/>
            <p:cNvSpPr/>
            <p:nvPr/>
          </p:nvSpPr>
          <p:spPr>
            <a:xfrm>
              <a:off x="5976598" y="4337322"/>
              <a:ext cx="2462211" cy="196583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风前欲劝春光住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春在城南芳草路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未随流落水边花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且作飘零泥上絮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镜中已觉星星误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人不负春春自负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454962" y="440078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829034" y="440078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179712" y="440078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7544269" y="440078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8268480" y="441344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04521" y="441344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079716" y="4413442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85" y="2282425"/>
            <a:ext cx="1454517" cy="2333747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68" y="2278762"/>
            <a:ext cx="1459740" cy="2337409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8677"/>
          <a:stretch>
            <a:fillRect/>
          </a:stretch>
        </p:blipFill>
        <p:spPr>
          <a:xfrm>
            <a:off x="0" y="0"/>
            <a:ext cx="4840941" cy="51435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781145" y="1626254"/>
            <a:ext cx="2119592" cy="21195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54238" y="1521199"/>
            <a:ext cx="2329703" cy="23297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4097990" y="1805829"/>
            <a:ext cx="1179980" cy="16619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0400" dirty="0">
                <a:solidFill>
                  <a:srgbClr val="33363B"/>
                </a:solidFill>
                <a:ea typeface="华文楷体" panose="02010600040101010101" pitchFamily="2" charset="-122"/>
              </a:rPr>
              <a:t>叁</a:t>
            </a:r>
          </a:p>
        </p:txBody>
      </p:sp>
      <p:sp>
        <p:nvSpPr>
          <p:cNvPr id="6" name="矩形 5"/>
          <p:cNvSpPr/>
          <p:nvPr/>
        </p:nvSpPr>
        <p:spPr>
          <a:xfrm>
            <a:off x="6386772" y="1990264"/>
            <a:ext cx="1523494" cy="1955887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风雨半春长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龙抬头日日丽光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邻塘睡莲预惊萍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涟漪。踏春不见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卧盼蓠。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532324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7265417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714284" y="2212537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988196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0" y="-447815"/>
            <a:ext cx="2728913" cy="243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_库_PicturePlaceholder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7" y="539198"/>
            <a:ext cx="5937803" cy="4065105"/>
          </a:xfrm>
          <a:custGeom>
            <a:avLst/>
            <a:gdLst>
              <a:gd name="connsiteX0" fmla="*/ 0 w 16008628"/>
              <a:gd name="connsiteY0" fmla="*/ 0 h 10840279"/>
              <a:gd name="connsiteX1" fmla="*/ 16008628 w 16008628"/>
              <a:gd name="connsiteY1" fmla="*/ 0 h 10840279"/>
              <a:gd name="connsiteX2" fmla="*/ 16008628 w 16008628"/>
              <a:gd name="connsiteY2" fmla="*/ 10840279 h 10840279"/>
              <a:gd name="connsiteX3" fmla="*/ 0 w 16008628"/>
              <a:gd name="connsiteY3" fmla="*/ 10840279 h 108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8628" h="10840279">
                <a:moveTo>
                  <a:pt x="0" y="0"/>
                </a:moveTo>
                <a:lnTo>
                  <a:pt x="16008628" y="0"/>
                </a:lnTo>
                <a:lnTo>
                  <a:pt x="16008628" y="10840279"/>
                </a:lnTo>
                <a:lnTo>
                  <a:pt x="0" y="10840279"/>
                </a:lnTo>
                <a:close/>
              </a:path>
            </a:pathLst>
          </a:custGeom>
        </p:spPr>
      </p:pic>
      <p:sp>
        <p:nvSpPr>
          <p:cNvPr id="20" name="PA_库_矩形 10"/>
          <p:cNvSpPr/>
          <p:nvPr>
            <p:custDataLst>
              <p:tags r:id="rId2"/>
            </p:custDataLst>
          </p:nvPr>
        </p:nvSpPr>
        <p:spPr>
          <a:xfrm>
            <a:off x="511865" y="539199"/>
            <a:ext cx="1950858" cy="4065104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noAutofit/>
          </a:bodyPr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2" name="文本框 47"/>
          <p:cNvSpPr txBox="1"/>
          <p:nvPr/>
        </p:nvSpPr>
        <p:spPr>
          <a:xfrm>
            <a:off x="915705" y="2811844"/>
            <a:ext cx="1154162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春分雨脚落声微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83488" y="732217"/>
            <a:ext cx="536054" cy="1880034"/>
            <a:chOff x="7480509" y="635312"/>
            <a:chExt cx="714738" cy="2506712"/>
          </a:xfrm>
        </p:grpSpPr>
        <p:sp>
          <p:nvSpPr>
            <p:cNvPr id="24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chemeClr val="bg1"/>
                  </a:solidFill>
                  <a:latin typeface="+mn-lt"/>
                </a:rPr>
                <a:t>叁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bg1"/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bg1"/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7" y="2871185"/>
            <a:ext cx="4757720" cy="20461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61" y="204281"/>
            <a:ext cx="2858212" cy="47130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0883" y="442341"/>
            <a:ext cx="3778758" cy="4258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29029" y="3064342"/>
            <a:ext cx="2635391" cy="1609100"/>
            <a:chOff x="4110533" y="971807"/>
            <a:chExt cx="3513855" cy="2145466"/>
          </a:xfrm>
        </p:grpSpPr>
        <p:sp>
          <p:nvSpPr>
            <p:cNvPr id="30" name="矩形 29"/>
            <p:cNvSpPr/>
            <p:nvPr/>
          </p:nvSpPr>
          <p:spPr>
            <a:xfrm>
              <a:off x="4331179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15471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809119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63525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110233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49585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110533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95764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0727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778609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35867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73523" y="394717"/>
            <a:ext cx="536054" cy="1880034"/>
            <a:chOff x="7480509" y="635312"/>
            <a:chExt cx="714738" cy="2506712"/>
          </a:xfrm>
        </p:grpSpPr>
        <p:sp>
          <p:nvSpPr>
            <p:cNvPr id="43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叁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47" name="椭圆 46"/>
          <p:cNvSpPr/>
          <p:nvPr/>
        </p:nvSpPr>
        <p:spPr>
          <a:xfrm>
            <a:off x="3172959" y="188318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753930" y="188318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34901" y="188318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15872" y="188318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1" name="文本框 26"/>
          <p:cNvSpPr txBox="1"/>
          <p:nvPr/>
        </p:nvSpPr>
        <p:spPr>
          <a:xfrm>
            <a:off x="3134326" y="1832382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旅</a:t>
            </a:r>
          </a:p>
        </p:txBody>
      </p:sp>
      <p:sp>
        <p:nvSpPr>
          <p:cNvPr id="52" name="文本框 27"/>
          <p:cNvSpPr txBox="1"/>
          <p:nvPr/>
        </p:nvSpPr>
        <p:spPr>
          <a:xfrm>
            <a:off x="3733679" y="1845118"/>
            <a:ext cx="184784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行</a:t>
            </a:r>
          </a:p>
        </p:txBody>
      </p:sp>
      <p:sp>
        <p:nvSpPr>
          <p:cNvPr id="53" name="文本框 28"/>
          <p:cNvSpPr txBox="1"/>
          <p:nvPr/>
        </p:nvSpPr>
        <p:spPr>
          <a:xfrm>
            <a:off x="4277144" y="1832382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54" name="文本框 29"/>
          <p:cNvSpPr txBox="1"/>
          <p:nvPr/>
        </p:nvSpPr>
        <p:spPr>
          <a:xfrm>
            <a:off x="4873523" y="1845118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记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20334" y="2516192"/>
            <a:ext cx="4694616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7" y="667276"/>
            <a:ext cx="2889407" cy="404517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017146" y="1372101"/>
            <a:ext cx="2574758" cy="2658979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32" y="1"/>
            <a:ext cx="3131868" cy="313186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240473" y="1687490"/>
            <a:ext cx="536054" cy="1880034"/>
            <a:chOff x="7480509" y="635312"/>
            <a:chExt cx="714738" cy="2506712"/>
          </a:xfrm>
        </p:grpSpPr>
        <p:sp>
          <p:nvSpPr>
            <p:cNvPr id="29" name="文本框 11"/>
            <p:cNvSpPr txBox="1"/>
            <p:nvPr/>
          </p:nvSpPr>
          <p:spPr>
            <a:xfrm>
              <a:off x="7481245" y="635312"/>
              <a:ext cx="65961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叁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206863" y="1962172"/>
            <a:ext cx="1846659" cy="1719320"/>
            <a:chOff x="743310" y="3000655"/>
            <a:chExt cx="2462211" cy="2292427"/>
          </a:xfrm>
        </p:grpSpPr>
        <p:sp>
          <p:nvSpPr>
            <p:cNvPr id="34" name="矩形 33"/>
            <p:cNvSpPr/>
            <p:nvPr/>
          </p:nvSpPr>
          <p:spPr>
            <a:xfrm>
              <a:off x="743310" y="3000655"/>
              <a:ext cx="2462211" cy="229242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风前欲劝春光住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春在城南芳草路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未随流落水边花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且作飘零泥上絮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镜中已觉星星误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人不负春春自负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22167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595746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94642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310981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035192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671233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46428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椭圆 41"/>
          <p:cNvSpPr/>
          <p:nvPr/>
        </p:nvSpPr>
        <p:spPr>
          <a:xfrm>
            <a:off x="6217449" y="406673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98420" y="406673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379391" y="406673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60362" y="4066738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6" name="文本框 26"/>
          <p:cNvSpPr txBox="1"/>
          <p:nvPr/>
        </p:nvSpPr>
        <p:spPr>
          <a:xfrm>
            <a:off x="6178816" y="4015938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旅</a:t>
            </a:r>
          </a:p>
        </p:txBody>
      </p:sp>
      <p:sp>
        <p:nvSpPr>
          <p:cNvPr id="47" name="文本框 27"/>
          <p:cNvSpPr txBox="1"/>
          <p:nvPr/>
        </p:nvSpPr>
        <p:spPr>
          <a:xfrm>
            <a:off x="6778169" y="4028674"/>
            <a:ext cx="184784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行</a:t>
            </a:r>
          </a:p>
        </p:txBody>
      </p:sp>
      <p:sp>
        <p:nvSpPr>
          <p:cNvPr id="48" name="文本框 28"/>
          <p:cNvSpPr txBox="1"/>
          <p:nvPr/>
        </p:nvSpPr>
        <p:spPr>
          <a:xfrm>
            <a:off x="7321634" y="4015938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49" name="文本框 29"/>
          <p:cNvSpPr txBox="1"/>
          <p:nvPr/>
        </p:nvSpPr>
        <p:spPr>
          <a:xfrm>
            <a:off x="7918013" y="4028674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记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3664824" y="4699748"/>
            <a:ext cx="4694616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indow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252514"/>
            <a:ext cx="8201964" cy="466927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24200" y="0"/>
            <a:ext cx="2852808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3"/>
          <p:cNvSpPr txBox="1"/>
          <p:nvPr/>
        </p:nvSpPr>
        <p:spPr>
          <a:xfrm>
            <a:off x="3891934" y="871959"/>
            <a:ext cx="1349041" cy="14369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lIns="51435" tIns="25718" rIns="51435" bIns="25718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2A4739"/>
                </a:solidFill>
                <a:ea typeface="华文楷体" panose="02010600040101010101" pitchFamily="2" charset="-122"/>
              </a:rPr>
              <a:t>旅游</a:t>
            </a:r>
            <a:endParaRPr lang="en-US" altLang="zh-CN" sz="4500" dirty="0">
              <a:solidFill>
                <a:srgbClr val="2A4739"/>
              </a:solidFill>
              <a:ea typeface="华文楷体" panose="02010600040101010101" pitchFamily="2" charset="-122"/>
            </a:endParaRPr>
          </a:p>
          <a:p>
            <a:pPr algn="ctr"/>
            <a:r>
              <a:rPr lang="zh-CN" altLang="en-US" sz="4500" dirty="0">
                <a:solidFill>
                  <a:srgbClr val="2A4739"/>
                </a:solidFill>
                <a:ea typeface="华文楷体" panose="02010600040101010101" pitchFamily="2" charset="-122"/>
              </a:rPr>
              <a:t>记录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616063" y="2839980"/>
            <a:ext cx="1846659" cy="1719320"/>
            <a:chOff x="743310" y="3000655"/>
            <a:chExt cx="2462211" cy="2292427"/>
          </a:xfrm>
        </p:grpSpPr>
        <p:sp>
          <p:nvSpPr>
            <p:cNvPr id="19" name="矩形 18"/>
            <p:cNvSpPr/>
            <p:nvPr/>
          </p:nvSpPr>
          <p:spPr>
            <a:xfrm>
              <a:off x="743310" y="3000655"/>
              <a:ext cx="2462211" cy="229242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风前欲劝春光住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春在城南芳草路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未随流落水边花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且作飘零泥上絮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镜中已觉星星误</a:t>
              </a:r>
              <a:endParaRPr lang="en-US" altLang="zh-CN" sz="1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华文楷体" panose="02010600040101010101" pitchFamily="2" charset="-122"/>
                </a:rPr>
                <a:t>人不负春春自负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22167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95746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946424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10981" y="321237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35192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671233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46428" y="3225033"/>
              <a:ext cx="0" cy="1517073"/>
            </a:xfrm>
            <a:prstGeom prst="line">
              <a:avLst/>
            </a:prstGeom>
            <a:ln>
              <a:solidFill>
                <a:srgbClr val="9F7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PT改稿\画册\wallhaven-471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7313"/>
            <a:ext cx="8477251" cy="47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495425" y="722359"/>
            <a:ext cx="1914784" cy="3697241"/>
            <a:chOff x="2122737" y="889399"/>
            <a:chExt cx="2267230" cy="3439280"/>
          </a:xfrm>
        </p:grpSpPr>
        <p:sp>
          <p:nvSpPr>
            <p:cNvPr id="50" name="矩形 49"/>
            <p:cNvSpPr/>
            <p:nvPr/>
          </p:nvSpPr>
          <p:spPr>
            <a:xfrm>
              <a:off x="2122737" y="889399"/>
              <a:ext cx="2267230" cy="3439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64009" y="939275"/>
              <a:ext cx="2188948" cy="333548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19910" y="1384327"/>
            <a:ext cx="830997" cy="2377574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ea typeface="华文楷体" panose="02010600040101010101" pitchFamily="2" charset="-122"/>
              </a:rPr>
              <a:t>感谢聆听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454617" y="1114425"/>
            <a:ext cx="0" cy="29146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47"/>
          <p:cNvSpPr txBox="1"/>
          <p:nvPr/>
        </p:nvSpPr>
        <p:spPr>
          <a:xfrm>
            <a:off x="2608898" y="981101"/>
            <a:ext cx="646331" cy="2714625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春分雨脚落声微  柳岸斜风带客归　　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时令北方偏向晚</a:t>
            </a:r>
            <a:r>
              <a:rPr lang="en-US" altLang="zh-CN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  </a:t>
            </a: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0990" y="1475827"/>
            <a:ext cx="307777" cy="2409634"/>
          </a:xfrm>
          <a:prstGeom prst="rect">
            <a:avLst/>
          </a:prstGeom>
          <a:noFill/>
        </p:spPr>
        <p:txBody>
          <a:bodyPr vert="eaVert" wrap="none" lIns="68580" tIns="34290" rIns="68580" bIns="34290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旅游画册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宣传手册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摄影展示</a:t>
            </a:r>
            <a:r>
              <a:rPr lang="en-US" altLang="zh-CN" sz="1100" dirty="0">
                <a:solidFill>
                  <a:schemeClr val="bg1"/>
                </a:solidFill>
                <a:ea typeface="华文楷体" panose="02010600040101010101" pitchFamily="2" charset="-122"/>
              </a:rPr>
              <a:t>| PPT</a:t>
            </a:r>
            <a:r>
              <a:rPr lang="zh-CN" altLang="en-US" sz="1100" dirty="0">
                <a:solidFill>
                  <a:schemeClr val="bg1"/>
                </a:solidFill>
                <a:ea typeface="华文楷体" panose="02010600040101010101" pitchFamily="2" charset="-122"/>
              </a:rPr>
              <a:t>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431" cy="5143500"/>
          </a:xfrm>
          <a:custGeom>
            <a:avLst/>
            <a:gdLst>
              <a:gd name="connsiteX0" fmla="*/ 2716697 w 24384000"/>
              <a:gd name="connsiteY0" fmla="*/ 2690191 h 13716000"/>
              <a:gd name="connsiteX1" fmla="*/ 2716697 w 24384000"/>
              <a:gd name="connsiteY1" fmla="*/ 11025809 h 13716000"/>
              <a:gd name="connsiteX2" fmla="*/ 21667304 w 24384000"/>
              <a:gd name="connsiteY2" fmla="*/ 11025809 h 13716000"/>
              <a:gd name="connsiteX3" fmla="*/ 21667304 w 24384000"/>
              <a:gd name="connsiteY3" fmla="*/ 2690191 h 13716000"/>
              <a:gd name="connsiteX4" fmla="*/ 0 w 24384000"/>
              <a:gd name="connsiteY4" fmla="*/ 0 h 13716000"/>
              <a:gd name="connsiteX5" fmla="*/ 24384000 w 24384000"/>
              <a:gd name="connsiteY5" fmla="*/ 0 h 13716000"/>
              <a:gd name="connsiteX6" fmla="*/ 24384000 w 24384000"/>
              <a:gd name="connsiteY6" fmla="*/ 13716000 h 13716000"/>
              <a:gd name="connsiteX7" fmla="*/ 0 w 24384000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0" h="13716000">
                <a:moveTo>
                  <a:pt x="2716697" y="2690191"/>
                </a:moveTo>
                <a:lnTo>
                  <a:pt x="2716697" y="11025809"/>
                </a:lnTo>
                <a:lnTo>
                  <a:pt x="21667304" y="11025809"/>
                </a:lnTo>
                <a:lnTo>
                  <a:pt x="21667304" y="2690191"/>
                </a:lnTo>
                <a:close/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</p:spPr>
      </p:pic>
      <p:grpSp>
        <p:nvGrpSpPr>
          <p:cNvPr id="6" name="组合 5"/>
          <p:cNvGrpSpPr/>
          <p:nvPr/>
        </p:nvGrpSpPr>
        <p:grpSpPr>
          <a:xfrm>
            <a:off x="3772595" y="1882418"/>
            <a:ext cx="2641468" cy="1609100"/>
            <a:chOff x="4102431" y="971807"/>
            <a:chExt cx="3521957" cy="2145466"/>
          </a:xfrm>
        </p:grpSpPr>
        <p:sp>
          <p:nvSpPr>
            <p:cNvPr id="7" name="矩形 6"/>
            <p:cNvSpPr/>
            <p:nvPr/>
          </p:nvSpPr>
          <p:spPr>
            <a:xfrm>
              <a:off x="4331179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5471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752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44659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93300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771319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32267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10243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429004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00343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95380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1884188" y="1651752"/>
            <a:ext cx="1048482" cy="1877866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4"/>
          <p:cNvSpPr txBox="1"/>
          <p:nvPr/>
        </p:nvSpPr>
        <p:spPr>
          <a:xfrm>
            <a:off x="1956724" y="1733678"/>
            <a:ext cx="903410" cy="1731243"/>
          </a:xfrm>
          <a:prstGeom prst="rect">
            <a:avLst/>
          </a:prstGeom>
          <a:solidFill>
            <a:srgbClr val="2A4739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方正清刻本悦宋简体" panose="02000000000000000000" pitchFamily="2" charset="-122"/>
              </a:rPr>
              <a:t>前言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541555"/>
            <a:ext cx="1870372" cy="16696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14425" y="1104900"/>
            <a:ext cx="6915150" cy="2933700"/>
          </a:xfrm>
          <a:prstGeom prst="rect">
            <a:avLst/>
          </a:prstGeom>
          <a:noFill/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indow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3" y="647786"/>
            <a:ext cx="3957682" cy="395768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256046" y="1372101"/>
            <a:ext cx="2574758" cy="2658979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9183" y="1775577"/>
            <a:ext cx="1048482" cy="1877866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7569" y="1833148"/>
            <a:ext cx="1140802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a typeface="字酷堂清楷体" panose="02010601030101010101" pitchFamily="2" charset="-122"/>
              </a:rPr>
              <a:t>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65969" y="1888644"/>
            <a:ext cx="536054" cy="1880034"/>
            <a:chOff x="7480509" y="635312"/>
            <a:chExt cx="714738" cy="2506712"/>
          </a:xfrm>
        </p:grpSpPr>
        <p:sp>
          <p:nvSpPr>
            <p:cNvPr id="12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壹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018285" y="1888644"/>
            <a:ext cx="592343" cy="1856959"/>
            <a:chOff x="8883601" y="635312"/>
            <a:chExt cx="789790" cy="2475946"/>
          </a:xfrm>
        </p:grpSpPr>
        <p:sp>
          <p:nvSpPr>
            <p:cNvPr id="13" name="文本框 12"/>
            <p:cNvSpPr txBox="1"/>
            <p:nvPr/>
          </p:nvSpPr>
          <p:spPr>
            <a:xfrm>
              <a:off x="8912857" y="635312"/>
              <a:ext cx="76053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贰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883601" y="1296231"/>
              <a:ext cx="714737" cy="1815027"/>
              <a:chOff x="8196241" y="1925912"/>
              <a:chExt cx="714737" cy="181502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196241" y="2053425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 rot="5400000">
                <a:off x="7859835" y="2689796"/>
                <a:ext cx="1815027" cy="28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062500" y="1888644"/>
            <a:ext cx="619237" cy="1842309"/>
            <a:chOff x="10275883" y="635312"/>
            <a:chExt cx="825649" cy="2456412"/>
          </a:xfrm>
        </p:grpSpPr>
        <p:sp>
          <p:nvSpPr>
            <p:cNvPr id="14" name="文本框 13"/>
            <p:cNvSpPr txBox="1"/>
            <p:nvPr/>
          </p:nvSpPr>
          <p:spPr>
            <a:xfrm>
              <a:off x="10340997" y="635312"/>
              <a:ext cx="76053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叁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275883" y="1276697"/>
              <a:ext cx="714737" cy="1815027"/>
              <a:chOff x="8890458" y="1913608"/>
              <a:chExt cx="714737" cy="181502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890458" y="2053425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 rot="5400000">
                <a:off x="8554052" y="2677492"/>
                <a:ext cx="1815027" cy="28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28" name="文本框 4"/>
          <p:cNvSpPr txBox="1"/>
          <p:nvPr/>
        </p:nvSpPr>
        <p:spPr>
          <a:xfrm>
            <a:off x="4091719" y="1857503"/>
            <a:ext cx="903410" cy="1731243"/>
          </a:xfrm>
          <a:prstGeom prst="rect">
            <a:avLst/>
          </a:prstGeom>
          <a:solidFill>
            <a:srgbClr val="2A4739"/>
          </a:solidFill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ea typeface="方正清刻本悦宋简体" panose="02000000000000000000" pitchFamily="2" charset="-122"/>
              </a:rPr>
              <a:t>目</a:t>
            </a:r>
            <a:endParaRPr lang="en-US" altLang="zh-CN" sz="5400" dirty="0">
              <a:solidFill>
                <a:schemeClr val="bg1"/>
              </a:solidFill>
              <a:ea typeface="方正清刻本悦宋简体" panose="02000000000000000000" pitchFamily="2" charset="-122"/>
            </a:endParaRPr>
          </a:p>
          <a:p>
            <a:pPr algn="dist"/>
            <a:r>
              <a:rPr lang="zh-CN" altLang="en-US" sz="5400" dirty="0">
                <a:solidFill>
                  <a:schemeClr val="bg1"/>
                </a:solidFill>
                <a:ea typeface="方正清刻本悦宋简体" panose="02000000000000000000" pitchFamily="2" charset="-122"/>
              </a:rPr>
              <a:t>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32" y="1"/>
            <a:ext cx="3131868" cy="3131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indow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8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8677"/>
          <a:stretch>
            <a:fillRect/>
          </a:stretch>
        </p:blipFill>
        <p:spPr>
          <a:xfrm>
            <a:off x="0" y="0"/>
            <a:ext cx="4840941" cy="51435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781145" y="1626254"/>
            <a:ext cx="2119592" cy="21195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54238" y="1521199"/>
            <a:ext cx="2329703" cy="23297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4097990" y="1805829"/>
            <a:ext cx="1179980" cy="16619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0400" dirty="0">
                <a:solidFill>
                  <a:srgbClr val="33363B"/>
                </a:solidFill>
                <a:ea typeface="华文楷体" panose="02010600040101010101" pitchFamily="2" charset="-122"/>
              </a:rPr>
              <a:t>壹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0" y="-447815"/>
            <a:ext cx="2728913" cy="243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86772" y="1990264"/>
            <a:ext cx="1523494" cy="1955887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风雨半春长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龙抬头日日丽光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邻塘睡莲预惊萍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涟漪。踏春不见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卧盼蓠。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532324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265417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714284" y="2212537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988196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470266" y="1065350"/>
            <a:ext cx="1431161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汉仪中宋简" panose="02010609000101010101" pitchFamily="49" charset="-122"/>
              </a:rPr>
              <a:t>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分雨脚落声微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可知早有绿腰</a:t>
            </a:r>
            <a:r>
              <a:rPr lang="zh-CN" altLang="en-US" dirty="0">
                <a:solidFill>
                  <a:srgbClr val="921D23"/>
                </a:solidFill>
                <a:ea typeface="汉仪中宋简" panose="02010609000101010101" pitchFamily="49" charset="-122"/>
              </a:rPr>
              <a:t>肥</a:t>
            </a:r>
          </a:p>
        </p:txBody>
      </p:sp>
      <p:sp>
        <p:nvSpPr>
          <p:cNvPr id="44" name="矩形 43"/>
          <p:cNvSpPr/>
          <p:nvPr/>
        </p:nvSpPr>
        <p:spPr>
          <a:xfrm>
            <a:off x="3421877" y="0"/>
            <a:ext cx="1268730" cy="5143500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56078" y="2583244"/>
            <a:ext cx="1154162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春分雨脚落声微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sz="1100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970665" y="249067"/>
            <a:ext cx="3954884" cy="3323062"/>
            <a:chOff x="6595353" y="243190"/>
            <a:chExt cx="6109334" cy="4116858"/>
          </a:xfrm>
          <a:blipFill>
            <a:blip r:embed="rId2"/>
            <a:stretch>
              <a:fillRect/>
            </a:stretch>
          </a:blipFill>
        </p:grpSpPr>
        <p:sp>
          <p:nvSpPr>
            <p:cNvPr id="73" name="矩形 72"/>
            <p:cNvSpPr/>
            <p:nvPr/>
          </p:nvSpPr>
          <p:spPr>
            <a:xfrm>
              <a:off x="6595353" y="243191"/>
              <a:ext cx="2978467" cy="1974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6220" y="243190"/>
              <a:ext cx="2978467" cy="1974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595353" y="2385333"/>
              <a:ext cx="2978467" cy="1974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726220" y="2385332"/>
              <a:ext cx="2978467" cy="1974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285067" y="3782419"/>
            <a:ext cx="635244" cy="1005413"/>
            <a:chOff x="1732084" y="3499339"/>
            <a:chExt cx="846992" cy="967154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1732084" y="3499339"/>
              <a:ext cx="0" cy="96715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579076" y="3499339"/>
              <a:ext cx="0" cy="96715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7323169" y="3648329"/>
            <a:ext cx="71111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solidFill>
                  <a:srgbClr val="2A4739"/>
                </a:solidFill>
                <a:ea typeface="字酷堂清楷体" panose="02010601030101010101" pitchFamily="2" charset="-122"/>
              </a:rPr>
              <a:t>旅游</a:t>
            </a:r>
          </a:p>
        </p:txBody>
      </p:sp>
      <p:sp>
        <p:nvSpPr>
          <p:cNvPr id="84" name="矩形 83"/>
          <p:cNvSpPr/>
          <p:nvPr/>
        </p:nvSpPr>
        <p:spPr>
          <a:xfrm>
            <a:off x="7996187" y="3881519"/>
            <a:ext cx="803297" cy="906312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汉仪书宋一简" panose="02010609000101010101" pitchFamily="49" charset="-122"/>
              </a:rPr>
              <a:t>雪入春分省见稀半开桃李不胜威　　</a:t>
            </a:r>
          </a:p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汉仪书宋一简" panose="02010609000101010101" pitchFamily="49" charset="-122"/>
              </a:rPr>
              <a:t>应惭落地梅花识却作漫天柳絮飞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76506" y="3012803"/>
            <a:ext cx="2622690" cy="1609100"/>
            <a:chOff x="4161334" y="971807"/>
            <a:chExt cx="3496920" cy="2145466"/>
          </a:xfrm>
        </p:grpSpPr>
        <p:sp>
          <p:nvSpPr>
            <p:cNvPr id="50" name="矩形 49"/>
            <p:cNvSpPr/>
            <p:nvPr/>
          </p:nvSpPr>
          <p:spPr>
            <a:xfrm>
              <a:off x="4365045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5471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09118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497391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127167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66518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161334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812698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15807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795543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490579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14" y="1"/>
            <a:ext cx="3188686" cy="2517608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495132" y="344421"/>
            <a:ext cx="536054" cy="1880034"/>
            <a:chOff x="7480509" y="635312"/>
            <a:chExt cx="714738" cy="2506712"/>
          </a:xfrm>
        </p:grpSpPr>
        <p:sp>
          <p:nvSpPr>
            <p:cNvPr id="64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壹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4" grpId="0" animBg="1"/>
      <p:bldP spid="48" grpId="0"/>
      <p:bldP spid="82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8378" y="804615"/>
            <a:ext cx="5335622" cy="35196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08379" y="1888000"/>
            <a:ext cx="2531623" cy="1579010"/>
          </a:xfrm>
          <a:prstGeom prst="rect">
            <a:avLst/>
          </a:prstGeom>
          <a:solidFill>
            <a:srgbClr val="2A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81279" y="2740492"/>
            <a:ext cx="2635391" cy="1609100"/>
            <a:chOff x="4110533" y="971807"/>
            <a:chExt cx="3513855" cy="2145466"/>
          </a:xfrm>
        </p:grpSpPr>
        <p:sp>
          <p:nvSpPr>
            <p:cNvPr id="35" name="矩形 34"/>
            <p:cNvSpPr/>
            <p:nvPr/>
          </p:nvSpPr>
          <p:spPr>
            <a:xfrm>
              <a:off x="4331179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15471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52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429659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10233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4326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110533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95764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090337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761676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456713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66851" y="439671"/>
            <a:ext cx="536054" cy="1880034"/>
            <a:chOff x="7480509" y="635312"/>
            <a:chExt cx="714738" cy="2506712"/>
          </a:xfrm>
        </p:grpSpPr>
        <p:sp>
          <p:nvSpPr>
            <p:cNvPr id="48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壹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52" name="文本框 17"/>
          <p:cNvSpPr txBox="1"/>
          <p:nvPr/>
        </p:nvSpPr>
        <p:spPr>
          <a:xfrm>
            <a:off x="4447788" y="2048032"/>
            <a:ext cx="1431161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汉仪中宋简" panose="02010609000101010101" pitchFamily="49" charset="-122"/>
              </a:rPr>
              <a:t>春分雨脚落声微</a:t>
            </a:r>
            <a:endParaRPr lang="en-US" altLang="zh-CN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dirty="0">
              <a:solidFill>
                <a:schemeClr val="bg1"/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pic>
        <p:nvPicPr>
          <p:cNvPr id="53" name="Picture 2" descr="E:\PPT改稿\中国风\7d80fd907e040dc2d381d635df844587f9a717bf204b4-z8poxv_fw6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34" y="1436852"/>
            <a:ext cx="829775" cy="8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8571" y="11677"/>
            <a:ext cx="9004566" cy="4169090"/>
            <a:chOff x="558094" y="15570"/>
            <a:chExt cx="12006088" cy="5558786"/>
          </a:xfrm>
        </p:grpSpPr>
        <p:sp>
          <p:nvSpPr>
            <p:cNvPr id="3" name="矩形 2"/>
            <p:cNvSpPr/>
            <p:nvPr/>
          </p:nvSpPr>
          <p:spPr>
            <a:xfrm>
              <a:off x="558094" y="15570"/>
              <a:ext cx="11062526" cy="5476672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 flipV="1">
              <a:off x="564736" y="5378987"/>
              <a:ext cx="6004272" cy="195369"/>
              <a:chOff x="2558374" y="1624519"/>
              <a:chExt cx="14002655" cy="455624"/>
            </a:xfrm>
            <a:solidFill>
              <a:srgbClr val="E3E3E3"/>
            </a:solidFill>
          </p:grpSpPr>
          <p:sp>
            <p:nvSpPr>
              <p:cNvPr id="4" name="菱形 3"/>
              <p:cNvSpPr/>
              <p:nvPr/>
            </p:nvSpPr>
            <p:spPr>
              <a:xfrm>
                <a:off x="255837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菱形 4"/>
              <p:cNvSpPr/>
              <p:nvPr/>
            </p:nvSpPr>
            <p:spPr>
              <a:xfrm>
                <a:off x="299537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343237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386937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30637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菱形 8"/>
              <p:cNvSpPr/>
              <p:nvPr/>
            </p:nvSpPr>
            <p:spPr>
              <a:xfrm>
                <a:off x="474337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菱形 9"/>
              <p:cNvSpPr/>
              <p:nvPr/>
            </p:nvSpPr>
            <p:spPr>
              <a:xfrm>
                <a:off x="518038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/>
            </p:nvSpPr>
            <p:spPr>
              <a:xfrm>
                <a:off x="5617381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054382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/>
            </p:nvSpPr>
            <p:spPr>
              <a:xfrm>
                <a:off x="6491383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/>
            </p:nvSpPr>
            <p:spPr>
              <a:xfrm>
                <a:off x="692838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/>
            </p:nvSpPr>
            <p:spPr>
              <a:xfrm>
                <a:off x="736538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780238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823938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菱形 17"/>
              <p:cNvSpPr/>
              <p:nvPr/>
            </p:nvSpPr>
            <p:spPr>
              <a:xfrm>
                <a:off x="867638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911338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955039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9987391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0424392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10861393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菱形 23"/>
              <p:cNvSpPr/>
              <p:nvPr/>
            </p:nvSpPr>
            <p:spPr>
              <a:xfrm>
                <a:off x="1129839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>
                <a:off x="1173539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1217239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菱形 26"/>
              <p:cNvSpPr/>
              <p:nvPr/>
            </p:nvSpPr>
            <p:spPr>
              <a:xfrm>
                <a:off x="1260939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1304639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菱形 28"/>
              <p:cNvSpPr/>
              <p:nvPr/>
            </p:nvSpPr>
            <p:spPr>
              <a:xfrm>
                <a:off x="1348339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>
                <a:off x="1392040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菱形 30"/>
              <p:cNvSpPr/>
              <p:nvPr/>
            </p:nvSpPr>
            <p:spPr>
              <a:xfrm>
                <a:off x="14357401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菱形 31"/>
              <p:cNvSpPr/>
              <p:nvPr/>
            </p:nvSpPr>
            <p:spPr>
              <a:xfrm>
                <a:off x="14794402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5231403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菱形 33"/>
              <p:cNvSpPr/>
              <p:nvPr/>
            </p:nvSpPr>
            <p:spPr>
              <a:xfrm>
                <a:off x="1566840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菱形 34"/>
              <p:cNvSpPr/>
              <p:nvPr/>
            </p:nvSpPr>
            <p:spPr>
              <a:xfrm>
                <a:off x="1610540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V="1">
              <a:off x="6559910" y="5378987"/>
              <a:ext cx="6004272" cy="195369"/>
              <a:chOff x="2558374" y="1624519"/>
              <a:chExt cx="14002655" cy="455624"/>
            </a:xfrm>
            <a:solidFill>
              <a:srgbClr val="E3E3E3"/>
            </a:solidFill>
          </p:grpSpPr>
          <p:sp>
            <p:nvSpPr>
              <p:cNvPr id="38" name="菱形 37"/>
              <p:cNvSpPr/>
              <p:nvPr/>
            </p:nvSpPr>
            <p:spPr>
              <a:xfrm>
                <a:off x="255837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299537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43237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菱形 40"/>
              <p:cNvSpPr/>
              <p:nvPr/>
            </p:nvSpPr>
            <p:spPr>
              <a:xfrm>
                <a:off x="386937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菱形 41"/>
              <p:cNvSpPr/>
              <p:nvPr/>
            </p:nvSpPr>
            <p:spPr>
              <a:xfrm>
                <a:off x="430637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474337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菱形 43"/>
              <p:cNvSpPr/>
              <p:nvPr/>
            </p:nvSpPr>
            <p:spPr>
              <a:xfrm>
                <a:off x="518038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菱形 44"/>
              <p:cNvSpPr/>
              <p:nvPr/>
            </p:nvSpPr>
            <p:spPr>
              <a:xfrm>
                <a:off x="5617381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菱形 45"/>
              <p:cNvSpPr/>
              <p:nvPr/>
            </p:nvSpPr>
            <p:spPr>
              <a:xfrm>
                <a:off x="6054382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菱形 46"/>
              <p:cNvSpPr/>
              <p:nvPr/>
            </p:nvSpPr>
            <p:spPr>
              <a:xfrm>
                <a:off x="6491383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692838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菱形 48"/>
              <p:cNvSpPr/>
              <p:nvPr/>
            </p:nvSpPr>
            <p:spPr>
              <a:xfrm>
                <a:off x="736538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菱形 49"/>
              <p:cNvSpPr/>
              <p:nvPr/>
            </p:nvSpPr>
            <p:spPr>
              <a:xfrm>
                <a:off x="780238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823938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867638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菱形 52"/>
              <p:cNvSpPr/>
              <p:nvPr/>
            </p:nvSpPr>
            <p:spPr>
              <a:xfrm>
                <a:off x="911338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菱形 53"/>
              <p:cNvSpPr/>
              <p:nvPr/>
            </p:nvSpPr>
            <p:spPr>
              <a:xfrm>
                <a:off x="955039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9987391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0424392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菱形 56"/>
              <p:cNvSpPr/>
              <p:nvPr/>
            </p:nvSpPr>
            <p:spPr>
              <a:xfrm>
                <a:off x="10861393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菱形 57"/>
              <p:cNvSpPr/>
              <p:nvPr/>
            </p:nvSpPr>
            <p:spPr>
              <a:xfrm>
                <a:off x="1129839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菱形 58"/>
              <p:cNvSpPr/>
              <p:nvPr/>
            </p:nvSpPr>
            <p:spPr>
              <a:xfrm>
                <a:off x="1173539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12172396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2609397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3046398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菱形 62"/>
              <p:cNvSpPr/>
              <p:nvPr/>
            </p:nvSpPr>
            <p:spPr>
              <a:xfrm>
                <a:off x="13483399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菱形 63"/>
              <p:cNvSpPr/>
              <p:nvPr/>
            </p:nvSpPr>
            <p:spPr>
              <a:xfrm>
                <a:off x="13920400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菱形 67"/>
              <p:cNvSpPr/>
              <p:nvPr/>
            </p:nvSpPr>
            <p:spPr>
              <a:xfrm>
                <a:off x="15668404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16105405" y="1624519"/>
                <a:ext cx="455624" cy="455624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026" name="Picture 2" descr="E:\PPT改稿\中国风\20891997_165120136662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27" y="771525"/>
            <a:ext cx="3505236" cy="29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组合 98"/>
          <p:cNvGrpSpPr/>
          <p:nvPr/>
        </p:nvGrpSpPr>
        <p:grpSpPr>
          <a:xfrm>
            <a:off x="2294789" y="1201541"/>
            <a:ext cx="2635391" cy="1609100"/>
            <a:chOff x="4110533" y="971807"/>
            <a:chExt cx="3513855" cy="2145466"/>
          </a:xfrm>
        </p:grpSpPr>
        <p:sp>
          <p:nvSpPr>
            <p:cNvPr id="100" name="矩形 99"/>
            <p:cNvSpPr/>
            <p:nvPr/>
          </p:nvSpPr>
          <p:spPr>
            <a:xfrm>
              <a:off x="4331179" y="971807"/>
              <a:ext cx="3293209" cy="21454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雪入春分省见稀，半开桃李不胜威。应惭落地梅花识，却作漫天柳絮飞。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ea typeface="华文楷体" panose="02010600040101010101" pitchFamily="2" charset="-122"/>
                </a:rPr>
                <a:t>不分东君专节物，故将新巧发阴机。従今造物尤难料，更暖须留御腊衣。雪入春分省见稀，半开桃李不胜威。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7487223" y="1255913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7137780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7752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429659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110233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432652" y="1255914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110533" y="1245522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778831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090337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761676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439780" y="1270658"/>
              <a:ext cx="0" cy="120720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153693" y="906396"/>
            <a:ext cx="536054" cy="1880034"/>
            <a:chOff x="7480509" y="635312"/>
            <a:chExt cx="714738" cy="2506712"/>
          </a:xfrm>
        </p:grpSpPr>
        <p:sp>
          <p:nvSpPr>
            <p:cNvPr id="113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壹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117" name="椭圆 116"/>
          <p:cNvSpPr/>
          <p:nvPr/>
        </p:nvSpPr>
        <p:spPr>
          <a:xfrm>
            <a:off x="1226116" y="315635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807087" y="315635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388058" y="315635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2969029" y="3156352"/>
            <a:ext cx="417887" cy="417887"/>
          </a:xfrm>
          <a:prstGeom prst="ellipse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21" name="文本框 26"/>
          <p:cNvSpPr txBox="1"/>
          <p:nvPr/>
        </p:nvSpPr>
        <p:spPr>
          <a:xfrm>
            <a:off x="1174783" y="3118252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旅</a:t>
            </a:r>
          </a:p>
        </p:txBody>
      </p:sp>
      <p:sp>
        <p:nvSpPr>
          <p:cNvPr id="122" name="文本框 27"/>
          <p:cNvSpPr txBox="1"/>
          <p:nvPr/>
        </p:nvSpPr>
        <p:spPr>
          <a:xfrm>
            <a:off x="1774137" y="3130988"/>
            <a:ext cx="184784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行</a:t>
            </a:r>
          </a:p>
        </p:txBody>
      </p:sp>
      <p:sp>
        <p:nvSpPr>
          <p:cNvPr id="123" name="文本框 28"/>
          <p:cNvSpPr txBox="1"/>
          <p:nvPr/>
        </p:nvSpPr>
        <p:spPr>
          <a:xfrm>
            <a:off x="2317602" y="3118252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124" name="文本框 29"/>
          <p:cNvSpPr txBox="1"/>
          <p:nvPr/>
        </p:nvSpPr>
        <p:spPr>
          <a:xfrm>
            <a:off x="2913981" y="3130988"/>
            <a:ext cx="228600" cy="50013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DBAE8C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记</a:t>
            </a:r>
          </a:p>
        </p:txBody>
      </p:sp>
      <p:cxnSp>
        <p:nvCxnSpPr>
          <p:cNvPr id="126" name="直接连接符 125"/>
          <p:cNvCxnSpPr/>
          <p:nvPr/>
        </p:nvCxnSpPr>
        <p:spPr>
          <a:xfrm>
            <a:off x="1374244" y="420620"/>
            <a:ext cx="6531005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8677"/>
          <a:stretch>
            <a:fillRect/>
          </a:stretch>
        </p:blipFill>
        <p:spPr>
          <a:xfrm>
            <a:off x="0" y="0"/>
            <a:ext cx="4840941" cy="51435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781145" y="1626254"/>
            <a:ext cx="2119592" cy="21195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54238" y="1521199"/>
            <a:ext cx="2329703" cy="23297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4097990" y="1805829"/>
            <a:ext cx="1179980" cy="16619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0400" dirty="0">
                <a:solidFill>
                  <a:srgbClr val="33363B"/>
                </a:solidFill>
                <a:ea typeface="华文楷体" panose="02010600040101010101" pitchFamily="2" charset="-122"/>
              </a:rPr>
              <a:t>贰</a:t>
            </a:r>
          </a:p>
        </p:txBody>
      </p:sp>
      <p:sp>
        <p:nvSpPr>
          <p:cNvPr id="6" name="矩形 5"/>
          <p:cNvSpPr/>
          <p:nvPr/>
        </p:nvSpPr>
        <p:spPr>
          <a:xfrm>
            <a:off x="6386772" y="1990264"/>
            <a:ext cx="1523494" cy="1955887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风雨半春长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龙抬头日日丽光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邻塘睡莲预惊萍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涟漪。踏春不见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ea typeface="汉仪中宋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ea typeface="汉仪中宋简" panose="02010609000101010101" pitchFamily="49" charset="-122"/>
              </a:rPr>
              <a:t>卧盼蓠。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532324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7265417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714284" y="2212537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988196" y="2209338"/>
            <a:ext cx="0" cy="148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0" y="-447815"/>
            <a:ext cx="2728913" cy="243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9796" y="189689"/>
            <a:ext cx="5934114" cy="4786010"/>
            <a:chOff x="266395" y="126460"/>
            <a:chExt cx="7594726" cy="62840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95" y="126461"/>
              <a:ext cx="3857625" cy="59762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275" y="126460"/>
              <a:ext cx="3444846" cy="6284068"/>
            </a:xfrm>
            <a:prstGeom prst="rect">
              <a:avLst/>
            </a:prstGeom>
            <a:noFill/>
          </p:spPr>
        </p:pic>
      </p:grpSp>
      <p:sp>
        <p:nvSpPr>
          <p:cNvPr id="9" name="矩形 8"/>
          <p:cNvSpPr/>
          <p:nvPr/>
        </p:nvSpPr>
        <p:spPr>
          <a:xfrm>
            <a:off x="6485535" y="0"/>
            <a:ext cx="461665" cy="5143500"/>
          </a:xfrm>
          <a:prstGeom prst="rect">
            <a:avLst/>
          </a:prstGeom>
          <a:solidFill>
            <a:srgbClr val="00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98394" y="2123205"/>
            <a:ext cx="1154162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春分雨脚落声微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98394" y="3682564"/>
            <a:ext cx="1154162" cy="1589210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春分雨脚落声微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柳岸斜风带客归　　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时令北方偏向晚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ea typeface="汉仪中宋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汉仪中宋简" panose="02010609000101010101" pitchFamily="49" charset="-122"/>
              </a:rPr>
              <a:t>可知早有绿腰肥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264682" y="230121"/>
            <a:ext cx="536054" cy="1880034"/>
            <a:chOff x="7480509" y="635312"/>
            <a:chExt cx="714738" cy="2506712"/>
          </a:xfrm>
        </p:grpSpPr>
        <p:sp>
          <p:nvSpPr>
            <p:cNvPr id="25" name="文本框 11"/>
            <p:cNvSpPr txBox="1"/>
            <p:nvPr/>
          </p:nvSpPr>
          <p:spPr>
            <a:xfrm>
              <a:off x="7515111" y="635312"/>
              <a:ext cx="65961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defRPr>
              </a:lvl1pPr>
            </a:lstStyle>
            <a:p>
              <a:r>
                <a:rPr lang="zh-CN" altLang="en-US" sz="3300" dirty="0">
                  <a:solidFill>
                    <a:srgbClr val="2A4739"/>
                  </a:solidFill>
                  <a:latin typeface="+mn-lt"/>
                </a:rPr>
                <a:t>贰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480509" y="1326997"/>
              <a:ext cx="714738" cy="1815027"/>
              <a:chOff x="6979868" y="1984218"/>
              <a:chExt cx="714738" cy="181502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979868" y="2124534"/>
                <a:ext cx="615553" cy="1508106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800" spc="22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汉仪中宋简" panose="02010609000101010101" pitchFamily="49" charset="-122"/>
                  </a:rPr>
                  <a:t>添加标题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6643463" y="2748103"/>
                <a:ext cx="1815027" cy="28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ngsana New" panose="02020603050405020304" pitchFamily="18" charset="-34"/>
                  </a:rPr>
                  <a:t>ADD YOUR TITLE IN HERE</a:t>
                </a:r>
                <a:endPara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ngsana New" panose="02020603050405020304" pitchFamily="18" charset="-34"/>
                </a:endParaRPr>
              </a:p>
            </p:txBody>
          </p:sp>
        </p:grpSp>
      </p:grp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989</Words>
  <Application>Microsoft Macintosh PowerPoint</Application>
  <PresentationFormat>On-screen Show (16:9)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等线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中国风旅游画册</dc:title>
  <dc:creator>EiTin</dc:creator>
  <cp:lastModifiedBy>萱 文</cp:lastModifiedBy>
  <cp:revision>137</cp:revision>
  <dcterms:created xsi:type="dcterms:W3CDTF">2018-12-16T00:38:36Z</dcterms:created>
  <dcterms:modified xsi:type="dcterms:W3CDTF">2025-03-23T13:22:15Z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