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ECA1-9C59-4B70-A314-B004EB2DE49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32686-E950-40AD-A768-4283D9F4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7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Paper Based Transactions </a:t>
            </a:r>
          </a:p>
          <a:p>
            <a:r>
              <a:rPr lang="en-US" dirty="0" smtClean="0"/>
              <a:t>Ex : Demand </a:t>
            </a:r>
            <a:r>
              <a:rPr lang="en-US" dirty="0" err="1" smtClean="0"/>
              <a:t>Draft,Cheque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fast processing with out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11963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582069"/>
            <a:ext cx="4114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8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DD: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1257300"/>
            <a:ext cx="8648700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8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scanning the image, image processing is done and the details from the image is extracted.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87" y="3013075"/>
            <a:ext cx="4976813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2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4862" cy="4351338"/>
          </a:xfrm>
        </p:spPr>
        <p:txBody>
          <a:bodyPr/>
          <a:lstStyle/>
          <a:p>
            <a:r>
              <a:rPr lang="en-US" dirty="0" smtClean="0"/>
              <a:t>A sample SQL DB is used to check if transaction is successful.</a:t>
            </a:r>
          </a:p>
          <a:p>
            <a:pPr marL="1371600" lvl="3" indent="0">
              <a:buNone/>
            </a:pPr>
            <a:r>
              <a:rPr lang="en-US" b="1" dirty="0" smtClean="0"/>
              <a:t>Before Transaction:                                                      After Transaction: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2648744"/>
            <a:ext cx="470852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37" y="2711450"/>
            <a:ext cx="5419725" cy="2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7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T24: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OFS messages have to be processed </a:t>
            </a:r>
            <a:r>
              <a:rPr lang="en-US" dirty="0" err="1" smtClean="0"/>
              <a:t>inorder</a:t>
            </a:r>
            <a:r>
              <a:rPr lang="en-US" dirty="0" smtClean="0"/>
              <a:t> to perform transaction in T24.</a:t>
            </a:r>
          </a:p>
          <a:p>
            <a:pPr lvl="1"/>
            <a:r>
              <a:rPr lang="en-US" dirty="0" smtClean="0"/>
              <a:t>ENQUIRY.SELECT,,AUTHOR/123456//US0010001,%ACCOUNT,CUSTOMER.MNEMONIC:EQ=Texas</a:t>
            </a:r>
          </a:p>
          <a:p>
            <a:pPr lvl="1"/>
            <a:r>
              <a:rPr lang="en-US" dirty="0" smtClean="0"/>
              <a:t>ENQUIRY.SELECT,,AUTHOR/123456//US0010001,%ACCOUNT,CUSTOMER.MNEMONIC:EQ=Sourav Modak</a:t>
            </a:r>
          </a:p>
          <a:p>
            <a:pPr lvl="1"/>
            <a:r>
              <a:rPr lang="en-US" dirty="0" smtClean="0"/>
              <a:t>FUNDS.TRANSFER,/I/PROCESS,AUTHOR/123456,,TRANSACTION.TYPE=AC,DEBIT.ACCT.NO=Sourav </a:t>
            </a:r>
            <a:r>
              <a:rPr lang="en-US" dirty="0" err="1" smtClean="0"/>
              <a:t>Modak,DEBIT.CURRENCY</a:t>
            </a:r>
            <a:r>
              <a:rPr lang="en-US" dirty="0" smtClean="0"/>
              <a:t>=USD,DEBIT.AMOUNT=10000000,CREDIT.ACCT.NO=Sourav </a:t>
            </a:r>
            <a:r>
              <a:rPr lang="en-US" dirty="0" err="1" smtClean="0"/>
              <a:t>Modak,CREDIT.CURRENCY</a:t>
            </a:r>
            <a:r>
              <a:rPr lang="en-US" dirty="0" smtClean="0"/>
              <a:t>=USD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HACKATHON </vt:lpstr>
      <vt:lpstr>What It Is ???</vt:lpstr>
      <vt:lpstr>Value Added</vt:lpstr>
      <vt:lpstr>DEMO:</vt:lpstr>
      <vt:lpstr>Scan DD:</vt:lpstr>
      <vt:lpstr>Image Processing:</vt:lpstr>
      <vt:lpstr>Output:</vt:lpstr>
      <vt:lpstr>Connect to T24:</vt:lpstr>
    </vt:vector>
  </TitlesOfParts>
  <Company>Temenos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Thanmayi K L</dc:creator>
  <cp:lastModifiedBy>Sourav Modak</cp:lastModifiedBy>
  <cp:revision>5</cp:revision>
  <dcterms:created xsi:type="dcterms:W3CDTF">2019-10-29T11:17:22Z</dcterms:created>
  <dcterms:modified xsi:type="dcterms:W3CDTF">2019-10-29T12:56:27Z</dcterms:modified>
</cp:coreProperties>
</file>