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144000" cy="6858000"/>
  <p:defaultTextStyle>
    <a:defPPr>
      <a:defRPr lang="en-US"/>
    </a:defPPr>
    <a:lvl1pPr marL="0" algn="l" defTabSz="3350473" rtl="0" eaLnBrk="1" latinLnBrk="0" hangingPunct="1">
      <a:defRPr sz="6600" kern="1200">
        <a:solidFill>
          <a:schemeClr val="tx1"/>
        </a:solidFill>
        <a:latin typeface="+mn-lt"/>
        <a:ea typeface="+mn-ea"/>
        <a:cs typeface="+mn-cs"/>
      </a:defRPr>
    </a:lvl1pPr>
    <a:lvl2pPr marL="1675237" algn="l" defTabSz="3350473" rtl="0" eaLnBrk="1" latinLnBrk="0" hangingPunct="1">
      <a:defRPr sz="6600" kern="1200">
        <a:solidFill>
          <a:schemeClr val="tx1"/>
        </a:solidFill>
        <a:latin typeface="+mn-lt"/>
        <a:ea typeface="+mn-ea"/>
        <a:cs typeface="+mn-cs"/>
      </a:defRPr>
    </a:lvl2pPr>
    <a:lvl3pPr marL="3350473" algn="l" defTabSz="3350473" rtl="0" eaLnBrk="1" latinLnBrk="0" hangingPunct="1">
      <a:defRPr sz="6600" kern="1200">
        <a:solidFill>
          <a:schemeClr val="tx1"/>
        </a:solidFill>
        <a:latin typeface="+mn-lt"/>
        <a:ea typeface="+mn-ea"/>
        <a:cs typeface="+mn-cs"/>
      </a:defRPr>
    </a:lvl3pPr>
    <a:lvl4pPr marL="5025710" algn="l" defTabSz="3350473" rtl="0" eaLnBrk="1" latinLnBrk="0" hangingPunct="1">
      <a:defRPr sz="6600" kern="1200">
        <a:solidFill>
          <a:schemeClr val="tx1"/>
        </a:solidFill>
        <a:latin typeface="+mn-lt"/>
        <a:ea typeface="+mn-ea"/>
        <a:cs typeface="+mn-cs"/>
      </a:defRPr>
    </a:lvl4pPr>
    <a:lvl5pPr marL="6700947" algn="l" defTabSz="3350473" rtl="0" eaLnBrk="1" latinLnBrk="0" hangingPunct="1">
      <a:defRPr sz="6600" kern="1200">
        <a:solidFill>
          <a:schemeClr val="tx1"/>
        </a:solidFill>
        <a:latin typeface="+mn-lt"/>
        <a:ea typeface="+mn-ea"/>
        <a:cs typeface="+mn-cs"/>
      </a:defRPr>
    </a:lvl5pPr>
    <a:lvl6pPr marL="8376184" algn="l" defTabSz="3350473" rtl="0" eaLnBrk="1" latinLnBrk="0" hangingPunct="1">
      <a:defRPr sz="6600" kern="1200">
        <a:solidFill>
          <a:schemeClr val="tx1"/>
        </a:solidFill>
        <a:latin typeface="+mn-lt"/>
        <a:ea typeface="+mn-ea"/>
        <a:cs typeface="+mn-cs"/>
      </a:defRPr>
    </a:lvl6pPr>
    <a:lvl7pPr marL="10051420" algn="l" defTabSz="3350473" rtl="0" eaLnBrk="1" latinLnBrk="0" hangingPunct="1">
      <a:defRPr sz="6600" kern="1200">
        <a:solidFill>
          <a:schemeClr val="tx1"/>
        </a:solidFill>
        <a:latin typeface="+mn-lt"/>
        <a:ea typeface="+mn-ea"/>
        <a:cs typeface="+mn-cs"/>
      </a:defRPr>
    </a:lvl7pPr>
    <a:lvl8pPr marL="11726658" algn="l" defTabSz="3350473" rtl="0" eaLnBrk="1" latinLnBrk="0" hangingPunct="1">
      <a:defRPr sz="6600" kern="1200">
        <a:solidFill>
          <a:schemeClr val="tx1"/>
        </a:solidFill>
        <a:latin typeface="+mn-lt"/>
        <a:ea typeface="+mn-ea"/>
        <a:cs typeface="+mn-cs"/>
      </a:defRPr>
    </a:lvl8pPr>
    <a:lvl9pPr marL="13401895" algn="l" defTabSz="3350473" rtl="0" eaLnBrk="1" latinLnBrk="0" hangingPunct="1">
      <a:defRPr sz="6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82A6B89-6191-4735-AEDF-45B3C31DC2BC}">
          <p14:sldIdLst>
            <p14:sldId id="256"/>
          </p14:sldIdLst>
        </p14:section>
      </p14:sectionLst>
    </p:ex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CECFF"/>
    <a:srgbClr val="0033CC"/>
    <a:srgbClr val="FFFF66"/>
    <a:srgbClr val="B0DD7F"/>
    <a:srgbClr val="33CAFF"/>
    <a:srgbClr val="FFCC99"/>
    <a:srgbClr val="FFCCFF"/>
    <a:srgbClr val="85CBFF"/>
    <a:srgbClr val="B9B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4" autoAdjust="0"/>
    <p:restoredTop sz="94662" autoAdjust="0"/>
  </p:normalViewPr>
  <p:slideViewPr>
    <p:cSldViewPr>
      <p:cViewPr>
        <p:scale>
          <a:sx n="25" d="100"/>
          <a:sy n="25" d="100"/>
        </p:scale>
        <p:origin x="744" y="3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C9451270-F7B0-4418-A308-53AE60EC1E68}" type="datetimeFigureOut">
              <a:rPr lang="en-IN" smtClean="0"/>
              <a:pPr/>
              <a:t>27-04-2024</a:t>
            </a:fld>
            <a:endParaRPr lang="en-IN"/>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IN" dirty="0"/>
              <a:t>Aniket S. Bombale Prof.C.G.Patil, Sinhgad Academy of Engineering, Pune</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BABEE8D4-C8D4-423A-8F84-5AB281A85ADC}" type="slidenum">
              <a:rPr lang="en-IN" smtClean="0"/>
              <a:pPr/>
              <a:t>‹#›</a:t>
            </a:fld>
            <a:endParaRPr lang="en-IN"/>
          </a:p>
        </p:txBody>
      </p:sp>
    </p:spTree>
    <p:extLst>
      <p:ext uri="{BB962C8B-B14F-4D97-AF65-F5344CB8AC3E}">
        <p14:creationId xmlns:p14="http://schemas.microsoft.com/office/powerpoint/2010/main" val="275735806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FB7187E-9C30-4308-859E-7AC1377208B9}" type="datetimeFigureOut">
              <a:rPr lang="en-IN" smtClean="0"/>
              <a:pPr/>
              <a:t>27-04-2024</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IN" dirty="0"/>
              <a:t>Aniket S. Bombale Prof.C.G.Patil, Sinhgad Academy of Engineering, Pune</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978DFFAC-5EBF-46A0-B090-9FFF110AAD2A}" type="slidenum">
              <a:rPr lang="en-IN" smtClean="0"/>
              <a:pPr/>
              <a:t>‹#›</a:t>
            </a:fld>
            <a:endParaRPr lang="en-IN"/>
          </a:p>
        </p:txBody>
      </p:sp>
    </p:spTree>
    <p:extLst>
      <p:ext uri="{BB962C8B-B14F-4D97-AF65-F5344CB8AC3E}">
        <p14:creationId xmlns:p14="http://schemas.microsoft.com/office/powerpoint/2010/main" val="4014572281"/>
      </p:ext>
    </p:extLst>
  </p:cSld>
  <p:clrMap bg1="lt1" tx1="dk1" bg2="lt2" tx2="dk2" accent1="accent1" accent2="accent2" accent3="accent3" accent4="accent4" accent5="accent5" accent6="accent6" hlink="hlink" folHlink="folHlink"/>
  <p:hf sldNum="0" hdr="0" dt="0"/>
  <p:notesStyle>
    <a:lvl1pPr marL="0" algn="l" defTabSz="3350473" rtl="0" eaLnBrk="1" latinLnBrk="0" hangingPunct="1">
      <a:defRPr sz="4400" kern="1200">
        <a:solidFill>
          <a:schemeClr val="tx1"/>
        </a:solidFill>
        <a:latin typeface="+mn-lt"/>
        <a:ea typeface="+mn-ea"/>
        <a:cs typeface="+mn-cs"/>
      </a:defRPr>
    </a:lvl1pPr>
    <a:lvl2pPr marL="1675237" algn="l" defTabSz="3350473" rtl="0" eaLnBrk="1" latinLnBrk="0" hangingPunct="1">
      <a:defRPr sz="4400" kern="1200">
        <a:solidFill>
          <a:schemeClr val="tx1"/>
        </a:solidFill>
        <a:latin typeface="+mn-lt"/>
        <a:ea typeface="+mn-ea"/>
        <a:cs typeface="+mn-cs"/>
      </a:defRPr>
    </a:lvl2pPr>
    <a:lvl3pPr marL="3350473" algn="l" defTabSz="3350473" rtl="0" eaLnBrk="1" latinLnBrk="0" hangingPunct="1">
      <a:defRPr sz="4400" kern="1200">
        <a:solidFill>
          <a:schemeClr val="tx1"/>
        </a:solidFill>
        <a:latin typeface="+mn-lt"/>
        <a:ea typeface="+mn-ea"/>
        <a:cs typeface="+mn-cs"/>
      </a:defRPr>
    </a:lvl3pPr>
    <a:lvl4pPr marL="5025710" algn="l" defTabSz="3350473" rtl="0" eaLnBrk="1" latinLnBrk="0" hangingPunct="1">
      <a:defRPr sz="4400" kern="1200">
        <a:solidFill>
          <a:schemeClr val="tx1"/>
        </a:solidFill>
        <a:latin typeface="+mn-lt"/>
        <a:ea typeface="+mn-ea"/>
        <a:cs typeface="+mn-cs"/>
      </a:defRPr>
    </a:lvl4pPr>
    <a:lvl5pPr marL="6700947" algn="l" defTabSz="3350473" rtl="0" eaLnBrk="1" latinLnBrk="0" hangingPunct="1">
      <a:defRPr sz="4400" kern="1200">
        <a:solidFill>
          <a:schemeClr val="tx1"/>
        </a:solidFill>
        <a:latin typeface="+mn-lt"/>
        <a:ea typeface="+mn-ea"/>
        <a:cs typeface="+mn-cs"/>
      </a:defRPr>
    </a:lvl5pPr>
    <a:lvl6pPr marL="8376184" algn="l" defTabSz="3350473" rtl="0" eaLnBrk="1" latinLnBrk="0" hangingPunct="1">
      <a:defRPr sz="4400" kern="1200">
        <a:solidFill>
          <a:schemeClr val="tx1"/>
        </a:solidFill>
        <a:latin typeface="+mn-lt"/>
        <a:ea typeface="+mn-ea"/>
        <a:cs typeface="+mn-cs"/>
      </a:defRPr>
    </a:lvl6pPr>
    <a:lvl7pPr marL="10051420" algn="l" defTabSz="3350473" rtl="0" eaLnBrk="1" latinLnBrk="0" hangingPunct="1">
      <a:defRPr sz="4400" kern="1200">
        <a:solidFill>
          <a:schemeClr val="tx1"/>
        </a:solidFill>
        <a:latin typeface="+mn-lt"/>
        <a:ea typeface="+mn-ea"/>
        <a:cs typeface="+mn-cs"/>
      </a:defRPr>
    </a:lvl7pPr>
    <a:lvl8pPr marL="11726658" algn="l" defTabSz="3350473" rtl="0" eaLnBrk="1" latinLnBrk="0" hangingPunct="1">
      <a:defRPr sz="4400" kern="1200">
        <a:solidFill>
          <a:schemeClr val="tx1"/>
        </a:solidFill>
        <a:latin typeface="+mn-lt"/>
        <a:ea typeface="+mn-ea"/>
        <a:cs typeface="+mn-cs"/>
      </a:defRPr>
    </a:lvl8pPr>
    <a:lvl9pPr marL="13401895" algn="l" defTabSz="3350473" rtl="0" eaLnBrk="1" latinLnBrk="0" hangingPunct="1">
      <a:defRPr sz="4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IN" dirty="0"/>
          </a:p>
        </p:txBody>
      </p:sp>
      <p:sp>
        <p:nvSpPr>
          <p:cNvPr id="5" name="Footer Placeholder 4"/>
          <p:cNvSpPr>
            <a:spLocks noGrp="1"/>
          </p:cNvSpPr>
          <p:nvPr>
            <p:ph type="ftr" sz="quarter" idx="11"/>
          </p:nvPr>
        </p:nvSpPr>
        <p:spPr/>
        <p:txBody>
          <a:bodyPr/>
          <a:lstStyle/>
          <a:p>
            <a:r>
              <a:rPr lang="en-IN" dirty="0"/>
              <a:t>Aniket S. Bombale Prof.C.G.Patil, Sinhgad Academy of Engineering, Pune</a:t>
            </a:r>
          </a:p>
        </p:txBody>
      </p:sp>
    </p:spTree>
    <p:extLst>
      <p:ext uri="{BB962C8B-B14F-4D97-AF65-F5344CB8AC3E}">
        <p14:creationId xmlns:p14="http://schemas.microsoft.com/office/powerpoint/2010/main" val="417415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2" y="10226043"/>
            <a:ext cx="37307521" cy="7056121"/>
          </a:xfrm>
        </p:spPr>
        <p:txBody>
          <a:bodyPr/>
          <a:lstStyle/>
          <a:p>
            <a:r>
              <a:rPr lang="en-US"/>
              <a:t>Click to edit Master title style</a:t>
            </a:r>
            <a:endParaRPr lang="en-IN"/>
          </a:p>
        </p:txBody>
      </p:sp>
      <p:sp>
        <p:nvSpPr>
          <p:cNvPr id="3" name="Subtitle 2"/>
          <p:cNvSpPr>
            <a:spLocks noGrp="1"/>
          </p:cNvSpPr>
          <p:nvPr>
            <p:ph type="subTitle" idx="1"/>
          </p:nvPr>
        </p:nvSpPr>
        <p:spPr>
          <a:xfrm>
            <a:off x="6583682" y="18653760"/>
            <a:ext cx="30723841" cy="8412480"/>
          </a:xfrm>
        </p:spPr>
        <p:txBody>
          <a:bodyPr/>
          <a:lstStyle>
            <a:lvl1pPr marL="0" indent="0" algn="ctr">
              <a:buNone/>
              <a:defRPr>
                <a:solidFill>
                  <a:schemeClr val="tx1">
                    <a:tint val="75000"/>
                  </a:schemeClr>
                </a:solidFill>
              </a:defRPr>
            </a:lvl1pPr>
            <a:lvl2pPr marL="1675237" indent="0" algn="ctr">
              <a:buNone/>
              <a:defRPr>
                <a:solidFill>
                  <a:schemeClr val="tx1">
                    <a:tint val="75000"/>
                  </a:schemeClr>
                </a:solidFill>
              </a:defRPr>
            </a:lvl2pPr>
            <a:lvl3pPr marL="3350473" indent="0" algn="ctr">
              <a:buNone/>
              <a:defRPr>
                <a:solidFill>
                  <a:schemeClr val="tx1">
                    <a:tint val="75000"/>
                  </a:schemeClr>
                </a:solidFill>
              </a:defRPr>
            </a:lvl3pPr>
            <a:lvl4pPr marL="5025710" indent="0" algn="ctr">
              <a:buNone/>
              <a:defRPr>
                <a:solidFill>
                  <a:schemeClr val="tx1">
                    <a:tint val="75000"/>
                  </a:schemeClr>
                </a:solidFill>
              </a:defRPr>
            </a:lvl4pPr>
            <a:lvl5pPr marL="6700947" indent="0" algn="ctr">
              <a:buNone/>
              <a:defRPr>
                <a:solidFill>
                  <a:schemeClr val="tx1">
                    <a:tint val="75000"/>
                  </a:schemeClr>
                </a:solidFill>
              </a:defRPr>
            </a:lvl5pPr>
            <a:lvl6pPr marL="8376184" indent="0" algn="ctr">
              <a:buNone/>
              <a:defRPr>
                <a:solidFill>
                  <a:schemeClr val="tx1">
                    <a:tint val="75000"/>
                  </a:schemeClr>
                </a:solidFill>
              </a:defRPr>
            </a:lvl6pPr>
            <a:lvl7pPr marL="10051420" indent="0" algn="ctr">
              <a:buNone/>
              <a:defRPr>
                <a:solidFill>
                  <a:schemeClr val="tx1">
                    <a:tint val="75000"/>
                  </a:schemeClr>
                </a:solidFill>
              </a:defRPr>
            </a:lvl7pPr>
            <a:lvl8pPr marL="11726658" indent="0" algn="ctr">
              <a:buNone/>
              <a:defRPr>
                <a:solidFill>
                  <a:schemeClr val="tx1">
                    <a:tint val="75000"/>
                  </a:schemeClr>
                </a:solidFill>
              </a:defRPr>
            </a:lvl8pPr>
            <a:lvl9pPr marL="13401895"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A0F3205-58A6-41BC-92B9-E340AA0DFF90}" type="datetime1">
              <a:rPr lang="en-IN" smtClean="0"/>
              <a:pPr/>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121607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DF7A74-FAD8-49D1-A7DA-0D4FABD8CCDE}" type="datetime1">
              <a:rPr lang="en-IN" smtClean="0"/>
              <a:pPr/>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166167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2" y="1318265"/>
            <a:ext cx="9875519" cy="2808732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302159-E1C0-48C0-9DB2-C92D1CD3120F}" type="datetime1">
              <a:rPr lang="en-IN" smtClean="0"/>
              <a:pPr/>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228869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837CAE-BF71-48A8-A883-0DD80DC8E38F}" type="datetime1">
              <a:rPr lang="en-IN" smtClean="0"/>
              <a:pPr/>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12707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5" y="21153124"/>
            <a:ext cx="37307521" cy="6537961"/>
          </a:xfrm>
        </p:spPr>
        <p:txBody>
          <a:bodyPr anchor="t"/>
          <a:lstStyle>
            <a:lvl1pPr algn="l">
              <a:defRPr sz="14600" b="1" cap="all"/>
            </a:lvl1pPr>
          </a:lstStyle>
          <a:p>
            <a:r>
              <a:rPr lang="en-US"/>
              <a:t>Click to edit Master title style</a:t>
            </a:r>
            <a:endParaRPr lang="en-IN"/>
          </a:p>
        </p:txBody>
      </p:sp>
      <p:sp>
        <p:nvSpPr>
          <p:cNvPr id="3" name="Text Placeholder 2"/>
          <p:cNvSpPr>
            <a:spLocks noGrp="1"/>
          </p:cNvSpPr>
          <p:nvPr>
            <p:ph type="body" idx="1"/>
          </p:nvPr>
        </p:nvSpPr>
        <p:spPr>
          <a:xfrm>
            <a:off x="3467105" y="13952226"/>
            <a:ext cx="37307521" cy="7200898"/>
          </a:xfrm>
        </p:spPr>
        <p:txBody>
          <a:bodyPr anchor="b"/>
          <a:lstStyle>
            <a:lvl1pPr marL="0" indent="0">
              <a:buNone/>
              <a:defRPr sz="7400">
                <a:solidFill>
                  <a:schemeClr val="tx1">
                    <a:tint val="75000"/>
                  </a:schemeClr>
                </a:solidFill>
              </a:defRPr>
            </a:lvl1pPr>
            <a:lvl2pPr marL="1675237" indent="0">
              <a:buNone/>
              <a:defRPr sz="6600">
                <a:solidFill>
                  <a:schemeClr val="tx1">
                    <a:tint val="75000"/>
                  </a:schemeClr>
                </a:solidFill>
              </a:defRPr>
            </a:lvl2pPr>
            <a:lvl3pPr marL="3350473" indent="0">
              <a:buNone/>
              <a:defRPr sz="5900">
                <a:solidFill>
                  <a:schemeClr val="tx1">
                    <a:tint val="75000"/>
                  </a:schemeClr>
                </a:solidFill>
              </a:defRPr>
            </a:lvl3pPr>
            <a:lvl4pPr marL="5025710" indent="0">
              <a:buNone/>
              <a:defRPr sz="5100">
                <a:solidFill>
                  <a:schemeClr val="tx1">
                    <a:tint val="75000"/>
                  </a:schemeClr>
                </a:solidFill>
              </a:defRPr>
            </a:lvl4pPr>
            <a:lvl5pPr marL="6700947" indent="0">
              <a:buNone/>
              <a:defRPr sz="5100">
                <a:solidFill>
                  <a:schemeClr val="tx1">
                    <a:tint val="75000"/>
                  </a:schemeClr>
                </a:solidFill>
              </a:defRPr>
            </a:lvl5pPr>
            <a:lvl6pPr marL="8376184" indent="0">
              <a:buNone/>
              <a:defRPr sz="5100">
                <a:solidFill>
                  <a:schemeClr val="tx1">
                    <a:tint val="75000"/>
                  </a:schemeClr>
                </a:solidFill>
              </a:defRPr>
            </a:lvl6pPr>
            <a:lvl7pPr marL="10051420" indent="0">
              <a:buNone/>
              <a:defRPr sz="5100">
                <a:solidFill>
                  <a:schemeClr val="tx1">
                    <a:tint val="75000"/>
                  </a:schemeClr>
                </a:solidFill>
              </a:defRPr>
            </a:lvl7pPr>
            <a:lvl8pPr marL="11726658" indent="0">
              <a:buNone/>
              <a:defRPr sz="5100">
                <a:solidFill>
                  <a:schemeClr val="tx1">
                    <a:tint val="75000"/>
                  </a:schemeClr>
                </a:solidFill>
              </a:defRPr>
            </a:lvl8pPr>
            <a:lvl9pPr marL="13401895" indent="0">
              <a:buNone/>
              <a:defRPr sz="5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2D02C-8FD8-4407-9F6A-6EFA4F6E9033}" type="datetime1">
              <a:rPr lang="en-IN" smtClean="0"/>
              <a:pPr/>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425652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194562" y="7680962"/>
            <a:ext cx="19385279" cy="21724623"/>
          </a:xfrm>
        </p:spPr>
        <p:txBody>
          <a:bodyPr/>
          <a:lstStyle>
            <a:lvl1pPr>
              <a:defRPr sz="10300"/>
            </a:lvl1pPr>
            <a:lvl2pPr>
              <a:defRPr sz="88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2311362" y="7680962"/>
            <a:ext cx="19385279" cy="21724623"/>
          </a:xfrm>
        </p:spPr>
        <p:txBody>
          <a:bodyPr/>
          <a:lstStyle>
            <a:lvl1pPr>
              <a:defRPr sz="10300"/>
            </a:lvl1pPr>
            <a:lvl2pPr>
              <a:defRPr sz="88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7320B6-CD80-46ED-A44A-26054E2BF502}" type="datetime1">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425858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94560" y="7368543"/>
            <a:ext cx="19392902" cy="3070858"/>
          </a:xfrm>
        </p:spPr>
        <p:txBody>
          <a:bodyPr anchor="b"/>
          <a:lstStyle>
            <a:lvl1pPr marL="0" indent="0">
              <a:buNone/>
              <a:defRPr sz="8800" b="1"/>
            </a:lvl1pPr>
            <a:lvl2pPr marL="1675237" indent="0">
              <a:buNone/>
              <a:defRPr sz="7400" b="1"/>
            </a:lvl2pPr>
            <a:lvl3pPr marL="3350473" indent="0">
              <a:buNone/>
              <a:defRPr sz="6600" b="1"/>
            </a:lvl3pPr>
            <a:lvl4pPr marL="5025710" indent="0">
              <a:buNone/>
              <a:defRPr sz="5900" b="1"/>
            </a:lvl4pPr>
            <a:lvl5pPr marL="6700947" indent="0">
              <a:buNone/>
              <a:defRPr sz="5900" b="1"/>
            </a:lvl5pPr>
            <a:lvl6pPr marL="8376184" indent="0">
              <a:buNone/>
              <a:defRPr sz="5900" b="1"/>
            </a:lvl6pPr>
            <a:lvl7pPr marL="10051420" indent="0">
              <a:buNone/>
              <a:defRPr sz="5900" b="1"/>
            </a:lvl7pPr>
            <a:lvl8pPr marL="11726658" indent="0">
              <a:buNone/>
              <a:defRPr sz="5900" b="1"/>
            </a:lvl8pPr>
            <a:lvl9pPr marL="13401895" indent="0">
              <a:buNone/>
              <a:defRPr sz="5900" b="1"/>
            </a:lvl9pPr>
          </a:lstStyle>
          <a:p>
            <a:pPr lvl="0"/>
            <a:r>
              <a:rPr lang="en-US"/>
              <a:t>Click to edit Master text styles</a:t>
            </a:r>
          </a:p>
        </p:txBody>
      </p:sp>
      <p:sp>
        <p:nvSpPr>
          <p:cNvPr id="4" name="Content Placeholder 3"/>
          <p:cNvSpPr>
            <a:spLocks noGrp="1"/>
          </p:cNvSpPr>
          <p:nvPr>
            <p:ph sz="half" idx="2"/>
          </p:nvPr>
        </p:nvSpPr>
        <p:spPr>
          <a:xfrm>
            <a:off x="2194560" y="10439401"/>
            <a:ext cx="19392902" cy="18966182"/>
          </a:xfrm>
        </p:spPr>
        <p:txBody>
          <a:bodyPr/>
          <a:lstStyle>
            <a:lvl1pPr>
              <a:defRPr sz="8800"/>
            </a:lvl1pPr>
            <a:lvl2pPr>
              <a:defRPr sz="74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96124" y="7368543"/>
            <a:ext cx="19400519" cy="3070858"/>
          </a:xfrm>
        </p:spPr>
        <p:txBody>
          <a:bodyPr anchor="b"/>
          <a:lstStyle>
            <a:lvl1pPr marL="0" indent="0">
              <a:buNone/>
              <a:defRPr sz="8800" b="1"/>
            </a:lvl1pPr>
            <a:lvl2pPr marL="1675237" indent="0">
              <a:buNone/>
              <a:defRPr sz="7400" b="1"/>
            </a:lvl2pPr>
            <a:lvl3pPr marL="3350473" indent="0">
              <a:buNone/>
              <a:defRPr sz="6600" b="1"/>
            </a:lvl3pPr>
            <a:lvl4pPr marL="5025710" indent="0">
              <a:buNone/>
              <a:defRPr sz="5900" b="1"/>
            </a:lvl4pPr>
            <a:lvl5pPr marL="6700947" indent="0">
              <a:buNone/>
              <a:defRPr sz="5900" b="1"/>
            </a:lvl5pPr>
            <a:lvl6pPr marL="8376184" indent="0">
              <a:buNone/>
              <a:defRPr sz="5900" b="1"/>
            </a:lvl6pPr>
            <a:lvl7pPr marL="10051420" indent="0">
              <a:buNone/>
              <a:defRPr sz="5900" b="1"/>
            </a:lvl7pPr>
            <a:lvl8pPr marL="11726658" indent="0">
              <a:buNone/>
              <a:defRPr sz="5900" b="1"/>
            </a:lvl8pPr>
            <a:lvl9pPr marL="13401895" indent="0">
              <a:buNone/>
              <a:defRPr sz="5900" b="1"/>
            </a:lvl9pPr>
          </a:lstStyle>
          <a:p>
            <a:pPr lvl="0"/>
            <a:r>
              <a:rPr lang="en-US"/>
              <a:t>Click to edit Master text styles</a:t>
            </a:r>
          </a:p>
        </p:txBody>
      </p:sp>
      <p:sp>
        <p:nvSpPr>
          <p:cNvPr id="6" name="Content Placeholder 5"/>
          <p:cNvSpPr>
            <a:spLocks noGrp="1"/>
          </p:cNvSpPr>
          <p:nvPr>
            <p:ph sz="quarter" idx="4"/>
          </p:nvPr>
        </p:nvSpPr>
        <p:spPr>
          <a:xfrm>
            <a:off x="22296124" y="10439401"/>
            <a:ext cx="19400519" cy="18966182"/>
          </a:xfrm>
        </p:spPr>
        <p:txBody>
          <a:bodyPr/>
          <a:lstStyle>
            <a:lvl1pPr>
              <a:defRPr sz="8800"/>
            </a:lvl1pPr>
            <a:lvl2pPr>
              <a:defRPr sz="74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652C79C-8393-47B6-B4A9-1631B23426DB}" type="datetime1">
              <a:rPr lang="en-IN" smtClean="0"/>
              <a:pPr/>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1084804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8655548-296B-478B-A8D7-4A7712FA6244}" type="datetime1">
              <a:rPr lang="en-IN" smtClean="0"/>
              <a:pPr/>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330763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49392-49D0-4297-B662-98B33DDEF509}" type="datetime1">
              <a:rPr lang="en-IN" smtClean="0"/>
              <a:pPr/>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400971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3" cy="5577840"/>
          </a:xfrm>
        </p:spPr>
        <p:txBody>
          <a:bodyPr anchor="b"/>
          <a:lstStyle>
            <a:lvl1pPr algn="l">
              <a:defRPr sz="7400" b="1"/>
            </a:lvl1pPr>
          </a:lstStyle>
          <a:p>
            <a:r>
              <a:rPr lang="en-US"/>
              <a:t>Click to edit Master title style</a:t>
            </a:r>
            <a:endParaRPr lang="en-IN"/>
          </a:p>
        </p:txBody>
      </p:sp>
      <p:sp>
        <p:nvSpPr>
          <p:cNvPr id="3" name="Content Placeholder 2"/>
          <p:cNvSpPr>
            <a:spLocks noGrp="1"/>
          </p:cNvSpPr>
          <p:nvPr>
            <p:ph idx="1"/>
          </p:nvPr>
        </p:nvSpPr>
        <p:spPr>
          <a:xfrm>
            <a:off x="17160241" y="1310643"/>
            <a:ext cx="24536400" cy="28094942"/>
          </a:xfrm>
        </p:spPr>
        <p:txBody>
          <a:bodyPr/>
          <a:lstStyle>
            <a:lvl1pPr>
              <a:defRPr sz="11800"/>
            </a:lvl1pPr>
            <a:lvl2pPr>
              <a:defRPr sz="10300"/>
            </a:lvl2pPr>
            <a:lvl3pPr>
              <a:defRPr sz="88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94564" y="6888483"/>
            <a:ext cx="14439903" cy="22517102"/>
          </a:xfrm>
        </p:spPr>
        <p:txBody>
          <a:bodyPr/>
          <a:lstStyle>
            <a:lvl1pPr marL="0" indent="0">
              <a:buNone/>
              <a:defRPr sz="5100"/>
            </a:lvl1pPr>
            <a:lvl2pPr marL="1675237" indent="0">
              <a:buNone/>
              <a:defRPr sz="4400"/>
            </a:lvl2pPr>
            <a:lvl3pPr marL="3350473" indent="0">
              <a:buNone/>
              <a:defRPr sz="3600"/>
            </a:lvl3pPr>
            <a:lvl4pPr marL="5025710" indent="0">
              <a:buNone/>
              <a:defRPr sz="3300"/>
            </a:lvl4pPr>
            <a:lvl5pPr marL="6700947" indent="0">
              <a:buNone/>
              <a:defRPr sz="3300"/>
            </a:lvl5pPr>
            <a:lvl6pPr marL="8376184" indent="0">
              <a:buNone/>
              <a:defRPr sz="3300"/>
            </a:lvl6pPr>
            <a:lvl7pPr marL="10051420" indent="0">
              <a:buNone/>
              <a:defRPr sz="3300"/>
            </a:lvl7pPr>
            <a:lvl8pPr marL="11726658" indent="0">
              <a:buNone/>
              <a:defRPr sz="3300"/>
            </a:lvl8pPr>
            <a:lvl9pPr marL="13401895"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B4088230-DFDC-4161-88CF-56EA3F02EBE1}" type="datetime1">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168217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5" y="23042881"/>
            <a:ext cx="26334720" cy="2720343"/>
          </a:xfrm>
        </p:spPr>
        <p:txBody>
          <a:bodyPr anchor="b"/>
          <a:lstStyle>
            <a:lvl1pPr algn="l">
              <a:defRPr sz="7400" b="1"/>
            </a:lvl1pPr>
          </a:lstStyle>
          <a:p>
            <a:r>
              <a:rPr lang="en-US"/>
              <a:t>Click to edit Master title style</a:t>
            </a:r>
            <a:endParaRPr lang="en-IN"/>
          </a:p>
        </p:txBody>
      </p:sp>
      <p:sp>
        <p:nvSpPr>
          <p:cNvPr id="3" name="Picture Placeholder 2"/>
          <p:cNvSpPr>
            <a:spLocks noGrp="1"/>
          </p:cNvSpPr>
          <p:nvPr>
            <p:ph type="pic" idx="1"/>
          </p:nvPr>
        </p:nvSpPr>
        <p:spPr>
          <a:xfrm>
            <a:off x="8602985" y="2941322"/>
            <a:ext cx="26334720" cy="19751040"/>
          </a:xfrm>
        </p:spPr>
        <p:txBody>
          <a:bodyPr/>
          <a:lstStyle>
            <a:lvl1pPr marL="0" indent="0">
              <a:buNone/>
              <a:defRPr sz="11800"/>
            </a:lvl1pPr>
            <a:lvl2pPr marL="1675237" indent="0">
              <a:buNone/>
              <a:defRPr sz="10300"/>
            </a:lvl2pPr>
            <a:lvl3pPr marL="3350473" indent="0">
              <a:buNone/>
              <a:defRPr sz="8800"/>
            </a:lvl3pPr>
            <a:lvl4pPr marL="5025710" indent="0">
              <a:buNone/>
              <a:defRPr sz="7400"/>
            </a:lvl4pPr>
            <a:lvl5pPr marL="6700947" indent="0">
              <a:buNone/>
              <a:defRPr sz="7400"/>
            </a:lvl5pPr>
            <a:lvl6pPr marL="8376184" indent="0">
              <a:buNone/>
              <a:defRPr sz="7400"/>
            </a:lvl6pPr>
            <a:lvl7pPr marL="10051420" indent="0">
              <a:buNone/>
              <a:defRPr sz="7400"/>
            </a:lvl7pPr>
            <a:lvl8pPr marL="11726658" indent="0">
              <a:buNone/>
              <a:defRPr sz="7400"/>
            </a:lvl8pPr>
            <a:lvl9pPr marL="13401895" indent="0">
              <a:buNone/>
              <a:defRPr sz="7400"/>
            </a:lvl9pPr>
          </a:lstStyle>
          <a:p>
            <a:endParaRPr lang="en-IN"/>
          </a:p>
        </p:txBody>
      </p:sp>
      <p:sp>
        <p:nvSpPr>
          <p:cNvPr id="4" name="Text Placeholder 3"/>
          <p:cNvSpPr>
            <a:spLocks noGrp="1"/>
          </p:cNvSpPr>
          <p:nvPr>
            <p:ph type="body" sz="half" idx="2"/>
          </p:nvPr>
        </p:nvSpPr>
        <p:spPr>
          <a:xfrm>
            <a:off x="8602985" y="25763222"/>
            <a:ext cx="26334720" cy="3863337"/>
          </a:xfrm>
        </p:spPr>
        <p:txBody>
          <a:bodyPr/>
          <a:lstStyle>
            <a:lvl1pPr marL="0" indent="0">
              <a:buNone/>
              <a:defRPr sz="5100"/>
            </a:lvl1pPr>
            <a:lvl2pPr marL="1675237" indent="0">
              <a:buNone/>
              <a:defRPr sz="4400"/>
            </a:lvl2pPr>
            <a:lvl3pPr marL="3350473" indent="0">
              <a:buNone/>
              <a:defRPr sz="3600"/>
            </a:lvl3pPr>
            <a:lvl4pPr marL="5025710" indent="0">
              <a:buNone/>
              <a:defRPr sz="3300"/>
            </a:lvl4pPr>
            <a:lvl5pPr marL="6700947" indent="0">
              <a:buNone/>
              <a:defRPr sz="3300"/>
            </a:lvl5pPr>
            <a:lvl6pPr marL="8376184" indent="0">
              <a:buNone/>
              <a:defRPr sz="3300"/>
            </a:lvl6pPr>
            <a:lvl7pPr marL="10051420" indent="0">
              <a:buNone/>
              <a:defRPr sz="3300"/>
            </a:lvl7pPr>
            <a:lvl8pPr marL="11726658" indent="0">
              <a:buNone/>
              <a:defRPr sz="3300"/>
            </a:lvl8pPr>
            <a:lvl9pPr marL="13401895"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BAB75E9A-65DF-479D-BAD6-5F9F34F91DDF}" type="datetime1">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045B9E-AFA7-4FD1-9392-6E64406AF147}" type="slidenum">
              <a:rPr lang="en-IN" smtClean="0"/>
              <a:pPr/>
              <a:t>‹#›</a:t>
            </a:fld>
            <a:endParaRPr lang="en-IN"/>
          </a:p>
        </p:txBody>
      </p:sp>
    </p:spTree>
    <p:extLst>
      <p:ext uri="{BB962C8B-B14F-4D97-AF65-F5344CB8AC3E}">
        <p14:creationId xmlns:p14="http://schemas.microsoft.com/office/powerpoint/2010/main" val="57328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2" y="1318263"/>
            <a:ext cx="39502081" cy="5486400"/>
          </a:xfrm>
          <a:prstGeom prst="rect">
            <a:avLst/>
          </a:prstGeom>
        </p:spPr>
        <p:txBody>
          <a:bodyPr vert="horz" lIns="335048" tIns="167523" rIns="335048" bIns="167523"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194562" y="7680962"/>
            <a:ext cx="39502081" cy="21724623"/>
          </a:xfrm>
          <a:prstGeom prst="rect">
            <a:avLst/>
          </a:prstGeom>
        </p:spPr>
        <p:txBody>
          <a:bodyPr vert="horz" lIns="335048" tIns="167523" rIns="335048" bIns="1675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2194562" y="30510483"/>
            <a:ext cx="10241280" cy="1752600"/>
          </a:xfrm>
          <a:prstGeom prst="rect">
            <a:avLst/>
          </a:prstGeom>
        </p:spPr>
        <p:txBody>
          <a:bodyPr vert="horz" lIns="335048" tIns="167523" rIns="335048" bIns="167523" rtlCol="0" anchor="ctr"/>
          <a:lstStyle>
            <a:lvl1pPr algn="l">
              <a:defRPr sz="4400">
                <a:solidFill>
                  <a:schemeClr val="tx1">
                    <a:tint val="75000"/>
                  </a:schemeClr>
                </a:solidFill>
              </a:defRPr>
            </a:lvl1pPr>
          </a:lstStyle>
          <a:p>
            <a:fld id="{89D44ECB-7EFF-49E5-9310-67FDABD2A13D}" type="datetime1">
              <a:rPr lang="en-IN" smtClean="0"/>
              <a:pPr/>
              <a:t>27-04-2024</a:t>
            </a:fld>
            <a:endParaRPr lang="en-IN"/>
          </a:p>
        </p:txBody>
      </p:sp>
      <p:sp>
        <p:nvSpPr>
          <p:cNvPr id="5" name="Footer Placeholder 4"/>
          <p:cNvSpPr>
            <a:spLocks noGrp="1"/>
          </p:cNvSpPr>
          <p:nvPr>
            <p:ph type="ftr" sz="quarter" idx="3"/>
          </p:nvPr>
        </p:nvSpPr>
        <p:spPr>
          <a:xfrm>
            <a:off x="14996163" y="30510483"/>
            <a:ext cx="13898879" cy="1752600"/>
          </a:xfrm>
          <a:prstGeom prst="rect">
            <a:avLst/>
          </a:prstGeom>
        </p:spPr>
        <p:txBody>
          <a:bodyPr vert="horz" lIns="335048" tIns="167523" rIns="335048" bIns="167523" rtlCol="0" anchor="ctr"/>
          <a:lstStyle>
            <a:lvl1pPr algn="ctr">
              <a:defRPr sz="4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35048" tIns="167523" rIns="335048" bIns="167523" rtlCol="0" anchor="ctr"/>
          <a:lstStyle>
            <a:lvl1pPr algn="r">
              <a:defRPr sz="4400">
                <a:solidFill>
                  <a:schemeClr val="tx1">
                    <a:tint val="75000"/>
                  </a:schemeClr>
                </a:solidFill>
              </a:defRPr>
            </a:lvl1pPr>
          </a:lstStyle>
          <a:p>
            <a:fld id="{E2045B9E-AFA7-4FD1-9392-6E64406AF147}" type="slidenum">
              <a:rPr lang="en-IN" smtClean="0"/>
              <a:pPr/>
              <a:t>‹#›</a:t>
            </a:fld>
            <a:endParaRPr lang="en-IN"/>
          </a:p>
        </p:txBody>
      </p:sp>
    </p:spTree>
    <p:extLst>
      <p:ext uri="{BB962C8B-B14F-4D97-AF65-F5344CB8AC3E}">
        <p14:creationId xmlns:p14="http://schemas.microsoft.com/office/powerpoint/2010/main" val="250300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3350473" rtl="0" eaLnBrk="1" latinLnBrk="0" hangingPunct="1">
        <a:spcBef>
          <a:spcPct val="0"/>
        </a:spcBef>
        <a:buNone/>
        <a:defRPr sz="16100" kern="1200">
          <a:solidFill>
            <a:schemeClr val="tx1"/>
          </a:solidFill>
          <a:latin typeface="+mj-lt"/>
          <a:ea typeface="+mj-ea"/>
          <a:cs typeface="+mj-cs"/>
        </a:defRPr>
      </a:lvl1pPr>
    </p:titleStyle>
    <p:bodyStyle>
      <a:lvl1pPr marL="1256428" indent="-1256428" algn="l" defTabSz="3350473" rtl="0" eaLnBrk="1" latinLnBrk="0" hangingPunct="1">
        <a:spcBef>
          <a:spcPct val="20000"/>
        </a:spcBef>
        <a:buFont typeface="Arial" pitchFamily="34" charset="0"/>
        <a:buChar char="•"/>
        <a:defRPr sz="11800" kern="1200">
          <a:solidFill>
            <a:schemeClr val="tx1"/>
          </a:solidFill>
          <a:latin typeface="+mn-lt"/>
          <a:ea typeface="+mn-ea"/>
          <a:cs typeface="+mn-cs"/>
        </a:defRPr>
      </a:lvl1pPr>
      <a:lvl2pPr marL="2722260" indent="-1047023" algn="l" defTabSz="3350473" rtl="0" eaLnBrk="1" latinLnBrk="0" hangingPunct="1">
        <a:spcBef>
          <a:spcPct val="20000"/>
        </a:spcBef>
        <a:buFont typeface="Arial" pitchFamily="34" charset="0"/>
        <a:buChar char="–"/>
        <a:defRPr sz="10300" kern="1200">
          <a:solidFill>
            <a:schemeClr val="tx1"/>
          </a:solidFill>
          <a:latin typeface="+mn-lt"/>
          <a:ea typeface="+mn-ea"/>
          <a:cs typeface="+mn-cs"/>
        </a:defRPr>
      </a:lvl2pPr>
      <a:lvl3pPr marL="4188092" indent="-837619" algn="l" defTabSz="3350473"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63329" indent="-837619" algn="l" defTabSz="3350473" rtl="0" eaLnBrk="1" latinLnBrk="0" hangingPunct="1">
        <a:spcBef>
          <a:spcPct val="20000"/>
        </a:spcBef>
        <a:buFont typeface="Arial" pitchFamily="34" charset="0"/>
        <a:buChar char="–"/>
        <a:defRPr sz="7400" kern="1200">
          <a:solidFill>
            <a:schemeClr val="tx1"/>
          </a:solidFill>
          <a:latin typeface="+mn-lt"/>
          <a:ea typeface="+mn-ea"/>
          <a:cs typeface="+mn-cs"/>
        </a:defRPr>
      </a:lvl4pPr>
      <a:lvl5pPr marL="7538566" indent="-837619" algn="l" defTabSz="3350473" rtl="0" eaLnBrk="1" latinLnBrk="0" hangingPunct="1">
        <a:spcBef>
          <a:spcPct val="20000"/>
        </a:spcBef>
        <a:buFont typeface="Arial" pitchFamily="34" charset="0"/>
        <a:buChar char="»"/>
        <a:defRPr sz="7400" kern="1200">
          <a:solidFill>
            <a:schemeClr val="tx1"/>
          </a:solidFill>
          <a:latin typeface="+mn-lt"/>
          <a:ea typeface="+mn-ea"/>
          <a:cs typeface="+mn-cs"/>
        </a:defRPr>
      </a:lvl5pPr>
      <a:lvl6pPr marL="9213803" indent="-837619" algn="l" defTabSz="3350473" rtl="0" eaLnBrk="1" latinLnBrk="0" hangingPunct="1">
        <a:spcBef>
          <a:spcPct val="20000"/>
        </a:spcBef>
        <a:buFont typeface="Arial" pitchFamily="34" charset="0"/>
        <a:buChar char="•"/>
        <a:defRPr sz="7400" kern="1200">
          <a:solidFill>
            <a:schemeClr val="tx1"/>
          </a:solidFill>
          <a:latin typeface="+mn-lt"/>
          <a:ea typeface="+mn-ea"/>
          <a:cs typeface="+mn-cs"/>
        </a:defRPr>
      </a:lvl6pPr>
      <a:lvl7pPr marL="10889039" indent="-837619" algn="l" defTabSz="3350473" rtl="0" eaLnBrk="1" latinLnBrk="0" hangingPunct="1">
        <a:spcBef>
          <a:spcPct val="20000"/>
        </a:spcBef>
        <a:buFont typeface="Arial" pitchFamily="34" charset="0"/>
        <a:buChar char="•"/>
        <a:defRPr sz="7400" kern="1200">
          <a:solidFill>
            <a:schemeClr val="tx1"/>
          </a:solidFill>
          <a:latin typeface="+mn-lt"/>
          <a:ea typeface="+mn-ea"/>
          <a:cs typeface="+mn-cs"/>
        </a:defRPr>
      </a:lvl7pPr>
      <a:lvl8pPr marL="12564276" indent="-837619" algn="l" defTabSz="3350473" rtl="0" eaLnBrk="1" latinLnBrk="0" hangingPunct="1">
        <a:spcBef>
          <a:spcPct val="20000"/>
        </a:spcBef>
        <a:buFont typeface="Arial" pitchFamily="34" charset="0"/>
        <a:buChar char="•"/>
        <a:defRPr sz="7400" kern="1200">
          <a:solidFill>
            <a:schemeClr val="tx1"/>
          </a:solidFill>
          <a:latin typeface="+mn-lt"/>
          <a:ea typeface="+mn-ea"/>
          <a:cs typeface="+mn-cs"/>
        </a:defRPr>
      </a:lvl8pPr>
      <a:lvl9pPr marL="14239513" indent="-837619" algn="l" defTabSz="3350473" rtl="0" eaLnBrk="1" latinLnBrk="0" hangingPunct="1">
        <a:spcBef>
          <a:spcPct val="20000"/>
        </a:spcBef>
        <a:buFont typeface="Arial" pitchFamily="34" charset="0"/>
        <a:buChar char="•"/>
        <a:defRPr sz="7400" kern="1200">
          <a:solidFill>
            <a:schemeClr val="tx1"/>
          </a:solidFill>
          <a:latin typeface="+mn-lt"/>
          <a:ea typeface="+mn-ea"/>
          <a:cs typeface="+mn-cs"/>
        </a:defRPr>
      </a:lvl9pPr>
    </p:bodyStyle>
    <p:otherStyle>
      <a:defPPr>
        <a:defRPr lang="en-US"/>
      </a:defPPr>
      <a:lvl1pPr marL="0" algn="l" defTabSz="3350473" rtl="0" eaLnBrk="1" latinLnBrk="0" hangingPunct="1">
        <a:defRPr sz="6600" kern="1200">
          <a:solidFill>
            <a:schemeClr val="tx1"/>
          </a:solidFill>
          <a:latin typeface="+mn-lt"/>
          <a:ea typeface="+mn-ea"/>
          <a:cs typeface="+mn-cs"/>
        </a:defRPr>
      </a:lvl1pPr>
      <a:lvl2pPr marL="1675237" algn="l" defTabSz="3350473" rtl="0" eaLnBrk="1" latinLnBrk="0" hangingPunct="1">
        <a:defRPr sz="6600" kern="1200">
          <a:solidFill>
            <a:schemeClr val="tx1"/>
          </a:solidFill>
          <a:latin typeface="+mn-lt"/>
          <a:ea typeface="+mn-ea"/>
          <a:cs typeface="+mn-cs"/>
        </a:defRPr>
      </a:lvl2pPr>
      <a:lvl3pPr marL="3350473" algn="l" defTabSz="3350473" rtl="0" eaLnBrk="1" latinLnBrk="0" hangingPunct="1">
        <a:defRPr sz="6600" kern="1200">
          <a:solidFill>
            <a:schemeClr val="tx1"/>
          </a:solidFill>
          <a:latin typeface="+mn-lt"/>
          <a:ea typeface="+mn-ea"/>
          <a:cs typeface="+mn-cs"/>
        </a:defRPr>
      </a:lvl3pPr>
      <a:lvl4pPr marL="5025710" algn="l" defTabSz="3350473" rtl="0" eaLnBrk="1" latinLnBrk="0" hangingPunct="1">
        <a:defRPr sz="6600" kern="1200">
          <a:solidFill>
            <a:schemeClr val="tx1"/>
          </a:solidFill>
          <a:latin typeface="+mn-lt"/>
          <a:ea typeface="+mn-ea"/>
          <a:cs typeface="+mn-cs"/>
        </a:defRPr>
      </a:lvl4pPr>
      <a:lvl5pPr marL="6700947" algn="l" defTabSz="3350473" rtl="0" eaLnBrk="1" latinLnBrk="0" hangingPunct="1">
        <a:defRPr sz="6600" kern="1200">
          <a:solidFill>
            <a:schemeClr val="tx1"/>
          </a:solidFill>
          <a:latin typeface="+mn-lt"/>
          <a:ea typeface="+mn-ea"/>
          <a:cs typeface="+mn-cs"/>
        </a:defRPr>
      </a:lvl5pPr>
      <a:lvl6pPr marL="8376184" algn="l" defTabSz="3350473" rtl="0" eaLnBrk="1" latinLnBrk="0" hangingPunct="1">
        <a:defRPr sz="6600" kern="1200">
          <a:solidFill>
            <a:schemeClr val="tx1"/>
          </a:solidFill>
          <a:latin typeface="+mn-lt"/>
          <a:ea typeface="+mn-ea"/>
          <a:cs typeface="+mn-cs"/>
        </a:defRPr>
      </a:lvl6pPr>
      <a:lvl7pPr marL="10051420" algn="l" defTabSz="3350473" rtl="0" eaLnBrk="1" latinLnBrk="0" hangingPunct="1">
        <a:defRPr sz="6600" kern="1200">
          <a:solidFill>
            <a:schemeClr val="tx1"/>
          </a:solidFill>
          <a:latin typeface="+mn-lt"/>
          <a:ea typeface="+mn-ea"/>
          <a:cs typeface="+mn-cs"/>
        </a:defRPr>
      </a:lvl7pPr>
      <a:lvl8pPr marL="11726658" algn="l" defTabSz="3350473" rtl="0" eaLnBrk="1" latinLnBrk="0" hangingPunct="1">
        <a:defRPr sz="6600" kern="1200">
          <a:solidFill>
            <a:schemeClr val="tx1"/>
          </a:solidFill>
          <a:latin typeface="+mn-lt"/>
          <a:ea typeface="+mn-ea"/>
          <a:cs typeface="+mn-cs"/>
        </a:defRPr>
      </a:lvl8pPr>
      <a:lvl9pPr marL="13401895" algn="l" defTabSz="3350473"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p:cNvCxnSpPr/>
          <p:nvPr/>
        </p:nvCxnSpPr>
        <p:spPr>
          <a:xfrm>
            <a:off x="1" y="2250211"/>
            <a:ext cx="4389120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0" y="2"/>
            <a:ext cx="43858542" cy="476714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7713" tIns="48856" rIns="97713" bIns="48856" rtlCol="0" anchor="ctr"/>
          <a:lstStyle/>
          <a:p>
            <a:pPr algn="ctr"/>
            <a:r>
              <a:rPr lang="en-US" sz="8000" b="1" dirty="0">
                <a:solidFill>
                  <a:schemeClr val="bg1"/>
                </a:solidFill>
              </a:rPr>
              <a:t>KJ's Educational Institute</a:t>
            </a:r>
          </a:p>
          <a:p>
            <a:pPr algn="ctr"/>
            <a:r>
              <a:rPr lang="en-US" sz="8000" b="1" dirty="0">
                <a:solidFill>
                  <a:schemeClr val="bg1"/>
                </a:solidFill>
              </a:rPr>
              <a:t>TRINITY ACADEMY OF ENGINEERING, PUNE</a:t>
            </a:r>
          </a:p>
          <a:p>
            <a:pPr algn="ctr"/>
            <a:r>
              <a:rPr lang="en-US" b="1" dirty="0">
                <a:solidFill>
                  <a:srgbClr val="FFFF00"/>
                </a:solidFill>
              </a:rPr>
              <a:t>Project Exhibition AY 2023-24 </a:t>
            </a:r>
          </a:p>
          <a:p>
            <a:pPr algn="ctr"/>
            <a:r>
              <a:rPr lang="en-US" b="1" dirty="0">
                <a:solidFill>
                  <a:srgbClr val="FFFF00"/>
                </a:solidFill>
              </a:rPr>
              <a:t>Department  : MCA (</a:t>
            </a:r>
            <a:r>
              <a:rPr lang="en-US" b="1" dirty="0">
                <a:solidFill>
                  <a:schemeClr val="bg1"/>
                </a:solidFill>
              </a:rPr>
              <a:t>ENGINEERING)</a:t>
            </a:r>
            <a:endParaRPr lang="en-US" b="1" dirty="0">
              <a:solidFill>
                <a:srgbClr val="FFFF00"/>
              </a:solidFill>
            </a:endParaRPr>
          </a:p>
        </p:txBody>
      </p:sp>
      <p:sp>
        <p:nvSpPr>
          <p:cNvPr id="12" name="TextBox 11"/>
          <p:cNvSpPr txBox="1"/>
          <p:nvPr/>
        </p:nvSpPr>
        <p:spPr>
          <a:xfrm>
            <a:off x="457197" y="6165342"/>
            <a:ext cx="43126031" cy="6001643"/>
          </a:xfrm>
          <a:prstGeom prst="rect">
            <a:avLst/>
          </a:prstGeom>
          <a:solidFill>
            <a:srgbClr val="CCFFFF"/>
          </a:solidFill>
          <a:ln/>
          <a:effectLst>
            <a:glow rad="228600">
              <a:schemeClr val="accent2">
                <a:satMod val="175000"/>
                <a:alpha val="40000"/>
              </a:schemeClr>
            </a:glow>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6000" b="1" dirty="0">
                <a:solidFill>
                  <a:srgbClr val="0033CC"/>
                </a:solidFill>
                <a:latin typeface="Calibri body"/>
              </a:rPr>
              <a:t>Aim:</a:t>
            </a:r>
            <a:r>
              <a:rPr lang="en-US" dirty="0"/>
              <a:t> Develop a user-friendly online platform that enables customers to browse a diverse selection of trees make secure purchases  and convenient tree-buying experience.</a:t>
            </a:r>
            <a:endParaRPr lang="en-US" sz="6000" b="1" dirty="0">
              <a:solidFill>
                <a:srgbClr val="0033CC"/>
              </a:solidFill>
              <a:latin typeface="Calibri body"/>
            </a:endParaRPr>
          </a:p>
          <a:p>
            <a:r>
              <a:rPr lang="en-US" sz="6000" b="1" dirty="0">
                <a:solidFill>
                  <a:srgbClr val="C00000"/>
                </a:solidFill>
                <a:latin typeface="Calibri body"/>
              </a:rPr>
              <a:t>Objective:</a:t>
            </a:r>
          </a:p>
          <a:p>
            <a:r>
              <a:rPr lang="en-US" sz="6000" b="1" dirty="0" err="1">
                <a:solidFill>
                  <a:srgbClr val="0033CC"/>
                </a:solidFill>
                <a:latin typeface="Calibri body"/>
              </a:rPr>
              <a:t>i</a:t>
            </a:r>
            <a:r>
              <a:rPr lang="en-US" sz="6000" b="1" dirty="0">
                <a:solidFill>
                  <a:srgbClr val="0033CC"/>
                </a:solidFill>
                <a:latin typeface="Calibri body"/>
              </a:rPr>
              <a:t>) </a:t>
            </a:r>
            <a:r>
              <a:rPr lang="en-US" dirty="0"/>
              <a:t>Enhance Customer Experience  </a:t>
            </a:r>
            <a:endParaRPr lang="en-US" sz="6000" b="1" dirty="0">
              <a:solidFill>
                <a:srgbClr val="0033CC"/>
              </a:solidFill>
              <a:latin typeface="Calibri body"/>
            </a:endParaRPr>
          </a:p>
          <a:p>
            <a:r>
              <a:rPr lang="en-US" sz="6000" b="1" dirty="0">
                <a:solidFill>
                  <a:srgbClr val="0033CC"/>
                </a:solidFill>
                <a:latin typeface="Calibri body"/>
              </a:rPr>
              <a:t>ii)</a:t>
            </a:r>
            <a:r>
              <a:rPr lang="en-US" dirty="0"/>
              <a:t> Expand Customer Reach</a:t>
            </a:r>
          </a:p>
          <a:p>
            <a:endParaRPr lang="en-US" sz="6000" b="1" dirty="0">
              <a:solidFill>
                <a:srgbClr val="0033CC"/>
              </a:solidFill>
              <a:latin typeface="Calibri body"/>
            </a:endParaRPr>
          </a:p>
        </p:txBody>
      </p:sp>
      <p:sp>
        <p:nvSpPr>
          <p:cNvPr id="28" name="TextBox 27"/>
          <p:cNvSpPr txBox="1"/>
          <p:nvPr/>
        </p:nvSpPr>
        <p:spPr>
          <a:xfrm>
            <a:off x="195940" y="11144163"/>
            <a:ext cx="20578543" cy="1197229"/>
          </a:xfrm>
          <a:prstGeom prst="rect">
            <a:avLst/>
          </a:prstGeom>
          <a:solidFill>
            <a:srgbClr val="FFCC66"/>
          </a:solidFill>
          <a:ln/>
          <a:effectLst>
            <a:glow rad="228600">
              <a:schemeClr val="accent2">
                <a:satMod val="175000"/>
                <a:alpha val="40000"/>
              </a:schemeClr>
            </a:glow>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7000" b="1" dirty="0">
                <a:solidFill>
                  <a:srgbClr val="800080"/>
                </a:solidFill>
                <a:latin typeface="Times New Roman" pitchFamily="18" charset="0"/>
                <a:cs typeface="Times New Roman" pitchFamily="18" charset="0"/>
              </a:rPr>
              <a:t> Introduction</a:t>
            </a:r>
          </a:p>
        </p:txBody>
      </p:sp>
      <p:sp>
        <p:nvSpPr>
          <p:cNvPr id="30" name="TextBox 29"/>
          <p:cNvSpPr txBox="1"/>
          <p:nvPr/>
        </p:nvSpPr>
        <p:spPr>
          <a:xfrm>
            <a:off x="21440097" y="24723924"/>
            <a:ext cx="22418445" cy="1169551"/>
          </a:xfrm>
          <a:prstGeom prst="rect">
            <a:avLst/>
          </a:prstGeom>
          <a:solidFill>
            <a:srgbClr val="FFCC66"/>
          </a:solidFill>
          <a:ln/>
          <a:effectLst>
            <a:glow rad="228600">
              <a:schemeClr val="accent2">
                <a:satMod val="175000"/>
                <a:alpha val="40000"/>
              </a:schemeClr>
            </a:glow>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7000" b="1" dirty="0">
                <a:solidFill>
                  <a:srgbClr val="800080"/>
                </a:solidFill>
                <a:latin typeface="Times New Roman" pitchFamily="18" charset="0"/>
                <a:cs typeface="Times New Roman" pitchFamily="18" charset="0"/>
              </a:rPr>
              <a:t>Conclusions</a:t>
            </a:r>
          </a:p>
        </p:txBody>
      </p:sp>
      <p:sp>
        <p:nvSpPr>
          <p:cNvPr id="31" name="TextBox 30"/>
          <p:cNvSpPr txBox="1"/>
          <p:nvPr/>
        </p:nvSpPr>
        <p:spPr>
          <a:xfrm>
            <a:off x="21770" y="4666294"/>
            <a:ext cx="43891200" cy="1169551"/>
          </a:xfrm>
          <a:prstGeom prst="rect">
            <a:avLst/>
          </a:prstGeom>
          <a:solidFill>
            <a:srgbClr val="FFCC66"/>
          </a:solidFill>
          <a:ln/>
          <a:effectLst>
            <a:glow rad="228600">
              <a:schemeClr val="accent2">
                <a:satMod val="175000"/>
                <a:alpha val="40000"/>
              </a:schemeClr>
            </a:glow>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7000" b="1" dirty="0">
                <a:solidFill>
                  <a:srgbClr val="800080"/>
                </a:solidFill>
                <a:latin typeface="Times New Roman" pitchFamily="18" charset="0"/>
                <a:cs typeface="Times New Roman" pitchFamily="18" charset="0"/>
              </a:rPr>
              <a:t> Project Title: “TREECART”</a:t>
            </a:r>
          </a:p>
        </p:txBody>
      </p:sp>
      <p:sp>
        <p:nvSpPr>
          <p:cNvPr id="48" name="Rectangle 47"/>
          <p:cNvSpPr/>
          <p:nvPr/>
        </p:nvSpPr>
        <p:spPr>
          <a:xfrm>
            <a:off x="315682" y="29589002"/>
            <a:ext cx="20458799" cy="33293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14000"/>
              </a:lnSpc>
            </a:pPr>
            <a:r>
              <a:rPr lang="en-IN" sz="5400" b="1" dirty="0">
                <a:solidFill>
                  <a:schemeClr val="bg1"/>
                </a:solidFill>
                <a:latin typeface="Book Antiqua" pitchFamily="18" charset="0"/>
                <a:cs typeface="Times New Roman" pitchFamily="18" charset="0"/>
              </a:rPr>
              <a:t>Group No . 07                    Guided By :</a:t>
            </a:r>
            <a:r>
              <a:rPr lang="en-IN" sz="5400" b="1" dirty="0" err="1">
                <a:solidFill>
                  <a:schemeClr val="bg1"/>
                </a:solidFill>
                <a:latin typeface="Book Antiqua" pitchFamily="18" charset="0"/>
                <a:cs typeface="Times New Roman" pitchFamily="18" charset="0"/>
              </a:rPr>
              <a:t>Prof.Dipali.A.Bhusari</a:t>
            </a:r>
            <a:r>
              <a:rPr lang="en-IN" sz="5400" b="1" dirty="0">
                <a:solidFill>
                  <a:schemeClr val="bg1"/>
                </a:solidFill>
                <a:latin typeface="Book Antiqua" pitchFamily="18" charset="0"/>
                <a:cs typeface="Times New Roman" pitchFamily="18" charset="0"/>
              </a:rPr>
              <a:t>                </a:t>
            </a:r>
          </a:p>
          <a:p>
            <a:pPr>
              <a:lnSpc>
                <a:spcPct val="114000"/>
              </a:lnSpc>
            </a:pPr>
            <a:r>
              <a:rPr lang="en-IN" sz="5400" b="1" dirty="0">
                <a:solidFill>
                  <a:schemeClr val="bg1"/>
                </a:solidFill>
                <a:latin typeface="Book Antiqua" pitchFamily="18" charset="0"/>
                <a:cs typeface="Times New Roman" pitchFamily="18" charset="0"/>
              </a:rPr>
              <a:t>Student Name: </a:t>
            </a:r>
          </a:p>
          <a:p>
            <a:pPr>
              <a:lnSpc>
                <a:spcPct val="114000"/>
              </a:lnSpc>
            </a:pPr>
            <a:r>
              <a:rPr lang="en-IN" sz="5400" b="1" dirty="0">
                <a:solidFill>
                  <a:schemeClr val="bg1"/>
                </a:solidFill>
                <a:latin typeface="Book Antiqua" pitchFamily="18" charset="0"/>
                <a:cs typeface="Times New Roman" pitchFamily="18" charset="0"/>
              </a:rPr>
              <a:t>1.  Aniket </a:t>
            </a:r>
            <a:r>
              <a:rPr lang="en-IN" sz="5400" b="1" dirty="0" err="1">
                <a:solidFill>
                  <a:schemeClr val="bg1"/>
                </a:solidFill>
                <a:latin typeface="Book Antiqua" pitchFamily="18" charset="0"/>
                <a:cs typeface="Times New Roman" pitchFamily="18" charset="0"/>
              </a:rPr>
              <a:t>Sarjine</a:t>
            </a:r>
            <a:r>
              <a:rPr lang="en-IN" sz="5400" b="1" dirty="0">
                <a:solidFill>
                  <a:schemeClr val="bg1"/>
                </a:solidFill>
                <a:latin typeface="Book Antiqua" pitchFamily="18" charset="0"/>
                <a:cs typeface="Times New Roman" pitchFamily="18" charset="0"/>
              </a:rPr>
              <a:t>  2.Gaurav </a:t>
            </a:r>
            <a:r>
              <a:rPr lang="en-IN" sz="5400" b="1" dirty="0" err="1">
                <a:solidFill>
                  <a:schemeClr val="bg1"/>
                </a:solidFill>
                <a:latin typeface="Book Antiqua" pitchFamily="18" charset="0"/>
                <a:cs typeface="Times New Roman" pitchFamily="18" charset="0"/>
              </a:rPr>
              <a:t>Tilekar</a:t>
            </a:r>
            <a:r>
              <a:rPr lang="en-IN" sz="5400" b="1" dirty="0">
                <a:solidFill>
                  <a:schemeClr val="bg1"/>
                </a:solidFill>
                <a:latin typeface="Book Antiqua" pitchFamily="18" charset="0"/>
                <a:cs typeface="Times New Roman" pitchFamily="18" charset="0"/>
              </a:rPr>
              <a:t>  3.Harshad </a:t>
            </a:r>
            <a:r>
              <a:rPr lang="en-IN" sz="5400" b="1" dirty="0" err="1">
                <a:solidFill>
                  <a:schemeClr val="bg1"/>
                </a:solidFill>
                <a:latin typeface="Book Antiqua" pitchFamily="18" charset="0"/>
                <a:cs typeface="Times New Roman" pitchFamily="18" charset="0"/>
              </a:rPr>
              <a:t>Borkar</a:t>
            </a:r>
            <a:endParaRPr lang="en-IN" sz="5400" b="1" dirty="0">
              <a:solidFill>
                <a:schemeClr val="bg1"/>
              </a:solidFill>
              <a:latin typeface="Book Antiqua" pitchFamily="18" charset="0"/>
              <a:cs typeface="Times New Roman" pitchFamily="18" charset="0"/>
            </a:endParaRPr>
          </a:p>
        </p:txBody>
      </p:sp>
      <p:sp>
        <p:nvSpPr>
          <p:cNvPr id="40" name="Rectangle 39"/>
          <p:cNvSpPr/>
          <p:nvPr/>
        </p:nvSpPr>
        <p:spPr>
          <a:xfrm>
            <a:off x="21253455" y="26305196"/>
            <a:ext cx="22430917" cy="2739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5400">
                <a:solidFill>
                  <a:schemeClr val="tx1"/>
                </a:solidFill>
                <a:latin typeface="Times New Roman" pitchFamily="18" charset="0"/>
                <a:cs typeface="Times New Roman" pitchFamily="18" charset="0"/>
              </a:rPr>
              <a:t>In conclusion, the proposed enhancement of the nursery store system aims to address the limitations of the existing system and provide an improved online shopping experience for customers</a:t>
            </a:r>
            <a:endParaRPr lang="en-US" sz="5400" dirty="0">
              <a:solidFill>
                <a:schemeClr val="tx1"/>
              </a:solidFill>
              <a:latin typeface="Times New Roman" pitchFamily="18" charset="0"/>
              <a:cs typeface="Times New Roman" pitchFamily="18" charset="0"/>
            </a:endParaRPr>
          </a:p>
        </p:txBody>
      </p:sp>
      <p:sp>
        <p:nvSpPr>
          <p:cNvPr id="46" name="TextBox 45"/>
          <p:cNvSpPr txBox="1"/>
          <p:nvPr/>
        </p:nvSpPr>
        <p:spPr>
          <a:xfrm>
            <a:off x="21619025" y="11202832"/>
            <a:ext cx="21923829" cy="1169551"/>
          </a:xfrm>
          <a:prstGeom prst="rect">
            <a:avLst/>
          </a:prstGeom>
          <a:solidFill>
            <a:srgbClr val="FFCC66"/>
          </a:solidFill>
          <a:ln/>
          <a:effectLst>
            <a:glow rad="228600">
              <a:schemeClr val="accent2">
                <a:satMod val="175000"/>
                <a:alpha val="40000"/>
              </a:schemeClr>
            </a:glow>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7000" b="1" dirty="0">
                <a:solidFill>
                  <a:srgbClr val="800080"/>
                </a:solidFill>
                <a:latin typeface="Times New Roman" pitchFamily="18" charset="0"/>
                <a:cs typeface="Times New Roman" pitchFamily="18" charset="0"/>
              </a:rPr>
              <a:t>Results &amp; Discussions (Figs/Tabular/Graph/Bar Chart)</a:t>
            </a:r>
          </a:p>
        </p:txBody>
      </p:sp>
      <p:sp>
        <p:nvSpPr>
          <p:cNvPr id="37" name="TextBox 36"/>
          <p:cNvSpPr txBox="1"/>
          <p:nvPr/>
        </p:nvSpPr>
        <p:spPr>
          <a:xfrm>
            <a:off x="315681" y="23062890"/>
            <a:ext cx="20917583" cy="1107996"/>
          </a:xfrm>
          <a:prstGeom prst="rect">
            <a:avLst/>
          </a:prstGeom>
          <a:solidFill>
            <a:srgbClr val="FFCC66"/>
          </a:solidFill>
          <a:ln/>
          <a:effectLst>
            <a:glow rad="228600">
              <a:schemeClr val="accent2">
                <a:satMod val="175000"/>
                <a:alpha val="40000"/>
              </a:schemeClr>
            </a:glow>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b="1" dirty="0">
                <a:solidFill>
                  <a:srgbClr val="800080"/>
                </a:solidFill>
                <a:latin typeface="Times New Roman" pitchFamily="18" charset="0"/>
                <a:cs typeface="Times New Roman" pitchFamily="18" charset="0"/>
              </a:rPr>
              <a:t>Experimental Model/Design Formula /Numerical analysis</a:t>
            </a:r>
          </a:p>
        </p:txBody>
      </p:sp>
      <p:sp>
        <p:nvSpPr>
          <p:cNvPr id="20" name="Rectangle 19"/>
          <p:cNvSpPr/>
          <p:nvPr/>
        </p:nvSpPr>
        <p:spPr>
          <a:xfrm>
            <a:off x="283024" y="12527635"/>
            <a:ext cx="20491457" cy="3085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5400" dirty="0" err="1">
                <a:solidFill>
                  <a:schemeClr val="tx1"/>
                </a:solidFill>
                <a:latin typeface="Times New Roman" pitchFamily="18" charset="0"/>
                <a:cs typeface="Times New Roman" pitchFamily="18" charset="0"/>
              </a:rPr>
              <a:t>Treecart</a:t>
            </a:r>
            <a:r>
              <a:rPr lang="en-US" sz="5400" dirty="0">
                <a:solidFill>
                  <a:schemeClr val="tx1"/>
                </a:solidFill>
                <a:latin typeface="Times New Roman" pitchFamily="18" charset="0"/>
                <a:cs typeface="Times New Roman" pitchFamily="18" charset="0"/>
              </a:rPr>
              <a:t> is the online nursery plant store is web based system that comfort and convenience of your homes. With this web based system customer can view the plants with details such as plants cost etc. </a:t>
            </a:r>
          </a:p>
        </p:txBody>
      </p:sp>
      <p:sp>
        <p:nvSpPr>
          <p:cNvPr id="21" name="Rectangle 20"/>
          <p:cNvSpPr/>
          <p:nvPr/>
        </p:nvSpPr>
        <p:spPr>
          <a:xfrm>
            <a:off x="228599" y="24573815"/>
            <a:ext cx="20687401" cy="4813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5400" dirty="0">
              <a:solidFill>
                <a:schemeClr val="tx1"/>
              </a:solidFill>
              <a:latin typeface="Times New Roman" pitchFamily="18" charset="0"/>
              <a:cs typeface="Times New Roman" pitchFamily="18" charset="0"/>
            </a:endParaRPr>
          </a:p>
        </p:txBody>
      </p:sp>
      <p:sp>
        <p:nvSpPr>
          <p:cNvPr id="22" name="Rectangle 21"/>
          <p:cNvSpPr/>
          <p:nvPr/>
        </p:nvSpPr>
        <p:spPr>
          <a:xfrm>
            <a:off x="21440096" y="12805874"/>
            <a:ext cx="22143132" cy="11918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5400" dirty="0">
              <a:solidFill>
                <a:schemeClr val="tx1"/>
              </a:solidFill>
              <a:latin typeface="Times New Roman" pitchFamily="18" charset="0"/>
              <a:cs typeface="Times New Roman" pitchFamily="18" charset="0"/>
            </a:endParaRPr>
          </a:p>
        </p:txBody>
      </p:sp>
      <p:sp>
        <p:nvSpPr>
          <p:cNvPr id="23" name="TextBox 22"/>
          <p:cNvSpPr txBox="1"/>
          <p:nvPr/>
        </p:nvSpPr>
        <p:spPr>
          <a:xfrm>
            <a:off x="195939" y="16004670"/>
            <a:ext cx="20578543" cy="1197229"/>
          </a:xfrm>
          <a:prstGeom prst="rect">
            <a:avLst/>
          </a:prstGeom>
          <a:solidFill>
            <a:srgbClr val="FFCC66"/>
          </a:solidFill>
          <a:ln/>
          <a:effectLst>
            <a:glow rad="228600">
              <a:schemeClr val="accent2">
                <a:satMod val="175000"/>
                <a:alpha val="40000"/>
              </a:schemeClr>
            </a:glow>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7000" b="1" dirty="0">
                <a:solidFill>
                  <a:srgbClr val="800080"/>
                </a:solidFill>
                <a:latin typeface="Times New Roman" pitchFamily="18" charset="0"/>
                <a:cs typeface="Times New Roman" pitchFamily="18" charset="0"/>
              </a:rPr>
              <a:t>Block Diagram/Flow Chart/Methodology</a:t>
            </a:r>
          </a:p>
        </p:txBody>
      </p:sp>
      <p:sp>
        <p:nvSpPr>
          <p:cNvPr id="24" name="Rectangle 23"/>
          <p:cNvSpPr/>
          <p:nvPr/>
        </p:nvSpPr>
        <p:spPr>
          <a:xfrm>
            <a:off x="152396" y="17403216"/>
            <a:ext cx="20665628" cy="5293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5400" dirty="0">
                <a:solidFill>
                  <a:schemeClr val="tx1"/>
                </a:solidFill>
                <a:latin typeface="Times New Roman" pitchFamily="18" charset="0"/>
                <a:cs typeface="Times New Roman" pitchFamily="18" charset="0"/>
              </a:rPr>
              <a:t>j</a:t>
            </a:r>
          </a:p>
        </p:txBody>
      </p:sp>
      <p:pic>
        <p:nvPicPr>
          <p:cNvPr id="25" name="Picture 24" descr="C:\Users\admin\Downloads\a-grade (1).jpg"/>
          <p:cNvPicPr/>
          <p:nvPr/>
        </p:nvPicPr>
        <p:blipFill>
          <a:blip r:embed="rId3">
            <a:extLst>
              <a:ext uri="{28A0092B-C50C-407E-A947-70E740481C1C}">
                <a14:useLocalDpi xmlns:a14="http://schemas.microsoft.com/office/drawing/2010/main" val="0"/>
              </a:ext>
            </a:extLst>
          </a:blip>
          <a:srcRect/>
          <a:stretch>
            <a:fillRect/>
          </a:stretch>
        </p:blipFill>
        <p:spPr bwMode="auto">
          <a:xfrm>
            <a:off x="38481001" y="53439"/>
            <a:ext cx="5203371" cy="4459616"/>
          </a:xfrm>
          <a:prstGeom prst="rect">
            <a:avLst/>
          </a:prstGeom>
          <a:noFill/>
          <a:ln>
            <a:noFill/>
          </a:ln>
        </p:spPr>
      </p:pic>
      <p:pic>
        <p:nvPicPr>
          <p:cNvPr id="26" name="Picture 25" descr="Trinity Logo Hi-res 2"/>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H="1" flipV="1">
            <a:off x="195939" y="53439"/>
            <a:ext cx="4452262" cy="4523926"/>
          </a:xfrm>
          <a:prstGeom prst="rect">
            <a:avLst/>
          </a:prstGeom>
          <a:noFill/>
          <a:ln>
            <a:noFill/>
          </a:ln>
        </p:spPr>
      </p:pic>
      <p:sp>
        <p:nvSpPr>
          <p:cNvPr id="29" name="Rectangle 28"/>
          <p:cNvSpPr/>
          <p:nvPr/>
        </p:nvSpPr>
        <p:spPr>
          <a:xfrm>
            <a:off x="21233265" y="29477876"/>
            <a:ext cx="22309589" cy="33293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14000"/>
              </a:lnSpc>
            </a:pPr>
            <a:r>
              <a:rPr lang="en-IN" sz="5400" b="1" dirty="0">
                <a:solidFill>
                  <a:schemeClr val="bg1"/>
                </a:solidFill>
                <a:latin typeface="Book Antiqua" pitchFamily="18" charset="0"/>
                <a:cs typeface="Times New Roman" pitchFamily="18" charset="0"/>
              </a:rPr>
              <a:t>Important references/Publication details</a:t>
            </a:r>
          </a:p>
          <a:p>
            <a:pPr marL="914400" indent="-914400">
              <a:lnSpc>
                <a:spcPct val="114000"/>
              </a:lnSpc>
              <a:buAutoNum type="arabicPeriod"/>
            </a:pPr>
            <a:r>
              <a:rPr lang="en-US" b="1" dirty="0"/>
              <a:t>Books</a:t>
            </a:r>
            <a:r>
              <a:rPr lang="en-US" dirty="0"/>
              <a:t>: ”</a:t>
            </a:r>
            <a:r>
              <a:rPr lang="en-US" b="1" dirty="0"/>
              <a:t>E-commerce 202X</a:t>
            </a:r>
            <a:r>
              <a:rPr lang="en-IN" sz="5400" b="1" dirty="0">
                <a:solidFill>
                  <a:schemeClr val="bg1"/>
                </a:solidFill>
                <a:latin typeface="Book Antiqua" pitchFamily="18" charset="0"/>
                <a:cs typeface="Times New Roman" pitchFamily="18" charset="0"/>
              </a:rPr>
              <a:t> </a:t>
            </a:r>
          </a:p>
          <a:p>
            <a:pPr marL="914400" indent="-914400">
              <a:lnSpc>
                <a:spcPct val="114000"/>
              </a:lnSpc>
              <a:buAutoNum type="arabicPeriod"/>
            </a:pPr>
            <a:r>
              <a:rPr lang="en-IN" sz="5400" b="1" dirty="0">
                <a:solidFill>
                  <a:schemeClr val="bg1"/>
                </a:solidFill>
                <a:latin typeface="Book Antiqua" pitchFamily="18" charset="0"/>
                <a:cs typeface="Times New Roman" pitchFamily="18" charset="0"/>
              </a:rPr>
              <a:t> </a:t>
            </a:r>
            <a:r>
              <a:rPr lang="en-US" b="1" dirty="0"/>
              <a:t>Academic Journals and Papers</a:t>
            </a:r>
            <a:r>
              <a:rPr lang="en-US" dirty="0"/>
              <a:t>: ”</a:t>
            </a:r>
            <a:r>
              <a:rPr lang="en-US" b="1" dirty="0"/>
              <a:t>E-commerce website</a:t>
            </a:r>
            <a:endParaRPr lang="en-IN" sz="5400" b="1" dirty="0">
              <a:solidFill>
                <a:schemeClr val="bg1"/>
              </a:solidFill>
              <a:latin typeface="Book Antiqua" pitchFamily="18" charset="0"/>
              <a:cs typeface="Times New Roman" pitchFamily="18" charset="0"/>
            </a:endParaRPr>
          </a:p>
        </p:txBody>
      </p:sp>
      <p:pic>
        <p:nvPicPr>
          <p:cNvPr id="32" name="Picture 4" descr="websit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9319" y="321496"/>
            <a:ext cx="5453743" cy="419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31"/>
          <p:cNvPicPr>
            <a:picLocks noChangeAspect="1"/>
          </p:cNvPicPr>
          <p:nvPr/>
        </p:nvPicPr>
        <p:blipFill>
          <a:blip r:embed="rId6"/>
          <a:stretch>
            <a:fillRect/>
          </a:stretch>
        </p:blipFill>
        <p:spPr>
          <a:xfrm>
            <a:off x="5192487" y="117750"/>
            <a:ext cx="4469494" cy="4459616"/>
          </a:xfrm>
          <a:prstGeom prst="rect">
            <a:avLst/>
          </a:prstGeom>
          <a:noFill/>
          <a:ln w="9525">
            <a:noFill/>
          </a:ln>
        </p:spPr>
      </p:pic>
      <p:sp>
        <p:nvSpPr>
          <p:cNvPr id="4" name="Rectangle 3">
            <a:extLst>
              <a:ext uri="{FF2B5EF4-FFF2-40B4-BE49-F238E27FC236}">
                <a16:creationId xmlns:a16="http://schemas.microsoft.com/office/drawing/2014/main" id="{8FB219D8-0015-4EB1-BE61-AD5BEFF82478}"/>
              </a:ext>
            </a:extLst>
          </p:cNvPr>
          <p:cNvSpPr>
            <a:spLocks noChangeArrowheads="1"/>
          </p:cNvSpPr>
          <p:nvPr/>
        </p:nvSpPr>
        <p:spPr bwMode="auto">
          <a:xfrm>
            <a:off x="0" y="0"/>
            <a:ext cx="158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and convenient tree-buying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62C99E2-99C1-4070-AB4B-F83052C569BB}"/>
              </a:ext>
            </a:extLst>
          </p:cNvPr>
          <p:cNvSpPr>
            <a:spLocks noChangeArrowheads="1"/>
          </p:cNvSpPr>
          <p:nvPr/>
        </p:nvSpPr>
        <p:spPr bwMode="auto">
          <a:xfrm>
            <a:off x="0" y="0"/>
            <a:ext cx="6561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4FEBCC0-3407-4714-B129-E1E6F1B68381}"/>
              </a:ext>
            </a:extLst>
          </p:cNvPr>
          <p:cNvSpPr>
            <a:spLocks noChangeArrowheads="1"/>
          </p:cNvSpPr>
          <p:nvPr/>
        </p:nvSpPr>
        <p:spPr bwMode="auto">
          <a:xfrm>
            <a:off x="152400" y="152400"/>
            <a:ext cx="158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and convenient tree-buying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5CAD149-7B18-469E-82DF-D2EA0FEFF61F}"/>
              </a:ext>
            </a:extLst>
          </p:cNvPr>
          <p:cNvSpPr>
            <a:spLocks noChangeArrowheads="1"/>
          </p:cNvSpPr>
          <p:nvPr/>
        </p:nvSpPr>
        <p:spPr bwMode="auto">
          <a:xfrm>
            <a:off x="152400" y="152400"/>
            <a:ext cx="6561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991ACE9D-C94E-48E6-ABA2-689287C1C0C1}"/>
              </a:ext>
            </a:extLst>
          </p:cNvPr>
          <p:cNvPicPr>
            <a:picLocks noChangeAspect="1"/>
          </p:cNvPicPr>
          <p:nvPr/>
        </p:nvPicPr>
        <p:blipFill>
          <a:blip r:embed="rId7"/>
          <a:stretch>
            <a:fillRect/>
          </a:stretch>
        </p:blipFill>
        <p:spPr>
          <a:xfrm>
            <a:off x="6713538" y="17403214"/>
            <a:ext cx="8927191" cy="5256747"/>
          </a:xfrm>
          <a:prstGeom prst="rect">
            <a:avLst/>
          </a:prstGeom>
        </p:spPr>
      </p:pic>
      <p:pic>
        <p:nvPicPr>
          <p:cNvPr id="35" name="Picture 34">
            <a:extLst>
              <a:ext uri="{FF2B5EF4-FFF2-40B4-BE49-F238E27FC236}">
                <a16:creationId xmlns:a16="http://schemas.microsoft.com/office/drawing/2014/main" id="{DBD0ECD2-3CD5-4F27-8518-AE3706836C7F}"/>
              </a:ext>
            </a:extLst>
          </p:cNvPr>
          <p:cNvPicPr/>
          <p:nvPr/>
        </p:nvPicPr>
        <p:blipFill>
          <a:blip r:embed="rId8"/>
          <a:stretch>
            <a:fillRect/>
          </a:stretch>
        </p:blipFill>
        <p:spPr>
          <a:xfrm>
            <a:off x="6934201" y="24502369"/>
            <a:ext cx="7239000" cy="4885318"/>
          </a:xfrm>
          <a:prstGeom prst="rect">
            <a:avLst/>
          </a:prstGeom>
        </p:spPr>
      </p:pic>
      <p:pic>
        <p:nvPicPr>
          <p:cNvPr id="36" name="Picture 35">
            <a:extLst>
              <a:ext uri="{FF2B5EF4-FFF2-40B4-BE49-F238E27FC236}">
                <a16:creationId xmlns:a16="http://schemas.microsoft.com/office/drawing/2014/main" id="{602B045C-7E62-480F-BEDB-A25181FD4763}"/>
              </a:ext>
            </a:extLst>
          </p:cNvPr>
          <p:cNvPicPr/>
          <p:nvPr/>
        </p:nvPicPr>
        <p:blipFill>
          <a:blip r:embed="rId9"/>
          <a:stretch>
            <a:fillRect/>
          </a:stretch>
        </p:blipFill>
        <p:spPr>
          <a:xfrm>
            <a:off x="21440097" y="12805876"/>
            <a:ext cx="22298708" cy="11939820"/>
          </a:xfrm>
          <a:prstGeom prst="rect">
            <a:avLst/>
          </a:prstGeom>
        </p:spPr>
      </p:pic>
    </p:spTree>
    <p:extLst>
      <p:ext uri="{BB962C8B-B14F-4D97-AF65-F5344CB8AC3E}">
        <p14:creationId xmlns:p14="http://schemas.microsoft.com/office/powerpoint/2010/main" val="1444794444"/>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646B86"/>
      </a:dk2>
      <a:lt2>
        <a:srgbClr val="C5D1D7"/>
      </a:lt2>
      <a:accent1>
        <a:srgbClr val="D16349"/>
      </a:accent1>
      <a:accent2>
        <a:srgbClr val="FFFF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2611</TotalTime>
  <Words>239</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Book Antiqua</vt:lpstr>
      <vt:lpstr>Calibri</vt:lpstr>
      <vt:lpstr>Calibri body</vt:lpstr>
      <vt:lpstr>Söhne</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dc:creator>
  <cp:lastModifiedBy>admin</cp:lastModifiedBy>
  <cp:revision>167</cp:revision>
  <dcterms:created xsi:type="dcterms:W3CDTF">2016-06-10T08:56:42Z</dcterms:created>
  <dcterms:modified xsi:type="dcterms:W3CDTF">2024-04-27T12:24:27Z</dcterms:modified>
</cp:coreProperties>
</file>