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98525" y="3641725"/>
            <a:ext cx="7327900" cy="1292859"/>
          </a:xfrm>
          <a:custGeom>
            <a:avLst/>
            <a:gdLst>
              <a:gd name="connsiteX0" fmla="*/ 6350 w 7327900"/>
              <a:gd name="connsiteY0" fmla="*/ 1286509 h 1292859"/>
              <a:gd name="connsiteX1" fmla="*/ 7321550 w 7327900"/>
              <a:gd name="connsiteY1" fmla="*/ 1286509 h 1292859"/>
              <a:gd name="connsiteX2" fmla="*/ 7321550 w 7327900"/>
              <a:gd name="connsiteY2" fmla="*/ 6350 h 1292859"/>
              <a:gd name="connsiteX3" fmla="*/ 6350 w 7327900"/>
              <a:gd name="connsiteY3" fmla="*/ 6350 h 1292859"/>
              <a:gd name="connsiteX4" fmla="*/ 6350 w 7327900"/>
              <a:gd name="connsiteY4" fmla="*/ 1286509 h 1292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27900" h="1292859">
                <a:moveTo>
                  <a:pt x="6350" y="1286509"/>
                </a:moveTo>
                <a:lnTo>
                  <a:pt x="7321550" y="1286509"/>
                </a:lnTo>
                <a:lnTo>
                  <a:pt x="7321550" y="6350"/>
                </a:lnTo>
                <a:lnTo>
                  <a:pt x="6350" y="6350"/>
                </a:lnTo>
                <a:lnTo>
                  <a:pt x="6350" y="128650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08050" y="5041900"/>
            <a:ext cx="7327900" cy="698500"/>
          </a:xfrm>
          <a:custGeom>
            <a:avLst/>
            <a:gdLst>
              <a:gd name="connsiteX0" fmla="*/ 6350 w 7327900"/>
              <a:gd name="connsiteY0" fmla="*/ 692150 h 698500"/>
              <a:gd name="connsiteX1" fmla="*/ 7321550 w 7327900"/>
              <a:gd name="connsiteY1" fmla="*/ 692150 h 698500"/>
              <a:gd name="connsiteX2" fmla="*/ 7321550 w 7327900"/>
              <a:gd name="connsiteY2" fmla="*/ 6350 h 698500"/>
              <a:gd name="connsiteX3" fmla="*/ 6350 w 7327900"/>
              <a:gd name="connsiteY3" fmla="*/ 6350 h 698500"/>
              <a:gd name="connsiteX4" fmla="*/ 6350 w 7327900"/>
              <a:gd name="connsiteY4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27900" h="698500">
                <a:moveTo>
                  <a:pt x="6350" y="692150"/>
                </a:moveTo>
                <a:lnTo>
                  <a:pt x="7321550" y="692150"/>
                </a:lnTo>
                <a:lnTo>
                  <a:pt x="7321550" y="6350"/>
                </a:lnTo>
                <a:lnTo>
                  <a:pt x="6350" y="6350"/>
                </a:lnTo>
                <a:lnTo>
                  <a:pt x="63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04875" y="3648075"/>
            <a:ext cx="228600" cy="1280159"/>
          </a:xfrm>
          <a:custGeom>
            <a:avLst/>
            <a:gdLst>
              <a:gd name="connsiteX0" fmla="*/ 0 w 228600"/>
              <a:gd name="connsiteY0" fmla="*/ 1280159 h 1280159"/>
              <a:gd name="connsiteX1" fmla="*/ 228600 w 228600"/>
              <a:gd name="connsiteY1" fmla="*/ 1280159 h 1280159"/>
              <a:gd name="connsiteX2" fmla="*/ 228600 w 228600"/>
              <a:gd name="connsiteY2" fmla="*/ 0 h 1280159"/>
              <a:gd name="connsiteX3" fmla="*/ 0 w 228600"/>
              <a:gd name="connsiteY3" fmla="*/ 0 h 1280159"/>
              <a:gd name="connsiteX4" fmla="*/ 0 w 228600"/>
              <a:gd name="connsiteY4" fmla="*/ 1280159 h 12801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1280159">
                <a:moveTo>
                  <a:pt x="0" y="1280159"/>
                </a:moveTo>
                <a:lnTo>
                  <a:pt x="228600" y="1280159"/>
                </a:lnTo>
                <a:lnTo>
                  <a:pt x="228600" y="0"/>
                </a:lnTo>
                <a:lnTo>
                  <a:pt x="0" y="0"/>
                </a:lnTo>
                <a:lnTo>
                  <a:pt x="0" y="1280159"/>
                </a:lnTo>
              </a:path>
            </a:pathLst>
          </a:custGeom>
          <a:solidFill>
            <a:srgbClr val="727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914400" y="5048250"/>
            <a:ext cx="228600" cy="685800"/>
          </a:xfrm>
          <a:custGeom>
            <a:avLst/>
            <a:gdLst>
              <a:gd name="connsiteX0" fmla="*/ 0 w 228600"/>
              <a:gd name="connsiteY0" fmla="*/ 685800 h 685800"/>
              <a:gd name="connsiteX1" fmla="*/ 228600 w 228600"/>
              <a:gd name="connsiteY1" fmla="*/ 685800 h 685800"/>
              <a:gd name="connsiteX2" fmla="*/ 228600 w 228600"/>
              <a:gd name="connsiteY2" fmla="*/ 0 h 685800"/>
              <a:gd name="connsiteX3" fmla="*/ 0 w 228600"/>
              <a:gd name="connsiteY3" fmla="*/ 0 h 685800"/>
              <a:gd name="connsiteX4" fmla="*/ 0 w 228600"/>
              <a:gd name="connsiteY4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685800">
                <a:moveTo>
                  <a:pt x="0" y="685800"/>
                </a:moveTo>
                <a:lnTo>
                  <a:pt x="228600" y="685800"/>
                </a:lnTo>
                <a:lnTo>
                  <a:pt x="228600" y="0"/>
                </a:lnTo>
                <a:lnTo>
                  <a:pt x="0" y="0"/>
                </a:lnTo>
                <a:lnTo>
                  <a:pt x="0" y="68580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88887" y="188937"/>
            <a:ext cx="8766175" cy="6480175"/>
          </a:xfrm>
          <a:custGeom>
            <a:avLst/>
            <a:gdLst>
              <a:gd name="connsiteX0" fmla="*/ 25400 w 8766175"/>
              <a:gd name="connsiteY0" fmla="*/ 6454775 h 6480175"/>
              <a:gd name="connsiteX1" fmla="*/ 8740774 w 8766175"/>
              <a:gd name="connsiteY1" fmla="*/ 6454775 h 6480175"/>
              <a:gd name="connsiteX2" fmla="*/ 8740774 w 8766175"/>
              <a:gd name="connsiteY2" fmla="*/ 25400 h 6480175"/>
              <a:gd name="connsiteX3" fmla="*/ 25400 w 8766175"/>
              <a:gd name="connsiteY3" fmla="*/ 25400 h 6480175"/>
              <a:gd name="connsiteX4" fmla="*/ 25400 w 8766175"/>
              <a:gd name="connsiteY4" fmla="*/ 6454775 h 6480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766175" h="6480175">
                <a:moveTo>
                  <a:pt x="25400" y="6454775"/>
                </a:moveTo>
                <a:lnTo>
                  <a:pt x="8740774" y="6454775"/>
                </a:lnTo>
                <a:lnTo>
                  <a:pt x="8740774" y="25400"/>
                </a:lnTo>
                <a:lnTo>
                  <a:pt x="25400" y="25400"/>
                </a:lnTo>
                <a:lnTo>
                  <a:pt x="25400" y="645477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430526" y="1692782"/>
            <a:ext cx="356108" cy="72136"/>
          </a:xfrm>
          <a:custGeom>
            <a:avLst/>
            <a:gdLst>
              <a:gd name="connsiteX0" fmla="*/ 346328 w 356108"/>
              <a:gd name="connsiteY0" fmla="*/ 6350 h 72136"/>
              <a:gd name="connsiteX1" fmla="*/ 349757 w 356108"/>
              <a:gd name="connsiteY1" fmla="*/ 57531 h 72136"/>
              <a:gd name="connsiteX2" fmla="*/ 12700 w 356108"/>
              <a:gd name="connsiteY2" fmla="*/ 65786 h 72136"/>
              <a:gd name="connsiteX3" fmla="*/ 6350 w 356108"/>
              <a:gd name="connsiteY3" fmla="*/ 13462 h 72136"/>
              <a:gd name="connsiteX4" fmla="*/ 346328 w 356108"/>
              <a:gd name="connsiteY4" fmla="*/ 6350 h 721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6108" h="72136">
                <a:moveTo>
                  <a:pt x="346328" y="6350"/>
                </a:moveTo>
                <a:lnTo>
                  <a:pt x="349757" y="57531"/>
                </a:lnTo>
                <a:cubicBezTo>
                  <a:pt x="244855" y="62992"/>
                  <a:pt x="132460" y="65786"/>
                  <a:pt x="12700" y="65786"/>
                </a:cubicBezTo>
                <a:lnTo>
                  <a:pt x="6350" y="13462"/>
                </a:lnTo>
                <a:cubicBezTo>
                  <a:pt x="157606" y="13462"/>
                  <a:pt x="270891" y="11049"/>
                  <a:pt x="346328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580514" y="1681607"/>
            <a:ext cx="201676" cy="109092"/>
          </a:xfrm>
          <a:custGeom>
            <a:avLst/>
            <a:gdLst>
              <a:gd name="connsiteX0" fmla="*/ 100457 w 201676"/>
              <a:gd name="connsiteY0" fmla="*/ 6350 h 109092"/>
              <a:gd name="connsiteX1" fmla="*/ 29718 w 201676"/>
              <a:gd name="connsiteY1" fmla="*/ 19685 h 109092"/>
              <a:gd name="connsiteX2" fmla="*/ 6350 w 201676"/>
              <a:gd name="connsiteY2" fmla="*/ 54610 h 109092"/>
              <a:gd name="connsiteX3" fmla="*/ 29972 w 201676"/>
              <a:gd name="connsiteY3" fmla="*/ 89407 h 109092"/>
              <a:gd name="connsiteX4" fmla="*/ 100457 w 201676"/>
              <a:gd name="connsiteY4" fmla="*/ 102742 h 109092"/>
              <a:gd name="connsiteX5" fmla="*/ 171450 w 201676"/>
              <a:gd name="connsiteY5" fmla="*/ 89535 h 109092"/>
              <a:gd name="connsiteX6" fmla="*/ 195326 w 201676"/>
              <a:gd name="connsiteY6" fmla="*/ 54610 h 109092"/>
              <a:gd name="connsiteX7" fmla="*/ 171704 w 201676"/>
              <a:gd name="connsiteY7" fmla="*/ 19811 h 109092"/>
              <a:gd name="connsiteX8" fmla="*/ 100457 w 201676"/>
              <a:gd name="connsiteY8" fmla="*/ 6350 h 109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01676" h="109092">
                <a:moveTo>
                  <a:pt x="100457" y="6350"/>
                </a:moveTo>
                <a:cubicBezTo>
                  <a:pt x="68961" y="6350"/>
                  <a:pt x="45339" y="10794"/>
                  <a:pt x="29718" y="19685"/>
                </a:cubicBezTo>
                <a:cubicBezTo>
                  <a:pt x="14097" y="28575"/>
                  <a:pt x="6350" y="40258"/>
                  <a:pt x="6350" y="54610"/>
                </a:cubicBezTo>
                <a:cubicBezTo>
                  <a:pt x="6350" y="68960"/>
                  <a:pt x="14224" y="80644"/>
                  <a:pt x="29972" y="89407"/>
                </a:cubicBezTo>
                <a:cubicBezTo>
                  <a:pt x="45720" y="98297"/>
                  <a:pt x="69214" y="102742"/>
                  <a:pt x="100457" y="102742"/>
                </a:cubicBezTo>
                <a:cubicBezTo>
                  <a:pt x="131826" y="102742"/>
                  <a:pt x="155575" y="98297"/>
                  <a:pt x="171450" y="89535"/>
                </a:cubicBezTo>
                <a:cubicBezTo>
                  <a:pt x="187452" y="80772"/>
                  <a:pt x="195326" y="69214"/>
                  <a:pt x="195326" y="54610"/>
                </a:cubicBezTo>
                <a:cubicBezTo>
                  <a:pt x="195326" y="40385"/>
                  <a:pt x="187452" y="28828"/>
                  <a:pt x="171704" y="19811"/>
                </a:cubicBezTo>
                <a:cubicBezTo>
                  <a:pt x="155955" y="10794"/>
                  <a:pt x="132207" y="6350"/>
                  <a:pt x="100457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965784" y="1677161"/>
            <a:ext cx="334314" cy="146430"/>
          </a:xfrm>
          <a:custGeom>
            <a:avLst/>
            <a:gdLst>
              <a:gd name="connsiteX0" fmla="*/ 6350 w 334314"/>
              <a:gd name="connsiteY0" fmla="*/ 6350 h 146430"/>
              <a:gd name="connsiteX1" fmla="*/ 68795 w 334314"/>
              <a:gd name="connsiteY1" fmla="*/ 6350 h 146430"/>
              <a:gd name="connsiteX2" fmla="*/ 68795 w 334314"/>
              <a:gd name="connsiteY2" fmla="*/ 87883 h 146430"/>
              <a:gd name="connsiteX3" fmla="*/ 327964 w 334314"/>
              <a:gd name="connsiteY3" fmla="*/ 87883 h 146430"/>
              <a:gd name="connsiteX4" fmla="*/ 327964 w 334314"/>
              <a:gd name="connsiteY4" fmla="*/ 140080 h 146430"/>
              <a:gd name="connsiteX5" fmla="*/ 6350 w 334314"/>
              <a:gd name="connsiteY5" fmla="*/ 140080 h 146430"/>
              <a:gd name="connsiteX6" fmla="*/ 6350 w 334314"/>
              <a:gd name="connsiteY6" fmla="*/ 6350 h 146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34314" h="146430">
                <a:moveTo>
                  <a:pt x="6350" y="6350"/>
                </a:moveTo>
                <a:lnTo>
                  <a:pt x="68795" y="6350"/>
                </a:lnTo>
                <a:lnTo>
                  <a:pt x="68795" y="87883"/>
                </a:lnTo>
                <a:lnTo>
                  <a:pt x="327964" y="87883"/>
                </a:lnTo>
                <a:lnTo>
                  <a:pt x="327964" y="140080"/>
                </a:lnTo>
                <a:lnTo>
                  <a:pt x="6350" y="14008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517522" y="1630298"/>
            <a:ext cx="327660" cy="211708"/>
          </a:xfrm>
          <a:custGeom>
            <a:avLst/>
            <a:gdLst>
              <a:gd name="connsiteX0" fmla="*/ 163449 w 327660"/>
              <a:gd name="connsiteY0" fmla="*/ 6350 h 211708"/>
              <a:gd name="connsiteX1" fmla="*/ 279400 w 327660"/>
              <a:gd name="connsiteY1" fmla="*/ 34290 h 211708"/>
              <a:gd name="connsiteX2" fmla="*/ 321309 w 327660"/>
              <a:gd name="connsiteY2" fmla="*/ 105918 h 211708"/>
              <a:gd name="connsiteX3" fmla="*/ 279527 w 327660"/>
              <a:gd name="connsiteY3" fmla="*/ 177673 h 211708"/>
              <a:gd name="connsiteX4" fmla="*/ 163449 w 327660"/>
              <a:gd name="connsiteY4" fmla="*/ 205358 h 211708"/>
              <a:gd name="connsiteX5" fmla="*/ 47879 w 327660"/>
              <a:gd name="connsiteY5" fmla="*/ 177673 h 211708"/>
              <a:gd name="connsiteX6" fmla="*/ 6350 w 327660"/>
              <a:gd name="connsiteY6" fmla="*/ 105918 h 211708"/>
              <a:gd name="connsiteX7" fmla="*/ 48005 w 327660"/>
              <a:gd name="connsiteY7" fmla="*/ 34163 h 211708"/>
              <a:gd name="connsiteX8" fmla="*/ 163449 w 327660"/>
              <a:gd name="connsiteY8" fmla="*/ 6350 h 2117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27660" h="211708">
                <a:moveTo>
                  <a:pt x="163449" y="6350"/>
                </a:moveTo>
                <a:cubicBezTo>
                  <a:pt x="212852" y="6350"/>
                  <a:pt x="251459" y="15621"/>
                  <a:pt x="279400" y="34290"/>
                </a:cubicBezTo>
                <a:cubicBezTo>
                  <a:pt x="307340" y="52958"/>
                  <a:pt x="321309" y="76835"/>
                  <a:pt x="321309" y="105918"/>
                </a:cubicBezTo>
                <a:cubicBezTo>
                  <a:pt x="321309" y="135382"/>
                  <a:pt x="307340" y="159258"/>
                  <a:pt x="279527" y="177673"/>
                </a:cubicBezTo>
                <a:cubicBezTo>
                  <a:pt x="251713" y="196088"/>
                  <a:pt x="212978" y="205358"/>
                  <a:pt x="163449" y="205358"/>
                </a:cubicBezTo>
                <a:cubicBezTo>
                  <a:pt x="114046" y="205358"/>
                  <a:pt x="75565" y="196088"/>
                  <a:pt x="47879" y="177673"/>
                </a:cubicBezTo>
                <a:cubicBezTo>
                  <a:pt x="20193" y="159258"/>
                  <a:pt x="6350" y="135382"/>
                  <a:pt x="6350" y="105918"/>
                </a:cubicBezTo>
                <a:cubicBezTo>
                  <a:pt x="6350" y="76708"/>
                  <a:pt x="20193" y="52832"/>
                  <a:pt x="48005" y="34163"/>
                </a:cubicBezTo>
                <a:cubicBezTo>
                  <a:pt x="75691" y="15621"/>
                  <a:pt x="114172" y="6350"/>
                  <a:pt x="163449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930019" y="1616710"/>
            <a:ext cx="456310" cy="227202"/>
          </a:xfrm>
          <a:custGeom>
            <a:avLst/>
            <a:gdLst>
              <a:gd name="connsiteX0" fmla="*/ 6350 w 456310"/>
              <a:gd name="connsiteY0" fmla="*/ 6350 h 227202"/>
              <a:gd name="connsiteX1" fmla="*/ 449960 w 456310"/>
              <a:gd name="connsiteY1" fmla="*/ 6350 h 227202"/>
              <a:gd name="connsiteX2" fmla="*/ 449960 w 456310"/>
              <a:gd name="connsiteY2" fmla="*/ 59054 h 227202"/>
              <a:gd name="connsiteX3" fmla="*/ 259079 w 456310"/>
              <a:gd name="connsiteY3" fmla="*/ 59054 h 227202"/>
              <a:gd name="connsiteX4" fmla="*/ 259079 w 456310"/>
              <a:gd name="connsiteY4" fmla="*/ 220852 h 227202"/>
              <a:gd name="connsiteX5" fmla="*/ 196595 w 456310"/>
              <a:gd name="connsiteY5" fmla="*/ 220852 h 227202"/>
              <a:gd name="connsiteX6" fmla="*/ 196595 w 456310"/>
              <a:gd name="connsiteY6" fmla="*/ 59054 h 227202"/>
              <a:gd name="connsiteX7" fmla="*/ 6350 w 456310"/>
              <a:gd name="connsiteY7" fmla="*/ 59054 h 227202"/>
              <a:gd name="connsiteX8" fmla="*/ 6350 w 456310"/>
              <a:gd name="connsiteY8" fmla="*/ 6350 h 2272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56310" h="227202">
                <a:moveTo>
                  <a:pt x="6350" y="6350"/>
                </a:moveTo>
                <a:lnTo>
                  <a:pt x="449960" y="6350"/>
                </a:lnTo>
                <a:lnTo>
                  <a:pt x="449960" y="59054"/>
                </a:lnTo>
                <a:lnTo>
                  <a:pt x="259079" y="59054"/>
                </a:lnTo>
                <a:lnTo>
                  <a:pt x="259079" y="220852"/>
                </a:lnTo>
                <a:lnTo>
                  <a:pt x="196595" y="220852"/>
                </a:lnTo>
                <a:lnTo>
                  <a:pt x="196595" y="59054"/>
                </a:lnTo>
                <a:lnTo>
                  <a:pt x="6350" y="59054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902842" y="1587119"/>
            <a:ext cx="456311" cy="153797"/>
          </a:xfrm>
          <a:custGeom>
            <a:avLst/>
            <a:gdLst>
              <a:gd name="connsiteX0" fmla="*/ 6350 w 456311"/>
              <a:gd name="connsiteY0" fmla="*/ 6350 h 153797"/>
              <a:gd name="connsiteX1" fmla="*/ 449961 w 456311"/>
              <a:gd name="connsiteY1" fmla="*/ 6350 h 153797"/>
              <a:gd name="connsiteX2" fmla="*/ 449961 w 456311"/>
              <a:gd name="connsiteY2" fmla="*/ 58673 h 153797"/>
              <a:gd name="connsiteX3" fmla="*/ 332701 w 456311"/>
              <a:gd name="connsiteY3" fmla="*/ 58673 h 153797"/>
              <a:gd name="connsiteX4" fmla="*/ 332701 w 456311"/>
              <a:gd name="connsiteY4" fmla="*/ 147447 h 153797"/>
              <a:gd name="connsiteX5" fmla="*/ 270751 w 456311"/>
              <a:gd name="connsiteY5" fmla="*/ 147447 h 153797"/>
              <a:gd name="connsiteX6" fmla="*/ 270751 w 456311"/>
              <a:gd name="connsiteY6" fmla="*/ 58673 h 153797"/>
              <a:gd name="connsiteX7" fmla="*/ 213017 w 456311"/>
              <a:gd name="connsiteY7" fmla="*/ 58673 h 153797"/>
              <a:gd name="connsiteX8" fmla="*/ 213017 w 456311"/>
              <a:gd name="connsiteY8" fmla="*/ 147447 h 153797"/>
              <a:gd name="connsiteX9" fmla="*/ 151066 w 456311"/>
              <a:gd name="connsiteY9" fmla="*/ 147447 h 153797"/>
              <a:gd name="connsiteX10" fmla="*/ 151066 w 456311"/>
              <a:gd name="connsiteY10" fmla="*/ 58673 h 153797"/>
              <a:gd name="connsiteX11" fmla="*/ 6350 w 456311"/>
              <a:gd name="connsiteY11" fmla="*/ 58673 h 153797"/>
              <a:gd name="connsiteX12" fmla="*/ 6350 w 456311"/>
              <a:gd name="connsiteY12" fmla="*/ 6350 h 153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456311" h="153797">
                <a:moveTo>
                  <a:pt x="6350" y="6350"/>
                </a:moveTo>
                <a:lnTo>
                  <a:pt x="449961" y="6350"/>
                </a:lnTo>
                <a:lnTo>
                  <a:pt x="449961" y="58673"/>
                </a:lnTo>
                <a:lnTo>
                  <a:pt x="332701" y="58673"/>
                </a:lnTo>
                <a:lnTo>
                  <a:pt x="332701" y="147447"/>
                </a:lnTo>
                <a:lnTo>
                  <a:pt x="270751" y="147447"/>
                </a:lnTo>
                <a:lnTo>
                  <a:pt x="270751" y="58673"/>
                </a:lnTo>
                <a:lnTo>
                  <a:pt x="213017" y="58673"/>
                </a:lnTo>
                <a:lnTo>
                  <a:pt x="213017" y="147447"/>
                </a:lnTo>
                <a:lnTo>
                  <a:pt x="151066" y="147447"/>
                </a:lnTo>
                <a:lnTo>
                  <a:pt x="151066" y="58673"/>
                </a:lnTo>
                <a:lnTo>
                  <a:pt x="6350" y="58673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527300" y="1434972"/>
            <a:ext cx="151764" cy="148844"/>
          </a:xfrm>
          <a:custGeom>
            <a:avLst/>
            <a:gdLst>
              <a:gd name="connsiteX0" fmla="*/ 76073 w 151764"/>
              <a:gd name="connsiteY0" fmla="*/ 6350 h 148844"/>
              <a:gd name="connsiteX1" fmla="*/ 25526 w 151764"/>
              <a:gd name="connsiteY1" fmla="*/ 25780 h 148844"/>
              <a:gd name="connsiteX2" fmla="*/ 6350 w 151764"/>
              <a:gd name="connsiteY2" fmla="*/ 74802 h 148844"/>
              <a:gd name="connsiteX3" fmla="*/ 26035 w 151764"/>
              <a:gd name="connsiteY3" fmla="*/ 123190 h 148844"/>
              <a:gd name="connsiteX4" fmla="*/ 76073 w 151764"/>
              <a:gd name="connsiteY4" fmla="*/ 142494 h 148844"/>
              <a:gd name="connsiteX5" fmla="*/ 126238 w 151764"/>
              <a:gd name="connsiteY5" fmla="*/ 122936 h 148844"/>
              <a:gd name="connsiteX6" fmla="*/ 145414 w 151764"/>
              <a:gd name="connsiteY6" fmla="*/ 74802 h 148844"/>
              <a:gd name="connsiteX7" fmla="*/ 125983 w 151764"/>
              <a:gd name="connsiteY7" fmla="*/ 26035 h 148844"/>
              <a:gd name="connsiteX8" fmla="*/ 76073 w 151764"/>
              <a:gd name="connsiteY8" fmla="*/ 6350 h 148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1764" h="148844">
                <a:moveTo>
                  <a:pt x="76073" y="6350"/>
                </a:moveTo>
                <a:cubicBezTo>
                  <a:pt x="55117" y="6350"/>
                  <a:pt x="38226" y="12827"/>
                  <a:pt x="25526" y="25780"/>
                </a:cubicBezTo>
                <a:cubicBezTo>
                  <a:pt x="12826" y="38608"/>
                  <a:pt x="6350" y="54991"/>
                  <a:pt x="6350" y="74802"/>
                </a:cubicBezTo>
                <a:cubicBezTo>
                  <a:pt x="6350" y="94234"/>
                  <a:pt x="12954" y="110490"/>
                  <a:pt x="26035" y="123190"/>
                </a:cubicBezTo>
                <a:cubicBezTo>
                  <a:pt x="38989" y="136016"/>
                  <a:pt x="55752" y="142494"/>
                  <a:pt x="76073" y="142494"/>
                </a:cubicBezTo>
                <a:cubicBezTo>
                  <a:pt x="96647" y="142494"/>
                  <a:pt x="113410" y="136016"/>
                  <a:pt x="126238" y="122936"/>
                </a:cubicBezTo>
                <a:cubicBezTo>
                  <a:pt x="139064" y="109982"/>
                  <a:pt x="145414" y="93980"/>
                  <a:pt x="145414" y="74802"/>
                </a:cubicBezTo>
                <a:cubicBezTo>
                  <a:pt x="145414" y="55499"/>
                  <a:pt x="138938" y="39243"/>
                  <a:pt x="125983" y="26035"/>
                </a:cubicBezTo>
                <a:cubicBezTo>
                  <a:pt x="113029" y="12954"/>
                  <a:pt x="96392" y="6350"/>
                  <a:pt x="76073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026744" y="1415161"/>
            <a:ext cx="208457" cy="108077"/>
          </a:xfrm>
          <a:custGeom>
            <a:avLst/>
            <a:gdLst>
              <a:gd name="connsiteX0" fmla="*/ 104228 w 208457"/>
              <a:gd name="connsiteY0" fmla="*/ 6350 h 108077"/>
              <a:gd name="connsiteX1" fmla="*/ 31369 w 208457"/>
              <a:gd name="connsiteY1" fmla="*/ 19811 h 108077"/>
              <a:gd name="connsiteX2" fmla="*/ 6350 w 208457"/>
              <a:gd name="connsiteY2" fmla="*/ 54991 h 108077"/>
              <a:gd name="connsiteX3" fmla="*/ 31622 w 208457"/>
              <a:gd name="connsiteY3" fmla="*/ 89280 h 108077"/>
              <a:gd name="connsiteX4" fmla="*/ 104228 w 208457"/>
              <a:gd name="connsiteY4" fmla="*/ 101727 h 108077"/>
              <a:gd name="connsiteX5" fmla="*/ 176834 w 208457"/>
              <a:gd name="connsiteY5" fmla="*/ 89280 h 108077"/>
              <a:gd name="connsiteX6" fmla="*/ 202107 w 208457"/>
              <a:gd name="connsiteY6" fmla="*/ 54991 h 108077"/>
              <a:gd name="connsiteX7" fmla="*/ 177076 w 208457"/>
              <a:gd name="connsiteY7" fmla="*/ 19811 h 108077"/>
              <a:gd name="connsiteX8" fmla="*/ 104228 w 208457"/>
              <a:gd name="connsiteY8" fmla="*/ 6350 h 1080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08457" h="108077">
                <a:moveTo>
                  <a:pt x="104228" y="6350"/>
                </a:moveTo>
                <a:cubicBezTo>
                  <a:pt x="72339" y="6350"/>
                  <a:pt x="48056" y="10794"/>
                  <a:pt x="31369" y="19811"/>
                </a:cubicBezTo>
                <a:cubicBezTo>
                  <a:pt x="14693" y="28702"/>
                  <a:pt x="6350" y="40386"/>
                  <a:pt x="6350" y="54991"/>
                </a:cubicBezTo>
                <a:cubicBezTo>
                  <a:pt x="6350" y="69469"/>
                  <a:pt x="14770" y="80899"/>
                  <a:pt x="31622" y="89280"/>
                </a:cubicBezTo>
                <a:cubicBezTo>
                  <a:pt x="48475" y="97663"/>
                  <a:pt x="72669" y="101727"/>
                  <a:pt x="104228" y="101727"/>
                </a:cubicBezTo>
                <a:cubicBezTo>
                  <a:pt x="135775" y="101727"/>
                  <a:pt x="159981" y="97663"/>
                  <a:pt x="176834" y="89280"/>
                </a:cubicBezTo>
                <a:cubicBezTo>
                  <a:pt x="193687" y="80899"/>
                  <a:pt x="202107" y="69469"/>
                  <a:pt x="202107" y="54991"/>
                </a:cubicBezTo>
                <a:cubicBezTo>
                  <a:pt x="202107" y="40386"/>
                  <a:pt x="193763" y="28702"/>
                  <a:pt x="177076" y="19811"/>
                </a:cubicBezTo>
                <a:cubicBezTo>
                  <a:pt x="160400" y="10794"/>
                  <a:pt x="136105" y="6350"/>
                  <a:pt x="104228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055876" y="1410461"/>
            <a:ext cx="202564" cy="128397"/>
          </a:xfrm>
          <a:custGeom>
            <a:avLst/>
            <a:gdLst>
              <a:gd name="connsiteX0" fmla="*/ 101219 w 202564"/>
              <a:gd name="connsiteY0" fmla="*/ 6350 h 128397"/>
              <a:gd name="connsiteX1" fmla="*/ 30352 w 202564"/>
              <a:gd name="connsiteY1" fmla="*/ 21844 h 128397"/>
              <a:gd name="connsiteX2" fmla="*/ 6350 w 202564"/>
              <a:gd name="connsiteY2" fmla="*/ 64388 h 128397"/>
              <a:gd name="connsiteX3" fmla="*/ 30479 w 202564"/>
              <a:gd name="connsiteY3" fmla="*/ 106552 h 128397"/>
              <a:gd name="connsiteX4" fmla="*/ 101219 w 202564"/>
              <a:gd name="connsiteY4" fmla="*/ 122047 h 128397"/>
              <a:gd name="connsiteX5" fmla="*/ 171830 w 202564"/>
              <a:gd name="connsiteY5" fmla="*/ 106680 h 128397"/>
              <a:gd name="connsiteX6" fmla="*/ 196214 w 202564"/>
              <a:gd name="connsiteY6" fmla="*/ 64388 h 128397"/>
              <a:gd name="connsiteX7" fmla="*/ 171830 w 202564"/>
              <a:gd name="connsiteY7" fmla="*/ 21844 h 128397"/>
              <a:gd name="connsiteX8" fmla="*/ 101219 w 202564"/>
              <a:gd name="connsiteY8" fmla="*/ 6350 h 128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02564" h="128397">
                <a:moveTo>
                  <a:pt x="101219" y="6350"/>
                </a:moveTo>
                <a:cubicBezTo>
                  <a:pt x="70103" y="6350"/>
                  <a:pt x="46481" y="11557"/>
                  <a:pt x="30352" y="21844"/>
                </a:cubicBezTo>
                <a:cubicBezTo>
                  <a:pt x="14350" y="32130"/>
                  <a:pt x="6350" y="46355"/>
                  <a:pt x="6350" y="64388"/>
                </a:cubicBezTo>
                <a:cubicBezTo>
                  <a:pt x="6350" y="82169"/>
                  <a:pt x="14477" y="96266"/>
                  <a:pt x="30479" y="106552"/>
                </a:cubicBezTo>
                <a:cubicBezTo>
                  <a:pt x="46608" y="116966"/>
                  <a:pt x="70230" y="122047"/>
                  <a:pt x="101219" y="122047"/>
                </a:cubicBezTo>
                <a:cubicBezTo>
                  <a:pt x="131952" y="122047"/>
                  <a:pt x="155447" y="116966"/>
                  <a:pt x="171830" y="106680"/>
                </a:cubicBezTo>
                <a:cubicBezTo>
                  <a:pt x="188086" y="96520"/>
                  <a:pt x="196214" y="82423"/>
                  <a:pt x="196214" y="64388"/>
                </a:cubicBezTo>
                <a:cubicBezTo>
                  <a:pt x="196214" y="46355"/>
                  <a:pt x="188086" y="32130"/>
                  <a:pt x="171830" y="21844"/>
                </a:cubicBezTo>
                <a:cubicBezTo>
                  <a:pt x="155447" y="11557"/>
                  <a:pt x="131952" y="6350"/>
                  <a:pt x="101219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2463926" y="1382775"/>
            <a:ext cx="278638" cy="253238"/>
          </a:xfrm>
          <a:custGeom>
            <a:avLst/>
            <a:gdLst>
              <a:gd name="connsiteX0" fmla="*/ 141351 w 278638"/>
              <a:gd name="connsiteY0" fmla="*/ 6350 h 253238"/>
              <a:gd name="connsiteX1" fmla="*/ 235204 w 278638"/>
              <a:gd name="connsiteY1" fmla="*/ 39751 h 253238"/>
              <a:gd name="connsiteX2" fmla="*/ 272288 w 278638"/>
              <a:gd name="connsiteY2" fmla="*/ 127000 h 253238"/>
              <a:gd name="connsiteX3" fmla="*/ 233807 w 278638"/>
              <a:gd name="connsiteY3" fmla="*/ 213487 h 253238"/>
              <a:gd name="connsiteX4" fmla="*/ 138683 w 278638"/>
              <a:gd name="connsiteY4" fmla="*/ 246888 h 253238"/>
              <a:gd name="connsiteX5" fmla="*/ 44323 w 278638"/>
              <a:gd name="connsiteY5" fmla="*/ 213613 h 253238"/>
              <a:gd name="connsiteX6" fmla="*/ 6350 w 278638"/>
              <a:gd name="connsiteY6" fmla="*/ 127000 h 253238"/>
              <a:gd name="connsiteX7" fmla="*/ 45212 w 278638"/>
              <a:gd name="connsiteY7" fmla="*/ 39751 h 253238"/>
              <a:gd name="connsiteX8" fmla="*/ 141351 w 278638"/>
              <a:gd name="connsiteY8" fmla="*/ 6350 h 2532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78638" h="253238">
                <a:moveTo>
                  <a:pt x="141351" y="6350"/>
                </a:moveTo>
                <a:cubicBezTo>
                  <a:pt x="179197" y="6350"/>
                  <a:pt x="210439" y="17399"/>
                  <a:pt x="235204" y="39751"/>
                </a:cubicBezTo>
                <a:cubicBezTo>
                  <a:pt x="259842" y="62102"/>
                  <a:pt x="272288" y="91186"/>
                  <a:pt x="272288" y="127000"/>
                </a:cubicBezTo>
                <a:cubicBezTo>
                  <a:pt x="272288" y="162306"/>
                  <a:pt x="259461" y="191135"/>
                  <a:pt x="233807" y="213487"/>
                </a:cubicBezTo>
                <a:cubicBezTo>
                  <a:pt x="208280" y="235712"/>
                  <a:pt x="176530" y="246888"/>
                  <a:pt x="138683" y="246888"/>
                </a:cubicBezTo>
                <a:cubicBezTo>
                  <a:pt x="101219" y="246888"/>
                  <a:pt x="69723" y="235838"/>
                  <a:pt x="44323" y="213613"/>
                </a:cubicBezTo>
                <a:cubicBezTo>
                  <a:pt x="19050" y="191388"/>
                  <a:pt x="6350" y="162560"/>
                  <a:pt x="6350" y="127000"/>
                </a:cubicBezTo>
                <a:cubicBezTo>
                  <a:pt x="6350" y="91186"/>
                  <a:pt x="19304" y="62102"/>
                  <a:pt x="45212" y="39751"/>
                </a:cubicBezTo>
                <a:cubicBezTo>
                  <a:pt x="71247" y="17399"/>
                  <a:pt x="103251" y="6350"/>
                  <a:pt x="141351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408302" y="1368297"/>
            <a:ext cx="313182" cy="270256"/>
          </a:xfrm>
          <a:custGeom>
            <a:avLst/>
            <a:gdLst>
              <a:gd name="connsiteX0" fmla="*/ 125730 w 313182"/>
              <a:gd name="connsiteY0" fmla="*/ 6350 h 270256"/>
              <a:gd name="connsiteX1" fmla="*/ 187452 w 313182"/>
              <a:gd name="connsiteY1" fmla="*/ 6350 h 270256"/>
              <a:gd name="connsiteX2" fmla="*/ 187452 w 313182"/>
              <a:gd name="connsiteY2" fmla="*/ 63880 h 270256"/>
              <a:gd name="connsiteX3" fmla="*/ 222123 w 313182"/>
              <a:gd name="connsiteY3" fmla="*/ 148590 h 270256"/>
              <a:gd name="connsiteX4" fmla="*/ 306832 w 313182"/>
              <a:gd name="connsiteY4" fmla="*/ 201422 h 270256"/>
              <a:gd name="connsiteX5" fmla="*/ 267207 w 313182"/>
              <a:gd name="connsiteY5" fmla="*/ 249555 h 270256"/>
              <a:gd name="connsiteX6" fmla="*/ 158241 w 313182"/>
              <a:gd name="connsiteY6" fmla="*/ 157352 h 270256"/>
              <a:gd name="connsiteX7" fmla="*/ 110997 w 313182"/>
              <a:gd name="connsiteY7" fmla="*/ 217169 h 270256"/>
              <a:gd name="connsiteX8" fmla="*/ 51688 w 313182"/>
              <a:gd name="connsiteY8" fmla="*/ 263906 h 270256"/>
              <a:gd name="connsiteX9" fmla="*/ 6350 w 313182"/>
              <a:gd name="connsiteY9" fmla="*/ 220726 h 270256"/>
              <a:gd name="connsiteX10" fmla="*/ 92329 w 313182"/>
              <a:gd name="connsiteY10" fmla="*/ 154432 h 270256"/>
              <a:gd name="connsiteX11" fmla="*/ 125730 w 313182"/>
              <a:gd name="connsiteY11" fmla="*/ 65913 h 270256"/>
              <a:gd name="connsiteX12" fmla="*/ 125730 w 313182"/>
              <a:gd name="connsiteY12" fmla="*/ 6350 h 2702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313182" h="270256">
                <a:moveTo>
                  <a:pt x="125730" y="6350"/>
                </a:moveTo>
                <a:lnTo>
                  <a:pt x="187452" y="6350"/>
                </a:lnTo>
                <a:lnTo>
                  <a:pt x="187452" y="63880"/>
                </a:lnTo>
                <a:cubicBezTo>
                  <a:pt x="187452" y="94488"/>
                  <a:pt x="199008" y="122682"/>
                  <a:pt x="222123" y="148590"/>
                </a:cubicBezTo>
                <a:cubicBezTo>
                  <a:pt x="245236" y="174625"/>
                  <a:pt x="273557" y="192151"/>
                  <a:pt x="306832" y="201422"/>
                </a:cubicBezTo>
                <a:lnTo>
                  <a:pt x="267207" y="249555"/>
                </a:lnTo>
                <a:cubicBezTo>
                  <a:pt x="218820" y="226313"/>
                  <a:pt x="182499" y="195707"/>
                  <a:pt x="158241" y="157352"/>
                </a:cubicBezTo>
                <a:cubicBezTo>
                  <a:pt x="149225" y="175005"/>
                  <a:pt x="133604" y="194944"/>
                  <a:pt x="110997" y="217169"/>
                </a:cubicBezTo>
                <a:cubicBezTo>
                  <a:pt x="88391" y="239394"/>
                  <a:pt x="68707" y="255016"/>
                  <a:pt x="51688" y="263906"/>
                </a:cubicBezTo>
                <a:lnTo>
                  <a:pt x="6350" y="220726"/>
                </a:lnTo>
                <a:cubicBezTo>
                  <a:pt x="41275" y="205232"/>
                  <a:pt x="69977" y="183134"/>
                  <a:pt x="92329" y="154432"/>
                </a:cubicBezTo>
                <a:cubicBezTo>
                  <a:pt x="114554" y="125857"/>
                  <a:pt x="125730" y="96266"/>
                  <a:pt x="125730" y="65913"/>
                </a:cubicBezTo>
                <a:lnTo>
                  <a:pt x="12573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963307" y="1364361"/>
            <a:ext cx="335394" cy="209677"/>
          </a:xfrm>
          <a:custGeom>
            <a:avLst/>
            <a:gdLst>
              <a:gd name="connsiteX0" fmla="*/ 167665 w 335394"/>
              <a:gd name="connsiteY0" fmla="*/ 6350 h 209677"/>
              <a:gd name="connsiteX1" fmla="*/ 285369 w 335394"/>
              <a:gd name="connsiteY1" fmla="*/ 33908 h 209677"/>
              <a:gd name="connsiteX2" fmla="*/ 329044 w 335394"/>
              <a:gd name="connsiteY2" fmla="*/ 105791 h 209677"/>
              <a:gd name="connsiteX3" fmla="*/ 285864 w 335394"/>
              <a:gd name="connsiteY3" fmla="*/ 176783 h 209677"/>
              <a:gd name="connsiteX4" fmla="*/ 167665 w 335394"/>
              <a:gd name="connsiteY4" fmla="*/ 203327 h 209677"/>
              <a:gd name="connsiteX5" fmla="*/ 49098 w 335394"/>
              <a:gd name="connsiteY5" fmla="*/ 176911 h 209677"/>
              <a:gd name="connsiteX6" fmla="*/ 6350 w 335394"/>
              <a:gd name="connsiteY6" fmla="*/ 105791 h 209677"/>
              <a:gd name="connsiteX7" fmla="*/ 49961 w 335394"/>
              <a:gd name="connsiteY7" fmla="*/ 33908 h 209677"/>
              <a:gd name="connsiteX8" fmla="*/ 167665 w 335394"/>
              <a:gd name="connsiteY8" fmla="*/ 6350 h 2096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35394" h="209677">
                <a:moveTo>
                  <a:pt x="167665" y="6350"/>
                </a:moveTo>
                <a:cubicBezTo>
                  <a:pt x="217055" y="6350"/>
                  <a:pt x="256298" y="15494"/>
                  <a:pt x="285369" y="33908"/>
                </a:cubicBezTo>
                <a:cubicBezTo>
                  <a:pt x="314439" y="52197"/>
                  <a:pt x="329044" y="76200"/>
                  <a:pt x="329044" y="105791"/>
                </a:cubicBezTo>
                <a:cubicBezTo>
                  <a:pt x="329044" y="135381"/>
                  <a:pt x="314566" y="159003"/>
                  <a:pt x="285864" y="176783"/>
                </a:cubicBezTo>
                <a:cubicBezTo>
                  <a:pt x="257124" y="194563"/>
                  <a:pt x="217716" y="203327"/>
                  <a:pt x="167665" y="203327"/>
                </a:cubicBezTo>
                <a:cubicBezTo>
                  <a:pt x="117119" y="203327"/>
                  <a:pt x="77584" y="194563"/>
                  <a:pt x="49098" y="176911"/>
                </a:cubicBezTo>
                <a:cubicBezTo>
                  <a:pt x="20599" y="159258"/>
                  <a:pt x="6350" y="135508"/>
                  <a:pt x="6350" y="105791"/>
                </a:cubicBezTo>
                <a:cubicBezTo>
                  <a:pt x="6350" y="76200"/>
                  <a:pt x="20878" y="52197"/>
                  <a:pt x="49961" y="33908"/>
                </a:cubicBezTo>
                <a:cubicBezTo>
                  <a:pt x="79032" y="15494"/>
                  <a:pt x="118275" y="6350"/>
                  <a:pt x="167665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992502" y="1360932"/>
            <a:ext cx="330327" cy="230758"/>
          </a:xfrm>
          <a:custGeom>
            <a:avLst/>
            <a:gdLst>
              <a:gd name="connsiteX0" fmla="*/ 164592 w 330327"/>
              <a:gd name="connsiteY0" fmla="*/ 6350 h 230758"/>
              <a:gd name="connsiteX1" fmla="*/ 281432 w 330327"/>
              <a:gd name="connsiteY1" fmla="*/ 35559 h 230758"/>
              <a:gd name="connsiteX2" fmla="*/ 323976 w 330327"/>
              <a:gd name="connsiteY2" fmla="*/ 113918 h 230758"/>
              <a:gd name="connsiteX3" fmla="*/ 281813 w 330327"/>
              <a:gd name="connsiteY3" fmla="*/ 194055 h 230758"/>
              <a:gd name="connsiteX4" fmla="*/ 165607 w 330327"/>
              <a:gd name="connsiteY4" fmla="*/ 224408 h 230758"/>
              <a:gd name="connsiteX5" fmla="*/ 49148 w 330327"/>
              <a:gd name="connsiteY5" fmla="*/ 194182 h 230758"/>
              <a:gd name="connsiteX6" fmla="*/ 6350 w 330327"/>
              <a:gd name="connsiteY6" fmla="*/ 113918 h 230758"/>
              <a:gd name="connsiteX7" fmla="*/ 49022 w 330327"/>
              <a:gd name="connsiteY7" fmla="*/ 35813 h 230758"/>
              <a:gd name="connsiteX8" fmla="*/ 164592 w 330327"/>
              <a:gd name="connsiteY8" fmla="*/ 6350 h 2307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30327" h="230758">
                <a:moveTo>
                  <a:pt x="164592" y="6350"/>
                </a:moveTo>
                <a:cubicBezTo>
                  <a:pt x="214248" y="6350"/>
                  <a:pt x="253111" y="16128"/>
                  <a:pt x="281432" y="35559"/>
                </a:cubicBezTo>
                <a:cubicBezTo>
                  <a:pt x="309879" y="55117"/>
                  <a:pt x="323976" y="81152"/>
                  <a:pt x="323976" y="113918"/>
                </a:cubicBezTo>
                <a:cubicBezTo>
                  <a:pt x="323976" y="147065"/>
                  <a:pt x="310007" y="173862"/>
                  <a:pt x="281813" y="194055"/>
                </a:cubicBezTo>
                <a:cubicBezTo>
                  <a:pt x="253745" y="214248"/>
                  <a:pt x="215011" y="224408"/>
                  <a:pt x="165607" y="224408"/>
                </a:cubicBezTo>
                <a:cubicBezTo>
                  <a:pt x="116586" y="224408"/>
                  <a:pt x="77723" y="214375"/>
                  <a:pt x="49148" y="194182"/>
                </a:cubicBezTo>
                <a:cubicBezTo>
                  <a:pt x="20573" y="173989"/>
                  <a:pt x="6350" y="147319"/>
                  <a:pt x="6350" y="113918"/>
                </a:cubicBezTo>
                <a:cubicBezTo>
                  <a:pt x="6350" y="81533"/>
                  <a:pt x="20573" y="55498"/>
                  <a:pt x="49022" y="35813"/>
                </a:cubicBezTo>
                <a:cubicBezTo>
                  <a:pt x="77597" y="16128"/>
                  <a:pt x="116077" y="6350"/>
                  <a:pt x="16459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2792222" y="1353185"/>
            <a:ext cx="74167" cy="490727"/>
          </a:xfrm>
          <a:custGeom>
            <a:avLst/>
            <a:gdLst>
              <a:gd name="connsiteX0" fmla="*/ 6350 w 74167"/>
              <a:gd name="connsiteY0" fmla="*/ 6350 h 490727"/>
              <a:gd name="connsiteX1" fmla="*/ 67817 w 74167"/>
              <a:gd name="connsiteY1" fmla="*/ 6350 h 490727"/>
              <a:gd name="connsiteX2" fmla="*/ 67817 w 74167"/>
              <a:gd name="connsiteY2" fmla="*/ 484377 h 490727"/>
              <a:gd name="connsiteX3" fmla="*/ 6350 w 74167"/>
              <a:gd name="connsiteY3" fmla="*/ 484377 h 490727"/>
              <a:gd name="connsiteX4" fmla="*/ 6350 w 74167"/>
              <a:gd name="connsiteY4" fmla="*/ 6350 h 4907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4167" h="490727">
                <a:moveTo>
                  <a:pt x="6350" y="6350"/>
                </a:moveTo>
                <a:lnTo>
                  <a:pt x="67817" y="6350"/>
                </a:lnTo>
                <a:lnTo>
                  <a:pt x="67817" y="484377"/>
                </a:lnTo>
                <a:lnTo>
                  <a:pt x="6350" y="484377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61541" y="1353185"/>
            <a:ext cx="176148" cy="286385"/>
          </a:xfrm>
          <a:custGeom>
            <a:avLst/>
            <a:gdLst>
              <a:gd name="connsiteX0" fmla="*/ 108838 w 176148"/>
              <a:gd name="connsiteY0" fmla="*/ 6350 h 286385"/>
              <a:gd name="connsiteX1" fmla="*/ 169798 w 176148"/>
              <a:gd name="connsiteY1" fmla="*/ 6350 h 286385"/>
              <a:gd name="connsiteX2" fmla="*/ 169798 w 176148"/>
              <a:gd name="connsiteY2" fmla="*/ 280035 h 286385"/>
              <a:gd name="connsiteX3" fmla="*/ 108838 w 176148"/>
              <a:gd name="connsiteY3" fmla="*/ 280035 h 286385"/>
              <a:gd name="connsiteX4" fmla="*/ 108838 w 176148"/>
              <a:gd name="connsiteY4" fmla="*/ 143382 h 286385"/>
              <a:gd name="connsiteX5" fmla="*/ 6350 w 176148"/>
              <a:gd name="connsiteY5" fmla="*/ 143382 h 286385"/>
              <a:gd name="connsiteX6" fmla="*/ 6350 w 176148"/>
              <a:gd name="connsiteY6" fmla="*/ 90677 h 286385"/>
              <a:gd name="connsiteX7" fmla="*/ 108838 w 176148"/>
              <a:gd name="connsiteY7" fmla="*/ 90677 h 286385"/>
              <a:gd name="connsiteX8" fmla="*/ 108838 w 176148"/>
              <a:gd name="connsiteY8" fmla="*/ 6350 h 286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6148" h="286385">
                <a:moveTo>
                  <a:pt x="108838" y="6350"/>
                </a:moveTo>
                <a:lnTo>
                  <a:pt x="169798" y="6350"/>
                </a:lnTo>
                <a:lnTo>
                  <a:pt x="169798" y="280035"/>
                </a:lnTo>
                <a:lnTo>
                  <a:pt x="108838" y="280035"/>
                </a:lnTo>
                <a:lnTo>
                  <a:pt x="108838" y="143382"/>
                </a:lnTo>
                <a:lnTo>
                  <a:pt x="6350" y="143382"/>
                </a:lnTo>
                <a:lnTo>
                  <a:pt x="6350" y="90677"/>
                </a:lnTo>
                <a:lnTo>
                  <a:pt x="108838" y="90677"/>
                </a:lnTo>
                <a:lnTo>
                  <a:pt x="108838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510791" y="2604135"/>
            <a:ext cx="337058" cy="202564"/>
          </a:xfrm>
          <a:custGeom>
            <a:avLst/>
            <a:gdLst>
              <a:gd name="connsiteX0" fmla="*/ 6350 w 337058"/>
              <a:gd name="connsiteY0" fmla="*/ 6350 h 202564"/>
              <a:gd name="connsiteX1" fmla="*/ 319150 w 337058"/>
              <a:gd name="connsiteY1" fmla="*/ 6350 h 202564"/>
              <a:gd name="connsiteX2" fmla="*/ 319150 w 337058"/>
              <a:gd name="connsiteY2" fmla="*/ 122554 h 202564"/>
              <a:gd name="connsiteX3" fmla="*/ 68325 w 337058"/>
              <a:gd name="connsiteY3" fmla="*/ 122554 h 202564"/>
              <a:gd name="connsiteX4" fmla="*/ 68325 w 337058"/>
              <a:gd name="connsiteY4" fmla="*/ 146304 h 202564"/>
              <a:gd name="connsiteX5" fmla="*/ 330708 w 337058"/>
              <a:gd name="connsiteY5" fmla="*/ 146304 h 202564"/>
              <a:gd name="connsiteX6" fmla="*/ 330708 w 337058"/>
              <a:gd name="connsiteY6" fmla="*/ 196214 h 202564"/>
              <a:gd name="connsiteX7" fmla="*/ 6350 w 337058"/>
              <a:gd name="connsiteY7" fmla="*/ 196214 h 202564"/>
              <a:gd name="connsiteX8" fmla="*/ 6350 w 337058"/>
              <a:gd name="connsiteY8" fmla="*/ 77977 h 202564"/>
              <a:gd name="connsiteX9" fmla="*/ 257683 w 337058"/>
              <a:gd name="connsiteY9" fmla="*/ 77977 h 202564"/>
              <a:gd name="connsiteX10" fmla="*/ 257683 w 337058"/>
              <a:gd name="connsiteY10" fmla="*/ 56133 h 202564"/>
              <a:gd name="connsiteX11" fmla="*/ 6350 w 337058"/>
              <a:gd name="connsiteY11" fmla="*/ 56133 h 202564"/>
              <a:gd name="connsiteX12" fmla="*/ 6350 w 337058"/>
              <a:gd name="connsiteY12" fmla="*/ 6350 h 202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337058" h="202564">
                <a:moveTo>
                  <a:pt x="6350" y="6350"/>
                </a:moveTo>
                <a:lnTo>
                  <a:pt x="319150" y="6350"/>
                </a:lnTo>
                <a:lnTo>
                  <a:pt x="319150" y="122554"/>
                </a:lnTo>
                <a:lnTo>
                  <a:pt x="68325" y="122554"/>
                </a:lnTo>
                <a:lnTo>
                  <a:pt x="68325" y="146304"/>
                </a:lnTo>
                <a:lnTo>
                  <a:pt x="330708" y="146304"/>
                </a:lnTo>
                <a:lnTo>
                  <a:pt x="330708" y="196214"/>
                </a:lnTo>
                <a:lnTo>
                  <a:pt x="6350" y="196214"/>
                </a:lnTo>
                <a:lnTo>
                  <a:pt x="6350" y="77977"/>
                </a:lnTo>
                <a:lnTo>
                  <a:pt x="257683" y="77977"/>
                </a:lnTo>
                <a:lnTo>
                  <a:pt x="257683" y="56133"/>
                </a:lnTo>
                <a:lnTo>
                  <a:pt x="6350" y="56133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002703" y="2581401"/>
            <a:ext cx="334098" cy="219583"/>
          </a:xfrm>
          <a:custGeom>
            <a:avLst/>
            <a:gdLst>
              <a:gd name="connsiteX0" fmla="*/ 6350 w 334098"/>
              <a:gd name="connsiteY0" fmla="*/ 6350 h 219583"/>
              <a:gd name="connsiteX1" fmla="*/ 315556 w 334098"/>
              <a:gd name="connsiteY1" fmla="*/ 6350 h 219583"/>
              <a:gd name="connsiteX2" fmla="*/ 315556 w 334098"/>
              <a:gd name="connsiteY2" fmla="*/ 133223 h 219583"/>
              <a:gd name="connsiteX3" fmla="*/ 67805 w 334098"/>
              <a:gd name="connsiteY3" fmla="*/ 133223 h 219583"/>
              <a:gd name="connsiteX4" fmla="*/ 67805 w 334098"/>
              <a:gd name="connsiteY4" fmla="*/ 161163 h 219583"/>
              <a:gd name="connsiteX5" fmla="*/ 327748 w 334098"/>
              <a:gd name="connsiteY5" fmla="*/ 161163 h 219583"/>
              <a:gd name="connsiteX6" fmla="*/ 327748 w 334098"/>
              <a:gd name="connsiteY6" fmla="*/ 213233 h 219583"/>
              <a:gd name="connsiteX7" fmla="*/ 6350 w 334098"/>
              <a:gd name="connsiteY7" fmla="*/ 213233 h 219583"/>
              <a:gd name="connsiteX8" fmla="*/ 6350 w 334098"/>
              <a:gd name="connsiteY8" fmla="*/ 85344 h 219583"/>
              <a:gd name="connsiteX9" fmla="*/ 254647 w 334098"/>
              <a:gd name="connsiteY9" fmla="*/ 85344 h 219583"/>
              <a:gd name="connsiteX10" fmla="*/ 254647 w 334098"/>
              <a:gd name="connsiteY10" fmla="*/ 58547 h 219583"/>
              <a:gd name="connsiteX11" fmla="*/ 6350 w 334098"/>
              <a:gd name="connsiteY11" fmla="*/ 58547 h 219583"/>
              <a:gd name="connsiteX12" fmla="*/ 6350 w 334098"/>
              <a:gd name="connsiteY12" fmla="*/ 6350 h 2195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334098" h="219583">
                <a:moveTo>
                  <a:pt x="6350" y="6350"/>
                </a:moveTo>
                <a:lnTo>
                  <a:pt x="315556" y="6350"/>
                </a:lnTo>
                <a:lnTo>
                  <a:pt x="315556" y="133223"/>
                </a:lnTo>
                <a:lnTo>
                  <a:pt x="67805" y="133223"/>
                </a:lnTo>
                <a:lnTo>
                  <a:pt x="67805" y="161163"/>
                </a:lnTo>
                <a:lnTo>
                  <a:pt x="327748" y="161163"/>
                </a:lnTo>
                <a:lnTo>
                  <a:pt x="327748" y="213233"/>
                </a:lnTo>
                <a:lnTo>
                  <a:pt x="6350" y="213233"/>
                </a:lnTo>
                <a:lnTo>
                  <a:pt x="6350" y="85344"/>
                </a:lnTo>
                <a:lnTo>
                  <a:pt x="254647" y="85344"/>
                </a:lnTo>
                <a:lnTo>
                  <a:pt x="254647" y="58547"/>
                </a:lnTo>
                <a:lnTo>
                  <a:pt x="6350" y="58547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506855" y="2469133"/>
            <a:ext cx="132461" cy="78867"/>
          </a:xfrm>
          <a:custGeom>
            <a:avLst/>
            <a:gdLst>
              <a:gd name="connsiteX0" fmla="*/ 66039 w 132461"/>
              <a:gd name="connsiteY0" fmla="*/ 6350 h 78867"/>
              <a:gd name="connsiteX1" fmla="*/ 21716 w 132461"/>
              <a:gd name="connsiteY1" fmla="*/ 15494 h 78867"/>
              <a:gd name="connsiteX2" fmla="*/ 6350 w 132461"/>
              <a:gd name="connsiteY2" fmla="*/ 39242 h 78867"/>
              <a:gd name="connsiteX3" fmla="*/ 22097 w 132461"/>
              <a:gd name="connsiteY3" fmla="*/ 63245 h 78867"/>
              <a:gd name="connsiteX4" fmla="*/ 66039 w 132461"/>
              <a:gd name="connsiteY4" fmla="*/ 72517 h 78867"/>
              <a:gd name="connsiteX5" fmla="*/ 110236 w 132461"/>
              <a:gd name="connsiteY5" fmla="*/ 63500 h 78867"/>
              <a:gd name="connsiteX6" fmla="*/ 126111 w 132461"/>
              <a:gd name="connsiteY6" fmla="*/ 39242 h 78867"/>
              <a:gd name="connsiteX7" fmla="*/ 110489 w 132461"/>
              <a:gd name="connsiteY7" fmla="*/ 15620 h 78867"/>
              <a:gd name="connsiteX8" fmla="*/ 66039 w 132461"/>
              <a:gd name="connsiteY8" fmla="*/ 6350 h 788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2461" h="78867">
                <a:moveTo>
                  <a:pt x="66039" y="6350"/>
                </a:moveTo>
                <a:cubicBezTo>
                  <a:pt x="46736" y="6350"/>
                  <a:pt x="32003" y="9398"/>
                  <a:pt x="21716" y="15494"/>
                </a:cubicBezTo>
                <a:cubicBezTo>
                  <a:pt x="11430" y="21589"/>
                  <a:pt x="6350" y="29464"/>
                  <a:pt x="6350" y="39242"/>
                </a:cubicBezTo>
                <a:cubicBezTo>
                  <a:pt x="6350" y="49148"/>
                  <a:pt x="11556" y="57150"/>
                  <a:pt x="22097" y="63245"/>
                </a:cubicBezTo>
                <a:cubicBezTo>
                  <a:pt x="32638" y="69469"/>
                  <a:pt x="47244" y="72517"/>
                  <a:pt x="66039" y="72517"/>
                </a:cubicBezTo>
                <a:cubicBezTo>
                  <a:pt x="84962" y="72517"/>
                  <a:pt x="99567" y="69469"/>
                  <a:pt x="110236" y="63500"/>
                </a:cubicBezTo>
                <a:cubicBezTo>
                  <a:pt x="120777" y="57658"/>
                  <a:pt x="126111" y="49530"/>
                  <a:pt x="126111" y="39242"/>
                </a:cubicBezTo>
                <a:cubicBezTo>
                  <a:pt x="126111" y="29717"/>
                  <a:pt x="120903" y="21844"/>
                  <a:pt x="110489" y="15620"/>
                </a:cubicBezTo>
                <a:cubicBezTo>
                  <a:pt x="100075" y="9398"/>
                  <a:pt x="85216" y="6350"/>
                  <a:pt x="66039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446402" y="2420492"/>
            <a:ext cx="252857" cy="176022"/>
          </a:xfrm>
          <a:custGeom>
            <a:avLst/>
            <a:gdLst>
              <a:gd name="connsiteX0" fmla="*/ 126491 w 252857"/>
              <a:gd name="connsiteY0" fmla="*/ 6350 h 176022"/>
              <a:gd name="connsiteX1" fmla="*/ 213995 w 252857"/>
              <a:gd name="connsiteY1" fmla="*/ 28448 h 176022"/>
              <a:gd name="connsiteX2" fmla="*/ 246507 w 252857"/>
              <a:gd name="connsiteY2" fmla="*/ 87883 h 176022"/>
              <a:gd name="connsiteX3" fmla="*/ 213741 w 252857"/>
              <a:gd name="connsiteY3" fmla="*/ 147320 h 176022"/>
              <a:gd name="connsiteX4" fmla="*/ 125983 w 252857"/>
              <a:gd name="connsiteY4" fmla="*/ 169672 h 176022"/>
              <a:gd name="connsiteX5" fmla="*/ 38735 w 252857"/>
              <a:gd name="connsiteY5" fmla="*/ 147320 h 176022"/>
              <a:gd name="connsiteX6" fmla="*/ 6350 w 252857"/>
              <a:gd name="connsiteY6" fmla="*/ 87883 h 176022"/>
              <a:gd name="connsiteX7" fmla="*/ 38861 w 252857"/>
              <a:gd name="connsiteY7" fmla="*/ 28448 h 176022"/>
              <a:gd name="connsiteX8" fmla="*/ 126491 w 252857"/>
              <a:gd name="connsiteY8" fmla="*/ 6350 h 1760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52857" h="176022">
                <a:moveTo>
                  <a:pt x="126491" y="6350"/>
                </a:moveTo>
                <a:cubicBezTo>
                  <a:pt x="163194" y="6350"/>
                  <a:pt x="192404" y="13716"/>
                  <a:pt x="213995" y="28448"/>
                </a:cubicBezTo>
                <a:cubicBezTo>
                  <a:pt x="235711" y="43180"/>
                  <a:pt x="246507" y="62992"/>
                  <a:pt x="246507" y="87883"/>
                </a:cubicBezTo>
                <a:cubicBezTo>
                  <a:pt x="246507" y="112522"/>
                  <a:pt x="235585" y="132333"/>
                  <a:pt x="213741" y="147320"/>
                </a:cubicBezTo>
                <a:cubicBezTo>
                  <a:pt x="192023" y="162179"/>
                  <a:pt x="162686" y="169672"/>
                  <a:pt x="125983" y="169672"/>
                </a:cubicBezTo>
                <a:cubicBezTo>
                  <a:pt x="89408" y="169672"/>
                  <a:pt x="60197" y="162305"/>
                  <a:pt x="38735" y="147320"/>
                </a:cubicBezTo>
                <a:cubicBezTo>
                  <a:pt x="17144" y="132461"/>
                  <a:pt x="6350" y="112649"/>
                  <a:pt x="6350" y="87883"/>
                </a:cubicBezTo>
                <a:cubicBezTo>
                  <a:pt x="6350" y="62992"/>
                  <a:pt x="17144" y="43180"/>
                  <a:pt x="38861" y="28448"/>
                </a:cubicBezTo>
                <a:cubicBezTo>
                  <a:pt x="60452" y="13716"/>
                  <a:pt x="89661" y="6350"/>
                  <a:pt x="126491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68234" y="2418333"/>
            <a:ext cx="94475" cy="62483"/>
          </a:xfrm>
          <a:custGeom>
            <a:avLst/>
            <a:gdLst>
              <a:gd name="connsiteX0" fmla="*/ 6350 w 94475"/>
              <a:gd name="connsiteY0" fmla="*/ 6350 h 62483"/>
              <a:gd name="connsiteX1" fmla="*/ 8826 w 94475"/>
              <a:gd name="connsiteY1" fmla="*/ 31876 h 62483"/>
              <a:gd name="connsiteX2" fmla="*/ 6350 w 94475"/>
              <a:gd name="connsiteY2" fmla="*/ 56133 h 62483"/>
              <a:gd name="connsiteX3" fmla="*/ 88125 w 94475"/>
              <a:gd name="connsiteY3" fmla="*/ 56133 h 62483"/>
              <a:gd name="connsiteX4" fmla="*/ 88125 w 94475"/>
              <a:gd name="connsiteY4" fmla="*/ 6350 h 62483"/>
              <a:gd name="connsiteX5" fmla="*/ 6350 w 94475"/>
              <a:gd name="connsiteY5" fmla="*/ 6350 h 624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4475" h="62483">
                <a:moveTo>
                  <a:pt x="6350" y="6350"/>
                </a:moveTo>
                <a:cubicBezTo>
                  <a:pt x="8000" y="14605"/>
                  <a:pt x="8826" y="23114"/>
                  <a:pt x="8826" y="31876"/>
                </a:cubicBezTo>
                <a:cubicBezTo>
                  <a:pt x="8826" y="40386"/>
                  <a:pt x="8000" y="48514"/>
                  <a:pt x="6350" y="56133"/>
                </a:cubicBezTo>
                <a:lnTo>
                  <a:pt x="88125" y="56133"/>
                </a:lnTo>
                <a:lnTo>
                  <a:pt x="8812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978420" y="2374645"/>
            <a:ext cx="143294" cy="151257"/>
          </a:xfrm>
          <a:custGeom>
            <a:avLst/>
            <a:gdLst>
              <a:gd name="connsiteX0" fmla="*/ 71272 w 143294"/>
              <a:gd name="connsiteY0" fmla="*/ 6350 h 151257"/>
              <a:gd name="connsiteX1" fmla="*/ 24066 w 143294"/>
              <a:gd name="connsiteY1" fmla="*/ 25780 h 151257"/>
              <a:gd name="connsiteX2" fmla="*/ 6350 w 143294"/>
              <a:gd name="connsiteY2" fmla="*/ 75564 h 151257"/>
              <a:gd name="connsiteX3" fmla="*/ 23825 w 143294"/>
              <a:gd name="connsiteY3" fmla="*/ 125476 h 151257"/>
              <a:gd name="connsiteX4" fmla="*/ 71272 w 143294"/>
              <a:gd name="connsiteY4" fmla="*/ 144907 h 151257"/>
              <a:gd name="connsiteX5" fmla="*/ 118732 w 143294"/>
              <a:gd name="connsiteY5" fmla="*/ 125476 h 151257"/>
              <a:gd name="connsiteX6" fmla="*/ 136944 w 143294"/>
              <a:gd name="connsiteY6" fmla="*/ 75564 h 151257"/>
              <a:gd name="connsiteX7" fmla="*/ 118732 w 143294"/>
              <a:gd name="connsiteY7" fmla="*/ 25780 h 151257"/>
              <a:gd name="connsiteX8" fmla="*/ 71272 w 143294"/>
              <a:gd name="connsiteY8" fmla="*/ 6350 h 1512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3294" h="151257">
                <a:moveTo>
                  <a:pt x="71272" y="6350"/>
                </a:moveTo>
                <a:cubicBezTo>
                  <a:pt x="51612" y="6350"/>
                  <a:pt x="35877" y="12827"/>
                  <a:pt x="24066" y="25780"/>
                </a:cubicBezTo>
                <a:cubicBezTo>
                  <a:pt x="12255" y="38861"/>
                  <a:pt x="6350" y="55372"/>
                  <a:pt x="6350" y="75564"/>
                </a:cubicBezTo>
                <a:cubicBezTo>
                  <a:pt x="6350" y="95885"/>
                  <a:pt x="12179" y="112522"/>
                  <a:pt x="23825" y="125476"/>
                </a:cubicBezTo>
                <a:cubicBezTo>
                  <a:pt x="35471" y="138430"/>
                  <a:pt x="51282" y="144907"/>
                  <a:pt x="71272" y="144907"/>
                </a:cubicBezTo>
                <a:cubicBezTo>
                  <a:pt x="90766" y="144907"/>
                  <a:pt x="106578" y="138430"/>
                  <a:pt x="118732" y="125476"/>
                </a:cubicBezTo>
                <a:cubicBezTo>
                  <a:pt x="130873" y="112522"/>
                  <a:pt x="136944" y="95885"/>
                  <a:pt x="136944" y="75564"/>
                </a:cubicBezTo>
                <a:cubicBezTo>
                  <a:pt x="136944" y="55372"/>
                  <a:pt x="130873" y="38861"/>
                  <a:pt x="118732" y="25780"/>
                </a:cubicBezTo>
                <a:cubicBezTo>
                  <a:pt x="106578" y="12827"/>
                  <a:pt x="90766" y="6350"/>
                  <a:pt x="7127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1698117" y="2317876"/>
            <a:ext cx="138176" cy="280670"/>
          </a:xfrm>
          <a:custGeom>
            <a:avLst/>
            <a:gdLst>
              <a:gd name="connsiteX0" fmla="*/ 69850 w 138176"/>
              <a:gd name="connsiteY0" fmla="*/ 6350 h 280670"/>
              <a:gd name="connsiteX1" fmla="*/ 131825 w 138176"/>
              <a:gd name="connsiteY1" fmla="*/ 6350 h 280670"/>
              <a:gd name="connsiteX2" fmla="*/ 131825 w 138176"/>
              <a:gd name="connsiteY2" fmla="*/ 274320 h 280670"/>
              <a:gd name="connsiteX3" fmla="*/ 69850 w 138176"/>
              <a:gd name="connsiteY3" fmla="*/ 274320 h 280670"/>
              <a:gd name="connsiteX4" fmla="*/ 69850 w 138176"/>
              <a:gd name="connsiteY4" fmla="*/ 247523 h 280670"/>
              <a:gd name="connsiteX5" fmla="*/ 6350 w 138176"/>
              <a:gd name="connsiteY5" fmla="*/ 247523 h 280670"/>
              <a:gd name="connsiteX6" fmla="*/ 6350 w 138176"/>
              <a:gd name="connsiteY6" fmla="*/ 199136 h 280670"/>
              <a:gd name="connsiteX7" fmla="*/ 69850 w 138176"/>
              <a:gd name="connsiteY7" fmla="*/ 199136 h 280670"/>
              <a:gd name="connsiteX8" fmla="*/ 69850 w 138176"/>
              <a:gd name="connsiteY8" fmla="*/ 165735 h 280670"/>
              <a:gd name="connsiteX9" fmla="*/ 6350 w 138176"/>
              <a:gd name="connsiteY9" fmla="*/ 165735 h 280670"/>
              <a:gd name="connsiteX10" fmla="*/ 6350 w 138176"/>
              <a:gd name="connsiteY10" fmla="*/ 117729 h 280670"/>
              <a:gd name="connsiteX11" fmla="*/ 69850 w 138176"/>
              <a:gd name="connsiteY11" fmla="*/ 117729 h 280670"/>
              <a:gd name="connsiteX12" fmla="*/ 69850 w 138176"/>
              <a:gd name="connsiteY12" fmla="*/ 6350 h 2806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176" h="280670">
                <a:moveTo>
                  <a:pt x="69850" y="6350"/>
                </a:moveTo>
                <a:lnTo>
                  <a:pt x="131825" y="6350"/>
                </a:lnTo>
                <a:lnTo>
                  <a:pt x="131825" y="274320"/>
                </a:lnTo>
                <a:lnTo>
                  <a:pt x="69850" y="274320"/>
                </a:lnTo>
                <a:lnTo>
                  <a:pt x="69850" y="247523"/>
                </a:lnTo>
                <a:lnTo>
                  <a:pt x="6350" y="247523"/>
                </a:lnTo>
                <a:lnTo>
                  <a:pt x="6350" y="199136"/>
                </a:lnTo>
                <a:lnTo>
                  <a:pt x="69850" y="199136"/>
                </a:lnTo>
                <a:lnTo>
                  <a:pt x="69850" y="165735"/>
                </a:lnTo>
                <a:lnTo>
                  <a:pt x="6350" y="165735"/>
                </a:lnTo>
                <a:lnTo>
                  <a:pt x="6350" y="117729"/>
                </a:lnTo>
                <a:lnTo>
                  <a:pt x="69850" y="117729"/>
                </a:lnTo>
                <a:lnTo>
                  <a:pt x="698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916965" y="2317876"/>
            <a:ext cx="407644" cy="258826"/>
          </a:xfrm>
          <a:custGeom>
            <a:avLst/>
            <a:gdLst>
              <a:gd name="connsiteX0" fmla="*/ 339394 w 407644"/>
              <a:gd name="connsiteY0" fmla="*/ 6350 h 258826"/>
              <a:gd name="connsiteX1" fmla="*/ 401294 w 407644"/>
              <a:gd name="connsiteY1" fmla="*/ 6350 h 258826"/>
              <a:gd name="connsiteX2" fmla="*/ 401294 w 407644"/>
              <a:gd name="connsiteY2" fmla="*/ 249555 h 258826"/>
              <a:gd name="connsiteX3" fmla="*/ 339394 w 407644"/>
              <a:gd name="connsiteY3" fmla="*/ 249555 h 258826"/>
              <a:gd name="connsiteX4" fmla="*/ 339394 w 407644"/>
              <a:gd name="connsiteY4" fmla="*/ 204343 h 258826"/>
              <a:gd name="connsiteX5" fmla="*/ 236308 w 407644"/>
              <a:gd name="connsiteY5" fmla="*/ 204343 h 258826"/>
              <a:gd name="connsiteX6" fmla="*/ 132727 w 407644"/>
              <a:gd name="connsiteY6" fmla="*/ 252476 h 258826"/>
              <a:gd name="connsiteX7" fmla="*/ 42163 w 407644"/>
              <a:gd name="connsiteY7" fmla="*/ 217805 h 258826"/>
              <a:gd name="connsiteX8" fmla="*/ 6350 w 407644"/>
              <a:gd name="connsiteY8" fmla="*/ 132333 h 258826"/>
              <a:gd name="connsiteX9" fmla="*/ 42163 w 407644"/>
              <a:gd name="connsiteY9" fmla="*/ 46863 h 258826"/>
              <a:gd name="connsiteX10" fmla="*/ 132727 w 407644"/>
              <a:gd name="connsiteY10" fmla="*/ 12065 h 258826"/>
              <a:gd name="connsiteX11" fmla="*/ 235318 w 407644"/>
              <a:gd name="connsiteY11" fmla="*/ 59182 h 258826"/>
              <a:gd name="connsiteX12" fmla="*/ 339394 w 407644"/>
              <a:gd name="connsiteY12" fmla="*/ 59182 h 258826"/>
              <a:gd name="connsiteX13" fmla="*/ 339394 w 407644"/>
              <a:gd name="connsiteY13" fmla="*/ 6350 h 2588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407644" h="258826">
                <a:moveTo>
                  <a:pt x="339394" y="6350"/>
                </a:moveTo>
                <a:lnTo>
                  <a:pt x="401294" y="6350"/>
                </a:lnTo>
                <a:lnTo>
                  <a:pt x="401294" y="249555"/>
                </a:lnTo>
                <a:lnTo>
                  <a:pt x="339394" y="249555"/>
                </a:lnTo>
                <a:lnTo>
                  <a:pt x="339394" y="204343"/>
                </a:lnTo>
                <a:lnTo>
                  <a:pt x="236308" y="204343"/>
                </a:lnTo>
                <a:cubicBezTo>
                  <a:pt x="211035" y="236474"/>
                  <a:pt x="176504" y="252476"/>
                  <a:pt x="132727" y="252476"/>
                </a:cubicBezTo>
                <a:cubicBezTo>
                  <a:pt x="96215" y="252476"/>
                  <a:pt x="66027" y="240919"/>
                  <a:pt x="42163" y="217805"/>
                </a:cubicBezTo>
                <a:cubicBezTo>
                  <a:pt x="18287" y="194691"/>
                  <a:pt x="6350" y="166116"/>
                  <a:pt x="6350" y="132333"/>
                </a:cubicBezTo>
                <a:cubicBezTo>
                  <a:pt x="6350" y="98425"/>
                  <a:pt x="18287" y="69977"/>
                  <a:pt x="42163" y="46863"/>
                </a:cubicBezTo>
                <a:cubicBezTo>
                  <a:pt x="66027" y="23622"/>
                  <a:pt x="96215" y="12065"/>
                  <a:pt x="132727" y="12065"/>
                </a:cubicBezTo>
                <a:cubicBezTo>
                  <a:pt x="176174" y="12065"/>
                  <a:pt x="210375" y="27813"/>
                  <a:pt x="235318" y="59182"/>
                </a:cubicBezTo>
                <a:lnTo>
                  <a:pt x="339394" y="59182"/>
                </a:lnTo>
                <a:lnTo>
                  <a:pt x="33939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1419860" y="2309748"/>
            <a:ext cx="305688" cy="108585"/>
          </a:xfrm>
          <a:custGeom>
            <a:avLst/>
            <a:gdLst>
              <a:gd name="connsiteX0" fmla="*/ 122173 w 305688"/>
              <a:gd name="connsiteY0" fmla="*/ 6350 h 108585"/>
              <a:gd name="connsiteX1" fmla="*/ 184022 w 305688"/>
              <a:gd name="connsiteY1" fmla="*/ 6350 h 108585"/>
              <a:gd name="connsiteX2" fmla="*/ 184022 w 305688"/>
              <a:gd name="connsiteY2" fmla="*/ 52705 h 108585"/>
              <a:gd name="connsiteX3" fmla="*/ 299338 w 305688"/>
              <a:gd name="connsiteY3" fmla="*/ 52705 h 108585"/>
              <a:gd name="connsiteX4" fmla="*/ 299338 w 305688"/>
              <a:gd name="connsiteY4" fmla="*/ 102235 h 108585"/>
              <a:gd name="connsiteX5" fmla="*/ 6350 w 305688"/>
              <a:gd name="connsiteY5" fmla="*/ 102235 h 108585"/>
              <a:gd name="connsiteX6" fmla="*/ 6350 w 305688"/>
              <a:gd name="connsiteY6" fmla="*/ 52705 h 108585"/>
              <a:gd name="connsiteX7" fmla="*/ 122173 w 305688"/>
              <a:gd name="connsiteY7" fmla="*/ 52705 h 108585"/>
              <a:gd name="connsiteX8" fmla="*/ 122173 w 305688"/>
              <a:gd name="connsiteY8" fmla="*/ 6350 h 1085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05688" h="108585">
                <a:moveTo>
                  <a:pt x="122173" y="6350"/>
                </a:moveTo>
                <a:lnTo>
                  <a:pt x="184022" y="6350"/>
                </a:lnTo>
                <a:lnTo>
                  <a:pt x="184022" y="52705"/>
                </a:lnTo>
                <a:lnTo>
                  <a:pt x="299338" y="52705"/>
                </a:lnTo>
                <a:lnTo>
                  <a:pt x="299338" y="102235"/>
                </a:lnTo>
                <a:lnTo>
                  <a:pt x="6350" y="102235"/>
                </a:lnTo>
                <a:lnTo>
                  <a:pt x="6350" y="52705"/>
                </a:lnTo>
                <a:lnTo>
                  <a:pt x="122173" y="52705"/>
                </a:lnTo>
                <a:lnTo>
                  <a:pt x="122173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2773045" y="2409570"/>
            <a:ext cx="253745" cy="253746"/>
          </a:xfrm>
          <a:custGeom>
            <a:avLst/>
            <a:gdLst>
              <a:gd name="connsiteX0" fmla="*/ 94360 w 253745"/>
              <a:gd name="connsiteY0" fmla="*/ 0 h 253746"/>
              <a:gd name="connsiteX1" fmla="*/ 159384 w 253745"/>
              <a:gd name="connsiteY1" fmla="*/ 0 h 253746"/>
              <a:gd name="connsiteX2" fmla="*/ 159384 w 253745"/>
              <a:gd name="connsiteY2" fmla="*/ 94361 h 253746"/>
              <a:gd name="connsiteX3" fmla="*/ 253745 w 253745"/>
              <a:gd name="connsiteY3" fmla="*/ 94361 h 253746"/>
              <a:gd name="connsiteX4" fmla="*/ 253745 w 253745"/>
              <a:gd name="connsiteY4" fmla="*/ 159258 h 253746"/>
              <a:gd name="connsiteX5" fmla="*/ 159384 w 253745"/>
              <a:gd name="connsiteY5" fmla="*/ 159258 h 253746"/>
              <a:gd name="connsiteX6" fmla="*/ 159384 w 253745"/>
              <a:gd name="connsiteY6" fmla="*/ 253746 h 253746"/>
              <a:gd name="connsiteX7" fmla="*/ 94360 w 253745"/>
              <a:gd name="connsiteY7" fmla="*/ 253746 h 253746"/>
              <a:gd name="connsiteX8" fmla="*/ 94360 w 253745"/>
              <a:gd name="connsiteY8" fmla="*/ 159258 h 253746"/>
              <a:gd name="connsiteX9" fmla="*/ 0 w 253745"/>
              <a:gd name="connsiteY9" fmla="*/ 159258 h 253746"/>
              <a:gd name="connsiteX10" fmla="*/ 0 w 253745"/>
              <a:gd name="connsiteY10" fmla="*/ 94361 h 253746"/>
              <a:gd name="connsiteX11" fmla="*/ 94360 w 253745"/>
              <a:gd name="connsiteY11" fmla="*/ 94361 h 253746"/>
              <a:gd name="connsiteX12" fmla="*/ 94360 w 253745"/>
              <a:gd name="connsiteY12" fmla="*/ 0 h 2537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53745" h="253746">
                <a:moveTo>
                  <a:pt x="94360" y="0"/>
                </a:moveTo>
                <a:lnTo>
                  <a:pt x="159384" y="0"/>
                </a:lnTo>
                <a:lnTo>
                  <a:pt x="159384" y="94361"/>
                </a:lnTo>
                <a:lnTo>
                  <a:pt x="253745" y="94361"/>
                </a:lnTo>
                <a:lnTo>
                  <a:pt x="253745" y="159258"/>
                </a:lnTo>
                <a:lnTo>
                  <a:pt x="159384" y="159258"/>
                </a:lnTo>
                <a:lnTo>
                  <a:pt x="159384" y="253746"/>
                </a:lnTo>
                <a:lnTo>
                  <a:pt x="94360" y="253746"/>
                </a:lnTo>
                <a:lnTo>
                  <a:pt x="94360" y="159258"/>
                </a:lnTo>
                <a:lnTo>
                  <a:pt x="0" y="159258"/>
                </a:lnTo>
                <a:lnTo>
                  <a:pt x="0" y="94361"/>
                </a:lnTo>
                <a:lnTo>
                  <a:pt x="94360" y="94361"/>
                </a:lnTo>
                <a:lnTo>
                  <a:pt x="94360" y="0"/>
                </a:lnTo>
              </a:path>
            </a:pathLst>
          </a:custGeom>
          <a:solidFill>
            <a:srgbClr val="29434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2471292" y="2409570"/>
            <a:ext cx="253746" cy="253746"/>
          </a:xfrm>
          <a:custGeom>
            <a:avLst/>
            <a:gdLst>
              <a:gd name="connsiteX0" fmla="*/ 94361 w 253746"/>
              <a:gd name="connsiteY0" fmla="*/ 0 h 253746"/>
              <a:gd name="connsiteX1" fmla="*/ 159385 w 253746"/>
              <a:gd name="connsiteY1" fmla="*/ 0 h 253746"/>
              <a:gd name="connsiteX2" fmla="*/ 159385 w 253746"/>
              <a:gd name="connsiteY2" fmla="*/ 94361 h 253746"/>
              <a:gd name="connsiteX3" fmla="*/ 253746 w 253746"/>
              <a:gd name="connsiteY3" fmla="*/ 94361 h 253746"/>
              <a:gd name="connsiteX4" fmla="*/ 253746 w 253746"/>
              <a:gd name="connsiteY4" fmla="*/ 159258 h 253746"/>
              <a:gd name="connsiteX5" fmla="*/ 159385 w 253746"/>
              <a:gd name="connsiteY5" fmla="*/ 159258 h 253746"/>
              <a:gd name="connsiteX6" fmla="*/ 159385 w 253746"/>
              <a:gd name="connsiteY6" fmla="*/ 253746 h 253746"/>
              <a:gd name="connsiteX7" fmla="*/ 94361 w 253746"/>
              <a:gd name="connsiteY7" fmla="*/ 253746 h 253746"/>
              <a:gd name="connsiteX8" fmla="*/ 94361 w 253746"/>
              <a:gd name="connsiteY8" fmla="*/ 159258 h 253746"/>
              <a:gd name="connsiteX9" fmla="*/ 0 w 253746"/>
              <a:gd name="connsiteY9" fmla="*/ 159258 h 253746"/>
              <a:gd name="connsiteX10" fmla="*/ 0 w 253746"/>
              <a:gd name="connsiteY10" fmla="*/ 94361 h 253746"/>
              <a:gd name="connsiteX11" fmla="*/ 94361 w 253746"/>
              <a:gd name="connsiteY11" fmla="*/ 94361 h 253746"/>
              <a:gd name="connsiteX12" fmla="*/ 94361 w 253746"/>
              <a:gd name="connsiteY12" fmla="*/ 0 h 2537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53746" h="253746">
                <a:moveTo>
                  <a:pt x="94361" y="0"/>
                </a:moveTo>
                <a:lnTo>
                  <a:pt x="159385" y="0"/>
                </a:lnTo>
                <a:lnTo>
                  <a:pt x="159385" y="94361"/>
                </a:lnTo>
                <a:lnTo>
                  <a:pt x="253746" y="94361"/>
                </a:lnTo>
                <a:lnTo>
                  <a:pt x="253746" y="159258"/>
                </a:lnTo>
                <a:lnTo>
                  <a:pt x="159385" y="159258"/>
                </a:lnTo>
                <a:lnTo>
                  <a:pt x="159385" y="253746"/>
                </a:lnTo>
                <a:lnTo>
                  <a:pt x="94361" y="253746"/>
                </a:lnTo>
                <a:lnTo>
                  <a:pt x="94361" y="159258"/>
                </a:lnTo>
                <a:lnTo>
                  <a:pt x="0" y="159258"/>
                </a:lnTo>
                <a:lnTo>
                  <a:pt x="0" y="94361"/>
                </a:lnTo>
                <a:lnTo>
                  <a:pt x="94361" y="94361"/>
                </a:lnTo>
                <a:lnTo>
                  <a:pt x="94361" y="0"/>
                </a:lnTo>
              </a:path>
            </a:pathLst>
          </a:custGeom>
          <a:solidFill>
            <a:srgbClr val="29434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2076069" y="2364867"/>
            <a:ext cx="337439" cy="355092"/>
          </a:xfrm>
          <a:custGeom>
            <a:avLst/>
            <a:gdLst>
              <a:gd name="connsiteX0" fmla="*/ 208152 w 337439"/>
              <a:gd name="connsiteY0" fmla="*/ 0 h 355092"/>
              <a:gd name="connsiteX1" fmla="*/ 333501 w 337439"/>
              <a:gd name="connsiteY1" fmla="*/ 30479 h 355092"/>
              <a:gd name="connsiteX2" fmla="*/ 333501 w 337439"/>
              <a:gd name="connsiteY2" fmla="*/ 107568 h 355092"/>
              <a:gd name="connsiteX3" fmla="*/ 214248 w 337439"/>
              <a:gd name="connsiteY3" fmla="*/ 72135 h 355092"/>
              <a:gd name="connsiteX4" fmla="*/ 123951 w 337439"/>
              <a:gd name="connsiteY4" fmla="*/ 101726 h 355092"/>
              <a:gd name="connsiteX5" fmla="*/ 88900 w 337439"/>
              <a:gd name="connsiteY5" fmla="*/ 177291 h 355092"/>
              <a:gd name="connsiteX6" fmla="*/ 123444 w 337439"/>
              <a:gd name="connsiteY6" fmla="*/ 253364 h 355092"/>
              <a:gd name="connsiteX7" fmla="*/ 212089 w 337439"/>
              <a:gd name="connsiteY7" fmla="*/ 283336 h 355092"/>
              <a:gd name="connsiteX8" fmla="*/ 263651 w 337439"/>
              <a:gd name="connsiteY8" fmla="*/ 276225 h 355092"/>
              <a:gd name="connsiteX9" fmla="*/ 337438 w 337439"/>
              <a:gd name="connsiteY9" fmla="*/ 245109 h 355092"/>
              <a:gd name="connsiteX10" fmla="*/ 337438 w 337439"/>
              <a:gd name="connsiteY10" fmla="*/ 320675 h 355092"/>
              <a:gd name="connsiteX11" fmla="*/ 201422 w 337439"/>
              <a:gd name="connsiteY11" fmla="*/ 355091 h 355092"/>
              <a:gd name="connsiteX12" fmla="*/ 54610 w 337439"/>
              <a:gd name="connsiteY12" fmla="*/ 304291 h 355092"/>
              <a:gd name="connsiteX13" fmla="*/ 0 w 337439"/>
              <a:gd name="connsiteY13" fmla="*/ 178688 h 355092"/>
              <a:gd name="connsiteX14" fmla="*/ 57530 w 337439"/>
              <a:gd name="connsiteY14" fmla="*/ 52069 h 355092"/>
              <a:gd name="connsiteX15" fmla="*/ 208152 w 337439"/>
              <a:gd name="connsiteY15" fmla="*/ 0 h 3550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337439" h="355092">
                <a:moveTo>
                  <a:pt x="208152" y="0"/>
                </a:moveTo>
                <a:cubicBezTo>
                  <a:pt x="257555" y="0"/>
                  <a:pt x="299338" y="10159"/>
                  <a:pt x="333501" y="30479"/>
                </a:cubicBezTo>
                <a:lnTo>
                  <a:pt x="333501" y="107568"/>
                </a:lnTo>
                <a:cubicBezTo>
                  <a:pt x="291464" y="83947"/>
                  <a:pt x="251841" y="72135"/>
                  <a:pt x="214248" y="72135"/>
                </a:cubicBezTo>
                <a:cubicBezTo>
                  <a:pt x="177419" y="72135"/>
                  <a:pt x="147320" y="82041"/>
                  <a:pt x="123951" y="101726"/>
                </a:cubicBezTo>
                <a:cubicBezTo>
                  <a:pt x="100583" y="121538"/>
                  <a:pt x="88900" y="146684"/>
                  <a:pt x="88900" y="177291"/>
                </a:cubicBezTo>
                <a:cubicBezTo>
                  <a:pt x="88900" y="208025"/>
                  <a:pt x="100457" y="233298"/>
                  <a:pt x="123444" y="253364"/>
                </a:cubicBezTo>
                <a:cubicBezTo>
                  <a:pt x="146557" y="273303"/>
                  <a:pt x="176022" y="283336"/>
                  <a:pt x="212089" y="283336"/>
                </a:cubicBezTo>
                <a:cubicBezTo>
                  <a:pt x="229870" y="283336"/>
                  <a:pt x="247141" y="280923"/>
                  <a:pt x="263651" y="276225"/>
                </a:cubicBezTo>
                <a:cubicBezTo>
                  <a:pt x="280161" y="271525"/>
                  <a:pt x="304800" y="261111"/>
                  <a:pt x="337438" y="245109"/>
                </a:cubicBezTo>
                <a:lnTo>
                  <a:pt x="337438" y="320675"/>
                </a:lnTo>
                <a:cubicBezTo>
                  <a:pt x="294132" y="343661"/>
                  <a:pt x="248792" y="355091"/>
                  <a:pt x="201422" y="355091"/>
                </a:cubicBezTo>
                <a:cubicBezTo>
                  <a:pt x="139954" y="355091"/>
                  <a:pt x="91058" y="338200"/>
                  <a:pt x="54610" y="304291"/>
                </a:cubicBezTo>
                <a:cubicBezTo>
                  <a:pt x="18160" y="270255"/>
                  <a:pt x="0" y="228472"/>
                  <a:pt x="0" y="178688"/>
                </a:cubicBezTo>
                <a:cubicBezTo>
                  <a:pt x="0" y="129031"/>
                  <a:pt x="19176" y="86740"/>
                  <a:pt x="57530" y="52069"/>
                </a:cubicBezTo>
                <a:cubicBezTo>
                  <a:pt x="96011" y="17398"/>
                  <a:pt x="146176" y="0"/>
                  <a:pt x="208152" y="0"/>
                </a:cubicBezTo>
              </a:path>
            </a:pathLst>
          </a:custGeom>
          <a:solidFill>
            <a:srgbClr val="29434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2766695" y="2403220"/>
            <a:ext cx="266445" cy="266446"/>
          </a:xfrm>
          <a:custGeom>
            <a:avLst/>
            <a:gdLst>
              <a:gd name="connsiteX0" fmla="*/ 100710 w 266445"/>
              <a:gd name="connsiteY0" fmla="*/ 6350 h 266446"/>
              <a:gd name="connsiteX1" fmla="*/ 165734 w 266445"/>
              <a:gd name="connsiteY1" fmla="*/ 6350 h 266446"/>
              <a:gd name="connsiteX2" fmla="*/ 165734 w 266445"/>
              <a:gd name="connsiteY2" fmla="*/ 100711 h 266446"/>
              <a:gd name="connsiteX3" fmla="*/ 260095 w 266445"/>
              <a:gd name="connsiteY3" fmla="*/ 100711 h 266446"/>
              <a:gd name="connsiteX4" fmla="*/ 260095 w 266445"/>
              <a:gd name="connsiteY4" fmla="*/ 165608 h 266446"/>
              <a:gd name="connsiteX5" fmla="*/ 165734 w 266445"/>
              <a:gd name="connsiteY5" fmla="*/ 165608 h 266446"/>
              <a:gd name="connsiteX6" fmla="*/ 165734 w 266445"/>
              <a:gd name="connsiteY6" fmla="*/ 260096 h 266446"/>
              <a:gd name="connsiteX7" fmla="*/ 100710 w 266445"/>
              <a:gd name="connsiteY7" fmla="*/ 260096 h 266446"/>
              <a:gd name="connsiteX8" fmla="*/ 100710 w 266445"/>
              <a:gd name="connsiteY8" fmla="*/ 165608 h 266446"/>
              <a:gd name="connsiteX9" fmla="*/ 6350 w 266445"/>
              <a:gd name="connsiteY9" fmla="*/ 165608 h 266446"/>
              <a:gd name="connsiteX10" fmla="*/ 6350 w 266445"/>
              <a:gd name="connsiteY10" fmla="*/ 100711 h 266446"/>
              <a:gd name="connsiteX11" fmla="*/ 100710 w 266445"/>
              <a:gd name="connsiteY11" fmla="*/ 100711 h 266446"/>
              <a:gd name="connsiteX12" fmla="*/ 100710 w 266445"/>
              <a:gd name="connsiteY12" fmla="*/ 6350 h 2664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66445" h="266446">
                <a:moveTo>
                  <a:pt x="100710" y="6350"/>
                </a:moveTo>
                <a:lnTo>
                  <a:pt x="165734" y="6350"/>
                </a:lnTo>
                <a:lnTo>
                  <a:pt x="165734" y="100711"/>
                </a:lnTo>
                <a:lnTo>
                  <a:pt x="260095" y="100711"/>
                </a:lnTo>
                <a:lnTo>
                  <a:pt x="260095" y="165608"/>
                </a:lnTo>
                <a:lnTo>
                  <a:pt x="165734" y="165608"/>
                </a:lnTo>
                <a:lnTo>
                  <a:pt x="165734" y="260096"/>
                </a:lnTo>
                <a:lnTo>
                  <a:pt x="100710" y="260096"/>
                </a:lnTo>
                <a:lnTo>
                  <a:pt x="100710" y="165608"/>
                </a:lnTo>
                <a:lnTo>
                  <a:pt x="6350" y="165608"/>
                </a:lnTo>
                <a:lnTo>
                  <a:pt x="6350" y="100711"/>
                </a:lnTo>
                <a:lnTo>
                  <a:pt x="100710" y="100711"/>
                </a:lnTo>
                <a:lnTo>
                  <a:pt x="10071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2464942" y="2403220"/>
            <a:ext cx="266446" cy="266446"/>
          </a:xfrm>
          <a:custGeom>
            <a:avLst/>
            <a:gdLst>
              <a:gd name="connsiteX0" fmla="*/ 100711 w 266446"/>
              <a:gd name="connsiteY0" fmla="*/ 6350 h 266446"/>
              <a:gd name="connsiteX1" fmla="*/ 165735 w 266446"/>
              <a:gd name="connsiteY1" fmla="*/ 6350 h 266446"/>
              <a:gd name="connsiteX2" fmla="*/ 165735 w 266446"/>
              <a:gd name="connsiteY2" fmla="*/ 100711 h 266446"/>
              <a:gd name="connsiteX3" fmla="*/ 260096 w 266446"/>
              <a:gd name="connsiteY3" fmla="*/ 100711 h 266446"/>
              <a:gd name="connsiteX4" fmla="*/ 260096 w 266446"/>
              <a:gd name="connsiteY4" fmla="*/ 165608 h 266446"/>
              <a:gd name="connsiteX5" fmla="*/ 165735 w 266446"/>
              <a:gd name="connsiteY5" fmla="*/ 165608 h 266446"/>
              <a:gd name="connsiteX6" fmla="*/ 165735 w 266446"/>
              <a:gd name="connsiteY6" fmla="*/ 260096 h 266446"/>
              <a:gd name="connsiteX7" fmla="*/ 100711 w 266446"/>
              <a:gd name="connsiteY7" fmla="*/ 260096 h 266446"/>
              <a:gd name="connsiteX8" fmla="*/ 100711 w 266446"/>
              <a:gd name="connsiteY8" fmla="*/ 165608 h 266446"/>
              <a:gd name="connsiteX9" fmla="*/ 6350 w 266446"/>
              <a:gd name="connsiteY9" fmla="*/ 165608 h 266446"/>
              <a:gd name="connsiteX10" fmla="*/ 6350 w 266446"/>
              <a:gd name="connsiteY10" fmla="*/ 100711 h 266446"/>
              <a:gd name="connsiteX11" fmla="*/ 100711 w 266446"/>
              <a:gd name="connsiteY11" fmla="*/ 100711 h 266446"/>
              <a:gd name="connsiteX12" fmla="*/ 100711 w 266446"/>
              <a:gd name="connsiteY12" fmla="*/ 6350 h 2664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66446" h="266446">
                <a:moveTo>
                  <a:pt x="100711" y="6350"/>
                </a:moveTo>
                <a:lnTo>
                  <a:pt x="165735" y="6350"/>
                </a:lnTo>
                <a:lnTo>
                  <a:pt x="165735" y="100711"/>
                </a:lnTo>
                <a:lnTo>
                  <a:pt x="260096" y="100711"/>
                </a:lnTo>
                <a:lnTo>
                  <a:pt x="260096" y="165608"/>
                </a:lnTo>
                <a:lnTo>
                  <a:pt x="165735" y="165608"/>
                </a:lnTo>
                <a:lnTo>
                  <a:pt x="165735" y="260096"/>
                </a:lnTo>
                <a:lnTo>
                  <a:pt x="100711" y="260096"/>
                </a:lnTo>
                <a:lnTo>
                  <a:pt x="100711" y="165608"/>
                </a:lnTo>
                <a:lnTo>
                  <a:pt x="6350" y="165608"/>
                </a:lnTo>
                <a:lnTo>
                  <a:pt x="6350" y="100711"/>
                </a:lnTo>
                <a:lnTo>
                  <a:pt x="100711" y="100711"/>
                </a:lnTo>
                <a:lnTo>
                  <a:pt x="100711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069719" y="2358517"/>
            <a:ext cx="350139" cy="367792"/>
          </a:xfrm>
          <a:custGeom>
            <a:avLst/>
            <a:gdLst>
              <a:gd name="connsiteX0" fmla="*/ 214502 w 350139"/>
              <a:gd name="connsiteY0" fmla="*/ 6350 h 367792"/>
              <a:gd name="connsiteX1" fmla="*/ 339851 w 350139"/>
              <a:gd name="connsiteY1" fmla="*/ 36829 h 367792"/>
              <a:gd name="connsiteX2" fmla="*/ 339851 w 350139"/>
              <a:gd name="connsiteY2" fmla="*/ 113918 h 367792"/>
              <a:gd name="connsiteX3" fmla="*/ 220598 w 350139"/>
              <a:gd name="connsiteY3" fmla="*/ 78485 h 367792"/>
              <a:gd name="connsiteX4" fmla="*/ 130301 w 350139"/>
              <a:gd name="connsiteY4" fmla="*/ 108076 h 367792"/>
              <a:gd name="connsiteX5" fmla="*/ 95250 w 350139"/>
              <a:gd name="connsiteY5" fmla="*/ 183641 h 367792"/>
              <a:gd name="connsiteX6" fmla="*/ 129794 w 350139"/>
              <a:gd name="connsiteY6" fmla="*/ 259714 h 367792"/>
              <a:gd name="connsiteX7" fmla="*/ 218439 w 350139"/>
              <a:gd name="connsiteY7" fmla="*/ 289686 h 367792"/>
              <a:gd name="connsiteX8" fmla="*/ 270001 w 350139"/>
              <a:gd name="connsiteY8" fmla="*/ 282575 h 367792"/>
              <a:gd name="connsiteX9" fmla="*/ 343788 w 350139"/>
              <a:gd name="connsiteY9" fmla="*/ 251459 h 367792"/>
              <a:gd name="connsiteX10" fmla="*/ 343788 w 350139"/>
              <a:gd name="connsiteY10" fmla="*/ 327025 h 367792"/>
              <a:gd name="connsiteX11" fmla="*/ 207772 w 350139"/>
              <a:gd name="connsiteY11" fmla="*/ 361441 h 367792"/>
              <a:gd name="connsiteX12" fmla="*/ 60960 w 350139"/>
              <a:gd name="connsiteY12" fmla="*/ 310641 h 367792"/>
              <a:gd name="connsiteX13" fmla="*/ 6350 w 350139"/>
              <a:gd name="connsiteY13" fmla="*/ 185038 h 367792"/>
              <a:gd name="connsiteX14" fmla="*/ 63880 w 350139"/>
              <a:gd name="connsiteY14" fmla="*/ 58419 h 367792"/>
              <a:gd name="connsiteX15" fmla="*/ 214502 w 350139"/>
              <a:gd name="connsiteY15" fmla="*/ 6350 h 3677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350139" h="367792">
                <a:moveTo>
                  <a:pt x="214502" y="6350"/>
                </a:moveTo>
                <a:cubicBezTo>
                  <a:pt x="263905" y="6350"/>
                  <a:pt x="305688" y="16509"/>
                  <a:pt x="339851" y="36829"/>
                </a:cubicBezTo>
                <a:lnTo>
                  <a:pt x="339851" y="113918"/>
                </a:lnTo>
                <a:cubicBezTo>
                  <a:pt x="297814" y="90297"/>
                  <a:pt x="258191" y="78485"/>
                  <a:pt x="220598" y="78485"/>
                </a:cubicBezTo>
                <a:cubicBezTo>
                  <a:pt x="183769" y="78485"/>
                  <a:pt x="153670" y="88391"/>
                  <a:pt x="130301" y="108076"/>
                </a:cubicBezTo>
                <a:cubicBezTo>
                  <a:pt x="106933" y="127888"/>
                  <a:pt x="95250" y="153034"/>
                  <a:pt x="95250" y="183641"/>
                </a:cubicBezTo>
                <a:cubicBezTo>
                  <a:pt x="95250" y="214375"/>
                  <a:pt x="106807" y="239648"/>
                  <a:pt x="129794" y="259714"/>
                </a:cubicBezTo>
                <a:cubicBezTo>
                  <a:pt x="152907" y="279653"/>
                  <a:pt x="182372" y="289686"/>
                  <a:pt x="218439" y="289686"/>
                </a:cubicBezTo>
                <a:cubicBezTo>
                  <a:pt x="236220" y="289686"/>
                  <a:pt x="253491" y="287273"/>
                  <a:pt x="270001" y="282575"/>
                </a:cubicBezTo>
                <a:cubicBezTo>
                  <a:pt x="286511" y="277875"/>
                  <a:pt x="311150" y="267461"/>
                  <a:pt x="343788" y="251459"/>
                </a:cubicBezTo>
                <a:lnTo>
                  <a:pt x="343788" y="327025"/>
                </a:lnTo>
                <a:cubicBezTo>
                  <a:pt x="300482" y="350011"/>
                  <a:pt x="255142" y="361441"/>
                  <a:pt x="207772" y="361441"/>
                </a:cubicBezTo>
                <a:cubicBezTo>
                  <a:pt x="146304" y="361441"/>
                  <a:pt x="97408" y="344550"/>
                  <a:pt x="60960" y="310641"/>
                </a:cubicBezTo>
                <a:cubicBezTo>
                  <a:pt x="24510" y="276605"/>
                  <a:pt x="6350" y="234822"/>
                  <a:pt x="6350" y="185038"/>
                </a:cubicBezTo>
                <a:cubicBezTo>
                  <a:pt x="6350" y="135381"/>
                  <a:pt x="25526" y="93090"/>
                  <a:pt x="63880" y="58419"/>
                </a:cubicBezTo>
                <a:cubicBezTo>
                  <a:pt x="102361" y="23748"/>
                  <a:pt x="152526" y="6350"/>
                  <a:pt x="21450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3229991" y="2679192"/>
            <a:ext cx="456311" cy="64516"/>
          </a:xfrm>
          <a:custGeom>
            <a:avLst/>
            <a:gdLst>
              <a:gd name="connsiteX0" fmla="*/ 6350 w 456311"/>
              <a:gd name="connsiteY0" fmla="*/ 6350 h 64516"/>
              <a:gd name="connsiteX1" fmla="*/ 449961 w 456311"/>
              <a:gd name="connsiteY1" fmla="*/ 6350 h 64516"/>
              <a:gd name="connsiteX2" fmla="*/ 449961 w 456311"/>
              <a:gd name="connsiteY2" fmla="*/ 58165 h 64516"/>
              <a:gd name="connsiteX3" fmla="*/ 6350 w 456311"/>
              <a:gd name="connsiteY3" fmla="*/ 58165 h 64516"/>
              <a:gd name="connsiteX4" fmla="*/ 6350 w 456311"/>
              <a:gd name="connsiteY4" fmla="*/ 6350 h 64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6311" h="64516">
                <a:moveTo>
                  <a:pt x="6350" y="6350"/>
                </a:moveTo>
                <a:lnTo>
                  <a:pt x="449961" y="6350"/>
                </a:lnTo>
                <a:lnTo>
                  <a:pt x="449961" y="58165"/>
                </a:lnTo>
                <a:lnTo>
                  <a:pt x="6350" y="58165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5439664" y="2655951"/>
            <a:ext cx="203072" cy="98932"/>
          </a:xfrm>
          <a:custGeom>
            <a:avLst/>
            <a:gdLst>
              <a:gd name="connsiteX0" fmla="*/ 101345 w 203072"/>
              <a:gd name="connsiteY0" fmla="*/ 6350 h 98932"/>
              <a:gd name="connsiteX1" fmla="*/ 6350 w 203072"/>
              <a:gd name="connsiteY1" fmla="*/ 48894 h 98932"/>
              <a:gd name="connsiteX2" fmla="*/ 101345 w 203072"/>
              <a:gd name="connsiteY2" fmla="*/ 92582 h 98932"/>
              <a:gd name="connsiteX3" fmla="*/ 196722 w 203072"/>
              <a:gd name="connsiteY3" fmla="*/ 48894 h 98932"/>
              <a:gd name="connsiteX4" fmla="*/ 101345 w 203072"/>
              <a:gd name="connsiteY4" fmla="*/ 6350 h 989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072" h="98932">
                <a:moveTo>
                  <a:pt x="101345" y="6350"/>
                </a:moveTo>
                <a:cubicBezTo>
                  <a:pt x="37972" y="6350"/>
                  <a:pt x="6350" y="20573"/>
                  <a:pt x="6350" y="48894"/>
                </a:cubicBezTo>
                <a:cubicBezTo>
                  <a:pt x="6350" y="77977"/>
                  <a:pt x="37972" y="92582"/>
                  <a:pt x="101345" y="92582"/>
                </a:cubicBezTo>
                <a:cubicBezTo>
                  <a:pt x="164845" y="92582"/>
                  <a:pt x="196722" y="77977"/>
                  <a:pt x="196722" y="48894"/>
                </a:cubicBezTo>
                <a:cubicBezTo>
                  <a:pt x="196722" y="20573"/>
                  <a:pt x="164845" y="6350"/>
                  <a:pt x="101345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5375275" y="2604135"/>
            <a:ext cx="331342" cy="202564"/>
          </a:xfrm>
          <a:custGeom>
            <a:avLst/>
            <a:gdLst>
              <a:gd name="connsiteX0" fmla="*/ 165734 w 331342"/>
              <a:gd name="connsiteY0" fmla="*/ 6350 h 202564"/>
              <a:gd name="connsiteX1" fmla="*/ 283083 w 331342"/>
              <a:gd name="connsiteY1" fmla="*/ 32004 h 202564"/>
              <a:gd name="connsiteX2" fmla="*/ 324992 w 331342"/>
              <a:gd name="connsiteY2" fmla="*/ 100710 h 202564"/>
              <a:gd name="connsiteX3" fmla="*/ 283336 w 331342"/>
              <a:gd name="connsiteY3" fmla="*/ 170179 h 202564"/>
              <a:gd name="connsiteX4" fmla="*/ 165734 w 331342"/>
              <a:gd name="connsiteY4" fmla="*/ 196214 h 202564"/>
              <a:gd name="connsiteX5" fmla="*/ 48005 w 331342"/>
              <a:gd name="connsiteY5" fmla="*/ 170052 h 202564"/>
              <a:gd name="connsiteX6" fmla="*/ 6350 w 331342"/>
              <a:gd name="connsiteY6" fmla="*/ 100710 h 202564"/>
              <a:gd name="connsiteX7" fmla="*/ 48514 w 331342"/>
              <a:gd name="connsiteY7" fmla="*/ 32130 h 202564"/>
              <a:gd name="connsiteX8" fmla="*/ 165734 w 331342"/>
              <a:gd name="connsiteY8" fmla="*/ 6350 h 202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31342" h="202564">
                <a:moveTo>
                  <a:pt x="165734" y="6350"/>
                </a:moveTo>
                <a:cubicBezTo>
                  <a:pt x="215900" y="6350"/>
                  <a:pt x="255015" y="14858"/>
                  <a:pt x="283083" y="32004"/>
                </a:cubicBezTo>
                <a:cubicBezTo>
                  <a:pt x="311022" y="49148"/>
                  <a:pt x="324992" y="72008"/>
                  <a:pt x="324992" y="100710"/>
                </a:cubicBezTo>
                <a:cubicBezTo>
                  <a:pt x="324992" y="129666"/>
                  <a:pt x="311150" y="152780"/>
                  <a:pt x="283336" y="170179"/>
                </a:cubicBezTo>
                <a:cubicBezTo>
                  <a:pt x="255396" y="187451"/>
                  <a:pt x="216280" y="196214"/>
                  <a:pt x="165734" y="196214"/>
                </a:cubicBezTo>
                <a:cubicBezTo>
                  <a:pt x="114934" y="196214"/>
                  <a:pt x="75691" y="187451"/>
                  <a:pt x="48005" y="170052"/>
                </a:cubicBezTo>
                <a:cubicBezTo>
                  <a:pt x="20192" y="152654"/>
                  <a:pt x="6350" y="129539"/>
                  <a:pt x="6350" y="100710"/>
                </a:cubicBezTo>
                <a:cubicBezTo>
                  <a:pt x="6350" y="72135"/>
                  <a:pt x="20446" y="49275"/>
                  <a:pt x="48514" y="32130"/>
                </a:cubicBezTo>
                <a:cubicBezTo>
                  <a:pt x="76580" y="14985"/>
                  <a:pt x="115696" y="6350"/>
                  <a:pt x="165734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3270630" y="2432176"/>
            <a:ext cx="375030" cy="180721"/>
          </a:xfrm>
          <a:custGeom>
            <a:avLst/>
            <a:gdLst>
              <a:gd name="connsiteX0" fmla="*/ 68834 w 375030"/>
              <a:gd name="connsiteY0" fmla="*/ 6350 h 180721"/>
              <a:gd name="connsiteX1" fmla="*/ 130683 w 375030"/>
              <a:gd name="connsiteY1" fmla="*/ 6350 h 180721"/>
              <a:gd name="connsiteX2" fmla="*/ 134747 w 375030"/>
              <a:gd name="connsiteY2" fmla="*/ 123063 h 180721"/>
              <a:gd name="connsiteX3" fmla="*/ 239776 w 375030"/>
              <a:gd name="connsiteY3" fmla="*/ 123063 h 180721"/>
              <a:gd name="connsiteX4" fmla="*/ 244221 w 375030"/>
              <a:gd name="connsiteY4" fmla="*/ 6350 h 180721"/>
              <a:gd name="connsiteX5" fmla="*/ 306197 w 375030"/>
              <a:gd name="connsiteY5" fmla="*/ 6350 h 180721"/>
              <a:gd name="connsiteX6" fmla="*/ 299211 w 375030"/>
              <a:gd name="connsiteY6" fmla="*/ 123063 h 180721"/>
              <a:gd name="connsiteX7" fmla="*/ 368680 w 375030"/>
              <a:gd name="connsiteY7" fmla="*/ 123063 h 180721"/>
              <a:gd name="connsiteX8" fmla="*/ 368680 w 375030"/>
              <a:gd name="connsiteY8" fmla="*/ 174371 h 180721"/>
              <a:gd name="connsiteX9" fmla="*/ 6350 w 375030"/>
              <a:gd name="connsiteY9" fmla="*/ 174371 h 180721"/>
              <a:gd name="connsiteX10" fmla="*/ 6350 w 375030"/>
              <a:gd name="connsiteY10" fmla="*/ 123063 h 180721"/>
              <a:gd name="connsiteX11" fmla="*/ 74295 w 375030"/>
              <a:gd name="connsiteY11" fmla="*/ 123063 h 180721"/>
              <a:gd name="connsiteX12" fmla="*/ 68834 w 375030"/>
              <a:gd name="connsiteY12" fmla="*/ 6350 h 180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375030" h="180721">
                <a:moveTo>
                  <a:pt x="68834" y="6350"/>
                </a:moveTo>
                <a:lnTo>
                  <a:pt x="130683" y="6350"/>
                </a:lnTo>
                <a:lnTo>
                  <a:pt x="134747" y="123063"/>
                </a:lnTo>
                <a:lnTo>
                  <a:pt x="239776" y="123063"/>
                </a:lnTo>
                <a:lnTo>
                  <a:pt x="244221" y="6350"/>
                </a:lnTo>
                <a:lnTo>
                  <a:pt x="306197" y="6350"/>
                </a:lnTo>
                <a:lnTo>
                  <a:pt x="299211" y="123063"/>
                </a:lnTo>
                <a:lnTo>
                  <a:pt x="368680" y="123063"/>
                </a:lnTo>
                <a:lnTo>
                  <a:pt x="368680" y="174371"/>
                </a:lnTo>
                <a:lnTo>
                  <a:pt x="6350" y="174371"/>
                </a:lnTo>
                <a:lnTo>
                  <a:pt x="6350" y="123063"/>
                </a:lnTo>
                <a:lnTo>
                  <a:pt x="74295" y="123063"/>
                </a:lnTo>
                <a:lnTo>
                  <a:pt x="6883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5377307" y="2391029"/>
            <a:ext cx="119760" cy="130936"/>
          </a:xfrm>
          <a:custGeom>
            <a:avLst/>
            <a:gdLst>
              <a:gd name="connsiteX0" fmla="*/ 6350 w 119760"/>
              <a:gd name="connsiteY0" fmla="*/ 6350 h 130936"/>
              <a:gd name="connsiteX1" fmla="*/ 6350 w 119760"/>
              <a:gd name="connsiteY1" fmla="*/ 124586 h 130936"/>
              <a:gd name="connsiteX2" fmla="*/ 113410 w 119760"/>
              <a:gd name="connsiteY2" fmla="*/ 124586 h 130936"/>
              <a:gd name="connsiteX3" fmla="*/ 113410 w 119760"/>
              <a:gd name="connsiteY3" fmla="*/ 6350 h 130936"/>
              <a:gd name="connsiteX4" fmla="*/ 6350 w 119760"/>
              <a:gd name="connsiteY4" fmla="*/ 6350 h 1309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9760" h="130936">
                <a:moveTo>
                  <a:pt x="6350" y="6350"/>
                </a:moveTo>
                <a:lnTo>
                  <a:pt x="6350" y="124586"/>
                </a:lnTo>
                <a:lnTo>
                  <a:pt x="113410" y="124586"/>
                </a:lnTo>
                <a:lnTo>
                  <a:pt x="11341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257166" y="2363977"/>
            <a:ext cx="456311" cy="363601"/>
          </a:xfrm>
          <a:custGeom>
            <a:avLst/>
            <a:gdLst>
              <a:gd name="connsiteX0" fmla="*/ 65786 w 456311"/>
              <a:gd name="connsiteY0" fmla="*/ 6350 h 363601"/>
              <a:gd name="connsiteX1" fmla="*/ 380238 w 456311"/>
              <a:gd name="connsiteY1" fmla="*/ 6350 h 363601"/>
              <a:gd name="connsiteX2" fmla="*/ 380238 w 456311"/>
              <a:gd name="connsiteY2" fmla="*/ 121157 h 363601"/>
              <a:gd name="connsiteX3" fmla="*/ 368173 w 456311"/>
              <a:gd name="connsiteY3" fmla="*/ 305435 h 363601"/>
              <a:gd name="connsiteX4" fmla="*/ 449961 w 456311"/>
              <a:gd name="connsiteY4" fmla="*/ 305435 h 363601"/>
              <a:gd name="connsiteX5" fmla="*/ 449961 w 456311"/>
              <a:gd name="connsiteY5" fmla="*/ 356489 h 363601"/>
              <a:gd name="connsiteX6" fmla="*/ 348869 w 456311"/>
              <a:gd name="connsiteY6" fmla="*/ 357251 h 363601"/>
              <a:gd name="connsiteX7" fmla="*/ 289305 w 456311"/>
              <a:gd name="connsiteY7" fmla="*/ 357251 h 363601"/>
              <a:gd name="connsiteX8" fmla="*/ 6350 w 456311"/>
              <a:gd name="connsiteY8" fmla="*/ 356489 h 363601"/>
              <a:gd name="connsiteX9" fmla="*/ 6350 w 456311"/>
              <a:gd name="connsiteY9" fmla="*/ 305435 h 363601"/>
              <a:gd name="connsiteX10" fmla="*/ 306704 w 456311"/>
              <a:gd name="connsiteY10" fmla="*/ 305435 h 363601"/>
              <a:gd name="connsiteX11" fmla="*/ 317880 w 456311"/>
              <a:gd name="connsiteY11" fmla="*/ 138429 h 363601"/>
              <a:gd name="connsiteX12" fmla="*/ 317880 w 456311"/>
              <a:gd name="connsiteY12" fmla="*/ 57657 h 363601"/>
              <a:gd name="connsiteX13" fmla="*/ 65786 w 456311"/>
              <a:gd name="connsiteY13" fmla="*/ 57657 h 363601"/>
              <a:gd name="connsiteX14" fmla="*/ 65786 w 456311"/>
              <a:gd name="connsiteY14" fmla="*/ 6350 h 3636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456311" h="363601">
                <a:moveTo>
                  <a:pt x="65786" y="6350"/>
                </a:moveTo>
                <a:lnTo>
                  <a:pt x="380238" y="6350"/>
                </a:lnTo>
                <a:lnTo>
                  <a:pt x="380238" y="121157"/>
                </a:lnTo>
                <a:cubicBezTo>
                  <a:pt x="380238" y="177800"/>
                  <a:pt x="376173" y="239267"/>
                  <a:pt x="368173" y="305435"/>
                </a:cubicBezTo>
                <a:lnTo>
                  <a:pt x="449961" y="305435"/>
                </a:lnTo>
                <a:lnTo>
                  <a:pt x="449961" y="356489"/>
                </a:lnTo>
                <a:cubicBezTo>
                  <a:pt x="407923" y="356997"/>
                  <a:pt x="374269" y="357251"/>
                  <a:pt x="348869" y="357251"/>
                </a:cubicBezTo>
                <a:lnTo>
                  <a:pt x="289305" y="357251"/>
                </a:lnTo>
                <a:lnTo>
                  <a:pt x="6350" y="356489"/>
                </a:lnTo>
                <a:lnTo>
                  <a:pt x="6350" y="305435"/>
                </a:lnTo>
                <a:lnTo>
                  <a:pt x="306704" y="305435"/>
                </a:lnTo>
                <a:cubicBezTo>
                  <a:pt x="314071" y="257555"/>
                  <a:pt x="317880" y="201929"/>
                  <a:pt x="317880" y="138429"/>
                </a:cubicBezTo>
                <a:lnTo>
                  <a:pt x="317880" y="57657"/>
                </a:lnTo>
                <a:lnTo>
                  <a:pt x="65786" y="57657"/>
                </a:lnTo>
                <a:lnTo>
                  <a:pt x="65786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3743578" y="2359532"/>
            <a:ext cx="456311" cy="384683"/>
          </a:xfrm>
          <a:custGeom>
            <a:avLst/>
            <a:gdLst>
              <a:gd name="connsiteX0" fmla="*/ 70230 w 456311"/>
              <a:gd name="connsiteY0" fmla="*/ 6350 h 384683"/>
              <a:gd name="connsiteX1" fmla="*/ 384936 w 456311"/>
              <a:gd name="connsiteY1" fmla="*/ 6350 h 384683"/>
              <a:gd name="connsiteX2" fmla="*/ 384936 w 456311"/>
              <a:gd name="connsiteY2" fmla="*/ 155575 h 384683"/>
              <a:gd name="connsiteX3" fmla="*/ 131699 w 456311"/>
              <a:gd name="connsiteY3" fmla="*/ 155575 h 384683"/>
              <a:gd name="connsiteX4" fmla="*/ 131699 w 456311"/>
              <a:gd name="connsiteY4" fmla="*/ 208280 h 384683"/>
              <a:gd name="connsiteX5" fmla="*/ 397636 w 456311"/>
              <a:gd name="connsiteY5" fmla="*/ 208280 h 384683"/>
              <a:gd name="connsiteX6" fmla="*/ 397636 w 456311"/>
              <a:gd name="connsiteY6" fmla="*/ 259588 h 384683"/>
              <a:gd name="connsiteX7" fmla="*/ 259080 w 456311"/>
              <a:gd name="connsiteY7" fmla="*/ 259588 h 384683"/>
              <a:gd name="connsiteX8" fmla="*/ 259080 w 456311"/>
              <a:gd name="connsiteY8" fmla="*/ 326517 h 384683"/>
              <a:gd name="connsiteX9" fmla="*/ 449961 w 456311"/>
              <a:gd name="connsiteY9" fmla="*/ 326517 h 384683"/>
              <a:gd name="connsiteX10" fmla="*/ 449961 w 456311"/>
              <a:gd name="connsiteY10" fmla="*/ 378333 h 384683"/>
              <a:gd name="connsiteX11" fmla="*/ 6350 w 456311"/>
              <a:gd name="connsiteY11" fmla="*/ 378333 h 384683"/>
              <a:gd name="connsiteX12" fmla="*/ 6350 w 456311"/>
              <a:gd name="connsiteY12" fmla="*/ 326517 h 384683"/>
              <a:gd name="connsiteX13" fmla="*/ 197104 w 456311"/>
              <a:gd name="connsiteY13" fmla="*/ 326517 h 384683"/>
              <a:gd name="connsiteX14" fmla="*/ 197104 w 456311"/>
              <a:gd name="connsiteY14" fmla="*/ 259588 h 384683"/>
              <a:gd name="connsiteX15" fmla="*/ 69342 w 456311"/>
              <a:gd name="connsiteY15" fmla="*/ 259588 h 384683"/>
              <a:gd name="connsiteX16" fmla="*/ 69342 w 456311"/>
              <a:gd name="connsiteY16" fmla="*/ 105791 h 384683"/>
              <a:gd name="connsiteX17" fmla="*/ 322580 w 456311"/>
              <a:gd name="connsiteY17" fmla="*/ 105791 h 384683"/>
              <a:gd name="connsiteX18" fmla="*/ 322580 w 456311"/>
              <a:gd name="connsiteY18" fmla="*/ 57658 h 384683"/>
              <a:gd name="connsiteX19" fmla="*/ 70230 w 456311"/>
              <a:gd name="connsiteY19" fmla="*/ 57658 h 384683"/>
              <a:gd name="connsiteX20" fmla="*/ 70230 w 456311"/>
              <a:gd name="connsiteY20" fmla="*/ 6350 h 3846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456311" h="384683">
                <a:moveTo>
                  <a:pt x="70230" y="6350"/>
                </a:moveTo>
                <a:lnTo>
                  <a:pt x="384936" y="6350"/>
                </a:lnTo>
                <a:lnTo>
                  <a:pt x="384936" y="155575"/>
                </a:lnTo>
                <a:lnTo>
                  <a:pt x="131699" y="155575"/>
                </a:lnTo>
                <a:lnTo>
                  <a:pt x="131699" y="208280"/>
                </a:lnTo>
                <a:lnTo>
                  <a:pt x="397636" y="208280"/>
                </a:lnTo>
                <a:lnTo>
                  <a:pt x="397636" y="259588"/>
                </a:lnTo>
                <a:lnTo>
                  <a:pt x="259080" y="259588"/>
                </a:lnTo>
                <a:lnTo>
                  <a:pt x="259080" y="326517"/>
                </a:lnTo>
                <a:lnTo>
                  <a:pt x="449961" y="326517"/>
                </a:lnTo>
                <a:lnTo>
                  <a:pt x="449961" y="378333"/>
                </a:lnTo>
                <a:lnTo>
                  <a:pt x="6350" y="378333"/>
                </a:lnTo>
                <a:lnTo>
                  <a:pt x="6350" y="326517"/>
                </a:lnTo>
                <a:lnTo>
                  <a:pt x="197104" y="326517"/>
                </a:lnTo>
                <a:lnTo>
                  <a:pt x="197104" y="259588"/>
                </a:lnTo>
                <a:lnTo>
                  <a:pt x="69342" y="259588"/>
                </a:lnTo>
                <a:lnTo>
                  <a:pt x="69342" y="105791"/>
                </a:lnTo>
                <a:lnTo>
                  <a:pt x="322580" y="105791"/>
                </a:lnTo>
                <a:lnTo>
                  <a:pt x="322580" y="57658"/>
                </a:lnTo>
                <a:lnTo>
                  <a:pt x="70230" y="57658"/>
                </a:lnTo>
                <a:lnTo>
                  <a:pt x="7023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3274059" y="2359532"/>
            <a:ext cx="368046" cy="64008"/>
          </a:xfrm>
          <a:custGeom>
            <a:avLst/>
            <a:gdLst>
              <a:gd name="connsiteX0" fmla="*/ 6350 w 368046"/>
              <a:gd name="connsiteY0" fmla="*/ 6350 h 64008"/>
              <a:gd name="connsiteX1" fmla="*/ 361696 w 368046"/>
              <a:gd name="connsiteY1" fmla="*/ 6350 h 64008"/>
              <a:gd name="connsiteX2" fmla="*/ 361696 w 368046"/>
              <a:gd name="connsiteY2" fmla="*/ 57658 h 64008"/>
              <a:gd name="connsiteX3" fmla="*/ 6350 w 368046"/>
              <a:gd name="connsiteY3" fmla="*/ 57658 h 64008"/>
              <a:gd name="connsiteX4" fmla="*/ 6350 w 368046"/>
              <a:gd name="connsiteY4" fmla="*/ 6350 h 640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8046" h="64008">
                <a:moveTo>
                  <a:pt x="6350" y="6350"/>
                </a:moveTo>
                <a:lnTo>
                  <a:pt x="361696" y="6350"/>
                </a:lnTo>
                <a:lnTo>
                  <a:pt x="361696" y="57658"/>
                </a:lnTo>
                <a:lnTo>
                  <a:pt x="6350" y="57658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4789042" y="2350389"/>
            <a:ext cx="228854" cy="344550"/>
          </a:xfrm>
          <a:custGeom>
            <a:avLst/>
            <a:gdLst>
              <a:gd name="connsiteX0" fmla="*/ 6350 w 228854"/>
              <a:gd name="connsiteY0" fmla="*/ 6350 h 344550"/>
              <a:gd name="connsiteX1" fmla="*/ 196215 w 228854"/>
              <a:gd name="connsiteY1" fmla="*/ 6350 h 344550"/>
              <a:gd name="connsiteX2" fmla="*/ 196215 w 228854"/>
              <a:gd name="connsiteY2" fmla="*/ 190500 h 344550"/>
              <a:gd name="connsiteX3" fmla="*/ 68326 w 228854"/>
              <a:gd name="connsiteY3" fmla="*/ 190500 h 344550"/>
              <a:gd name="connsiteX4" fmla="*/ 68326 w 228854"/>
              <a:gd name="connsiteY4" fmla="*/ 286130 h 344550"/>
              <a:gd name="connsiteX5" fmla="*/ 112395 w 228854"/>
              <a:gd name="connsiteY5" fmla="*/ 286130 h 344550"/>
              <a:gd name="connsiteX6" fmla="*/ 217042 w 228854"/>
              <a:gd name="connsiteY6" fmla="*/ 279400 h 344550"/>
              <a:gd name="connsiteX7" fmla="*/ 222503 w 228854"/>
              <a:gd name="connsiteY7" fmla="*/ 329691 h 344550"/>
              <a:gd name="connsiteX8" fmla="*/ 87376 w 228854"/>
              <a:gd name="connsiteY8" fmla="*/ 338200 h 344550"/>
              <a:gd name="connsiteX9" fmla="*/ 6350 w 228854"/>
              <a:gd name="connsiteY9" fmla="*/ 338200 h 344550"/>
              <a:gd name="connsiteX10" fmla="*/ 6350 w 228854"/>
              <a:gd name="connsiteY10" fmla="*/ 139445 h 344550"/>
              <a:gd name="connsiteX11" fmla="*/ 134239 w 228854"/>
              <a:gd name="connsiteY11" fmla="*/ 139445 h 344550"/>
              <a:gd name="connsiteX12" fmla="*/ 134239 w 228854"/>
              <a:gd name="connsiteY12" fmla="*/ 58673 h 344550"/>
              <a:gd name="connsiteX13" fmla="*/ 6350 w 228854"/>
              <a:gd name="connsiteY13" fmla="*/ 58673 h 344550"/>
              <a:gd name="connsiteX14" fmla="*/ 6350 w 228854"/>
              <a:gd name="connsiteY14" fmla="*/ 6350 h 344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228854" h="344550">
                <a:moveTo>
                  <a:pt x="6350" y="6350"/>
                </a:moveTo>
                <a:lnTo>
                  <a:pt x="196215" y="6350"/>
                </a:lnTo>
                <a:lnTo>
                  <a:pt x="196215" y="190500"/>
                </a:lnTo>
                <a:lnTo>
                  <a:pt x="68326" y="190500"/>
                </a:lnTo>
                <a:lnTo>
                  <a:pt x="68326" y="286130"/>
                </a:lnTo>
                <a:lnTo>
                  <a:pt x="112395" y="286130"/>
                </a:lnTo>
                <a:cubicBezTo>
                  <a:pt x="161416" y="286130"/>
                  <a:pt x="196215" y="283844"/>
                  <a:pt x="217042" y="279400"/>
                </a:cubicBezTo>
                <a:lnTo>
                  <a:pt x="222503" y="329691"/>
                </a:lnTo>
                <a:cubicBezTo>
                  <a:pt x="190246" y="335406"/>
                  <a:pt x="145288" y="338200"/>
                  <a:pt x="87376" y="338200"/>
                </a:cubicBezTo>
                <a:lnTo>
                  <a:pt x="6350" y="338200"/>
                </a:lnTo>
                <a:lnTo>
                  <a:pt x="6350" y="139445"/>
                </a:lnTo>
                <a:lnTo>
                  <a:pt x="134239" y="139445"/>
                </a:lnTo>
                <a:lnTo>
                  <a:pt x="134239" y="58673"/>
                </a:lnTo>
                <a:lnTo>
                  <a:pt x="6350" y="58673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5316346" y="2338704"/>
            <a:ext cx="241681" cy="235458"/>
          </a:xfrm>
          <a:custGeom>
            <a:avLst/>
            <a:gdLst>
              <a:gd name="connsiteX0" fmla="*/ 6350 w 241681"/>
              <a:gd name="connsiteY0" fmla="*/ 6350 h 235458"/>
              <a:gd name="connsiteX1" fmla="*/ 235331 w 241681"/>
              <a:gd name="connsiteY1" fmla="*/ 6350 h 235458"/>
              <a:gd name="connsiteX2" fmla="*/ 235331 w 241681"/>
              <a:gd name="connsiteY2" fmla="*/ 229108 h 235458"/>
              <a:gd name="connsiteX3" fmla="*/ 6350 w 241681"/>
              <a:gd name="connsiteY3" fmla="*/ 229108 h 235458"/>
              <a:gd name="connsiteX4" fmla="*/ 6350 w 241681"/>
              <a:gd name="connsiteY4" fmla="*/ 6350 h 2354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681" h="235458">
                <a:moveTo>
                  <a:pt x="6350" y="6350"/>
                </a:moveTo>
                <a:lnTo>
                  <a:pt x="235331" y="6350"/>
                </a:lnTo>
                <a:lnTo>
                  <a:pt x="235331" y="229108"/>
                </a:lnTo>
                <a:lnTo>
                  <a:pt x="6350" y="229108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5626861" y="2317876"/>
            <a:ext cx="73533" cy="293497"/>
          </a:xfrm>
          <a:custGeom>
            <a:avLst/>
            <a:gdLst>
              <a:gd name="connsiteX0" fmla="*/ 6350 w 73533"/>
              <a:gd name="connsiteY0" fmla="*/ 6350 h 293497"/>
              <a:gd name="connsiteX1" fmla="*/ 67183 w 73533"/>
              <a:gd name="connsiteY1" fmla="*/ 6350 h 293497"/>
              <a:gd name="connsiteX2" fmla="*/ 67183 w 73533"/>
              <a:gd name="connsiteY2" fmla="*/ 287147 h 293497"/>
              <a:gd name="connsiteX3" fmla="*/ 6350 w 73533"/>
              <a:gd name="connsiteY3" fmla="*/ 287147 h 293497"/>
              <a:gd name="connsiteX4" fmla="*/ 6350 w 73533"/>
              <a:gd name="connsiteY4" fmla="*/ 6350 h 2934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533" h="293497">
                <a:moveTo>
                  <a:pt x="6350" y="6350"/>
                </a:moveTo>
                <a:lnTo>
                  <a:pt x="67183" y="6350"/>
                </a:lnTo>
                <a:lnTo>
                  <a:pt x="67183" y="287147"/>
                </a:lnTo>
                <a:lnTo>
                  <a:pt x="6350" y="287147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5025516" y="2317876"/>
            <a:ext cx="173482" cy="490727"/>
          </a:xfrm>
          <a:custGeom>
            <a:avLst/>
            <a:gdLst>
              <a:gd name="connsiteX0" fmla="*/ 105917 w 173482"/>
              <a:gd name="connsiteY0" fmla="*/ 6350 h 490727"/>
              <a:gd name="connsiteX1" fmla="*/ 167132 w 173482"/>
              <a:gd name="connsiteY1" fmla="*/ 6350 h 490727"/>
              <a:gd name="connsiteX2" fmla="*/ 167132 w 173482"/>
              <a:gd name="connsiteY2" fmla="*/ 484377 h 490727"/>
              <a:gd name="connsiteX3" fmla="*/ 105917 w 173482"/>
              <a:gd name="connsiteY3" fmla="*/ 484377 h 490727"/>
              <a:gd name="connsiteX4" fmla="*/ 105917 w 173482"/>
              <a:gd name="connsiteY4" fmla="*/ 257175 h 490727"/>
              <a:gd name="connsiteX5" fmla="*/ 67310 w 173482"/>
              <a:gd name="connsiteY5" fmla="*/ 257175 h 490727"/>
              <a:gd name="connsiteX6" fmla="*/ 67310 w 173482"/>
              <a:gd name="connsiteY6" fmla="*/ 470280 h 490727"/>
              <a:gd name="connsiteX7" fmla="*/ 6350 w 173482"/>
              <a:gd name="connsiteY7" fmla="*/ 470280 h 490727"/>
              <a:gd name="connsiteX8" fmla="*/ 6350 w 173482"/>
              <a:gd name="connsiteY8" fmla="*/ 16129 h 490727"/>
              <a:gd name="connsiteX9" fmla="*/ 67310 w 173482"/>
              <a:gd name="connsiteY9" fmla="*/ 16129 h 490727"/>
              <a:gd name="connsiteX10" fmla="*/ 67310 w 173482"/>
              <a:gd name="connsiteY10" fmla="*/ 204851 h 490727"/>
              <a:gd name="connsiteX11" fmla="*/ 105917 w 173482"/>
              <a:gd name="connsiteY11" fmla="*/ 204851 h 490727"/>
              <a:gd name="connsiteX12" fmla="*/ 105917 w 173482"/>
              <a:gd name="connsiteY12" fmla="*/ 6350 h 4907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3482" h="490727">
                <a:moveTo>
                  <a:pt x="105917" y="6350"/>
                </a:moveTo>
                <a:lnTo>
                  <a:pt x="167132" y="6350"/>
                </a:lnTo>
                <a:lnTo>
                  <a:pt x="167132" y="484377"/>
                </a:lnTo>
                <a:lnTo>
                  <a:pt x="105917" y="484377"/>
                </a:lnTo>
                <a:lnTo>
                  <a:pt x="105917" y="257175"/>
                </a:lnTo>
                <a:lnTo>
                  <a:pt x="67310" y="257175"/>
                </a:lnTo>
                <a:lnTo>
                  <a:pt x="67310" y="470280"/>
                </a:lnTo>
                <a:lnTo>
                  <a:pt x="6350" y="470280"/>
                </a:lnTo>
                <a:lnTo>
                  <a:pt x="6350" y="16129"/>
                </a:lnTo>
                <a:lnTo>
                  <a:pt x="67310" y="16129"/>
                </a:lnTo>
                <a:lnTo>
                  <a:pt x="67310" y="204851"/>
                </a:lnTo>
                <a:lnTo>
                  <a:pt x="105917" y="204851"/>
                </a:lnTo>
                <a:lnTo>
                  <a:pt x="105917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1"/>
          <p:cNvSpPr txBox="1"/>
          <p:nvPr/>
        </p:nvSpPr>
        <p:spPr>
          <a:xfrm>
            <a:off x="3721100" y="5168900"/>
            <a:ext cx="4181016" cy="3781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 smtClean="0">
                <a:solidFill>
                  <a:srgbClr val="528693"/>
                </a:solidFill>
                <a:latin typeface="맑은 고딕" pitchFamily="18" charset="0"/>
                <a:cs typeface="맑은 고딕" pitchFamily="18" charset="0"/>
              </a:rPr>
              <a:t>Chapter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 smtClean="0">
                <a:solidFill>
                  <a:srgbClr val="528693"/>
                </a:solidFill>
                <a:latin typeface="맑은 고딕" pitchFamily="18" charset="0"/>
                <a:cs typeface="맑은 고딕" pitchFamily="18" charset="0"/>
              </a:rPr>
              <a:t>01.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 smtClean="0">
                <a:solidFill>
                  <a:srgbClr val="528693"/>
                </a:solidFill>
                <a:latin typeface="맑은 고딕" pitchFamily="18" charset="0"/>
                <a:cs typeface="맑은 고딕" pitchFamily="18" charset="0"/>
              </a:rPr>
              <a:t>C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 smtClean="0">
                <a:solidFill>
                  <a:srgbClr val="528693"/>
                </a:solidFill>
                <a:latin typeface="맑은 고딕" pitchFamily="18" charset="0"/>
                <a:cs typeface="맑은 고딕" pitchFamily="18" charset="0"/>
              </a:rPr>
              <a:t>언어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 smtClean="0">
                <a:solidFill>
                  <a:srgbClr val="528693"/>
                </a:solidFill>
                <a:latin typeface="맑은 고딕" pitchFamily="18" charset="0"/>
                <a:cs typeface="맑은 고딕" pitchFamily="18" charset="0"/>
              </a:rPr>
              <a:t>기반의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 smtClean="0">
                <a:solidFill>
                  <a:srgbClr val="528693"/>
                </a:solidFill>
                <a:latin typeface="맑은 고딕" pitchFamily="18" charset="0"/>
                <a:cs typeface="맑은 고딕" pitchFamily="18" charset="0"/>
              </a:rPr>
              <a:t>C++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 smtClean="0">
                <a:solidFill>
                  <a:srgbClr val="528693"/>
                </a:solidFill>
                <a:latin typeface="맑은 고딕" pitchFamily="18" charset="0"/>
                <a:cs typeface="맑은 고딕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98525" y="3641725"/>
            <a:ext cx="7327900" cy="1292859"/>
          </a:xfrm>
          <a:custGeom>
            <a:avLst/>
            <a:gdLst>
              <a:gd name="connsiteX0" fmla="*/ 6350 w 7327900"/>
              <a:gd name="connsiteY0" fmla="*/ 1286509 h 1292859"/>
              <a:gd name="connsiteX1" fmla="*/ 7321550 w 7327900"/>
              <a:gd name="connsiteY1" fmla="*/ 1286509 h 1292859"/>
              <a:gd name="connsiteX2" fmla="*/ 7321550 w 7327900"/>
              <a:gd name="connsiteY2" fmla="*/ 6350 h 1292859"/>
              <a:gd name="connsiteX3" fmla="*/ 6350 w 7327900"/>
              <a:gd name="connsiteY3" fmla="*/ 6350 h 1292859"/>
              <a:gd name="connsiteX4" fmla="*/ 6350 w 7327900"/>
              <a:gd name="connsiteY4" fmla="*/ 1286509 h 1292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27900" h="1292859">
                <a:moveTo>
                  <a:pt x="6350" y="1286509"/>
                </a:moveTo>
                <a:lnTo>
                  <a:pt x="7321550" y="1286509"/>
                </a:lnTo>
                <a:lnTo>
                  <a:pt x="7321550" y="6350"/>
                </a:lnTo>
                <a:lnTo>
                  <a:pt x="6350" y="6350"/>
                </a:lnTo>
                <a:lnTo>
                  <a:pt x="6350" y="128650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08050" y="5041900"/>
            <a:ext cx="7327900" cy="698500"/>
          </a:xfrm>
          <a:custGeom>
            <a:avLst/>
            <a:gdLst>
              <a:gd name="connsiteX0" fmla="*/ 6350 w 7327900"/>
              <a:gd name="connsiteY0" fmla="*/ 692150 h 698500"/>
              <a:gd name="connsiteX1" fmla="*/ 7321550 w 7327900"/>
              <a:gd name="connsiteY1" fmla="*/ 692150 h 698500"/>
              <a:gd name="connsiteX2" fmla="*/ 7321550 w 7327900"/>
              <a:gd name="connsiteY2" fmla="*/ 6350 h 698500"/>
              <a:gd name="connsiteX3" fmla="*/ 6350 w 7327900"/>
              <a:gd name="connsiteY3" fmla="*/ 6350 h 698500"/>
              <a:gd name="connsiteX4" fmla="*/ 6350 w 7327900"/>
              <a:gd name="connsiteY4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27900" h="698500">
                <a:moveTo>
                  <a:pt x="6350" y="692150"/>
                </a:moveTo>
                <a:lnTo>
                  <a:pt x="7321550" y="692150"/>
                </a:lnTo>
                <a:lnTo>
                  <a:pt x="7321550" y="6350"/>
                </a:lnTo>
                <a:lnTo>
                  <a:pt x="6350" y="6350"/>
                </a:lnTo>
                <a:lnTo>
                  <a:pt x="63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04875" y="3648075"/>
            <a:ext cx="228600" cy="1280159"/>
          </a:xfrm>
          <a:custGeom>
            <a:avLst/>
            <a:gdLst>
              <a:gd name="connsiteX0" fmla="*/ 0 w 228600"/>
              <a:gd name="connsiteY0" fmla="*/ 1280159 h 1280159"/>
              <a:gd name="connsiteX1" fmla="*/ 228600 w 228600"/>
              <a:gd name="connsiteY1" fmla="*/ 1280159 h 1280159"/>
              <a:gd name="connsiteX2" fmla="*/ 228600 w 228600"/>
              <a:gd name="connsiteY2" fmla="*/ 0 h 1280159"/>
              <a:gd name="connsiteX3" fmla="*/ 0 w 228600"/>
              <a:gd name="connsiteY3" fmla="*/ 0 h 1280159"/>
              <a:gd name="connsiteX4" fmla="*/ 0 w 228600"/>
              <a:gd name="connsiteY4" fmla="*/ 1280159 h 12801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1280159">
                <a:moveTo>
                  <a:pt x="0" y="1280159"/>
                </a:moveTo>
                <a:lnTo>
                  <a:pt x="228600" y="1280159"/>
                </a:lnTo>
                <a:lnTo>
                  <a:pt x="228600" y="0"/>
                </a:lnTo>
                <a:lnTo>
                  <a:pt x="0" y="0"/>
                </a:lnTo>
                <a:lnTo>
                  <a:pt x="0" y="1280159"/>
                </a:lnTo>
              </a:path>
            </a:pathLst>
          </a:custGeom>
          <a:solidFill>
            <a:srgbClr val="727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914400" y="5048250"/>
            <a:ext cx="228600" cy="685800"/>
          </a:xfrm>
          <a:custGeom>
            <a:avLst/>
            <a:gdLst>
              <a:gd name="connsiteX0" fmla="*/ 0 w 228600"/>
              <a:gd name="connsiteY0" fmla="*/ 685800 h 685800"/>
              <a:gd name="connsiteX1" fmla="*/ 228600 w 228600"/>
              <a:gd name="connsiteY1" fmla="*/ 685800 h 685800"/>
              <a:gd name="connsiteX2" fmla="*/ 228600 w 228600"/>
              <a:gd name="connsiteY2" fmla="*/ 0 h 685800"/>
              <a:gd name="connsiteX3" fmla="*/ 0 w 228600"/>
              <a:gd name="connsiteY3" fmla="*/ 0 h 685800"/>
              <a:gd name="connsiteX4" fmla="*/ 0 w 228600"/>
              <a:gd name="connsiteY4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685800">
                <a:moveTo>
                  <a:pt x="0" y="685800"/>
                </a:moveTo>
                <a:lnTo>
                  <a:pt x="228600" y="685800"/>
                </a:lnTo>
                <a:lnTo>
                  <a:pt x="228600" y="0"/>
                </a:lnTo>
                <a:lnTo>
                  <a:pt x="0" y="0"/>
                </a:lnTo>
                <a:lnTo>
                  <a:pt x="0" y="68580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88887" y="188937"/>
            <a:ext cx="8766175" cy="6480175"/>
          </a:xfrm>
          <a:custGeom>
            <a:avLst/>
            <a:gdLst>
              <a:gd name="connsiteX0" fmla="*/ 25400 w 8766175"/>
              <a:gd name="connsiteY0" fmla="*/ 6454775 h 6480175"/>
              <a:gd name="connsiteX1" fmla="*/ 8740774 w 8766175"/>
              <a:gd name="connsiteY1" fmla="*/ 6454775 h 6480175"/>
              <a:gd name="connsiteX2" fmla="*/ 8740774 w 8766175"/>
              <a:gd name="connsiteY2" fmla="*/ 25400 h 6480175"/>
              <a:gd name="connsiteX3" fmla="*/ 25400 w 8766175"/>
              <a:gd name="connsiteY3" fmla="*/ 25400 h 6480175"/>
              <a:gd name="connsiteX4" fmla="*/ 25400 w 8766175"/>
              <a:gd name="connsiteY4" fmla="*/ 6454775 h 6480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766175" h="6480175">
                <a:moveTo>
                  <a:pt x="25400" y="6454775"/>
                </a:moveTo>
                <a:lnTo>
                  <a:pt x="8740774" y="6454775"/>
                </a:lnTo>
                <a:lnTo>
                  <a:pt x="8740774" y="25400"/>
                </a:lnTo>
                <a:lnTo>
                  <a:pt x="25400" y="25400"/>
                </a:lnTo>
                <a:lnTo>
                  <a:pt x="25400" y="645477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93900" y="3898900"/>
            <a:ext cx="5892767" cy="4848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Chapter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01-3.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매개변수의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디폴트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값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485749" y="1628711"/>
            <a:ext cx="3314662" cy="1243076"/>
          </a:xfrm>
          <a:custGeom>
            <a:avLst/>
            <a:gdLst>
              <a:gd name="connsiteX0" fmla="*/ 14287 w 3314662"/>
              <a:gd name="connsiteY0" fmla="*/ 54038 h 1243076"/>
              <a:gd name="connsiteX1" fmla="*/ 54000 w 3314662"/>
              <a:gd name="connsiteY1" fmla="*/ 14287 h 1243076"/>
              <a:gd name="connsiteX2" fmla="*/ 54000 w 3314662"/>
              <a:gd name="connsiteY2" fmla="*/ 14287 h 1243076"/>
              <a:gd name="connsiteX3" fmla="*/ 54000 w 3314662"/>
              <a:gd name="connsiteY3" fmla="*/ 14287 h 1243076"/>
              <a:gd name="connsiteX4" fmla="*/ 3260750 w 3314662"/>
              <a:gd name="connsiteY4" fmla="*/ 14287 h 1243076"/>
              <a:gd name="connsiteX5" fmla="*/ 3260750 w 3314662"/>
              <a:gd name="connsiteY5" fmla="*/ 14287 h 1243076"/>
              <a:gd name="connsiteX6" fmla="*/ 3300374 w 3314662"/>
              <a:gd name="connsiteY6" fmla="*/ 54038 h 1243076"/>
              <a:gd name="connsiteX7" fmla="*/ 3300374 w 3314662"/>
              <a:gd name="connsiteY7" fmla="*/ 54038 h 1243076"/>
              <a:gd name="connsiteX8" fmla="*/ 3300374 w 3314662"/>
              <a:gd name="connsiteY8" fmla="*/ 54038 h 1243076"/>
              <a:gd name="connsiteX9" fmla="*/ 3300374 w 3314662"/>
              <a:gd name="connsiteY9" fmla="*/ 1189037 h 1243076"/>
              <a:gd name="connsiteX10" fmla="*/ 3300374 w 3314662"/>
              <a:gd name="connsiteY10" fmla="*/ 1189037 h 1243076"/>
              <a:gd name="connsiteX11" fmla="*/ 3260750 w 3314662"/>
              <a:gd name="connsiteY11" fmla="*/ 1228788 h 1243076"/>
              <a:gd name="connsiteX12" fmla="*/ 3260750 w 3314662"/>
              <a:gd name="connsiteY12" fmla="*/ 1228788 h 1243076"/>
              <a:gd name="connsiteX13" fmla="*/ 3260750 w 3314662"/>
              <a:gd name="connsiteY13" fmla="*/ 1228788 h 1243076"/>
              <a:gd name="connsiteX14" fmla="*/ 54000 w 3314662"/>
              <a:gd name="connsiteY14" fmla="*/ 1228788 h 1243076"/>
              <a:gd name="connsiteX15" fmla="*/ 54000 w 3314662"/>
              <a:gd name="connsiteY15" fmla="*/ 1228788 h 1243076"/>
              <a:gd name="connsiteX16" fmla="*/ 14287 w 3314662"/>
              <a:gd name="connsiteY16" fmla="*/ 1189037 h 1243076"/>
              <a:gd name="connsiteX17" fmla="*/ 14287 w 3314662"/>
              <a:gd name="connsiteY17" fmla="*/ 1189037 h 1243076"/>
              <a:gd name="connsiteX18" fmla="*/ 14287 w 3314662"/>
              <a:gd name="connsiteY18" fmla="*/ 54038 h 1243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314662" h="1243076">
                <a:moveTo>
                  <a:pt x="14287" y="54038"/>
                </a:moveTo>
                <a:cubicBezTo>
                  <a:pt x="14287" y="32067"/>
                  <a:pt x="32067" y="14287"/>
                  <a:pt x="54000" y="14287"/>
                </a:cubicBezTo>
                <a:cubicBezTo>
                  <a:pt x="54000" y="14287"/>
                  <a:pt x="54000" y="14287"/>
                  <a:pt x="54000" y="14287"/>
                </a:cubicBezTo>
                <a:lnTo>
                  <a:pt x="54000" y="14287"/>
                </a:lnTo>
                <a:lnTo>
                  <a:pt x="3260750" y="14287"/>
                </a:lnTo>
                <a:lnTo>
                  <a:pt x="3260750" y="14287"/>
                </a:lnTo>
                <a:cubicBezTo>
                  <a:pt x="3282594" y="14287"/>
                  <a:pt x="3300374" y="32067"/>
                  <a:pt x="3300374" y="54038"/>
                </a:cubicBezTo>
                <a:cubicBezTo>
                  <a:pt x="3300374" y="54038"/>
                  <a:pt x="3300374" y="54038"/>
                  <a:pt x="3300374" y="54038"/>
                </a:cubicBezTo>
                <a:lnTo>
                  <a:pt x="3300374" y="54038"/>
                </a:lnTo>
                <a:lnTo>
                  <a:pt x="3300374" y="1189037"/>
                </a:lnTo>
                <a:lnTo>
                  <a:pt x="3300374" y="1189037"/>
                </a:lnTo>
                <a:cubicBezTo>
                  <a:pt x="3300374" y="1211008"/>
                  <a:pt x="3282594" y="1228788"/>
                  <a:pt x="3260750" y="1228788"/>
                </a:cubicBezTo>
                <a:cubicBezTo>
                  <a:pt x="3260750" y="1228788"/>
                  <a:pt x="3260750" y="1228788"/>
                  <a:pt x="3260750" y="1228788"/>
                </a:cubicBezTo>
                <a:lnTo>
                  <a:pt x="3260750" y="1228788"/>
                </a:lnTo>
                <a:lnTo>
                  <a:pt x="54000" y="1228788"/>
                </a:lnTo>
                <a:lnTo>
                  <a:pt x="54000" y="1228788"/>
                </a:lnTo>
                <a:cubicBezTo>
                  <a:pt x="32067" y="1228788"/>
                  <a:pt x="14287" y="1211008"/>
                  <a:pt x="14287" y="1189037"/>
                </a:cubicBezTo>
                <a:cubicBezTo>
                  <a:pt x="14287" y="1189037"/>
                  <a:pt x="14287" y="1189037"/>
                  <a:pt x="14287" y="1189037"/>
                </a:cubicBezTo>
                <a:lnTo>
                  <a:pt x="14287" y="5403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485749" y="3843337"/>
            <a:ext cx="3314662" cy="1243076"/>
          </a:xfrm>
          <a:custGeom>
            <a:avLst/>
            <a:gdLst>
              <a:gd name="connsiteX0" fmla="*/ 14287 w 3314662"/>
              <a:gd name="connsiteY0" fmla="*/ 54038 h 1243076"/>
              <a:gd name="connsiteX1" fmla="*/ 54000 w 3314662"/>
              <a:gd name="connsiteY1" fmla="*/ 14287 h 1243076"/>
              <a:gd name="connsiteX2" fmla="*/ 54000 w 3314662"/>
              <a:gd name="connsiteY2" fmla="*/ 14287 h 1243076"/>
              <a:gd name="connsiteX3" fmla="*/ 54000 w 3314662"/>
              <a:gd name="connsiteY3" fmla="*/ 14287 h 1243076"/>
              <a:gd name="connsiteX4" fmla="*/ 3260750 w 3314662"/>
              <a:gd name="connsiteY4" fmla="*/ 14287 h 1243076"/>
              <a:gd name="connsiteX5" fmla="*/ 3260750 w 3314662"/>
              <a:gd name="connsiteY5" fmla="*/ 14287 h 1243076"/>
              <a:gd name="connsiteX6" fmla="*/ 3300374 w 3314662"/>
              <a:gd name="connsiteY6" fmla="*/ 54038 h 1243076"/>
              <a:gd name="connsiteX7" fmla="*/ 3300374 w 3314662"/>
              <a:gd name="connsiteY7" fmla="*/ 54038 h 1243076"/>
              <a:gd name="connsiteX8" fmla="*/ 3300374 w 3314662"/>
              <a:gd name="connsiteY8" fmla="*/ 54038 h 1243076"/>
              <a:gd name="connsiteX9" fmla="*/ 3300374 w 3314662"/>
              <a:gd name="connsiteY9" fmla="*/ 1189037 h 1243076"/>
              <a:gd name="connsiteX10" fmla="*/ 3300374 w 3314662"/>
              <a:gd name="connsiteY10" fmla="*/ 1189037 h 1243076"/>
              <a:gd name="connsiteX11" fmla="*/ 3260750 w 3314662"/>
              <a:gd name="connsiteY11" fmla="*/ 1228788 h 1243076"/>
              <a:gd name="connsiteX12" fmla="*/ 3260750 w 3314662"/>
              <a:gd name="connsiteY12" fmla="*/ 1228788 h 1243076"/>
              <a:gd name="connsiteX13" fmla="*/ 3260750 w 3314662"/>
              <a:gd name="connsiteY13" fmla="*/ 1228788 h 1243076"/>
              <a:gd name="connsiteX14" fmla="*/ 54000 w 3314662"/>
              <a:gd name="connsiteY14" fmla="*/ 1228788 h 1243076"/>
              <a:gd name="connsiteX15" fmla="*/ 54000 w 3314662"/>
              <a:gd name="connsiteY15" fmla="*/ 1228788 h 1243076"/>
              <a:gd name="connsiteX16" fmla="*/ 14287 w 3314662"/>
              <a:gd name="connsiteY16" fmla="*/ 1189037 h 1243076"/>
              <a:gd name="connsiteX17" fmla="*/ 14287 w 3314662"/>
              <a:gd name="connsiteY17" fmla="*/ 1189037 h 1243076"/>
              <a:gd name="connsiteX18" fmla="*/ 14287 w 3314662"/>
              <a:gd name="connsiteY18" fmla="*/ 54038 h 1243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314662" h="1243076">
                <a:moveTo>
                  <a:pt x="14287" y="54038"/>
                </a:moveTo>
                <a:cubicBezTo>
                  <a:pt x="14287" y="32067"/>
                  <a:pt x="32067" y="14287"/>
                  <a:pt x="54000" y="14287"/>
                </a:cubicBezTo>
                <a:cubicBezTo>
                  <a:pt x="54000" y="14287"/>
                  <a:pt x="54000" y="14287"/>
                  <a:pt x="54000" y="14287"/>
                </a:cubicBezTo>
                <a:lnTo>
                  <a:pt x="54000" y="14287"/>
                </a:lnTo>
                <a:lnTo>
                  <a:pt x="3260750" y="14287"/>
                </a:lnTo>
                <a:lnTo>
                  <a:pt x="3260750" y="14287"/>
                </a:lnTo>
                <a:cubicBezTo>
                  <a:pt x="3282594" y="14287"/>
                  <a:pt x="3300374" y="32067"/>
                  <a:pt x="3300374" y="54038"/>
                </a:cubicBezTo>
                <a:cubicBezTo>
                  <a:pt x="3300374" y="54038"/>
                  <a:pt x="3300374" y="54038"/>
                  <a:pt x="3300374" y="54038"/>
                </a:cubicBezTo>
                <a:lnTo>
                  <a:pt x="3300374" y="54038"/>
                </a:lnTo>
                <a:lnTo>
                  <a:pt x="3300374" y="1189037"/>
                </a:lnTo>
                <a:lnTo>
                  <a:pt x="3300374" y="1189037"/>
                </a:lnTo>
                <a:cubicBezTo>
                  <a:pt x="3300374" y="1211008"/>
                  <a:pt x="3282594" y="1228788"/>
                  <a:pt x="3260750" y="1228788"/>
                </a:cubicBezTo>
                <a:cubicBezTo>
                  <a:pt x="3260750" y="1228788"/>
                  <a:pt x="3260750" y="1228788"/>
                  <a:pt x="3260750" y="1228788"/>
                </a:cubicBezTo>
                <a:lnTo>
                  <a:pt x="3260750" y="1228788"/>
                </a:lnTo>
                <a:lnTo>
                  <a:pt x="54000" y="1228788"/>
                </a:lnTo>
                <a:lnTo>
                  <a:pt x="54000" y="1228788"/>
                </a:lnTo>
                <a:cubicBezTo>
                  <a:pt x="32067" y="1228788"/>
                  <a:pt x="14287" y="1211008"/>
                  <a:pt x="14287" y="1189037"/>
                </a:cubicBezTo>
                <a:cubicBezTo>
                  <a:pt x="14287" y="1189037"/>
                  <a:pt x="14287" y="1189037"/>
                  <a:pt x="14287" y="1189037"/>
                </a:cubicBezTo>
                <a:lnTo>
                  <a:pt x="14287" y="5403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701800"/>
            <a:ext cx="3822700" cy="1066800"/>
          </a:xfrm>
          <a:prstGeom prst="rect">
            <a:avLst/>
          </a:prstGeom>
          <a:noFill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800" y="3911600"/>
            <a:ext cx="3619500" cy="1092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5597686" cy="4251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매개변수에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설정하는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‘디폴트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값’의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의미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3937000" y="1701800"/>
            <a:ext cx="4772140" cy="144398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139700" algn="l"/>
              </a:tabLst>
            </a:pP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인자를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296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전달하지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않으면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Gill Sans MT" pitchFamily="18" charset="0"/>
                <a:cs typeface="Gill Sans MT" pitchFamily="18" charset="0"/>
              </a:rPr>
              <a:t>7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296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전달된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것으로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296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간주한다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Gill Sans MT" pitchFamily="18" charset="0"/>
                <a:cs typeface="Gill Sans MT" pitchFamily="18" charset="0"/>
              </a:rPr>
              <a:t>.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여기서의</a:t>
            </a:r>
          </a:p>
          <a:p>
            <a:pPr>
              <a:lnSpc>
                <a:spcPts val="2300"/>
              </a:lnSpc>
              <a:tabLst>
                <a:tab pos="139700" algn="l"/>
              </a:tabLst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디폴트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값은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7D8525"/>
                </a:solidFill>
                <a:latin typeface="Gill Sans MT" pitchFamily="18" charset="0"/>
                <a:cs typeface="Gill Sans MT" pitchFamily="18" charset="0"/>
              </a:rPr>
              <a:t>7!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따라서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대상으로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다음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함수의</a:t>
            </a:r>
          </a:p>
          <a:p>
            <a:pPr>
              <a:lnSpc>
                <a:spcPts val="2300"/>
              </a:lnSpc>
              <a:tabLst>
                <a:tab pos="139700" algn="l"/>
              </a:tabLst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호출은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그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결과가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같다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  <a:p>
            <a:pPr>
              <a:lnSpc>
                <a:spcPts val="23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296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MyFuncOne(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);</a:t>
            </a:r>
          </a:p>
          <a:p>
            <a:pPr>
              <a:lnSpc>
                <a:spcPts val="23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298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MyFuncOne(7);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4013200" y="3987800"/>
            <a:ext cx="4783361" cy="144398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139700" algn="l"/>
              </a:tabLst>
            </a:pPr>
            <a:r>
              <a:rPr lang="en-US" altLang="zh-CN" sz="1298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인자를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298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전달하지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않으면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각각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Gill Sans MT" pitchFamily="18" charset="0"/>
                <a:cs typeface="Gill Sans MT" pitchFamily="18" charset="0"/>
              </a:rPr>
              <a:t>5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와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Gill Sans MT" pitchFamily="18" charset="0"/>
                <a:cs typeface="Gill Sans MT" pitchFamily="18" charset="0"/>
              </a:rPr>
              <a:t>7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이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298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전달된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것으로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298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간주한다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  <a:p>
            <a:pPr>
              <a:lnSpc>
                <a:spcPts val="2300"/>
              </a:lnSpc>
              <a:tabLst>
                <a:tab pos="139700" algn="l"/>
              </a:tabLst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따라서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대상으로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다음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호출은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그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결과</a:t>
            </a:r>
          </a:p>
          <a:p>
            <a:pPr>
              <a:lnSpc>
                <a:spcPts val="2300"/>
              </a:lnSpc>
              <a:tabLst>
                <a:tab pos="139700" algn="l"/>
              </a:tabLst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같다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  <a:p>
            <a:pPr>
              <a:lnSpc>
                <a:spcPts val="23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296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MyFuncTwo(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);</a:t>
            </a:r>
          </a:p>
          <a:p>
            <a:pPr>
              <a:lnSpc>
                <a:spcPts val="23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298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MyFuncTwo(5,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7);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665060" y="1986026"/>
            <a:ext cx="2805176" cy="304800"/>
          </a:xfrm>
          <a:custGeom>
            <a:avLst/>
            <a:gdLst>
              <a:gd name="connsiteX0" fmla="*/ 9525 w 2805176"/>
              <a:gd name="connsiteY0" fmla="*/ 295275 h 304800"/>
              <a:gd name="connsiteX1" fmla="*/ 2795651 w 2805176"/>
              <a:gd name="connsiteY1" fmla="*/ 295275 h 304800"/>
              <a:gd name="connsiteX2" fmla="*/ 2795651 w 2805176"/>
              <a:gd name="connsiteY2" fmla="*/ 9525 h 304800"/>
              <a:gd name="connsiteX3" fmla="*/ 9525 w 2805176"/>
              <a:gd name="connsiteY3" fmla="*/ 9525 h 304800"/>
              <a:gd name="connsiteX4" fmla="*/ 9525 w 2805176"/>
              <a:gd name="connsiteY4" fmla="*/ 295275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05176" h="304800">
                <a:moveTo>
                  <a:pt x="9525" y="295275"/>
                </a:moveTo>
                <a:lnTo>
                  <a:pt x="2795651" y="295275"/>
                </a:lnTo>
                <a:lnTo>
                  <a:pt x="2795651" y="9525"/>
                </a:lnTo>
                <a:lnTo>
                  <a:pt x="9525" y="9525"/>
                </a:lnTo>
                <a:lnTo>
                  <a:pt x="9525" y="29527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765300"/>
            <a:ext cx="3581400" cy="309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4809009" cy="4251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디폴트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값은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함수의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선언에만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위치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4229100" y="3073400"/>
            <a:ext cx="4680769" cy="17261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선언을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별도로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때에는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디폴트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값의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선언을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선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언부에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위치시켜야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296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한다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Gill Sans MT" pitchFamily="18" charset="0"/>
                <a:cs typeface="Gill Sans MT" pitchFamily="18" charset="0"/>
              </a:rPr>
              <a:t>.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그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이유는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컴파일러의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컴파일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특성에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찾을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있다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컴파일러는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디폴트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값의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지정여부를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알아야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호출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문장을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적젃히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컴파일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296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할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있다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771499" y="3099371"/>
            <a:ext cx="5743664" cy="957326"/>
          </a:xfrm>
          <a:custGeom>
            <a:avLst/>
            <a:gdLst>
              <a:gd name="connsiteX0" fmla="*/ 14287 w 5743664"/>
              <a:gd name="connsiteY0" fmla="*/ 44767 h 957326"/>
              <a:gd name="connsiteX1" fmla="*/ 44653 w 5743664"/>
              <a:gd name="connsiteY1" fmla="*/ 14287 h 957326"/>
              <a:gd name="connsiteX2" fmla="*/ 44653 w 5743664"/>
              <a:gd name="connsiteY2" fmla="*/ 14287 h 957326"/>
              <a:gd name="connsiteX3" fmla="*/ 44653 w 5743664"/>
              <a:gd name="connsiteY3" fmla="*/ 14287 h 957326"/>
              <a:gd name="connsiteX4" fmla="*/ 5698896 w 5743664"/>
              <a:gd name="connsiteY4" fmla="*/ 14287 h 957326"/>
              <a:gd name="connsiteX5" fmla="*/ 5698896 w 5743664"/>
              <a:gd name="connsiteY5" fmla="*/ 14287 h 957326"/>
              <a:gd name="connsiteX6" fmla="*/ 5729376 w 5743664"/>
              <a:gd name="connsiteY6" fmla="*/ 44767 h 957326"/>
              <a:gd name="connsiteX7" fmla="*/ 5729376 w 5743664"/>
              <a:gd name="connsiteY7" fmla="*/ 44767 h 957326"/>
              <a:gd name="connsiteX8" fmla="*/ 5729376 w 5743664"/>
              <a:gd name="connsiteY8" fmla="*/ 44767 h 957326"/>
              <a:gd name="connsiteX9" fmla="*/ 5729376 w 5743664"/>
              <a:gd name="connsiteY9" fmla="*/ 912685 h 957326"/>
              <a:gd name="connsiteX10" fmla="*/ 5729376 w 5743664"/>
              <a:gd name="connsiteY10" fmla="*/ 912685 h 957326"/>
              <a:gd name="connsiteX11" fmla="*/ 5698896 w 5743664"/>
              <a:gd name="connsiteY11" fmla="*/ 943038 h 957326"/>
              <a:gd name="connsiteX12" fmla="*/ 5698896 w 5743664"/>
              <a:gd name="connsiteY12" fmla="*/ 943038 h 957326"/>
              <a:gd name="connsiteX13" fmla="*/ 5698896 w 5743664"/>
              <a:gd name="connsiteY13" fmla="*/ 943038 h 957326"/>
              <a:gd name="connsiteX14" fmla="*/ 44653 w 5743664"/>
              <a:gd name="connsiteY14" fmla="*/ 943038 h 957326"/>
              <a:gd name="connsiteX15" fmla="*/ 44653 w 5743664"/>
              <a:gd name="connsiteY15" fmla="*/ 943038 h 957326"/>
              <a:gd name="connsiteX16" fmla="*/ 14287 w 5743664"/>
              <a:gd name="connsiteY16" fmla="*/ 912685 h 957326"/>
              <a:gd name="connsiteX17" fmla="*/ 14287 w 5743664"/>
              <a:gd name="connsiteY17" fmla="*/ 912685 h 957326"/>
              <a:gd name="connsiteX18" fmla="*/ 14287 w 5743664"/>
              <a:gd name="connsiteY18" fmla="*/ 44767 h 9573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743664" h="957326">
                <a:moveTo>
                  <a:pt x="14287" y="44767"/>
                </a:moveTo>
                <a:cubicBezTo>
                  <a:pt x="14287" y="28003"/>
                  <a:pt x="27876" y="14287"/>
                  <a:pt x="44653" y="14287"/>
                </a:cubicBezTo>
                <a:cubicBezTo>
                  <a:pt x="44653" y="14287"/>
                  <a:pt x="44653" y="14287"/>
                  <a:pt x="44653" y="14287"/>
                </a:cubicBezTo>
                <a:lnTo>
                  <a:pt x="44653" y="14287"/>
                </a:lnTo>
                <a:lnTo>
                  <a:pt x="5698896" y="14287"/>
                </a:lnTo>
                <a:lnTo>
                  <a:pt x="5698896" y="14287"/>
                </a:lnTo>
                <a:cubicBezTo>
                  <a:pt x="5715787" y="14287"/>
                  <a:pt x="5729376" y="28003"/>
                  <a:pt x="5729376" y="44767"/>
                </a:cubicBezTo>
                <a:cubicBezTo>
                  <a:pt x="5729376" y="44767"/>
                  <a:pt x="5729376" y="44767"/>
                  <a:pt x="5729376" y="44767"/>
                </a:cubicBezTo>
                <a:lnTo>
                  <a:pt x="5729376" y="44767"/>
                </a:lnTo>
                <a:lnTo>
                  <a:pt x="5729376" y="912685"/>
                </a:lnTo>
                <a:lnTo>
                  <a:pt x="5729376" y="912685"/>
                </a:lnTo>
                <a:cubicBezTo>
                  <a:pt x="5729376" y="929449"/>
                  <a:pt x="5715787" y="943038"/>
                  <a:pt x="5698896" y="943038"/>
                </a:cubicBezTo>
                <a:cubicBezTo>
                  <a:pt x="5698896" y="943038"/>
                  <a:pt x="5698896" y="943038"/>
                  <a:pt x="5698896" y="943038"/>
                </a:cubicBezTo>
                <a:lnTo>
                  <a:pt x="5698896" y="943038"/>
                </a:lnTo>
                <a:lnTo>
                  <a:pt x="44653" y="943038"/>
                </a:lnTo>
                <a:lnTo>
                  <a:pt x="44653" y="943038"/>
                </a:lnTo>
                <a:cubicBezTo>
                  <a:pt x="27876" y="943038"/>
                  <a:pt x="14287" y="929449"/>
                  <a:pt x="14287" y="912685"/>
                </a:cubicBezTo>
                <a:cubicBezTo>
                  <a:pt x="14287" y="912685"/>
                  <a:pt x="14287" y="912685"/>
                  <a:pt x="14287" y="912685"/>
                </a:cubicBezTo>
                <a:lnTo>
                  <a:pt x="14287" y="4476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771499" y="4629213"/>
            <a:ext cx="5743664" cy="742950"/>
          </a:xfrm>
          <a:custGeom>
            <a:avLst/>
            <a:gdLst>
              <a:gd name="connsiteX0" fmla="*/ 14287 w 5743664"/>
              <a:gd name="connsiteY0" fmla="*/ 37528 h 742950"/>
              <a:gd name="connsiteX1" fmla="*/ 37642 w 5743664"/>
              <a:gd name="connsiteY1" fmla="*/ 14287 h 742950"/>
              <a:gd name="connsiteX2" fmla="*/ 37642 w 5743664"/>
              <a:gd name="connsiteY2" fmla="*/ 14287 h 742950"/>
              <a:gd name="connsiteX3" fmla="*/ 37642 w 5743664"/>
              <a:gd name="connsiteY3" fmla="*/ 14287 h 742950"/>
              <a:gd name="connsiteX4" fmla="*/ 5706008 w 5743664"/>
              <a:gd name="connsiteY4" fmla="*/ 14287 h 742950"/>
              <a:gd name="connsiteX5" fmla="*/ 5706008 w 5743664"/>
              <a:gd name="connsiteY5" fmla="*/ 14287 h 742950"/>
              <a:gd name="connsiteX6" fmla="*/ 5729376 w 5743664"/>
              <a:gd name="connsiteY6" fmla="*/ 37528 h 742950"/>
              <a:gd name="connsiteX7" fmla="*/ 5729376 w 5743664"/>
              <a:gd name="connsiteY7" fmla="*/ 37528 h 742950"/>
              <a:gd name="connsiteX8" fmla="*/ 5729376 w 5743664"/>
              <a:gd name="connsiteY8" fmla="*/ 37528 h 742950"/>
              <a:gd name="connsiteX9" fmla="*/ 5729376 w 5743664"/>
              <a:gd name="connsiteY9" fmla="*/ 705294 h 742950"/>
              <a:gd name="connsiteX10" fmla="*/ 5729376 w 5743664"/>
              <a:gd name="connsiteY10" fmla="*/ 705294 h 742950"/>
              <a:gd name="connsiteX11" fmla="*/ 5706008 w 5743664"/>
              <a:gd name="connsiteY11" fmla="*/ 728662 h 742950"/>
              <a:gd name="connsiteX12" fmla="*/ 5706008 w 5743664"/>
              <a:gd name="connsiteY12" fmla="*/ 728662 h 742950"/>
              <a:gd name="connsiteX13" fmla="*/ 5706008 w 5743664"/>
              <a:gd name="connsiteY13" fmla="*/ 728662 h 742950"/>
              <a:gd name="connsiteX14" fmla="*/ 37642 w 5743664"/>
              <a:gd name="connsiteY14" fmla="*/ 728662 h 742950"/>
              <a:gd name="connsiteX15" fmla="*/ 37642 w 5743664"/>
              <a:gd name="connsiteY15" fmla="*/ 728662 h 742950"/>
              <a:gd name="connsiteX16" fmla="*/ 14287 w 5743664"/>
              <a:gd name="connsiteY16" fmla="*/ 705294 h 742950"/>
              <a:gd name="connsiteX17" fmla="*/ 14287 w 5743664"/>
              <a:gd name="connsiteY17" fmla="*/ 705294 h 742950"/>
              <a:gd name="connsiteX18" fmla="*/ 14287 w 5743664"/>
              <a:gd name="connsiteY18" fmla="*/ 37528 h 742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743664" h="742950">
                <a:moveTo>
                  <a:pt x="14287" y="37528"/>
                </a:moveTo>
                <a:cubicBezTo>
                  <a:pt x="14287" y="24701"/>
                  <a:pt x="24739" y="14287"/>
                  <a:pt x="37642" y="14287"/>
                </a:cubicBezTo>
                <a:cubicBezTo>
                  <a:pt x="37642" y="14287"/>
                  <a:pt x="37642" y="14287"/>
                  <a:pt x="37642" y="14287"/>
                </a:cubicBezTo>
                <a:lnTo>
                  <a:pt x="37642" y="14287"/>
                </a:lnTo>
                <a:lnTo>
                  <a:pt x="5706008" y="14287"/>
                </a:lnTo>
                <a:lnTo>
                  <a:pt x="5706008" y="14287"/>
                </a:lnTo>
                <a:cubicBezTo>
                  <a:pt x="5718835" y="14287"/>
                  <a:pt x="5729376" y="24701"/>
                  <a:pt x="5729376" y="37528"/>
                </a:cubicBezTo>
                <a:cubicBezTo>
                  <a:pt x="5729376" y="37528"/>
                  <a:pt x="5729376" y="37528"/>
                  <a:pt x="5729376" y="37528"/>
                </a:cubicBezTo>
                <a:lnTo>
                  <a:pt x="5729376" y="37528"/>
                </a:lnTo>
                <a:lnTo>
                  <a:pt x="5729376" y="705294"/>
                </a:lnTo>
                <a:lnTo>
                  <a:pt x="5729376" y="705294"/>
                </a:lnTo>
                <a:cubicBezTo>
                  <a:pt x="5729376" y="718121"/>
                  <a:pt x="5718835" y="728662"/>
                  <a:pt x="5706008" y="728662"/>
                </a:cubicBezTo>
                <a:cubicBezTo>
                  <a:pt x="5706008" y="728662"/>
                  <a:pt x="5706008" y="728662"/>
                  <a:pt x="5706008" y="728662"/>
                </a:cubicBezTo>
                <a:lnTo>
                  <a:pt x="5706008" y="728662"/>
                </a:lnTo>
                <a:lnTo>
                  <a:pt x="37642" y="728662"/>
                </a:lnTo>
                <a:lnTo>
                  <a:pt x="37642" y="728662"/>
                </a:lnTo>
                <a:cubicBezTo>
                  <a:pt x="24739" y="728662"/>
                  <a:pt x="14287" y="718121"/>
                  <a:pt x="14287" y="705294"/>
                </a:cubicBezTo>
                <a:cubicBezTo>
                  <a:pt x="14287" y="705294"/>
                  <a:pt x="14287" y="705294"/>
                  <a:pt x="14287" y="705294"/>
                </a:cubicBezTo>
                <a:lnTo>
                  <a:pt x="14287" y="3752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485749" y="1485836"/>
            <a:ext cx="5100663" cy="1171574"/>
          </a:xfrm>
          <a:custGeom>
            <a:avLst/>
            <a:gdLst>
              <a:gd name="connsiteX0" fmla="*/ 14287 w 5100663"/>
              <a:gd name="connsiteY0" fmla="*/ 51752 h 1171574"/>
              <a:gd name="connsiteX1" fmla="*/ 51663 w 5100663"/>
              <a:gd name="connsiteY1" fmla="*/ 14287 h 1171574"/>
              <a:gd name="connsiteX2" fmla="*/ 51663 w 5100663"/>
              <a:gd name="connsiteY2" fmla="*/ 14287 h 1171574"/>
              <a:gd name="connsiteX3" fmla="*/ 51663 w 5100663"/>
              <a:gd name="connsiteY3" fmla="*/ 14287 h 1171574"/>
              <a:gd name="connsiteX4" fmla="*/ 5049037 w 5100663"/>
              <a:gd name="connsiteY4" fmla="*/ 14287 h 1171574"/>
              <a:gd name="connsiteX5" fmla="*/ 5049037 w 5100663"/>
              <a:gd name="connsiteY5" fmla="*/ 14287 h 1171574"/>
              <a:gd name="connsiteX6" fmla="*/ 5086375 w 5100663"/>
              <a:gd name="connsiteY6" fmla="*/ 51752 h 1171574"/>
              <a:gd name="connsiteX7" fmla="*/ 5086375 w 5100663"/>
              <a:gd name="connsiteY7" fmla="*/ 51752 h 1171574"/>
              <a:gd name="connsiteX8" fmla="*/ 5086375 w 5100663"/>
              <a:gd name="connsiteY8" fmla="*/ 51752 h 1171574"/>
              <a:gd name="connsiteX9" fmla="*/ 5086375 w 5100663"/>
              <a:gd name="connsiteY9" fmla="*/ 1119949 h 1171574"/>
              <a:gd name="connsiteX10" fmla="*/ 5086375 w 5100663"/>
              <a:gd name="connsiteY10" fmla="*/ 1119949 h 1171574"/>
              <a:gd name="connsiteX11" fmla="*/ 5049037 w 5100663"/>
              <a:gd name="connsiteY11" fmla="*/ 1157287 h 1171574"/>
              <a:gd name="connsiteX12" fmla="*/ 5049037 w 5100663"/>
              <a:gd name="connsiteY12" fmla="*/ 1157287 h 1171574"/>
              <a:gd name="connsiteX13" fmla="*/ 5049037 w 5100663"/>
              <a:gd name="connsiteY13" fmla="*/ 1157287 h 1171574"/>
              <a:gd name="connsiteX14" fmla="*/ 51663 w 5100663"/>
              <a:gd name="connsiteY14" fmla="*/ 1157287 h 1171574"/>
              <a:gd name="connsiteX15" fmla="*/ 51663 w 5100663"/>
              <a:gd name="connsiteY15" fmla="*/ 1157287 h 1171574"/>
              <a:gd name="connsiteX16" fmla="*/ 14287 w 5100663"/>
              <a:gd name="connsiteY16" fmla="*/ 1119949 h 1171574"/>
              <a:gd name="connsiteX17" fmla="*/ 14287 w 5100663"/>
              <a:gd name="connsiteY17" fmla="*/ 1119949 h 1171574"/>
              <a:gd name="connsiteX18" fmla="*/ 14287 w 5100663"/>
              <a:gd name="connsiteY18" fmla="*/ 51752 h 11715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100663" h="1171574">
                <a:moveTo>
                  <a:pt x="14287" y="51752"/>
                </a:moveTo>
                <a:cubicBezTo>
                  <a:pt x="14287" y="31051"/>
                  <a:pt x="31013" y="14287"/>
                  <a:pt x="51663" y="14287"/>
                </a:cubicBezTo>
                <a:cubicBezTo>
                  <a:pt x="51663" y="14287"/>
                  <a:pt x="51663" y="14287"/>
                  <a:pt x="51663" y="14287"/>
                </a:cubicBezTo>
                <a:lnTo>
                  <a:pt x="51663" y="14287"/>
                </a:lnTo>
                <a:lnTo>
                  <a:pt x="5049037" y="14287"/>
                </a:lnTo>
                <a:lnTo>
                  <a:pt x="5049037" y="14287"/>
                </a:lnTo>
                <a:cubicBezTo>
                  <a:pt x="5069611" y="14287"/>
                  <a:pt x="5086375" y="31051"/>
                  <a:pt x="5086375" y="51752"/>
                </a:cubicBezTo>
                <a:cubicBezTo>
                  <a:pt x="5086375" y="51752"/>
                  <a:pt x="5086375" y="51752"/>
                  <a:pt x="5086375" y="51752"/>
                </a:cubicBezTo>
                <a:lnTo>
                  <a:pt x="5086375" y="51752"/>
                </a:lnTo>
                <a:lnTo>
                  <a:pt x="5086375" y="1119949"/>
                </a:lnTo>
                <a:lnTo>
                  <a:pt x="5086375" y="1119949"/>
                </a:lnTo>
                <a:cubicBezTo>
                  <a:pt x="5086375" y="1140650"/>
                  <a:pt x="5069611" y="1157287"/>
                  <a:pt x="5049037" y="1157287"/>
                </a:cubicBezTo>
                <a:cubicBezTo>
                  <a:pt x="5049037" y="1157287"/>
                  <a:pt x="5049037" y="1157287"/>
                  <a:pt x="5049037" y="1157287"/>
                </a:cubicBezTo>
                <a:lnTo>
                  <a:pt x="5049037" y="1157287"/>
                </a:lnTo>
                <a:lnTo>
                  <a:pt x="51663" y="1157287"/>
                </a:lnTo>
                <a:lnTo>
                  <a:pt x="51663" y="1157287"/>
                </a:lnTo>
                <a:cubicBezTo>
                  <a:pt x="31013" y="1157287"/>
                  <a:pt x="14287" y="1140650"/>
                  <a:pt x="14287" y="1119949"/>
                </a:cubicBezTo>
                <a:cubicBezTo>
                  <a:pt x="14287" y="1119949"/>
                  <a:pt x="14287" y="1119949"/>
                  <a:pt x="14287" y="1119949"/>
                </a:cubicBezTo>
                <a:lnTo>
                  <a:pt x="14287" y="5175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1562100"/>
            <a:ext cx="4991100" cy="1003300"/>
          </a:xfrm>
          <a:prstGeom prst="rect">
            <a:avLst/>
          </a:prstGeom>
          <a:noFill/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700" y="3162300"/>
            <a:ext cx="5638800" cy="889000"/>
          </a:xfrm>
          <a:prstGeom prst="rect">
            <a:avLst/>
          </a:prstGeom>
          <a:noFill/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700" y="4699000"/>
            <a:ext cx="5740400" cy="62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3125856" cy="4251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부분적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디폴트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값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설정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876300" y="4127500"/>
            <a:ext cx="6565900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ko-KR" altLang="en-US" sz="1296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전달되는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인자가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왼쪽에서부터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채워지므로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Gill Sans MT" pitchFamily="18" charset="0"/>
                <a:cs typeface="Gill Sans MT" pitchFamily="18" charset="0"/>
              </a:rPr>
              <a:t>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디폴트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값은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오른쪽에서부터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채워져야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296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한다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876300" y="5410200"/>
            <a:ext cx="6880089" cy="5591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ko-KR" altLang="en-US" sz="1296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전달되는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인자가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왼쪽에서부터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채워지므로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Gill Sans MT" pitchFamily="18" charset="0"/>
                <a:cs typeface="Gill Sans MT" pitchFamily="18" charset="0"/>
              </a:rPr>
              <a:t>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오른쪽이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빈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상태로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왼쪽의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매개변수에</a:t>
            </a:r>
            <a:r>
              <a:rPr lang="ko-KR" altLang="en-US" sz="1296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만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일부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채워</a:t>
            </a:r>
          </a:p>
          <a:p>
            <a:pPr>
              <a:lnSpc>
                <a:spcPts val="2300"/>
              </a:lnSpc>
              <a:tabLst/>
            </a:pPr>
            <a:r>
              <a:rPr lang="ko-KR" altLang="en-US" sz="1296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디폴트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값은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의미를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갖지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못</a:t>
            </a:r>
            <a:r>
              <a:rPr lang="ko-KR" altLang="en-US" sz="1296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한다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Gill Sans MT" pitchFamily="18" charset="0"/>
                <a:cs typeface="Gill Sans MT" pitchFamily="18" charset="0"/>
              </a:rPr>
              <a:t>.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따라서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컴파일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에러를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일으킨다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5727700" y="1536700"/>
            <a:ext cx="2869375" cy="8412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err="1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매개변수의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일부에</a:t>
            </a:r>
            <a:r>
              <a:rPr lang="ko-KR" altLang="en-US" sz="1296" b="1" dirty="0" smtClean="0">
                <a:solidFill>
                  <a:srgbClr val="3E5D78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만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디폴트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값을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지정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하고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채워지지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않은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매개변수에</a:t>
            </a:r>
            <a:r>
              <a:rPr lang="ko-KR" altLang="en-US" sz="1296" b="1" dirty="0" smtClean="0">
                <a:solidFill>
                  <a:srgbClr val="3E5D78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만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인자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296" b="1" dirty="0" smtClean="0">
                <a:solidFill>
                  <a:srgbClr val="3E5D78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전달하는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것이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가능하다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98525" y="3641725"/>
            <a:ext cx="7327900" cy="1292859"/>
          </a:xfrm>
          <a:custGeom>
            <a:avLst/>
            <a:gdLst>
              <a:gd name="connsiteX0" fmla="*/ 6350 w 7327900"/>
              <a:gd name="connsiteY0" fmla="*/ 1286509 h 1292859"/>
              <a:gd name="connsiteX1" fmla="*/ 7321550 w 7327900"/>
              <a:gd name="connsiteY1" fmla="*/ 1286509 h 1292859"/>
              <a:gd name="connsiteX2" fmla="*/ 7321550 w 7327900"/>
              <a:gd name="connsiteY2" fmla="*/ 6350 h 1292859"/>
              <a:gd name="connsiteX3" fmla="*/ 6350 w 7327900"/>
              <a:gd name="connsiteY3" fmla="*/ 6350 h 1292859"/>
              <a:gd name="connsiteX4" fmla="*/ 6350 w 7327900"/>
              <a:gd name="connsiteY4" fmla="*/ 1286509 h 1292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27900" h="1292859">
                <a:moveTo>
                  <a:pt x="6350" y="1286509"/>
                </a:moveTo>
                <a:lnTo>
                  <a:pt x="7321550" y="1286509"/>
                </a:lnTo>
                <a:lnTo>
                  <a:pt x="7321550" y="6350"/>
                </a:lnTo>
                <a:lnTo>
                  <a:pt x="6350" y="6350"/>
                </a:lnTo>
                <a:lnTo>
                  <a:pt x="6350" y="128650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08050" y="5041900"/>
            <a:ext cx="7327900" cy="698500"/>
          </a:xfrm>
          <a:custGeom>
            <a:avLst/>
            <a:gdLst>
              <a:gd name="connsiteX0" fmla="*/ 6350 w 7327900"/>
              <a:gd name="connsiteY0" fmla="*/ 692150 h 698500"/>
              <a:gd name="connsiteX1" fmla="*/ 7321550 w 7327900"/>
              <a:gd name="connsiteY1" fmla="*/ 692150 h 698500"/>
              <a:gd name="connsiteX2" fmla="*/ 7321550 w 7327900"/>
              <a:gd name="connsiteY2" fmla="*/ 6350 h 698500"/>
              <a:gd name="connsiteX3" fmla="*/ 6350 w 7327900"/>
              <a:gd name="connsiteY3" fmla="*/ 6350 h 698500"/>
              <a:gd name="connsiteX4" fmla="*/ 6350 w 7327900"/>
              <a:gd name="connsiteY4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27900" h="698500">
                <a:moveTo>
                  <a:pt x="6350" y="692150"/>
                </a:moveTo>
                <a:lnTo>
                  <a:pt x="7321550" y="692150"/>
                </a:lnTo>
                <a:lnTo>
                  <a:pt x="7321550" y="6350"/>
                </a:lnTo>
                <a:lnTo>
                  <a:pt x="6350" y="6350"/>
                </a:lnTo>
                <a:lnTo>
                  <a:pt x="63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04875" y="3648075"/>
            <a:ext cx="228600" cy="1280159"/>
          </a:xfrm>
          <a:custGeom>
            <a:avLst/>
            <a:gdLst>
              <a:gd name="connsiteX0" fmla="*/ 0 w 228600"/>
              <a:gd name="connsiteY0" fmla="*/ 1280159 h 1280159"/>
              <a:gd name="connsiteX1" fmla="*/ 228600 w 228600"/>
              <a:gd name="connsiteY1" fmla="*/ 1280159 h 1280159"/>
              <a:gd name="connsiteX2" fmla="*/ 228600 w 228600"/>
              <a:gd name="connsiteY2" fmla="*/ 0 h 1280159"/>
              <a:gd name="connsiteX3" fmla="*/ 0 w 228600"/>
              <a:gd name="connsiteY3" fmla="*/ 0 h 1280159"/>
              <a:gd name="connsiteX4" fmla="*/ 0 w 228600"/>
              <a:gd name="connsiteY4" fmla="*/ 1280159 h 12801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1280159">
                <a:moveTo>
                  <a:pt x="0" y="1280159"/>
                </a:moveTo>
                <a:lnTo>
                  <a:pt x="228600" y="1280159"/>
                </a:lnTo>
                <a:lnTo>
                  <a:pt x="228600" y="0"/>
                </a:lnTo>
                <a:lnTo>
                  <a:pt x="0" y="0"/>
                </a:lnTo>
                <a:lnTo>
                  <a:pt x="0" y="1280159"/>
                </a:lnTo>
              </a:path>
            </a:pathLst>
          </a:custGeom>
          <a:solidFill>
            <a:srgbClr val="727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914400" y="5048250"/>
            <a:ext cx="228600" cy="685800"/>
          </a:xfrm>
          <a:custGeom>
            <a:avLst/>
            <a:gdLst>
              <a:gd name="connsiteX0" fmla="*/ 0 w 228600"/>
              <a:gd name="connsiteY0" fmla="*/ 685800 h 685800"/>
              <a:gd name="connsiteX1" fmla="*/ 228600 w 228600"/>
              <a:gd name="connsiteY1" fmla="*/ 685800 h 685800"/>
              <a:gd name="connsiteX2" fmla="*/ 228600 w 228600"/>
              <a:gd name="connsiteY2" fmla="*/ 0 h 685800"/>
              <a:gd name="connsiteX3" fmla="*/ 0 w 228600"/>
              <a:gd name="connsiteY3" fmla="*/ 0 h 685800"/>
              <a:gd name="connsiteX4" fmla="*/ 0 w 228600"/>
              <a:gd name="connsiteY4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685800">
                <a:moveTo>
                  <a:pt x="0" y="685800"/>
                </a:moveTo>
                <a:lnTo>
                  <a:pt x="228600" y="685800"/>
                </a:lnTo>
                <a:lnTo>
                  <a:pt x="228600" y="0"/>
                </a:lnTo>
                <a:lnTo>
                  <a:pt x="0" y="0"/>
                </a:lnTo>
                <a:lnTo>
                  <a:pt x="0" y="68580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88887" y="188937"/>
            <a:ext cx="8766175" cy="6480175"/>
          </a:xfrm>
          <a:custGeom>
            <a:avLst/>
            <a:gdLst>
              <a:gd name="connsiteX0" fmla="*/ 25400 w 8766175"/>
              <a:gd name="connsiteY0" fmla="*/ 6454775 h 6480175"/>
              <a:gd name="connsiteX1" fmla="*/ 8740774 w 8766175"/>
              <a:gd name="connsiteY1" fmla="*/ 6454775 h 6480175"/>
              <a:gd name="connsiteX2" fmla="*/ 8740774 w 8766175"/>
              <a:gd name="connsiteY2" fmla="*/ 25400 h 6480175"/>
              <a:gd name="connsiteX3" fmla="*/ 25400 w 8766175"/>
              <a:gd name="connsiteY3" fmla="*/ 25400 h 6480175"/>
              <a:gd name="connsiteX4" fmla="*/ 25400 w 8766175"/>
              <a:gd name="connsiteY4" fmla="*/ 6454775 h 6480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766175" h="6480175">
                <a:moveTo>
                  <a:pt x="25400" y="6454775"/>
                </a:moveTo>
                <a:lnTo>
                  <a:pt x="8740774" y="6454775"/>
                </a:lnTo>
                <a:lnTo>
                  <a:pt x="8740774" y="25400"/>
                </a:lnTo>
                <a:lnTo>
                  <a:pt x="25400" y="25400"/>
                </a:lnTo>
                <a:lnTo>
                  <a:pt x="25400" y="645477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76500" y="3898900"/>
            <a:ext cx="5535298" cy="4848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Chapter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01-4.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인라인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(inline)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함수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485749" y="1271587"/>
            <a:ext cx="3600412" cy="1671573"/>
          </a:xfrm>
          <a:custGeom>
            <a:avLst/>
            <a:gdLst>
              <a:gd name="connsiteX0" fmla="*/ 14287 w 3600412"/>
              <a:gd name="connsiteY0" fmla="*/ 68008 h 1671573"/>
              <a:gd name="connsiteX1" fmla="*/ 68008 w 3600412"/>
              <a:gd name="connsiteY1" fmla="*/ 14287 h 1671573"/>
              <a:gd name="connsiteX2" fmla="*/ 68008 w 3600412"/>
              <a:gd name="connsiteY2" fmla="*/ 14287 h 1671573"/>
              <a:gd name="connsiteX3" fmla="*/ 68008 w 3600412"/>
              <a:gd name="connsiteY3" fmla="*/ 14287 h 1671573"/>
              <a:gd name="connsiteX4" fmla="*/ 3532403 w 3600412"/>
              <a:gd name="connsiteY4" fmla="*/ 14287 h 1671573"/>
              <a:gd name="connsiteX5" fmla="*/ 3532403 w 3600412"/>
              <a:gd name="connsiteY5" fmla="*/ 14287 h 1671573"/>
              <a:gd name="connsiteX6" fmla="*/ 3586124 w 3600412"/>
              <a:gd name="connsiteY6" fmla="*/ 68008 h 1671573"/>
              <a:gd name="connsiteX7" fmla="*/ 3586124 w 3600412"/>
              <a:gd name="connsiteY7" fmla="*/ 68008 h 1671573"/>
              <a:gd name="connsiteX8" fmla="*/ 3586124 w 3600412"/>
              <a:gd name="connsiteY8" fmla="*/ 68008 h 1671573"/>
              <a:gd name="connsiteX9" fmla="*/ 3586124 w 3600412"/>
              <a:gd name="connsiteY9" fmla="*/ 1603565 h 1671573"/>
              <a:gd name="connsiteX10" fmla="*/ 3586124 w 3600412"/>
              <a:gd name="connsiteY10" fmla="*/ 1603565 h 1671573"/>
              <a:gd name="connsiteX11" fmla="*/ 3532403 w 3600412"/>
              <a:gd name="connsiteY11" fmla="*/ 1657286 h 1671573"/>
              <a:gd name="connsiteX12" fmla="*/ 3532403 w 3600412"/>
              <a:gd name="connsiteY12" fmla="*/ 1657286 h 1671573"/>
              <a:gd name="connsiteX13" fmla="*/ 3532403 w 3600412"/>
              <a:gd name="connsiteY13" fmla="*/ 1657286 h 1671573"/>
              <a:gd name="connsiteX14" fmla="*/ 68008 w 3600412"/>
              <a:gd name="connsiteY14" fmla="*/ 1657286 h 1671573"/>
              <a:gd name="connsiteX15" fmla="*/ 68008 w 3600412"/>
              <a:gd name="connsiteY15" fmla="*/ 1657286 h 1671573"/>
              <a:gd name="connsiteX16" fmla="*/ 14287 w 3600412"/>
              <a:gd name="connsiteY16" fmla="*/ 1603565 h 1671573"/>
              <a:gd name="connsiteX17" fmla="*/ 14287 w 3600412"/>
              <a:gd name="connsiteY17" fmla="*/ 1603565 h 1671573"/>
              <a:gd name="connsiteX18" fmla="*/ 14287 w 3600412"/>
              <a:gd name="connsiteY18" fmla="*/ 68008 h 16715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600412" h="1671573">
                <a:moveTo>
                  <a:pt x="14287" y="68008"/>
                </a:moveTo>
                <a:cubicBezTo>
                  <a:pt x="14287" y="38290"/>
                  <a:pt x="38341" y="14287"/>
                  <a:pt x="68008" y="14287"/>
                </a:cubicBezTo>
                <a:cubicBezTo>
                  <a:pt x="68008" y="14287"/>
                  <a:pt x="68008" y="14287"/>
                  <a:pt x="68008" y="14287"/>
                </a:cubicBezTo>
                <a:lnTo>
                  <a:pt x="68008" y="14287"/>
                </a:lnTo>
                <a:lnTo>
                  <a:pt x="3532403" y="14287"/>
                </a:lnTo>
                <a:lnTo>
                  <a:pt x="3532403" y="14287"/>
                </a:lnTo>
                <a:cubicBezTo>
                  <a:pt x="3562121" y="14287"/>
                  <a:pt x="3586124" y="38290"/>
                  <a:pt x="3586124" y="68008"/>
                </a:cubicBezTo>
                <a:cubicBezTo>
                  <a:pt x="3586124" y="68008"/>
                  <a:pt x="3586124" y="68008"/>
                  <a:pt x="3586124" y="68008"/>
                </a:cubicBezTo>
                <a:lnTo>
                  <a:pt x="3586124" y="68008"/>
                </a:lnTo>
                <a:lnTo>
                  <a:pt x="3586124" y="1603565"/>
                </a:lnTo>
                <a:lnTo>
                  <a:pt x="3586124" y="1603565"/>
                </a:lnTo>
                <a:cubicBezTo>
                  <a:pt x="3586124" y="1633283"/>
                  <a:pt x="3562121" y="1657286"/>
                  <a:pt x="3532403" y="1657286"/>
                </a:cubicBezTo>
                <a:cubicBezTo>
                  <a:pt x="3532403" y="1657286"/>
                  <a:pt x="3532403" y="1657286"/>
                  <a:pt x="3532403" y="1657286"/>
                </a:cubicBezTo>
                <a:lnTo>
                  <a:pt x="3532403" y="1657286"/>
                </a:lnTo>
                <a:lnTo>
                  <a:pt x="68008" y="1657286"/>
                </a:lnTo>
                <a:lnTo>
                  <a:pt x="68008" y="1657286"/>
                </a:lnTo>
                <a:cubicBezTo>
                  <a:pt x="38341" y="1657286"/>
                  <a:pt x="14287" y="1633283"/>
                  <a:pt x="14287" y="1603565"/>
                </a:cubicBezTo>
                <a:cubicBezTo>
                  <a:pt x="14287" y="1603565"/>
                  <a:pt x="14287" y="1603565"/>
                  <a:pt x="14287" y="1603565"/>
                </a:cubicBezTo>
                <a:lnTo>
                  <a:pt x="14287" y="6800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4843462" y="1271587"/>
            <a:ext cx="3600450" cy="1385824"/>
          </a:xfrm>
          <a:custGeom>
            <a:avLst/>
            <a:gdLst>
              <a:gd name="connsiteX0" fmla="*/ 14287 w 3600450"/>
              <a:gd name="connsiteY0" fmla="*/ 58610 h 1385824"/>
              <a:gd name="connsiteX1" fmla="*/ 58610 w 3600450"/>
              <a:gd name="connsiteY1" fmla="*/ 14287 h 1385824"/>
              <a:gd name="connsiteX2" fmla="*/ 58610 w 3600450"/>
              <a:gd name="connsiteY2" fmla="*/ 14287 h 1385824"/>
              <a:gd name="connsiteX3" fmla="*/ 58610 w 3600450"/>
              <a:gd name="connsiteY3" fmla="*/ 14287 h 1385824"/>
              <a:gd name="connsiteX4" fmla="*/ 3541839 w 3600450"/>
              <a:gd name="connsiteY4" fmla="*/ 14287 h 1385824"/>
              <a:gd name="connsiteX5" fmla="*/ 3541839 w 3600450"/>
              <a:gd name="connsiteY5" fmla="*/ 14287 h 1385824"/>
              <a:gd name="connsiteX6" fmla="*/ 3586162 w 3600450"/>
              <a:gd name="connsiteY6" fmla="*/ 58610 h 1385824"/>
              <a:gd name="connsiteX7" fmla="*/ 3586162 w 3600450"/>
              <a:gd name="connsiteY7" fmla="*/ 58610 h 1385824"/>
              <a:gd name="connsiteX8" fmla="*/ 3586162 w 3600450"/>
              <a:gd name="connsiteY8" fmla="*/ 58610 h 1385824"/>
              <a:gd name="connsiteX9" fmla="*/ 3586162 w 3600450"/>
              <a:gd name="connsiteY9" fmla="*/ 1327213 h 1385824"/>
              <a:gd name="connsiteX10" fmla="*/ 3586162 w 3600450"/>
              <a:gd name="connsiteY10" fmla="*/ 1327213 h 1385824"/>
              <a:gd name="connsiteX11" fmla="*/ 3541839 w 3600450"/>
              <a:gd name="connsiteY11" fmla="*/ 1371536 h 1385824"/>
              <a:gd name="connsiteX12" fmla="*/ 3541839 w 3600450"/>
              <a:gd name="connsiteY12" fmla="*/ 1371536 h 1385824"/>
              <a:gd name="connsiteX13" fmla="*/ 3541839 w 3600450"/>
              <a:gd name="connsiteY13" fmla="*/ 1371536 h 1385824"/>
              <a:gd name="connsiteX14" fmla="*/ 58610 w 3600450"/>
              <a:gd name="connsiteY14" fmla="*/ 1371536 h 1385824"/>
              <a:gd name="connsiteX15" fmla="*/ 58610 w 3600450"/>
              <a:gd name="connsiteY15" fmla="*/ 1371536 h 1385824"/>
              <a:gd name="connsiteX16" fmla="*/ 14287 w 3600450"/>
              <a:gd name="connsiteY16" fmla="*/ 1327213 h 1385824"/>
              <a:gd name="connsiteX17" fmla="*/ 14287 w 3600450"/>
              <a:gd name="connsiteY17" fmla="*/ 1327213 h 1385824"/>
              <a:gd name="connsiteX18" fmla="*/ 14287 w 3600450"/>
              <a:gd name="connsiteY18" fmla="*/ 58610 h 1385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600450" h="1385824">
                <a:moveTo>
                  <a:pt x="14287" y="58610"/>
                </a:moveTo>
                <a:cubicBezTo>
                  <a:pt x="14287" y="34099"/>
                  <a:pt x="34099" y="14287"/>
                  <a:pt x="58610" y="14287"/>
                </a:cubicBezTo>
                <a:cubicBezTo>
                  <a:pt x="58610" y="14287"/>
                  <a:pt x="58610" y="14287"/>
                  <a:pt x="58610" y="14287"/>
                </a:cubicBezTo>
                <a:lnTo>
                  <a:pt x="58610" y="14287"/>
                </a:lnTo>
                <a:lnTo>
                  <a:pt x="3541839" y="14287"/>
                </a:lnTo>
                <a:lnTo>
                  <a:pt x="3541839" y="14287"/>
                </a:lnTo>
                <a:cubicBezTo>
                  <a:pt x="3566350" y="14287"/>
                  <a:pt x="3586162" y="34099"/>
                  <a:pt x="3586162" y="58610"/>
                </a:cubicBezTo>
                <a:cubicBezTo>
                  <a:pt x="3586162" y="58610"/>
                  <a:pt x="3586162" y="58610"/>
                  <a:pt x="3586162" y="58610"/>
                </a:cubicBezTo>
                <a:lnTo>
                  <a:pt x="3586162" y="58610"/>
                </a:lnTo>
                <a:lnTo>
                  <a:pt x="3586162" y="1327213"/>
                </a:lnTo>
                <a:lnTo>
                  <a:pt x="3586162" y="1327213"/>
                </a:lnTo>
                <a:cubicBezTo>
                  <a:pt x="3586162" y="1351724"/>
                  <a:pt x="3566350" y="1371536"/>
                  <a:pt x="3541839" y="1371536"/>
                </a:cubicBezTo>
                <a:cubicBezTo>
                  <a:pt x="3541839" y="1371536"/>
                  <a:pt x="3541839" y="1371536"/>
                  <a:pt x="3541839" y="1371536"/>
                </a:cubicBezTo>
                <a:lnTo>
                  <a:pt x="3541839" y="1371536"/>
                </a:lnTo>
                <a:lnTo>
                  <a:pt x="58610" y="1371536"/>
                </a:lnTo>
                <a:lnTo>
                  <a:pt x="58610" y="1371536"/>
                </a:lnTo>
                <a:cubicBezTo>
                  <a:pt x="34099" y="1371536"/>
                  <a:pt x="14287" y="1351724"/>
                  <a:pt x="14287" y="1327213"/>
                </a:cubicBezTo>
                <a:cubicBezTo>
                  <a:pt x="14287" y="1327213"/>
                  <a:pt x="14287" y="1327213"/>
                  <a:pt x="14287" y="1327213"/>
                </a:cubicBezTo>
                <a:lnTo>
                  <a:pt x="14287" y="5861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4214748" y="1678813"/>
            <a:ext cx="13461" cy="214248"/>
          </a:xfrm>
          <a:custGeom>
            <a:avLst/>
            <a:gdLst>
              <a:gd name="connsiteX0" fmla="*/ 6730 w 13461"/>
              <a:gd name="connsiteY0" fmla="*/ 0 h 214248"/>
              <a:gd name="connsiteX1" fmla="*/ 6730 w 13461"/>
              <a:gd name="connsiteY1" fmla="*/ 214248 h 2142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461" h="214248">
                <a:moveTo>
                  <a:pt x="6730" y="0"/>
                </a:moveTo>
                <a:lnTo>
                  <a:pt x="6730" y="214248"/>
                </a:lnTo>
              </a:path>
            </a:pathLst>
          </a:custGeom>
          <a:ln w="12700">
            <a:solidFill>
              <a:srgbClr val="727CA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4241546" y="1678813"/>
            <a:ext cx="26796" cy="214248"/>
          </a:xfrm>
          <a:custGeom>
            <a:avLst/>
            <a:gdLst>
              <a:gd name="connsiteX0" fmla="*/ 13398 w 26796"/>
              <a:gd name="connsiteY0" fmla="*/ 0 h 214248"/>
              <a:gd name="connsiteX1" fmla="*/ 13398 w 26796"/>
              <a:gd name="connsiteY1" fmla="*/ 214248 h 2142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796" h="214248">
                <a:moveTo>
                  <a:pt x="13398" y="0"/>
                </a:moveTo>
                <a:lnTo>
                  <a:pt x="13398" y="214248"/>
                </a:lnTo>
              </a:path>
            </a:pathLst>
          </a:custGeom>
          <a:ln w="25400">
            <a:solidFill>
              <a:srgbClr val="727CA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4281804" y="1571625"/>
            <a:ext cx="433070" cy="428625"/>
          </a:xfrm>
          <a:custGeom>
            <a:avLst/>
            <a:gdLst>
              <a:gd name="connsiteX0" fmla="*/ 0 w 433070"/>
              <a:gd name="connsiteY0" fmla="*/ 107188 h 428625"/>
              <a:gd name="connsiteX1" fmla="*/ 218694 w 433070"/>
              <a:gd name="connsiteY1" fmla="*/ 107188 h 428625"/>
              <a:gd name="connsiteX2" fmla="*/ 218694 w 433070"/>
              <a:gd name="connsiteY2" fmla="*/ 0 h 428625"/>
              <a:gd name="connsiteX3" fmla="*/ 433070 w 433070"/>
              <a:gd name="connsiteY3" fmla="*/ 214248 h 428625"/>
              <a:gd name="connsiteX4" fmla="*/ 218694 w 433070"/>
              <a:gd name="connsiteY4" fmla="*/ 428625 h 428625"/>
              <a:gd name="connsiteX5" fmla="*/ 218694 w 433070"/>
              <a:gd name="connsiteY5" fmla="*/ 321436 h 428625"/>
              <a:gd name="connsiteX6" fmla="*/ 0 w 433070"/>
              <a:gd name="connsiteY6" fmla="*/ 321436 h 428625"/>
              <a:gd name="connsiteX7" fmla="*/ 0 w 433070"/>
              <a:gd name="connsiteY7" fmla="*/ 107188 h 428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33070" h="428625">
                <a:moveTo>
                  <a:pt x="0" y="107188"/>
                </a:moveTo>
                <a:lnTo>
                  <a:pt x="218694" y="107188"/>
                </a:lnTo>
                <a:lnTo>
                  <a:pt x="218694" y="0"/>
                </a:lnTo>
                <a:lnTo>
                  <a:pt x="433070" y="214248"/>
                </a:lnTo>
                <a:lnTo>
                  <a:pt x="218694" y="428625"/>
                </a:lnTo>
                <a:lnTo>
                  <a:pt x="218694" y="321436"/>
                </a:lnTo>
                <a:lnTo>
                  <a:pt x="0" y="321436"/>
                </a:lnTo>
                <a:lnTo>
                  <a:pt x="0" y="107188"/>
                </a:lnTo>
              </a:path>
            </a:pathLst>
          </a:custGeom>
          <a:solidFill>
            <a:srgbClr val="727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561949" y="3919601"/>
            <a:ext cx="590550" cy="304800"/>
          </a:xfrm>
          <a:custGeom>
            <a:avLst/>
            <a:gdLst>
              <a:gd name="connsiteX0" fmla="*/ 9525 w 590550"/>
              <a:gd name="connsiteY0" fmla="*/ 295275 h 304800"/>
              <a:gd name="connsiteX1" fmla="*/ 581025 w 590550"/>
              <a:gd name="connsiteY1" fmla="*/ 295275 h 304800"/>
              <a:gd name="connsiteX2" fmla="*/ 581025 w 590550"/>
              <a:gd name="connsiteY2" fmla="*/ 9525 h 304800"/>
              <a:gd name="connsiteX3" fmla="*/ 9525 w 590550"/>
              <a:gd name="connsiteY3" fmla="*/ 9525 h 304800"/>
              <a:gd name="connsiteX4" fmla="*/ 9525 w 590550"/>
              <a:gd name="connsiteY4" fmla="*/ 295275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0550" h="304800">
                <a:moveTo>
                  <a:pt x="9525" y="295275"/>
                </a:moveTo>
                <a:lnTo>
                  <a:pt x="581025" y="295275"/>
                </a:lnTo>
                <a:lnTo>
                  <a:pt x="581025" y="9525"/>
                </a:lnTo>
                <a:lnTo>
                  <a:pt x="9525" y="9525"/>
                </a:lnTo>
                <a:lnTo>
                  <a:pt x="9525" y="29527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244600"/>
            <a:ext cx="3416300" cy="1651000"/>
          </a:xfrm>
          <a:prstGeom prst="rect">
            <a:avLst/>
          </a:prstGeom>
          <a:noFill/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600" y="3911600"/>
            <a:ext cx="3403600" cy="2362200"/>
          </a:xfrm>
          <a:prstGeom prst="rect">
            <a:avLst/>
          </a:prstGeom>
          <a:noFill/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11600" y="5715000"/>
            <a:ext cx="787400" cy="558800"/>
          </a:xfrm>
          <a:prstGeom prst="rect">
            <a:avLst/>
          </a:prstGeom>
          <a:noFill/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64100" y="1270000"/>
            <a:ext cx="3505200" cy="1384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5665012" cy="4251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매크로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함수의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장점과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함수의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inline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선언</a:t>
            </a:r>
          </a:p>
        </p:txBody>
      </p:sp>
      <p:sp>
        <p:nvSpPr>
          <p:cNvPr id="59" name="TextBox 1"/>
          <p:cNvSpPr txBox="1"/>
          <p:nvPr/>
        </p:nvSpPr>
        <p:spPr>
          <a:xfrm>
            <a:off x="660400" y="2159000"/>
            <a:ext cx="7759700" cy="420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352800" algn="l"/>
                <a:tab pos="3492500" algn="l"/>
                <a:tab pos="4432300" algn="l"/>
              </a:tabLst>
            </a:pPr>
            <a:r>
              <a:rPr lang="en-US" altLang="zh-CN" dirty="0" smtClean="0"/>
              <a:t>		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선행처리</a:t>
            </a:r>
          </a:p>
          <a:p>
            <a:pPr>
              <a:lnSpc>
                <a:spcPts val="2300"/>
              </a:lnSpc>
              <a:tabLst>
                <a:tab pos="3352800" algn="l"/>
                <a:tab pos="3492500" algn="l"/>
                <a:tab pos="4432300" algn="l"/>
              </a:tabLst>
            </a:pPr>
            <a:r>
              <a:rPr lang="en-US" altLang="zh-CN" dirty="0" smtClean="0"/>
              <a:t>		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결과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352800" algn="l"/>
                <a:tab pos="3492500" algn="l"/>
                <a:tab pos="4432300" algn="l"/>
              </a:tabLst>
            </a:pPr>
            <a:r>
              <a:rPr lang="en-US" altLang="zh-CN" sz="1296" b="1" dirty="0" smtClean="0">
                <a:solidFill>
                  <a:srgbClr val="C00000"/>
                </a:solidFill>
                <a:latin typeface="맑은 고딕" pitchFamily="18" charset="0"/>
                <a:cs typeface="맑은 고딕" pitchFamily="18" charset="0"/>
              </a:rPr>
              <a:t>정점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00000"/>
                </a:solidFill>
                <a:latin typeface="Gill Sans MT" pitchFamily="18" charset="0"/>
                <a:cs typeface="Gill Sans MT" pitchFamily="18" charset="0"/>
              </a:rPr>
              <a:t>.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인라인화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되어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성능의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향상으로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이어질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있다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  <a:p>
            <a:pPr>
              <a:lnSpc>
                <a:spcPts val="2300"/>
              </a:lnSpc>
              <a:tabLst>
                <a:tab pos="3352800" algn="l"/>
                <a:tab pos="3492500" algn="l"/>
                <a:tab pos="4432300" algn="l"/>
              </a:tabLst>
            </a:pPr>
            <a:r>
              <a:rPr lang="en-US" altLang="zh-CN" sz="1298" b="1" dirty="0" smtClean="0">
                <a:solidFill>
                  <a:srgbClr val="C00000"/>
                </a:solidFill>
                <a:latin typeface="맑은 고딕" pitchFamily="18" charset="0"/>
                <a:cs typeface="맑은 고딕" pitchFamily="18" charset="0"/>
              </a:rPr>
              <a:t>단점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00000"/>
                </a:solidFill>
                <a:latin typeface="Gill Sans MT" pitchFamily="18" charset="0"/>
                <a:cs typeface="Gill Sans MT" pitchFamily="18" charset="0"/>
              </a:rPr>
              <a:t>.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함수의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정의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방식이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일반함수에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비해서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복잡하다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Gill Sans MT" pitchFamily="18" charset="0"/>
                <a:cs typeface="Gill Sans MT" pitchFamily="18" charset="0"/>
              </a:rPr>
              <a:t>.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따라서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복잡</a:t>
            </a:r>
            <a:r>
              <a:rPr lang="ko-KR" altLang="en-US" sz="1298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한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함수의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정의에는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298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한계가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있다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352800" algn="l"/>
                <a:tab pos="3492500" algn="l"/>
                <a:tab pos="4432300" algn="l"/>
              </a:tabLst>
            </a:pPr>
            <a:r>
              <a:rPr lang="en-US" altLang="zh-CN" dirty="0" smtClean="0"/>
              <a:t>	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키워드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inline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선언은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컴파일러에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의해서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처리된다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.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따라서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컴</a:t>
            </a:r>
          </a:p>
          <a:p>
            <a:pPr>
              <a:lnSpc>
                <a:spcPts val="2300"/>
              </a:lnSpc>
              <a:tabLst>
                <a:tab pos="3352800" algn="l"/>
                <a:tab pos="3492500" algn="l"/>
                <a:tab pos="44323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파일러가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함수의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인라인화를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결정</a:t>
            </a:r>
            <a:r>
              <a:rPr lang="ko-KR" altLang="en-US" sz="1296" b="1" dirty="0" smtClean="0">
                <a:solidFill>
                  <a:srgbClr val="CC6600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한다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352800" algn="l"/>
                <a:tab pos="3492500" algn="l"/>
                <a:tab pos="44323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inline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선언이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되어도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인라인처리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되지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않을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있고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inline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선</a:t>
            </a:r>
          </a:p>
          <a:p>
            <a:pPr>
              <a:lnSpc>
                <a:spcPts val="2300"/>
              </a:lnSpc>
              <a:tabLst>
                <a:tab pos="3352800" algn="l"/>
                <a:tab pos="3492500" algn="l"/>
                <a:tab pos="44323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언이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없어도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인라인처리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될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있다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352800" algn="l"/>
                <a:tab pos="3492500" algn="l"/>
                <a:tab pos="44323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009900"/>
                </a:solidFill>
                <a:latin typeface="휴먼편지체" pitchFamily="18" charset="0"/>
                <a:cs typeface="휴먼편지체" pitchFamily="18" charset="0"/>
              </a:rPr>
              <a:t>실행결과</a:t>
            </a:r>
          </a:p>
          <a:p>
            <a:pPr>
              <a:lnSpc>
                <a:spcPts val="2200"/>
              </a:lnSpc>
              <a:tabLst>
                <a:tab pos="3352800" algn="l"/>
                <a:tab pos="3492500" algn="l"/>
                <a:tab pos="4432300" algn="l"/>
              </a:tabLst>
            </a:pPr>
            <a:r>
              <a:rPr lang="en-US" altLang="zh-CN" dirty="0" smtClean="0"/>
              <a:t>			</a:t>
            </a:r>
            <a:r>
              <a:rPr lang="en-US" altLang="zh-CN" sz="1296" dirty="0" smtClean="0">
                <a:solidFill>
                  <a:srgbClr val="3E5D78"/>
                </a:solidFill>
                <a:latin typeface="HY견명조" pitchFamily="18" charset="0"/>
                <a:cs typeface="HY견명조" pitchFamily="18" charset="0"/>
              </a:rPr>
              <a:t>매크로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3E5D78"/>
                </a:solidFill>
                <a:latin typeface="HY견명조" pitchFamily="18" charset="0"/>
                <a:cs typeface="HY견명조" pitchFamily="18" charset="0"/>
              </a:rPr>
              <a:t>함수의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3E5D78"/>
                </a:solidFill>
                <a:latin typeface="HY견명조" pitchFamily="18" charset="0"/>
                <a:cs typeface="HY견명조" pitchFamily="18" charset="0"/>
              </a:rPr>
              <a:t>정점은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3E5D78"/>
                </a:solidFill>
                <a:latin typeface="HY견명조" pitchFamily="18" charset="0"/>
                <a:cs typeface="HY견명조" pitchFamily="18" charset="0"/>
              </a:rPr>
              <a:t>취하고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3E5D78"/>
                </a:solidFill>
                <a:latin typeface="HY견명조" pitchFamily="18" charset="0"/>
                <a:cs typeface="HY견명조" pitchFamily="18" charset="0"/>
              </a:rPr>
              <a:t>단점은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3E5D78"/>
                </a:solidFill>
                <a:latin typeface="HY견명조" pitchFamily="18" charset="0"/>
                <a:cs typeface="HY견명조" pitchFamily="18" charset="0"/>
              </a:rPr>
              <a:t>보완한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3352800" algn="l"/>
                <a:tab pos="3492500" algn="l"/>
                <a:tab pos="4432300" algn="l"/>
              </a:tabLst>
            </a:pPr>
            <a:r>
              <a:rPr lang="en-US" altLang="zh-CN" dirty="0" smtClean="0"/>
              <a:t>			</a:t>
            </a:r>
            <a:r>
              <a:rPr lang="en-US" altLang="zh-CN" sz="1296" dirty="0" smtClean="0">
                <a:solidFill>
                  <a:srgbClr val="3E5D78"/>
                </a:solidFill>
                <a:latin typeface="HY견명조" pitchFamily="18" charset="0"/>
                <a:cs typeface="HY견명조" pitchFamily="18" charset="0"/>
              </a:rPr>
              <a:t>것이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3E5D78"/>
                </a:solidFill>
                <a:latin typeface="HY견명조" pitchFamily="18" charset="0"/>
                <a:cs typeface="HY견명조" pitchFamily="18" charset="0"/>
              </a:rPr>
              <a:t>C++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3E5D78"/>
                </a:solidFill>
                <a:latin typeface="HY견명조" pitchFamily="18" charset="0"/>
                <a:cs typeface="HY견명조" pitchFamily="18" charset="0"/>
              </a:rPr>
              <a:t>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3E5D78"/>
                </a:solidFill>
                <a:latin typeface="HY견명조" pitchFamily="18" charset="0"/>
                <a:cs typeface="HY견명조" pitchFamily="18" charset="0"/>
              </a:rPr>
              <a:t>인라인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3E5D78"/>
                </a:solidFill>
                <a:latin typeface="HY견명조" pitchFamily="18" charset="0"/>
                <a:cs typeface="HY견명조" pitchFamily="18" charset="0"/>
              </a:rPr>
              <a:t>함수이다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3E5D78"/>
                </a:solidFill>
                <a:latin typeface="HY견명조" pitchFamily="18" charset="0"/>
                <a:cs typeface="HY견명조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628624" y="1485836"/>
            <a:ext cx="4386288" cy="600074"/>
          </a:xfrm>
          <a:custGeom>
            <a:avLst/>
            <a:gdLst>
              <a:gd name="connsiteX0" fmla="*/ 14287 w 4386288"/>
              <a:gd name="connsiteY0" fmla="*/ 33083 h 600074"/>
              <a:gd name="connsiteX1" fmla="*/ 32969 w 4386288"/>
              <a:gd name="connsiteY1" fmla="*/ 14287 h 600074"/>
              <a:gd name="connsiteX2" fmla="*/ 32969 w 4386288"/>
              <a:gd name="connsiteY2" fmla="*/ 14287 h 600074"/>
              <a:gd name="connsiteX3" fmla="*/ 32969 w 4386288"/>
              <a:gd name="connsiteY3" fmla="*/ 14287 h 600074"/>
              <a:gd name="connsiteX4" fmla="*/ 4353331 w 4386288"/>
              <a:gd name="connsiteY4" fmla="*/ 14287 h 600074"/>
              <a:gd name="connsiteX5" fmla="*/ 4353331 w 4386288"/>
              <a:gd name="connsiteY5" fmla="*/ 14287 h 600074"/>
              <a:gd name="connsiteX6" fmla="*/ 4372000 w 4386288"/>
              <a:gd name="connsiteY6" fmla="*/ 33083 h 600074"/>
              <a:gd name="connsiteX7" fmla="*/ 4372000 w 4386288"/>
              <a:gd name="connsiteY7" fmla="*/ 33083 h 600074"/>
              <a:gd name="connsiteX8" fmla="*/ 4372000 w 4386288"/>
              <a:gd name="connsiteY8" fmla="*/ 33083 h 600074"/>
              <a:gd name="connsiteX9" fmla="*/ 4372000 w 4386288"/>
              <a:gd name="connsiteY9" fmla="*/ 567118 h 600074"/>
              <a:gd name="connsiteX10" fmla="*/ 4372000 w 4386288"/>
              <a:gd name="connsiteY10" fmla="*/ 567118 h 600074"/>
              <a:gd name="connsiteX11" fmla="*/ 4353331 w 4386288"/>
              <a:gd name="connsiteY11" fmla="*/ 585787 h 600074"/>
              <a:gd name="connsiteX12" fmla="*/ 4353331 w 4386288"/>
              <a:gd name="connsiteY12" fmla="*/ 585787 h 600074"/>
              <a:gd name="connsiteX13" fmla="*/ 4353331 w 4386288"/>
              <a:gd name="connsiteY13" fmla="*/ 585787 h 600074"/>
              <a:gd name="connsiteX14" fmla="*/ 32969 w 4386288"/>
              <a:gd name="connsiteY14" fmla="*/ 585787 h 600074"/>
              <a:gd name="connsiteX15" fmla="*/ 32969 w 4386288"/>
              <a:gd name="connsiteY15" fmla="*/ 585787 h 600074"/>
              <a:gd name="connsiteX16" fmla="*/ 14287 w 4386288"/>
              <a:gd name="connsiteY16" fmla="*/ 567118 h 600074"/>
              <a:gd name="connsiteX17" fmla="*/ 14287 w 4386288"/>
              <a:gd name="connsiteY17" fmla="*/ 567118 h 600074"/>
              <a:gd name="connsiteX18" fmla="*/ 14287 w 4386288"/>
              <a:gd name="connsiteY18" fmla="*/ 33083 h 6000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386288" h="600074">
                <a:moveTo>
                  <a:pt x="14287" y="33083"/>
                </a:moveTo>
                <a:cubicBezTo>
                  <a:pt x="14287" y="22669"/>
                  <a:pt x="22656" y="14287"/>
                  <a:pt x="32969" y="14287"/>
                </a:cubicBezTo>
                <a:cubicBezTo>
                  <a:pt x="32969" y="14287"/>
                  <a:pt x="32969" y="14287"/>
                  <a:pt x="32969" y="14287"/>
                </a:cubicBezTo>
                <a:lnTo>
                  <a:pt x="32969" y="14287"/>
                </a:lnTo>
                <a:lnTo>
                  <a:pt x="4353331" y="14287"/>
                </a:lnTo>
                <a:lnTo>
                  <a:pt x="4353331" y="14287"/>
                </a:lnTo>
                <a:cubicBezTo>
                  <a:pt x="4363618" y="14287"/>
                  <a:pt x="4372000" y="22669"/>
                  <a:pt x="4372000" y="33083"/>
                </a:cubicBezTo>
                <a:cubicBezTo>
                  <a:pt x="4372000" y="33083"/>
                  <a:pt x="4372000" y="33083"/>
                  <a:pt x="4372000" y="33083"/>
                </a:cubicBezTo>
                <a:lnTo>
                  <a:pt x="4372000" y="33083"/>
                </a:lnTo>
                <a:lnTo>
                  <a:pt x="4372000" y="567118"/>
                </a:lnTo>
                <a:lnTo>
                  <a:pt x="4372000" y="567118"/>
                </a:lnTo>
                <a:cubicBezTo>
                  <a:pt x="4372000" y="577532"/>
                  <a:pt x="4363618" y="585787"/>
                  <a:pt x="4353331" y="585787"/>
                </a:cubicBezTo>
                <a:cubicBezTo>
                  <a:pt x="4353331" y="585787"/>
                  <a:pt x="4353331" y="585787"/>
                  <a:pt x="4353331" y="585787"/>
                </a:cubicBezTo>
                <a:lnTo>
                  <a:pt x="4353331" y="585787"/>
                </a:lnTo>
                <a:lnTo>
                  <a:pt x="32969" y="585787"/>
                </a:lnTo>
                <a:lnTo>
                  <a:pt x="32969" y="585787"/>
                </a:lnTo>
                <a:cubicBezTo>
                  <a:pt x="22656" y="585787"/>
                  <a:pt x="14287" y="577532"/>
                  <a:pt x="14287" y="567118"/>
                </a:cubicBezTo>
                <a:cubicBezTo>
                  <a:pt x="14287" y="567118"/>
                  <a:pt x="14287" y="567118"/>
                  <a:pt x="14287" y="567118"/>
                </a:cubicBezTo>
                <a:lnTo>
                  <a:pt x="14287" y="3308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628624" y="2771711"/>
            <a:ext cx="4386288" cy="743077"/>
          </a:xfrm>
          <a:custGeom>
            <a:avLst/>
            <a:gdLst>
              <a:gd name="connsiteX0" fmla="*/ 14287 w 4386288"/>
              <a:gd name="connsiteY0" fmla="*/ 37655 h 743077"/>
              <a:gd name="connsiteX1" fmla="*/ 37642 w 4386288"/>
              <a:gd name="connsiteY1" fmla="*/ 14287 h 743077"/>
              <a:gd name="connsiteX2" fmla="*/ 37642 w 4386288"/>
              <a:gd name="connsiteY2" fmla="*/ 14287 h 743077"/>
              <a:gd name="connsiteX3" fmla="*/ 37642 w 4386288"/>
              <a:gd name="connsiteY3" fmla="*/ 14287 h 743077"/>
              <a:gd name="connsiteX4" fmla="*/ 4348632 w 4386288"/>
              <a:gd name="connsiteY4" fmla="*/ 14287 h 743077"/>
              <a:gd name="connsiteX5" fmla="*/ 4348632 w 4386288"/>
              <a:gd name="connsiteY5" fmla="*/ 14287 h 743077"/>
              <a:gd name="connsiteX6" fmla="*/ 4372000 w 4386288"/>
              <a:gd name="connsiteY6" fmla="*/ 37655 h 743077"/>
              <a:gd name="connsiteX7" fmla="*/ 4372000 w 4386288"/>
              <a:gd name="connsiteY7" fmla="*/ 37655 h 743077"/>
              <a:gd name="connsiteX8" fmla="*/ 4372000 w 4386288"/>
              <a:gd name="connsiteY8" fmla="*/ 37655 h 743077"/>
              <a:gd name="connsiteX9" fmla="*/ 4372000 w 4386288"/>
              <a:gd name="connsiteY9" fmla="*/ 705421 h 743077"/>
              <a:gd name="connsiteX10" fmla="*/ 4372000 w 4386288"/>
              <a:gd name="connsiteY10" fmla="*/ 705421 h 743077"/>
              <a:gd name="connsiteX11" fmla="*/ 4348632 w 4386288"/>
              <a:gd name="connsiteY11" fmla="*/ 728789 h 743077"/>
              <a:gd name="connsiteX12" fmla="*/ 4348632 w 4386288"/>
              <a:gd name="connsiteY12" fmla="*/ 728789 h 743077"/>
              <a:gd name="connsiteX13" fmla="*/ 4348632 w 4386288"/>
              <a:gd name="connsiteY13" fmla="*/ 728789 h 743077"/>
              <a:gd name="connsiteX14" fmla="*/ 37642 w 4386288"/>
              <a:gd name="connsiteY14" fmla="*/ 728789 h 743077"/>
              <a:gd name="connsiteX15" fmla="*/ 37642 w 4386288"/>
              <a:gd name="connsiteY15" fmla="*/ 728789 h 743077"/>
              <a:gd name="connsiteX16" fmla="*/ 14287 w 4386288"/>
              <a:gd name="connsiteY16" fmla="*/ 705421 h 743077"/>
              <a:gd name="connsiteX17" fmla="*/ 14287 w 4386288"/>
              <a:gd name="connsiteY17" fmla="*/ 705421 h 743077"/>
              <a:gd name="connsiteX18" fmla="*/ 14287 w 4386288"/>
              <a:gd name="connsiteY18" fmla="*/ 37655 h 7430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386288" h="743077">
                <a:moveTo>
                  <a:pt x="14287" y="37655"/>
                </a:moveTo>
                <a:cubicBezTo>
                  <a:pt x="14287" y="24828"/>
                  <a:pt x="24739" y="14287"/>
                  <a:pt x="37642" y="14287"/>
                </a:cubicBezTo>
                <a:cubicBezTo>
                  <a:pt x="37642" y="14287"/>
                  <a:pt x="37642" y="14287"/>
                  <a:pt x="37642" y="14287"/>
                </a:cubicBezTo>
                <a:lnTo>
                  <a:pt x="37642" y="14287"/>
                </a:lnTo>
                <a:lnTo>
                  <a:pt x="4348632" y="14287"/>
                </a:lnTo>
                <a:lnTo>
                  <a:pt x="4348632" y="14287"/>
                </a:lnTo>
                <a:cubicBezTo>
                  <a:pt x="4361586" y="14287"/>
                  <a:pt x="4372000" y="24828"/>
                  <a:pt x="4372000" y="37655"/>
                </a:cubicBezTo>
                <a:cubicBezTo>
                  <a:pt x="4372000" y="37655"/>
                  <a:pt x="4372000" y="37655"/>
                  <a:pt x="4372000" y="37655"/>
                </a:cubicBezTo>
                <a:lnTo>
                  <a:pt x="4372000" y="37655"/>
                </a:lnTo>
                <a:lnTo>
                  <a:pt x="4372000" y="705421"/>
                </a:lnTo>
                <a:lnTo>
                  <a:pt x="4372000" y="705421"/>
                </a:lnTo>
                <a:cubicBezTo>
                  <a:pt x="4372000" y="718248"/>
                  <a:pt x="4361586" y="728789"/>
                  <a:pt x="4348632" y="728789"/>
                </a:cubicBezTo>
                <a:cubicBezTo>
                  <a:pt x="4348632" y="728789"/>
                  <a:pt x="4348632" y="728789"/>
                  <a:pt x="4348632" y="728789"/>
                </a:cubicBezTo>
                <a:lnTo>
                  <a:pt x="4348632" y="728789"/>
                </a:lnTo>
                <a:lnTo>
                  <a:pt x="37642" y="728789"/>
                </a:lnTo>
                <a:lnTo>
                  <a:pt x="37642" y="728789"/>
                </a:lnTo>
                <a:cubicBezTo>
                  <a:pt x="24739" y="728789"/>
                  <a:pt x="14287" y="718248"/>
                  <a:pt x="14287" y="705421"/>
                </a:cubicBezTo>
                <a:cubicBezTo>
                  <a:pt x="14287" y="705421"/>
                  <a:pt x="14287" y="705421"/>
                  <a:pt x="14287" y="705421"/>
                </a:cubicBezTo>
                <a:lnTo>
                  <a:pt x="14287" y="3765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2214498" y="2178811"/>
            <a:ext cx="214376" cy="13461"/>
          </a:xfrm>
          <a:custGeom>
            <a:avLst/>
            <a:gdLst>
              <a:gd name="connsiteX0" fmla="*/ 0 w 214376"/>
              <a:gd name="connsiteY0" fmla="*/ 6730 h 13461"/>
              <a:gd name="connsiteX1" fmla="*/ 214376 w 214376"/>
              <a:gd name="connsiteY1" fmla="*/ 6730 h 13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4376" h="13461">
                <a:moveTo>
                  <a:pt x="0" y="6730"/>
                </a:moveTo>
                <a:lnTo>
                  <a:pt x="214376" y="6730"/>
                </a:lnTo>
              </a:path>
            </a:pathLst>
          </a:custGeom>
          <a:ln w="12700">
            <a:solidFill>
              <a:srgbClr val="727CA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2214498" y="2205608"/>
            <a:ext cx="214376" cy="26797"/>
          </a:xfrm>
          <a:custGeom>
            <a:avLst/>
            <a:gdLst>
              <a:gd name="connsiteX0" fmla="*/ 0 w 214376"/>
              <a:gd name="connsiteY0" fmla="*/ 13398 h 26797"/>
              <a:gd name="connsiteX1" fmla="*/ 214376 w 214376"/>
              <a:gd name="connsiteY1" fmla="*/ 13398 h 26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4376" h="26797">
                <a:moveTo>
                  <a:pt x="0" y="13398"/>
                </a:moveTo>
                <a:lnTo>
                  <a:pt x="214376" y="13398"/>
                </a:lnTo>
              </a:path>
            </a:pathLst>
          </a:custGeom>
          <a:ln w="25400">
            <a:solidFill>
              <a:srgbClr val="727CA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2107438" y="2245867"/>
            <a:ext cx="428625" cy="433070"/>
          </a:xfrm>
          <a:custGeom>
            <a:avLst/>
            <a:gdLst>
              <a:gd name="connsiteX0" fmla="*/ 321436 w 428625"/>
              <a:gd name="connsiteY0" fmla="*/ 0 h 433070"/>
              <a:gd name="connsiteX1" fmla="*/ 321436 w 428625"/>
              <a:gd name="connsiteY1" fmla="*/ 218694 h 433070"/>
              <a:gd name="connsiteX2" fmla="*/ 428625 w 428625"/>
              <a:gd name="connsiteY2" fmla="*/ 218694 h 433070"/>
              <a:gd name="connsiteX3" fmla="*/ 214248 w 428625"/>
              <a:gd name="connsiteY3" fmla="*/ 433070 h 433070"/>
              <a:gd name="connsiteX4" fmla="*/ 0 w 428625"/>
              <a:gd name="connsiteY4" fmla="*/ 218694 h 433070"/>
              <a:gd name="connsiteX5" fmla="*/ 107060 w 428625"/>
              <a:gd name="connsiteY5" fmla="*/ 218694 h 433070"/>
              <a:gd name="connsiteX6" fmla="*/ 107060 w 428625"/>
              <a:gd name="connsiteY6" fmla="*/ 0 h 433070"/>
              <a:gd name="connsiteX7" fmla="*/ 321436 w 428625"/>
              <a:gd name="connsiteY7" fmla="*/ 0 h 4330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28625" h="433070">
                <a:moveTo>
                  <a:pt x="321436" y="0"/>
                </a:moveTo>
                <a:lnTo>
                  <a:pt x="321436" y="218694"/>
                </a:lnTo>
                <a:lnTo>
                  <a:pt x="428625" y="218694"/>
                </a:lnTo>
                <a:lnTo>
                  <a:pt x="214248" y="433070"/>
                </a:lnTo>
                <a:lnTo>
                  <a:pt x="0" y="218694"/>
                </a:lnTo>
                <a:lnTo>
                  <a:pt x="107060" y="218694"/>
                </a:lnTo>
                <a:lnTo>
                  <a:pt x="107060" y="0"/>
                </a:lnTo>
                <a:lnTo>
                  <a:pt x="321436" y="0"/>
                </a:lnTo>
              </a:path>
            </a:pathLst>
          </a:custGeom>
          <a:solidFill>
            <a:srgbClr val="727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628624" y="4486338"/>
            <a:ext cx="2314536" cy="1457274"/>
          </a:xfrm>
          <a:custGeom>
            <a:avLst/>
            <a:gdLst>
              <a:gd name="connsiteX0" fmla="*/ 14287 w 2314536"/>
              <a:gd name="connsiteY0" fmla="*/ 60896 h 1457274"/>
              <a:gd name="connsiteX1" fmla="*/ 61010 w 2314536"/>
              <a:gd name="connsiteY1" fmla="*/ 14287 h 1457274"/>
              <a:gd name="connsiteX2" fmla="*/ 61010 w 2314536"/>
              <a:gd name="connsiteY2" fmla="*/ 14287 h 1457274"/>
              <a:gd name="connsiteX3" fmla="*/ 61010 w 2314536"/>
              <a:gd name="connsiteY3" fmla="*/ 14287 h 1457274"/>
              <a:gd name="connsiteX4" fmla="*/ 2253640 w 2314536"/>
              <a:gd name="connsiteY4" fmla="*/ 14287 h 1457274"/>
              <a:gd name="connsiteX5" fmla="*/ 2253640 w 2314536"/>
              <a:gd name="connsiteY5" fmla="*/ 14287 h 1457274"/>
              <a:gd name="connsiteX6" fmla="*/ 2300249 w 2314536"/>
              <a:gd name="connsiteY6" fmla="*/ 60896 h 1457274"/>
              <a:gd name="connsiteX7" fmla="*/ 2300249 w 2314536"/>
              <a:gd name="connsiteY7" fmla="*/ 60896 h 1457274"/>
              <a:gd name="connsiteX8" fmla="*/ 2300249 w 2314536"/>
              <a:gd name="connsiteY8" fmla="*/ 60896 h 1457274"/>
              <a:gd name="connsiteX9" fmla="*/ 2300249 w 2314536"/>
              <a:gd name="connsiteY9" fmla="*/ 1396276 h 1457274"/>
              <a:gd name="connsiteX10" fmla="*/ 2300249 w 2314536"/>
              <a:gd name="connsiteY10" fmla="*/ 1396276 h 1457274"/>
              <a:gd name="connsiteX11" fmla="*/ 2253640 w 2314536"/>
              <a:gd name="connsiteY11" fmla="*/ 1442986 h 1457274"/>
              <a:gd name="connsiteX12" fmla="*/ 2253640 w 2314536"/>
              <a:gd name="connsiteY12" fmla="*/ 1442986 h 1457274"/>
              <a:gd name="connsiteX13" fmla="*/ 2253640 w 2314536"/>
              <a:gd name="connsiteY13" fmla="*/ 1442986 h 1457274"/>
              <a:gd name="connsiteX14" fmla="*/ 61010 w 2314536"/>
              <a:gd name="connsiteY14" fmla="*/ 1442986 h 1457274"/>
              <a:gd name="connsiteX15" fmla="*/ 61010 w 2314536"/>
              <a:gd name="connsiteY15" fmla="*/ 1442986 h 1457274"/>
              <a:gd name="connsiteX16" fmla="*/ 14287 w 2314536"/>
              <a:gd name="connsiteY16" fmla="*/ 1396276 h 1457274"/>
              <a:gd name="connsiteX17" fmla="*/ 14287 w 2314536"/>
              <a:gd name="connsiteY17" fmla="*/ 1396276 h 1457274"/>
              <a:gd name="connsiteX18" fmla="*/ 14287 w 2314536"/>
              <a:gd name="connsiteY18" fmla="*/ 60896 h 1457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314536" h="1457274">
                <a:moveTo>
                  <a:pt x="14287" y="60896"/>
                </a:moveTo>
                <a:cubicBezTo>
                  <a:pt x="14287" y="35115"/>
                  <a:pt x="35204" y="14287"/>
                  <a:pt x="61010" y="14287"/>
                </a:cubicBezTo>
                <a:cubicBezTo>
                  <a:pt x="61010" y="14287"/>
                  <a:pt x="61010" y="14287"/>
                  <a:pt x="61010" y="14287"/>
                </a:cubicBezTo>
                <a:lnTo>
                  <a:pt x="61010" y="14287"/>
                </a:lnTo>
                <a:lnTo>
                  <a:pt x="2253640" y="14287"/>
                </a:lnTo>
                <a:lnTo>
                  <a:pt x="2253640" y="14287"/>
                </a:lnTo>
                <a:cubicBezTo>
                  <a:pt x="2279421" y="14287"/>
                  <a:pt x="2300249" y="35115"/>
                  <a:pt x="2300249" y="60896"/>
                </a:cubicBezTo>
                <a:cubicBezTo>
                  <a:pt x="2300249" y="60896"/>
                  <a:pt x="2300249" y="60896"/>
                  <a:pt x="2300249" y="60896"/>
                </a:cubicBezTo>
                <a:lnTo>
                  <a:pt x="2300249" y="60896"/>
                </a:lnTo>
                <a:lnTo>
                  <a:pt x="2300249" y="1396276"/>
                </a:lnTo>
                <a:lnTo>
                  <a:pt x="2300249" y="1396276"/>
                </a:lnTo>
                <a:cubicBezTo>
                  <a:pt x="2300249" y="1422069"/>
                  <a:pt x="2279421" y="1442986"/>
                  <a:pt x="2253640" y="1442986"/>
                </a:cubicBezTo>
                <a:cubicBezTo>
                  <a:pt x="2253640" y="1442986"/>
                  <a:pt x="2253640" y="1442986"/>
                  <a:pt x="2253640" y="1442986"/>
                </a:cubicBezTo>
                <a:lnTo>
                  <a:pt x="2253640" y="1442986"/>
                </a:lnTo>
                <a:lnTo>
                  <a:pt x="61010" y="1442986"/>
                </a:lnTo>
                <a:lnTo>
                  <a:pt x="61010" y="1442986"/>
                </a:lnTo>
                <a:cubicBezTo>
                  <a:pt x="35204" y="1442986"/>
                  <a:pt x="14287" y="1422069"/>
                  <a:pt x="14287" y="1396276"/>
                </a:cubicBezTo>
                <a:cubicBezTo>
                  <a:pt x="14287" y="1396276"/>
                  <a:pt x="14287" y="1396276"/>
                  <a:pt x="14287" y="1396276"/>
                </a:cubicBezTo>
                <a:lnTo>
                  <a:pt x="14287" y="6089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1587500"/>
            <a:ext cx="2578100" cy="393700"/>
          </a:xfrm>
          <a:prstGeom prst="rect">
            <a:avLst/>
          </a:prstGeom>
          <a:noFill/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900" y="2819400"/>
            <a:ext cx="4559300" cy="673100"/>
          </a:xfrm>
          <a:prstGeom prst="rect">
            <a:avLst/>
          </a:prstGeom>
          <a:noFill/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4610100"/>
            <a:ext cx="1968500" cy="1257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6171561" cy="4251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인라인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함수에는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없는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매크로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함수만의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장점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2654300" y="2311400"/>
            <a:ext cx="2664191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매크로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함수는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자료형에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독립적이다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</p:txBody>
      </p:sp>
      <p:sp>
        <p:nvSpPr>
          <p:cNvPr id="59" name="TextBox 1"/>
          <p:cNvSpPr txBox="1"/>
          <p:nvPr/>
        </p:nvSpPr>
        <p:spPr>
          <a:xfrm>
            <a:off x="800100" y="3606800"/>
            <a:ext cx="5663410" cy="5591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296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inline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선언된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함수를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위의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형태로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호출하려면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각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자료형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별로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함수가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오버로딩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err="1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되어야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296" b="1" dirty="0" smtClean="0">
                <a:solidFill>
                  <a:srgbClr val="CC6600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한다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.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즉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매크로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함수와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달리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자료형에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독립적이지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못하다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</p:txBody>
      </p:sp>
      <p:sp>
        <p:nvSpPr>
          <p:cNvPr id="60" name="TextBox 1"/>
          <p:cNvSpPr txBox="1"/>
          <p:nvPr/>
        </p:nvSpPr>
        <p:spPr>
          <a:xfrm>
            <a:off x="3086100" y="5334000"/>
            <a:ext cx="4028347" cy="5591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298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inline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함수를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자료형에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독립적으로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선언하는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방법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!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이는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이후에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템플릿을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통해서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학습하게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된다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98525" y="3641725"/>
            <a:ext cx="7327900" cy="1292859"/>
          </a:xfrm>
          <a:custGeom>
            <a:avLst/>
            <a:gdLst>
              <a:gd name="connsiteX0" fmla="*/ 6350 w 7327900"/>
              <a:gd name="connsiteY0" fmla="*/ 1286509 h 1292859"/>
              <a:gd name="connsiteX1" fmla="*/ 7321550 w 7327900"/>
              <a:gd name="connsiteY1" fmla="*/ 1286509 h 1292859"/>
              <a:gd name="connsiteX2" fmla="*/ 7321550 w 7327900"/>
              <a:gd name="connsiteY2" fmla="*/ 6350 h 1292859"/>
              <a:gd name="connsiteX3" fmla="*/ 6350 w 7327900"/>
              <a:gd name="connsiteY3" fmla="*/ 6350 h 1292859"/>
              <a:gd name="connsiteX4" fmla="*/ 6350 w 7327900"/>
              <a:gd name="connsiteY4" fmla="*/ 1286509 h 1292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27900" h="1292859">
                <a:moveTo>
                  <a:pt x="6350" y="1286509"/>
                </a:moveTo>
                <a:lnTo>
                  <a:pt x="7321550" y="1286509"/>
                </a:lnTo>
                <a:lnTo>
                  <a:pt x="7321550" y="6350"/>
                </a:lnTo>
                <a:lnTo>
                  <a:pt x="6350" y="6350"/>
                </a:lnTo>
                <a:lnTo>
                  <a:pt x="6350" y="128650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08050" y="5041900"/>
            <a:ext cx="7327900" cy="698500"/>
          </a:xfrm>
          <a:custGeom>
            <a:avLst/>
            <a:gdLst>
              <a:gd name="connsiteX0" fmla="*/ 6350 w 7327900"/>
              <a:gd name="connsiteY0" fmla="*/ 692150 h 698500"/>
              <a:gd name="connsiteX1" fmla="*/ 7321550 w 7327900"/>
              <a:gd name="connsiteY1" fmla="*/ 692150 h 698500"/>
              <a:gd name="connsiteX2" fmla="*/ 7321550 w 7327900"/>
              <a:gd name="connsiteY2" fmla="*/ 6350 h 698500"/>
              <a:gd name="connsiteX3" fmla="*/ 6350 w 7327900"/>
              <a:gd name="connsiteY3" fmla="*/ 6350 h 698500"/>
              <a:gd name="connsiteX4" fmla="*/ 6350 w 7327900"/>
              <a:gd name="connsiteY4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27900" h="698500">
                <a:moveTo>
                  <a:pt x="6350" y="692150"/>
                </a:moveTo>
                <a:lnTo>
                  <a:pt x="7321550" y="692150"/>
                </a:lnTo>
                <a:lnTo>
                  <a:pt x="7321550" y="6350"/>
                </a:lnTo>
                <a:lnTo>
                  <a:pt x="6350" y="6350"/>
                </a:lnTo>
                <a:lnTo>
                  <a:pt x="63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04875" y="3648075"/>
            <a:ext cx="228600" cy="1280159"/>
          </a:xfrm>
          <a:custGeom>
            <a:avLst/>
            <a:gdLst>
              <a:gd name="connsiteX0" fmla="*/ 0 w 228600"/>
              <a:gd name="connsiteY0" fmla="*/ 1280159 h 1280159"/>
              <a:gd name="connsiteX1" fmla="*/ 228600 w 228600"/>
              <a:gd name="connsiteY1" fmla="*/ 1280159 h 1280159"/>
              <a:gd name="connsiteX2" fmla="*/ 228600 w 228600"/>
              <a:gd name="connsiteY2" fmla="*/ 0 h 1280159"/>
              <a:gd name="connsiteX3" fmla="*/ 0 w 228600"/>
              <a:gd name="connsiteY3" fmla="*/ 0 h 1280159"/>
              <a:gd name="connsiteX4" fmla="*/ 0 w 228600"/>
              <a:gd name="connsiteY4" fmla="*/ 1280159 h 12801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1280159">
                <a:moveTo>
                  <a:pt x="0" y="1280159"/>
                </a:moveTo>
                <a:lnTo>
                  <a:pt x="228600" y="1280159"/>
                </a:lnTo>
                <a:lnTo>
                  <a:pt x="228600" y="0"/>
                </a:lnTo>
                <a:lnTo>
                  <a:pt x="0" y="0"/>
                </a:lnTo>
                <a:lnTo>
                  <a:pt x="0" y="1280159"/>
                </a:lnTo>
              </a:path>
            </a:pathLst>
          </a:custGeom>
          <a:solidFill>
            <a:srgbClr val="727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914400" y="5048250"/>
            <a:ext cx="228600" cy="685800"/>
          </a:xfrm>
          <a:custGeom>
            <a:avLst/>
            <a:gdLst>
              <a:gd name="connsiteX0" fmla="*/ 0 w 228600"/>
              <a:gd name="connsiteY0" fmla="*/ 685800 h 685800"/>
              <a:gd name="connsiteX1" fmla="*/ 228600 w 228600"/>
              <a:gd name="connsiteY1" fmla="*/ 685800 h 685800"/>
              <a:gd name="connsiteX2" fmla="*/ 228600 w 228600"/>
              <a:gd name="connsiteY2" fmla="*/ 0 h 685800"/>
              <a:gd name="connsiteX3" fmla="*/ 0 w 228600"/>
              <a:gd name="connsiteY3" fmla="*/ 0 h 685800"/>
              <a:gd name="connsiteX4" fmla="*/ 0 w 228600"/>
              <a:gd name="connsiteY4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685800">
                <a:moveTo>
                  <a:pt x="0" y="685800"/>
                </a:moveTo>
                <a:lnTo>
                  <a:pt x="228600" y="685800"/>
                </a:lnTo>
                <a:lnTo>
                  <a:pt x="228600" y="0"/>
                </a:lnTo>
                <a:lnTo>
                  <a:pt x="0" y="0"/>
                </a:lnTo>
                <a:lnTo>
                  <a:pt x="0" y="68580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88887" y="188937"/>
            <a:ext cx="8766175" cy="6480175"/>
          </a:xfrm>
          <a:custGeom>
            <a:avLst/>
            <a:gdLst>
              <a:gd name="connsiteX0" fmla="*/ 25400 w 8766175"/>
              <a:gd name="connsiteY0" fmla="*/ 6454775 h 6480175"/>
              <a:gd name="connsiteX1" fmla="*/ 8740774 w 8766175"/>
              <a:gd name="connsiteY1" fmla="*/ 6454775 h 6480175"/>
              <a:gd name="connsiteX2" fmla="*/ 8740774 w 8766175"/>
              <a:gd name="connsiteY2" fmla="*/ 25400 h 6480175"/>
              <a:gd name="connsiteX3" fmla="*/ 25400 w 8766175"/>
              <a:gd name="connsiteY3" fmla="*/ 25400 h 6480175"/>
              <a:gd name="connsiteX4" fmla="*/ 25400 w 8766175"/>
              <a:gd name="connsiteY4" fmla="*/ 6454775 h 6480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766175" h="6480175">
                <a:moveTo>
                  <a:pt x="25400" y="6454775"/>
                </a:moveTo>
                <a:lnTo>
                  <a:pt x="8740774" y="6454775"/>
                </a:lnTo>
                <a:lnTo>
                  <a:pt x="8740774" y="25400"/>
                </a:lnTo>
                <a:lnTo>
                  <a:pt x="25400" y="25400"/>
                </a:lnTo>
                <a:lnTo>
                  <a:pt x="25400" y="645477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93900" y="3898900"/>
            <a:ext cx="6289863" cy="4848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Chapter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01-5.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 err="1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namespace에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대한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소개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4060761" y="1631886"/>
            <a:ext cx="4308602" cy="1308100"/>
          </a:xfrm>
          <a:custGeom>
            <a:avLst/>
            <a:gdLst>
              <a:gd name="connsiteX0" fmla="*/ 11112 w 4308602"/>
              <a:gd name="connsiteY0" fmla="*/ 49720 h 1308100"/>
              <a:gd name="connsiteX1" fmla="*/ 49720 w 4308602"/>
              <a:gd name="connsiteY1" fmla="*/ 11112 h 1308100"/>
              <a:gd name="connsiteX2" fmla="*/ 49720 w 4308602"/>
              <a:gd name="connsiteY2" fmla="*/ 11112 h 1308100"/>
              <a:gd name="connsiteX3" fmla="*/ 49720 w 4308602"/>
              <a:gd name="connsiteY3" fmla="*/ 11112 h 1308100"/>
              <a:gd name="connsiteX4" fmla="*/ 4258881 w 4308602"/>
              <a:gd name="connsiteY4" fmla="*/ 11112 h 1308100"/>
              <a:gd name="connsiteX5" fmla="*/ 4258881 w 4308602"/>
              <a:gd name="connsiteY5" fmla="*/ 11112 h 1308100"/>
              <a:gd name="connsiteX6" fmla="*/ 4297489 w 4308602"/>
              <a:gd name="connsiteY6" fmla="*/ 49720 h 1308100"/>
              <a:gd name="connsiteX7" fmla="*/ 4297489 w 4308602"/>
              <a:gd name="connsiteY7" fmla="*/ 49720 h 1308100"/>
              <a:gd name="connsiteX8" fmla="*/ 4297489 w 4308602"/>
              <a:gd name="connsiteY8" fmla="*/ 49720 h 1308100"/>
              <a:gd name="connsiteX9" fmla="*/ 4297489 w 4308602"/>
              <a:gd name="connsiteY9" fmla="*/ 1258506 h 1308100"/>
              <a:gd name="connsiteX10" fmla="*/ 4297489 w 4308602"/>
              <a:gd name="connsiteY10" fmla="*/ 1258506 h 1308100"/>
              <a:gd name="connsiteX11" fmla="*/ 4258881 w 4308602"/>
              <a:gd name="connsiteY11" fmla="*/ 1296987 h 1308100"/>
              <a:gd name="connsiteX12" fmla="*/ 4258881 w 4308602"/>
              <a:gd name="connsiteY12" fmla="*/ 1296987 h 1308100"/>
              <a:gd name="connsiteX13" fmla="*/ 4258881 w 4308602"/>
              <a:gd name="connsiteY13" fmla="*/ 1296987 h 1308100"/>
              <a:gd name="connsiteX14" fmla="*/ 49720 w 4308602"/>
              <a:gd name="connsiteY14" fmla="*/ 1296987 h 1308100"/>
              <a:gd name="connsiteX15" fmla="*/ 49720 w 4308602"/>
              <a:gd name="connsiteY15" fmla="*/ 1296987 h 1308100"/>
              <a:gd name="connsiteX16" fmla="*/ 11112 w 4308602"/>
              <a:gd name="connsiteY16" fmla="*/ 1258506 h 1308100"/>
              <a:gd name="connsiteX17" fmla="*/ 11112 w 4308602"/>
              <a:gd name="connsiteY17" fmla="*/ 1258506 h 1308100"/>
              <a:gd name="connsiteX18" fmla="*/ 11112 w 4308602"/>
              <a:gd name="connsiteY18" fmla="*/ 49720 h 130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308602" h="1308100">
                <a:moveTo>
                  <a:pt x="11112" y="49720"/>
                </a:moveTo>
                <a:cubicBezTo>
                  <a:pt x="11112" y="28384"/>
                  <a:pt x="28384" y="11112"/>
                  <a:pt x="49720" y="11112"/>
                </a:cubicBezTo>
                <a:cubicBezTo>
                  <a:pt x="49720" y="11112"/>
                  <a:pt x="49720" y="11112"/>
                  <a:pt x="49720" y="11112"/>
                </a:cubicBezTo>
                <a:lnTo>
                  <a:pt x="49720" y="11112"/>
                </a:lnTo>
                <a:lnTo>
                  <a:pt x="4258881" y="11112"/>
                </a:lnTo>
                <a:lnTo>
                  <a:pt x="4258881" y="11112"/>
                </a:lnTo>
                <a:cubicBezTo>
                  <a:pt x="4280217" y="11112"/>
                  <a:pt x="4297489" y="28384"/>
                  <a:pt x="4297489" y="49720"/>
                </a:cubicBezTo>
                <a:cubicBezTo>
                  <a:pt x="4297489" y="49720"/>
                  <a:pt x="4297489" y="49720"/>
                  <a:pt x="4297489" y="49720"/>
                </a:cubicBezTo>
                <a:lnTo>
                  <a:pt x="4297489" y="49720"/>
                </a:lnTo>
                <a:lnTo>
                  <a:pt x="4297489" y="1258506"/>
                </a:lnTo>
                <a:lnTo>
                  <a:pt x="4297489" y="1258506"/>
                </a:lnTo>
                <a:cubicBezTo>
                  <a:pt x="4297489" y="1279842"/>
                  <a:pt x="4280217" y="1296987"/>
                  <a:pt x="4258881" y="1296987"/>
                </a:cubicBezTo>
                <a:cubicBezTo>
                  <a:pt x="4258881" y="1296987"/>
                  <a:pt x="4258881" y="1296987"/>
                  <a:pt x="4258881" y="1296987"/>
                </a:cubicBezTo>
                <a:lnTo>
                  <a:pt x="4258881" y="1296987"/>
                </a:lnTo>
                <a:lnTo>
                  <a:pt x="49720" y="1296987"/>
                </a:lnTo>
                <a:lnTo>
                  <a:pt x="49720" y="1296987"/>
                </a:lnTo>
                <a:cubicBezTo>
                  <a:pt x="28384" y="1296987"/>
                  <a:pt x="11112" y="1279842"/>
                  <a:pt x="11112" y="1258506"/>
                </a:cubicBezTo>
                <a:cubicBezTo>
                  <a:pt x="11112" y="1258506"/>
                  <a:pt x="11112" y="1258506"/>
                  <a:pt x="11112" y="1258506"/>
                </a:cubicBezTo>
                <a:lnTo>
                  <a:pt x="11112" y="4972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4060761" y="3256597"/>
            <a:ext cx="4308602" cy="1308100"/>
          </a:xfrm>
          <a:custGeom>
            <a:avLst/>
            <a:gdLst>
              <a:gd name="connsiteX0" fmla="*/ 11112 w 4308602"/>
              <a:gd name="connsiteY0" fmla="*/ 49593 h 1308100"/>
              <a:gd name="connsiteX1" fmla="*/ 49720 w 4308602"/>
              <a:gd name="connsiteY1" fmla="*/ 11112 h 1308100"/>
              <a:gd name="connsiteX2" fmla="*/ 49720 w 4308602"/>
              <a:gd name="connsiteY2" fmla="*/ 11112 h 1308100"/>
              <a:gd name="connsiteX3" fmla="*/ 49720 w 4308602"/>
              <a:gd name="connsiteY3" fmla="*/ 11112 h 1308100"/>
              <a:gd name="connsiteX4" fmla="*/ 4258881 w 4308602"/>
              <a:gd name="connsiteY4" fmla="*/ 11112 h 1308100"/>
              <a:gd name="connsiteX5" fmla="*/ 4258881 w 4308602"/>
              <a:gd name="connsiteY5" fmla="*/ 11112 h 1308100"/>
              <a:gd name="connsiteX6" fmla="*/ 4297489 w 4308602"/>
              <a:gd name="connsiteY6" fmla="*/ 49593 h 1308100"/>
              <a:gd name="connsiteX7" fmla="*/ 4297489 w 4308602"/>
              <a:gd name="connsiteY7" fmla="*/ 49593 h 1308100"/>
              <a:gd name="connsiteX8" fmla="*/ 4297489 w 4308602"/>
              <a:gd name="connsiteY8" fmla="*/ 49593 h 1308100"/>
              <a:gd name="connsiteX9" fmla="*/ 4297489 w 4308602"/>
              <a:gd name="connsiteY9" fmla="*/ 1258379 h 1308100"/>
              <a:gd name="connsiteX10" fmla="*/ 4297489 w 4308602"/>
              <a:gd name="connsiteY10" fmla="*/ 1258379 h 1308100"/>
              <a:gd name="connsiteX11" fmla="*/ 4258881 w 4308602"/>
              <a:gd name="connsiteY11" fmla="*/ 1296987 h 1308100"/>
              <a:gd name="connsiteX12" fmla="*/ 4258881 w 4308602"/>
              <a:gd name="connsiteY12" fmla="*/ 1296987 h 1308100"/>
              <a:gd name="connsiteX13" fmla="*/ 4258881 w 4308602"/>
              <a:gd name="connsiteY13" fmla="*/ 1296987 h 1308100"/>
              <a:gd name="connsiteX14" fmla="*/ 49720 w 4308602"/>
              <a:gd name="connsiteY14" fmla="*/ 1296987 h 1308100"/>
              <a:gd name="connsiteX15" fmla="*/ 49720 w 4308602"/>
              <a:gd name="connsiteY15" fmla="*/ 1296987 h 1308100"/>
              <a:gd name="connsiteX16" fmla="*/ 11112 w 4308602"/>
              <a:gd name="connsiteY16" fmla="*/ 1258379 h 1308100"/>
              <a:gd name="connsiteX17" fmla="*/ 11112 w 4308602"/>
              <a:gd name="connsiteY17" fmla="*/ 1258379 h 1308100"/>
              <a:gd name="connsiteX18" fmla="*/ 11112 w 4308602"/>
              <a:gd name="connsiteY18" fmla="*/ 49593 h 130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308602" h="1308100">
                <a:moveTo>
                  <a:pt x="11112" y="49593"/>
                </a:moveTo>
                <a:cubicBezTo>
                  <a:pt x="11112" y="28384"/>
                  <a:pt x="28384" y="11112"/>
                  <a:pt x="49720" y="11112"/>
                </a:cubicBezTo>
                <a:cubicBezTo>
                  <a:pt x="49720" y="11112"/>
                  <a:pt x="49720" y="11112"/>
                  <a:pt x="49720" y="11112"/>
                </a:cubicBezTo>
                <a:lnTo>
                  <a:pt x="49720" y="11112"/>
                </a:lnTo>
                <a:lnTo>
                  <a:pt x="4258881" y="11112"/>
                </a:lnTo>
                <a:lnTo>
                  <a:pt x="4258881" y="11112"/>
                </a:lnTo>
                <a:cubicBezTo>
                  <a:pt x="4280217" y="11112"/>
                  <a:pt x="4297489" y="28384"/>
                  <a:pt x="4297489" y="49593"/>
                </a:cubicBezTo>
                <a:cubicBezTo>
                  <a:pt x="4297489" y="49593"/>
                  <a:pt x="4297489" y="49593"/>
                  <a:pt x="4297489" y="49593"/>
                </a:cubicBezTo>
                <a:lnTo>
                  <a:pt x="4297489" y="49593"/>
                </a:lnTo>
                <a:lnTo>
                  <a:pt x="4297489" y="1258379"/>
                </a:lnTo>
                <a:lnTo>
                  <a:pt x="4297489" y="1258379"/>
                </a:lnTo>
                <a:cubicBezTo>
                  <a:pt x="4297489" y="1279715"/>
                  <a:pt x="4280217" y="1296987"/>
                  <a:pt x="4258881" y="1296987"/>
                </a:cubicBezTo>
                <a:cubicBezTo>
                  <a:pt x="4258881" y="1296987"/>
                  <a:pt x="4258881" y="1296987"/>
                  <a:pt x="4258881" y="1296987"/>
                </a:cubicBezTo>
                <a:lnTo>
                  <a:pt x="4258881" y="1296987"/>
                </a:lnTo>
                <a:lnTo>
                  <a:pt x="49720" y="1296987"/>
                </a:lnTo>
                <a:lnTo>
                  <a:pt x="49720" y="1296987"/>
                </a:lnTo>
                <a:cubicBezTo>
                  <a:pt x="28384" y="1296987"/>
                  <a:pt x="11112" y="1279715"/>
                  <a:pt x="11112" y="1258379"/>
                </a:cubicBezTo>
                <a:cubicBezTo>
                  <a:pt x="11112" y="1258379"/>
                  <a:pt x="11112" y="1258379"/>
                  <a:pt x="11112" y="1258379"/>
                </a:cubicBezTo>
                <a:lnTo>
                  <a:pt x="11112" y="4959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5263641" y="5017642"/>
            <a:ext cx="161925" cy="447675"/>
          </a:xfrm>
          <a:custGeom>
            <a:avLst/>
            <a:gdLst>
              <a:gd name="connsiteX0" fmla="*/ 9525 w 161925"/>
              <a:gd name="connsiteY0" fmla="*/ 438150 h 447675"/>
              <a:gd name="connsiteX1" fmla="*/ 152400 w 161925"/>
              <a:gd name="connsiteY1" fmla="*/ 438150 h 447675"/>
              <a:gd name="connsiteX2" fmla="*/ 152400 w 161925"/>
              <a:gd name="connsiteY2" fmla="*/ 9525 h 447675"/>
              <a:gd name="connsiteX3" fmla="*/ 9525 w 161925"/>
              <a:gd name="connsiteY3" fmla="*/ 9525 h 447675"/>
              <a:gd name="connsiteX4" fmla="*/ 9525 w 161925"/>
              <a:gd name="connsiteY4" fmla="*/ 438150 h 447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1925" h="447675">
                <a:moveTo>
                  <a:pt x="9525" y="438150"/>
                </a:moveTo>
                <a:lnTo>
                  <a:pt x="152400" y="438150"/>
                </a:lnTo>
                <a:lnTo>
                  <a:pt x="152400" y="9525"/>
                </a:lnTo>
                <a:lnTo>
                  <a:pt x="9525" y="9525"/>
                </a:lnTo>
                <a:lnTo>
                  <a:pt x="9525" y="438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0100" y="1346200"/>
            <a:ext cx="5105400" cy="4610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3302443" cy="4251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err="1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namespace의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기본원리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444500" y="2019300"/>
            <a:ext cx="3250890" cy="426527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495300" algn="l"/>
                <a:tab pos="927100" algn="l"/>
              </a:tabLst>
            </a:pPr>
            <a:r>
              <a:rPr lang="en-US" altLang="zh-CN" dirty="0" smtClean="0"/>
              <a:t>	</a:t>
            </a:r>
            <a:r>
              <a:rPr lang="ko-KR" altLang="en-US" sz="1296" b="1" dirty="0" smtClean="0">
                <a:solidFill>
                  <a:srgbClr val="7D8525"/>
                </a:solidFill>
                <a:latin typeface="바탕체" pitchFamily="17" charset="-127"/>
                <a:ea typeface="바탕체" pitchFamily="17" charset="-127"/>
                <a:cs typeface="맑은 고딕" pitchFamily="18" charset="0"/>
              </a:rPr>
              <a:t>존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바탕체" pitchFamily="17" charset="-127"/>
                <a:ea typeface="바탕체" pitchFamily="17" charset="-127"/>
                <a:cs typeface="맑은 고딕" pitchFamily="18" charset="0"/>
              </a:rPr>
              <a:t>재하는</a:t>
            </a:r>
            <a:r>
              <a:rPr lang="en-US" altLang="zh-CN" sz="1296" dirty="0" smtClean="0">
                <a:latin typeface="바탕체" pitchFamily="17" charset="-127"/>
                <a:ea typeface="바탕체" pitchFamily="17" charset="-127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바탕체" pitchFamily="17" charset="-127"/>
                <a:ea typeface="바탕체" pitchFamily="17" charset="-127"/>
                <a:cs typeface="맑은 고딕" pitchFamily="18" charset="0"/>
              </a:rPr>
              <a:t>namespace이</a:t>
            </a:r>
            <a:r>
              <a:rPr lang="en-US" altLang="zh-CN" sz="1296" dirty="0" smtClean="0">
                <a:latin typeface="바탕체" pitchFamily="17" charset="-127"/>
                <a:ea typeface="바탕체" pitchFamily="17" charset="-127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바탕체" pitchFamily="17" charset="-127"/>
                <a:ea typeface="바탕체" pitchFamily="17" charset="-127"/>
                <a:cs typeface="맑은 고딕" pitchFamily="18" charset="0"/>
              </a:rPr>
              <a:t>다르면</a:t>
            </a:r>
            <a:r>
              <a:rPr lang="en-US" altLang="zh-CN" sz="1296" dirty="0" smtClean="0">
                <a:latin typeface="바탕체" pitchFamily="17" charset="-127"/>
                <a:ea typeface="바탕체" pitchFamily="17" charset="-127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바탕체" pitchFamily="17" charset="-127"/>
                <a:ea typeface="바탕체" pitchFamily="17" charset="-127"/>
                <a:cs typeface="맑은 고딕" pitchFamily="18" charset="0"/>
              </a:rPr>
              <a:t>동일</a:t>
            </a:r>
          </a:p>
          <a:p>
            <a:pPr>
              <a:lnSpc>
                <a:spcPts val="2300"/>
              </a:lnSpc>
              <a:tabLst>
                <a:tab pos="495300" algn="l"/>
                <a:tab pos="927100" algn="l"/>
              </a:tabLst>
            </a:pPr>
            <a:r>
              <a:rPr lang="en-US" altLang="zh-CN" dirty="0" smtClean="0">
                <a:latin typeface="바탕체" pitchFamily="17" charset="-127"/>
                <a:ea typeface="바탕체" pitchFamily="17" charset="-127"/>
              </a:rPr>
              <a:t>	</a:t>
            </a:r>
            <a:r>
              <a:rPr lang="ko-KR" altLang="en-US" dirty="0" smtClean="0">
                <a:latin typeface="바탕체" pitchFamily="17" charset="-127"/>
                <a:ea typeface="바탕체" pitchFamily="17" charset="-127"/>
              </a:rPr>
              <a:t>한</a:t>
            </a:r>
            <a:r>
              <a:rPr lang="en-US" altLang="zh-CN" sz="1296" dirty="0" smtClean="0">
                <a:latin typeface="바탕체" pitchFamily="17" charset="-127"/>
                <a:ea typeface="바탕체" pitchFamily="17" charset="-127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바탕체" pitchFamily="17" charset="-127"/>
                <a:ea typeface="바탕체" pitchFamily="17" charset="-127"/>
                <a:cs typeface="맑은 고딕" pitchFamily="18" charset="0"/>
              </a:rPr>
              <a:t>이름의</a:t>
            </a:r>
            <a:r>
              <a:rPr lang="en-US" altLang="zh-CN" sz="1296" dirty="0" smtClean="0">
                <a:latin typeface="바탕체" pitchFamily="17" charset="-127"/>
                <a:ea typeface="바탕체" pitchFamily="17" charset="-127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바탕체" pitchFamily="17" charset="-127"/>
                <a:ea typeface="바탕체" pitchFamily="17" charset="-127"/>
                <a:cs typeface="맑은 고딕" pitchFamily="18" charset="0"/>
              </a:rPr>
              <a:t>함수</a:t>
            </a:r>
            <a:r>
              <a:rPr lang="en-US" altLang="zh-CN" sz="1296" dirty="0" smtClean="0">
                <a:latin typeface="바탕체" pitchFamily="17" charset="-127"/>
                <a:ea typeface="바탕체" pitchFamily="17" charset="-127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바탕체" pitchFamily="17" charset="-127"/>
                <a:ea typeface="바탕체" pitchFamily="17" charset="-127"/>
                <a:cs typeface="맑은 고딕" pitchFamily="18" charset="0"/>
              </a:rPr>
              <a:t>및</a:t>
            </a:r>
            <a:r>
              <a:rPr lang="en-US" altLang="zh-CN" sz="1296" dirty="0" smtClean="0">
                <a:latin typeface="바탕체" pitchFamily="17" charset="-127"/>
                <a:ea typeface="바탕체" pitchFamily="17" charset="-127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바탕체" pitchFamily="17" charset="-127"/>
                <a:ea typeface="바탕체" pitchFamily="17" charset="-127"/>
                <a:cs typeface="맑은 고딕" pitchFamily="18" charset="0"/>
              </a:rPr>
              <a:t>변수를</a:t>
            </a:r>
            <a:r>
              <a:rPr lang="en-US" altLang="zh-CN" sz="1296" dirty="0" smtClean="0">
                <a:latin typeface="바탕체" pitchFamily="17" charset="-127"/>
                <a:ea typeface="바탕체" pitchFamily="17" charset="-127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바탕체" pitchFamily="17" charset="-127"/>
                <a:ea typeface="바탕체" pitchFamily="17" charset="-127"/>
                <a:cs typeface="맑은 고딕" pitchFamily="18" charset="0"/>
              </a:rPr>
              <a:t>선언하</a:t>
            </a:r>
          </a:p>
          <a:p>
            <a:pPr>
              <a:lnSpc>
                <a:spcPts val="2300"/>
              </a:lnSpc>
              <a:tabLst>
                <a:tab pos="495300" algn="l"/>
                <a:tab pos="927100" algn="l"/>
              </a:tabLst>
            </a:pPr>
            <a:r>
              <a:rPr lang="en-US" altLang="zh-CN" dirty="0" smtClean="0">
                <a:latin typeface="바탕체" pitchFamily="17" charset="-127"/>
                <a:ea typeface="바탕체" pitchFamily="17" charset="-127"/>
              </a:rPr>
              <a:t>	</a:t>
            </a:r>
            <a:r>
              <a:rPr lang="en-US" altLang="zh-CN" sz="1296" b="1" dirty="0" smtClean="0">
                <a:solidFill>
                  <a:srgbClr val="7D8525"/>
                </a:solidFill>
                <a:latin typeface="바탕체" pitchFamily="17" charset="-127"/>
                <a:ea typeface="바탕체" pitchFamily="17" charset="-127"/>
                <a:cs typeface="맑은 고딕" pitchFamily="18" charset="0"/>
              </a:rPr>
              <a:t>는</a:t>
            </a:r>
            <a:r>
              <a:rPr lang="en-US" altLang="zh-CN" sz="1296" dirty="0" smtClean="0">
                <a:latin typeface="바탕체" pitchFamily="17" charset="-127"/>
                <a:ea typeface="바탕체" pitchFamily="17" charset="-127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바탕체" pitchFamily="17" charset="-127"/>
                <a:ea typeface="바탕체" pitchFamily="17" charset="-127"/>
                <a:cs typeface="맑은 고딕" pitchFamily="18" charset="0"/>
              </a:rPr>
              <a:t>것이</a:t>
            </a:r>
            <a:r>
              <a:rPr lang="en-US" altLang="zh-CN" sz="1296" dirty="0" smtClean="0">
                <a:latin typeface="바탕체" pitchFamily="17" charset="-127"/>
                <a:ea typeface="바탕체" pitchFamily="17" charset="-127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바탕체" pitchFamily="17" charset="-127"/>
                <a:ea typeface="바탕체" pitchFamily="17" charset="-127"/>
                <a:cs typeface="맑은 고딕" pitchFamily="18" charset="0"/>
              </a:rPr>
              <a:t>가능하다</a:t>
            </a:r>
            <a:r>
              <a:rPr lang="en-US" altLang="zh-CN" sz="1296" dirty="0" smtClean="0">
                <a:latin typeface="바탕체" pitchFamily="17" charset="-127"/>
                <a:ea typeface="바탕체" pitchFamily="17" charset="-127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495300" algn="l"/>
                <a:tab pos="927100" algn="l"/>
              </a:tabLst>
            </a:pPr>
            <a:r>
              <a:rPr lang="en-US" altLang="zh-CN" sz="1296" dirty="0" smtClean="0">
                <a:solidFill>
                  <a:srgbClr val="3E5D78"/>
                </a:solidFill>
                <a:latin typeface="HY견명조" pitchFamily="18" charset="0"/>
                <a:cs typeface="HY견명조" pitchFamily="18" charset="0"/>
              </a:rPr>
              <a:t>프로젝트의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3E5D78"/>
                </a:solidFill>
                <a:latin typeface="HY견명조" pitchFamily="18" charset="0"/>
                <a:cs typeface="HY견명조" pitchFamily="18" charset="0"/>
              </a:rPr>
              <a:t>진행에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3E5D78"/>
                </a:solidFill>
                <a:latin typeface="HY견명조" pitchFamily="18" charset="0"/>
                <a:cs typeface="HY견명조" pitchFamily="18" charset="0"/>
              </a:rPr>
              <a:t>있어서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3E5D78"/>
                </a:solidFill>
                <a:latin typeface="HY견명조" pitchFamily="18" charset="0"/>
                <a:cs typeface="HY견명조" pitchFamily="18" charset="0"/>
              </a:rPr>
              <a:t>발생할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3E5D78"/>
                </a:solidFill>
                <a:latin typeface="HY견명조" pitchFamily="18" charset="0"/>
                <a:cs typeface="HY견명조" pitchFamily="18" charset="0"/>
              </a:rPr>
              <a:t>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3E5D78"/>
                </a:solidFill>
                <a:latin typeface="HY견명조" pitchFamily="18" charset="0"/>
                <a:cs typeface="HY견명조" pitchFamily="18" charset="0"/>
              </a:rPr>
              <a:t>있는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3E5D78"/>
                </a:solidFill>
                <a:latin typeface="HY견명조" pitchFamily="18" charset="0"/>
                <a:cs typeface="HY견명조" pitchFamily="18" charset="0"/>
              </a:rPr>
              <a:t>이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495300" algn="l"/>
                <a:tab pos="927100" algn="l"/>
              </a:tabLst>
            </a:pPr>
            <a:r>
              <a:rPr lang="en-US" altLang="zh-CN" sz="1296" dirty="0" smtClean="0">
                <a:solidFill>
                  <a:srgbClr val="3E5D78"/>
                </a:solidFill>
                <a:latin typeface="HY견명조" pitchFamily="18" charset="0"/>
                <a:cs typeface="HY견명조" pitchFamily="18" charset="0"/>
              </a:rPr>
              <a:t>름의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3E5D78"/>
                </a:solidFill>
                <a:latin typeface="HY견명조" pitchFamily="18" charset="0"/>
                <a:cs typeface="HY견명조" pitchFamily="18" charset="0"/>
              </a:rPr>
              <a:t>충돌을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3E5D78"/>
                </a:solidFill>
                <a:latin typeface="HY견명조" pitchFamily="18" charset="0"/>
                <a:cs typeface="HY견명조" pitchFamily="18" charset="0"/>
              </a:rPr>
              <a:t>막을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3E5D78"/>
                </a:solidFill>
                <a:latin typeface="HY견명조" pitchFamily="18" charset="0"/>
                <a:cs typeface="HY견명조" pitchFamily="18" charset="0"/>
              </a:rPr>
              <a:t>목적으로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3E5D78"/>
                </a:solidFill>
                <a:latin typeface="HY견명조" pitchFamily="18" charset="0"/>
                <a:cs typeface="HY견명조" pitchFamily="18" charset="0"/>
              </a:rPr>
              <a:t>존재하는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err="1" smtClean="0">
                <a:solidFill>
                  <a:srgbClr val="3E5D78"/>
                </a:solidFill>
                <a:latin typeface="HY견명조" pitchFamily="18" charset="0"/>
                <a:cs typeface="HY견명조" pitchFamily="18" charset="0"/>
              </a:rPr>
              <a:t>것이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300"/>
              </a:lnSpc>
              <a:tabLst>
                <a:tab pos="495300" algn="l"/>
                <a:tab pos="927100" algn="l"/>
              </a:tabLst>
            </a:pPr>
            <a:r>
              <a:rPr lang="en-US" altLang="zh-CN" sz="1296" dirty="0" err="1" smtClean="0">
                <a:solidFill>
                  <a:srgbClr val="3E5D78"/>
                </a:solidFill>
                <a:latin typeface="HY견명조" pitchFamily="18" charset="0"/>
                <a:cs typeface="HY견명조" pitchFamily="18" charset="0"/>
              </a:rPr>
              <a:t>namespace이다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3E5D78"/>
                </a:solidFill>
                <a:latin typeface="HY견명조" pitchFamily="18" charset="0"/>
                <a:cs typeface="HY견명조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495300" algn="l"/>
                <a:tab pos="927100" algn="l"/>
              </a:tabLst>
            </a:pPr>
            <a:r>
              <a:rPr lang="en-US" altLang="zh-CN" dirty="0" smtClean="0"/>
              <a:t>		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namespace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BestComImpl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에</a:t>
            </a:r>
          </a:p>
          <a:p>
            <a:pPr>
              <a:lnSpc>
                <a:spcPts val="2300"/>
              </a:lnSpc>
              <a:tabLst>
                <a:tab pos="495300" algn="l"/>
                <a:tab pos="927100" algn="l"/>
              </a:tabLst>
            </a:pPr>
            <a:r>
              <a:rPr lang="en-US" altLang="zh-CN" dirty="0" smtClean="0"/>
              <a:t>		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정의된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SimpleFunc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호출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495300" algn="l"/>
                <a:tab pos="927100" algn="l"/>
              </a:tabLst>
            </a:pPr>
            <a:r>
              <a:rPr lang="en-US" altLang="zh-CN" dirty="0" smtClean="0"/>
              <a:t>		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namespace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ProgComImpl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에</a:t>
            </a:r>
          </a:p>
          <a:p>
            <a:pPr>
              <a:lnSpc>
                <a:spcPts val="2300"/>
              </a:lnSpc>
              <a:tabLst>
                <a:tab pos="495300" algn="l"/>
                <a:tab pos="927100" algn="l"/>
              </a:tabLst>
            </a:pPr>
            <a:r>
              <a:rPr lang="en-US" altLang="zh-CN" dirty="0" smtClean="0"/>
              <a:t>		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정의된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SimpleFunc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호출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5232400" y="1803400"/>
            <a:ext cx="3125086" cy="33162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787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BestComImpl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err="1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이라는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namespace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787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ProgComImpl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err="1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이라는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namespace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787400" algn="l"/>
              </a:tabLst>
            </a:pP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범위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지정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연산자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1270000"/>
            <a:ext cx="4597400" cy="491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6187848" cy="4251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namespace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기반의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함수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선언과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정의의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분리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5372100" y="2120900"/>
            <a:ext cx="3244158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namespace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BestComImpl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위치하는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SimpleFunc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선언과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정의의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분리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5372100" y="3606800"/>
            <a:ext cx="3280193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namespace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ProgComImpl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위치하는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SimpleFunc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선언과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정의의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분리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98525" y="3641725"/>
            <a:ext cx="7327900" cy="1292859"/>
          </a:xfrm>
          <a:custGeom>
            <a:avLst/>
            <a:gdLst>
              <a:gd name="connsiteX0" fmla="*/ 6350 w 7327900"/>
              <a:gd name="connsiteY0" fmla="*/ 1286509 h 1292859"/>
              <a:gd name="connsiteX1" fmla="*/ 7321550 w 7327900"/>
              <a:gd name="connsiteY1" fmla="*/ 1286509 h 1292859"/>
              <a:gd name="connsiteX2" fmla="*/ 7321550 w 7327900"/>
              <a:gd name="connsiteY2" fmla="*/ 6350 h 1292859"/>
              <a:gd name="connsiteX3" fmla="*/ 6350 w 7327900"/>
              <a:gd name="connsiteY3" fmla="*/ 6350 h 1292859"/>
              <a:gd name="connsiteX4" fmla="*/ 6350 w 7327900"/>
              <a:gd name="connsiteY4" fmla="*/ 1286509 h 1292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27900" h="1292859">
                <a:moveTo>
                  <a:pt x="6350" y="1286509"/>
                </a:moveTo>
                <a:lnTo>
                  <a:pt x="7321550" y="1286509"/>
                </a:lnTo>
                <a:lnTo>
                  <a:pt x="7321550" y="6350"/>
                </a:lnTo>
                <a:lnTo>
                  <a:pt x="6350" y="6350"/>
                </a:lnTo>
                <a:lnTo>
                  <a:pt x="6350" y="128650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08050" y="5041900"/>
            <a:ext cx="7327900" cy="698500"/>
          </a:xfrm>
          <a:custGeom>
            <a:avLst/>
            <a:gdLst>
              <a:gd name="connsiteX0" fmla="*/ 6350 w 7327900"/>
              <a:gd name="connsiteY0" fmla="*/ 692150 h 698500"/>
              <a:gd name="connsiteX1" fmla="*/ 7321550 w 7327900"/>
              <a:gd name="connsiteY1" fmla="*/ 692150 h 698500"/>
              <a:gd name="connsiteX2" fmla="*/ 7321550 w 7327900"/>
              <a:gd name="connsiteY2" fmla="*/ 6350 h 698500"/>
              <a:gd name="connsiteX3" fmla="*/ 6350 w 7327900"/>
              <a:gd name="connsiteY3" fmla="*/ 6350 h 698500"/>
              <a:gd name="connsiteX4" fmla="*/ 6350 w 7327900"/>
              <a:gd name="connsiteY4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27900" h="698500">
                <a:moveTo>
                  <a:pt x="6350" y="692150"/>
                </a:moveTo>
                <a:lnTo>
                  <a:pt x="7321550" y="692150"/>
                </a:lnTo>
                <a:lnTo>
                  <a:pt x="7321550" y="6350"/>
                </a:lnTo>
                <a:lnTo>
                  <a:pt x="6350" y="6350"/>
                </a:lnTo>
                <a:lnTo>
                  <a:pt x="63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04875" y="3648075"/>
            <a:ext cx="228600" cy="1280159"/>
          </a:xfrm>
          <a:custGeom>
            <a:avLst/>
            <a:gdLst>
              <a:gd name="connsiteX0" fmla="*/ 0 w 228600"/>
              <a:gd name="connsiteY0" fmla="*/ 1280159 h 1280159"/>
              <a:gd name="connsiteX1" fmla="*/ 228600 w 228600"/>
              <a:gd name="connsiteY1" fmla="*/ 1280159 h 1280159"/>
              <a:gd name="connsiteX2" fmla="*/ 228600 w 228600"/>
              <a:gd name="connsiteY2" fmla="*/ 0 h 1280159"/>
              <a:gd name="connsiteX3" fmla="*/ 0 w 228600"/>
              <a:gd name="connsiteY3" fmla="*/ 0 h 1280159"/>
              <a:gd name="connsiteX4" fmla="*/ 0 w 228600"/>
              <a:gd name="connsiteY4" fmla="*/ 1280159 h 12801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1280159">
                <a:moveTo>
                  <a:pt x="0" y="1280159"/>
                </a:moveTo>
                <a:lnTo>
                  <a:pt x="228600" y="1280159"/>
                </a:lnTo>
                <a:lnTo>
                  <a:pt x="228600" y="0"/>
                </a:lnTo>
                <a:lnTo>
                  <a:pt x="0" y="0"/>
                </a:lnTo>
                <a:lnTo>
                  <a:pt x="0" y="1280159"/>
                </a:lnTo>
              </a:path>
            </a:pathLst>
          </a:custGeom>
          <a:solidFill>
            <a:srgbClr val="727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914400" y="5048250"/>
            <a:ext cx="228600" cy="685800"/>
          </a:xfrm>
          <a:custGeom>
            <a:avLst/>
            <a:gdLst>
              <a:gd name="connsiteX0" fmla="*/ 0 w 228600"/>
              <a:gd name="connsiteY0" fmla="*/ 685800 h 685800"/>
              <a:gd name="connsiteX1" fmla="*/ 228600 w 228600"/>
              <a:gd name="connsiteY1" fmla="*/ 685800 h 685800"/>
              <a:gd name="connsiteX2" fmla="*/ 228600 w 228600"/>
              <a:gd name="connsiteY2" fmla="*/ 0 h 685800"/>
              <a:gd name="connsiteX3" fmla="*/ 0 w 228600"/>
              <a:gd name="connsiteY3" fmla="*/ 0 h 685800"/>
              <a:gd name="connsiteX4" fmla="*/ 0 w 228600"/>
              <a:gd name="connsiteY4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685800">
                <a:moveTo>
                  <a:pt x="0" y="685800"/>
                </a:moveTo>
                <a:lnTo>
                  <a:pt x="228600" y="685800"/>
                </a:lnTo>
                <a:lnTo>
                  <a:pt x="228600" y="0"/>
                </a:lnTo>
                <a:lnTo>
                  <a:pt x="0" y="0"/>
                </a:lnTo>
                <a:lnTo>
                  <a:pt x="0" y="68580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88887" y="188937"/>
            <a:ext cx="8766175" cy="6480175"/>
          </a:xfrm>
          <a:custGeom>
            <a:avLst/>
            <a:gdLst>
              <a:gd name="connsiteX0" fmla="*/ 25400 w 8766175"/>
              <a:gd name="connsiteY0" fmla="*/ 6454775 h 6480175"/>
              <a:gd name="connsiteX1" fmla="*/ 8740774 w 8766175"/>
              <a:gd name="connsiteY1" fmla="*/ 6454775 h 6480175"/>
              <a:gd name="connsiteX2" fmla="*/ 8740774 w 8766175"/>
              <a:gd name="connsiteY2" fmla="*/ 25400 h 6480175"/>
              <a:gd name="connsiteX3" fmla="*/ 25400 w 8766175"/>
              <a:gd name="connsiteY3" fmla="*/ 25400 h 6480175"/>
              <a:gd name="connsiteX4" fmla="*/ 25400 w 8766175"/>
              <a:gd name="connsiteY4" fmla="*/ 6454775 h 6480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766175" h="6480175">
                <a:moveTo>
                  <a:pt x="25400" y="6454775"/>
                </a:moveTo>
                <a:lnTo>
                  <a:pt x="8740774" y="6454775"/>
                </a:lnTo>
                <a:lnTo>
                  <a:pt x="8740774" y="25400"/>
                </a:lnTo>
                <a:lnTo>
                  <a:pt x="25400" y="25400"/>
                </a:lnTo>
                <a:lnTo>
                  <a:pt x="25400" y="645477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46200" y="3898900"/>
            <a:ext cx="6868996" cy="4848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Chapter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01-1.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printf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와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 err="1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scanf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를 </a:t>
            </a:r>
            <a:r>
              <a:rPr lang="ko-KR" altLang="en-US" sz="2904" dirty="0" smtClean="0">
                <a:solidFill>
                  <a:srgbClr val="294349"/>
                </a:solidFill>
                <a:latin typeface="바탕체" pitchFamily="17" charset="-127"/>
                <a:ea typeface="바탕체" pitchFamily="17" charset="-127"/>
                <a:cs typeface="맑은 고딕" pitchFamily="18" charset="0"/>
              </a:rPr>
              <a:t>대신하는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904" dirty="0" smtClean="0">
              <a:solidFill>
                <a:srgbClr val="294349"/>
              </a:solidFill>
              <a:latin typeface="맑은 고딕" pitchFamily="18" charset="0"/>
              <a:cs typeface="맑은 고딕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6007100" y="4343400"/>
            <a:ext cx="1952458" cy="4848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입출력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방식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1422400"/>
            <a:ext cx="2438400" cy="1993900"/>
          </a:xfrm>
          <a:prstGeom prst="rect">
            <a:avLst/>
          </a:prstGeom>
          <a:noFill/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0" y="3492500"/>
            <a:ext cx="4292600" cy="2489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5386346" cy="4251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err="1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동일한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namespace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내에서의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함수호출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3162300" y="2197100"/>
            <a:ext cx="3716210" cy="11362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선언된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namespace</a:t>
            </a:r>
            <a:r>
              <a:rPr lang="ko-KR" altLang="en-US" sz="1296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이름이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동일하다면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이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둘은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동일</a:t>
            </a:r>
            <a:r>
              <a:rPr lang="ko-KR" altLang="en-US" sz="1296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namespace</a:t>
            </a:r>
            <a:r>
              <a:rPr lang="ko-KR" altLang="en-US" sz="1296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으로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296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간주한다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.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즉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,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SimpleFunc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PrettyFunc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동일</a:t>
            </a:r>
            <a:r>
              <a:rPr lang="ko-KR" altLang="en-US" sz="1296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namespace</a:t>
            </a:r>
            <a:r>
              <a:rPr lang="ko-KR" altLang="en-US" sz="1296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 </a:t>
            </a:r>
            <a:endParaRPr lang="en-US" altLang="zh-CN" sz="1296" b="1" dirty="0" smtClean="0">
              <a:solidFill>
                <a:srgbClr val="7D8525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2300"/>
              </a:lnSpc>
              <a:tabLst/>
            </a:pPr>
            <a:r>
              <a:rPr lang="ko-KR" altLang="en-US" sz="1296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안에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296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존재하는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상황이다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5092700" y="4216400"/>
            <a:ext cx="3588803" cy="17261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namespace</a:t>
            </a:r>
            <a:r>
              <a:rPr lang="ko-KR" altLang="en-US" sz="1296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명시하지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않고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호출하면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,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호출문이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296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존재하는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동일</a:t>
            </a:r>
            <a:r>
              <a:rPr lang="ko-KR" altLang="en-US" sz="1296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namespace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안에서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호출</a:t>
            </a:r>
            <a:r>
              <a:rPr lang="ko-KR" altLang="en-US" sz="1296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할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찾게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된다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.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따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라서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SimpleFunc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내에서는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namespace</a:t>
            </a:r>
            <a:r>
              <a:rPr lang="ko-KR" altLang="en-US" sz="1298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을</a:t>
            </a:r>
            <a:endParaRPr lang="en-US" altLang="zh-CN" sz="1298" b="1" dirty="0" smtClean="0">
              <a:solidFill>
                <a:srgbClr val="7D8525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명시하지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않은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상태에서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PrettyFunc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함수를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직접호출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296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할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있다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846112" y="1489011"/>
            <a:ext cx="2951124" cy="3451352"/>
          </a:xfrm>
          <a:custGeom>
            <a:avLst/>
            <a:gdLst>
              <a:gd name="connsiteX0" fmla="*/ 11112 w 2951124"/>
              <a:gd name="connsiteY0" fmla="*/ 98996 h 3451352"/>
              <a:gd name="connsiteX1" fmla="*/ 98920 w 2951124"/>
              <a:gd name="connsiteY1" fmla="*/ 11112 h 3451352"/>
              <a:gd name="connsiteX2" fmla="*/ 98920 w 2951124"/>
              <a:gd name="connsiteY2" fmla="*/ 11112 h 3451352"/>
              <a:gd name="connsiteX3" fmla="*/ 98920 w 2951124"/>
              <a:gd name="connsiteY3" fmla="*/ 11112 h 3451352"/>
              <a:gd name="connsiteX4" fmla="*/ 2852254 w 2951124"/>
              <a:gd name="connsiteY4" fmla="*/ 11112 h 3451352"/>
              <a:gd name="connsiteX5" fmla="*/ 2852254 w 2951124"/>
              <a:gd name="connsiteY5" fmla="*/ 11112 h 3451352"/>
              <a:gd name="connsiteX6" fmla="*/ 2940011 w 2951124"/>
              <a:gd name="connsiteY6" fmla="*/ 98996 h 3451352"/>
              <a:gd name="connsiteX7" fmla="*/ 2940011 w 2951124"/>
              <a:gd name="connsiteY7" fmla="*/ 98996 h 3451352"/>
              <a:gd name="connsiteX8" fmla="*/ 2940011 w 2951124"/>
              <a:gd name="connsiteY8" fmla="*/ 98996 h 3451352"/>
              <a:gd name="connsiteX9" fmla="*/ 2940011 w 2951124"/>
              <a:gd name="connsiteY9" fmla="*/ 3352355 h 3451352"/>
              <a:gd name="connsiteX10" fmla="*/ 2940011 w 2951124"/>
              <a:gd name="connsiteY10" fmla="*/ 3352355 h 3451352"/>
              <a:gd name="connsiteX11" fmla="*/ 2852254 w 2951124"/>
              <a:gd name="connsiteY11" fmla="*/ 3440239 h 3451352"/>
              <a:gd name="connsiteX12" fmla="*/ 2852254 w 2951124"/>
              <a:gd name="connsiteY12" fmla="*/ 3440239 h 3451352"/>
              <a:gd name="connsiteX13" fmla="*/ 2852254 w 2951124"/>
              <a:gd name="connsiteY13" fmla="*/ 3440239 h 3451352"/>
              <a:gd name="connsiteX14" fmla="*/ 98920 w 2951124"/>
              <a:gd name="connsiteY14" fmla="*/ 3440239 h 3451352"/>
              <a:gd name="connsiteX15" fmla="*/ 98920 w 2951124"/>
              <a:gd name="connsiteY15" fmla="*/ 3440239 h 3451352"/>
              <a:gd name="connsiteX16" fmla="*/ 11112 w 2951124"/>
              <a:gd name="connsiteY16" fmla="*/ 3352355 h 3451352"/>
              <a:gd name="connsiteX17" fmla="*/ 11112 w 2951124"/>
              <a:gd name="connsiteY17" fmla="*/ 3352355 h 3451352"/>
              <a:gd name="connsiteX18" fmla="*/ 11112 w 2951124"/>
              <a:gd name="connsiteY18" fmla="*/ 98996 h 34513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951124" h="3451352">
                <a:moveTo>
                  <a:pt x="11112" y="98996"/>
                </a:moveTo>
                <a:cubicBezTo>
                  <a:pt x="11112" y="50482"/>
                  <a:pt x="50431" y="11112"/>
                  <a:pt x="98920" y="11112"/>
                </a:cubicBezTo>
                <a:cubicBezTo>
                  <a:pt x="98920" y="11112"/>
                  <a:pt x="98920" y="11112"/>
                  <a:pt x="98920" y="11112"/>
                </a:cubicBezTo>
                <a:lnTo>
                  <a:pt x="98920" y="11112"/>
                </a:lnTo>
                <a:lnTo>
                  <a:pt x="2852254" y="11112"/>
                </a:lnTo>
                <a:lnTo>
                  <a:pt x="2852254" y="11112"/>
                </a:lnTo>
                <a:cubicBezTo>
                  <a:pt x="2900768" y="11112"/>
                  <a:pt x="2940011" y="50482"/>
                  <a:pt x="2940011" y="98996"/>
                </a:cubicBezTo>
                <a:cubicBezTo>
                  <a:pt x="2940011" y="98996"/>
                  <a:pt x="2940011" y="98996"/>
                  <a:pt x="2940011" y="98996"/>
                </a:cubicBezTo>
                <a:lnTo>
                  <a:pt x="2940011" y="98996"/>
                </a:lnTo>
                <a:lnTo>
                  <a:pt x="2940011" y="3352355"/>
                </a:lnTo>
                <a:lnTo>
                  <a:pt x="2940011" y="3352355"/>
                </a:lnTo>
                <a:cubicBezTo>
                  <a:pt x="2940011" y="3400869"/>
                  <a:pt x="2900768" y="3440239"/>
                  <a:pt x="2852254" y="3440239"/>
                </a:cubicBezTo>
                <a:cubicBezTo>
                  <a:pt x="2852254" y="3440239"/>
                  <a:pt x="2852254" y="3440239"/>
                  <a:pt x="2852254" y="3440239"/>
                </a:cubicBezTo>
                <a:lnTo>
                  <a:pt x="2852254" y="3440239"/>
                </a:lnTo>
                <a:lnTo>
                  <a:pt x="98920" y="3440239"/>
                </a:lnTo>
                <a:lnTo>
                  <a:pt x="98920" y="3440239"/>
                </a:lnTo>
                <a:cubicBezTo>
                  <a:pt x="50431" y="3440239"/>
                  <a:pt x="11112" y="3400869"/>
                  <a:pt x="11112" y="3352355"/>
                </a:cubicBezTo>
                <a:cubicBezTo>
                  <a:pt x="11112" y="3352355"/>
                  <a:pt x="11112" y="3352355"/>
                  <a:pt x="11112" y="3352355"/>
                </a:cubicBezTo>
                <a:lnTo>
                  <a:pt x="11112" y="9899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1364551" y="2417762"/>
            <a:ext cx="1808226" cy="1022350"/>
          </a:xfrm>
          <a:custGeom>
            <a:avLst/>
            <a:gdLst>
              <a:gd name="connsiteX0" fmla="*/ 11112 w 1808226"/>
              <a:gd name="connsiteY0" fmla="*/ 41084 h 1022350"/>
              <a:gd name="connsiteX1" fmla="*/ 41211 w 1808226"/>
              <a:gd name="connsiteY1" fmla="*/ 11112 h 1022350"/>
              <a:gd name="connsiteX2" fmla="*/ 41211 w 1808226"/>
              <a:gd name="connsiteY2" fmla="*/ 11112 h 1022350"/>
              <a:gd name="connsiteX3" fmla="*/ 41211 w 1808226"/>
              <a:gd name="connsiteY3" fmla="*/ 11112 h 1022350"/>
              <a:gd name="connsiteX4" fmla="*/ 1767141 w 1808226"/>
              <a:gd name="connsiteY4" fmla="*/ 11112 h 1022350"/>
              <a:gd name="connsiteX5" fmla="*/ 1767141 w 1808226"/>
              <a:gd name="connsiteY5" fmla="*/ 11112 h 1022350"/>
              <a:gd name="connsiteX6" fmla="*/ 1797113 w 1808226"/>
              <a:gd name="connsiteY6" fmla="*/ 41084 h 1022350"/>
              <a:gd name="connsiteX7" fmla="*/ 1797113 w 1808226"/>
              <a:gd name="connsiteY7" fmla="*/ 41084 h 1022350"/>
              <a:gd name="connsiteX8" fmla="*/ 1797113 w 1808226"/>
              <a:gd name="connsiteY8" fmla="*/ 41084 h 1022350"/>
              <a:gd name="connsiteX9" fmla="*/ 1797113 w 1808226"/>
              <a:gd name="connsiteY9" fmla="*/ 981265 h 1022350"/>
              <a:gd name="connsiteX10" fmla="*/ 1797113 w 1808226"/>
              <a:gd name="connsiteY10" fmla="*/ 981265 h 1022350"/>
              <a:gd name="connsiteX11" fmla="*/ 1767141 w 1808226"/>
              <a:gd name="connsiteY11" fmla="*/ 1011237 h 1022350"/>
              <a:gd name="connsiteX12" fmla="*/ 1767141 w 1808226"/>
              <a:gd name="connsiteY12" fmla="*/ 1011237 h 1022350"/>
              <a:gd name="connsiteX13" fmla="*/ 1767141 w 1808226"/>
              <a:gd name="connsiteY13" fmla="*/ 1011237 h 1022350"/>
              <a:gd name="connsiteX14" fmla="*/ 41211 w 1808226"/>
              <a:gd name="connsiteY14" fmla="*/ 1011237 h 1022350"/>
              <a:gd name="connsiteX15" fmla="*/ 41211 w 1808226"/>
              <a:gd name="connsiteY15" fmla="*/ 1011237 h 1022350"/>
              <a:gd name="connsiteX16" fmla="*/ 11112 w 1808226"/>
              <a:gd name="connsiteY16" fmla="*/ 981265 h 1022350"/>
              <a:gd name="connsiteX17" fmla="*/ 11112 w 1808226"/>
              <a:gd name="connsiteY17" fmla="*/ 981265 h 1022350"/>
              <a:gd name="connsiteX18" fmla="*/ 11112 w 1808226"/>
              <a:gd name="connsiteY18" fmla="*/ 41084 h 1022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808226" h="1022350">
                <a:moveTo>
                  <a:pt x="11112" y="41084"/>
                </a:moveTo>
                <a:cubicBezTo>
                  <a:pt x="11112" y="24574"/>
                  <a:pt x="24574" y="11112"/>
                  <a:pt x="41211" y="11112"/>
                </a:cubicBezTo>
                <a:cubicBezTo>
                  <a:pt x="41211" y="11112"/>
                  <a:pt x="41211" y="11112"/>
                  <a:pt x="41211" y="11112"/>
                </a:cubicBezTo>
                <a:lnTo>
                  <a:pt x="41211" y="11112"/>
                </a:lnTo>
                <a:lnTo>
                  <a:pt x="1767141" y="11112"/>
                </a:lnTo>
                <a:lnTo>
                  <a:pt x="1767141" y="11112"/>
                </a:lnTo>
                <a:cubicBezTo>
                  <a:pt x="1783651" y="11112"/>
                  <a:pt x="1797113" y="24574"/>
                  <a:pt x="1797113" y="41084"/>
                </a:cubicBezTo>
                <a:cubicBezTo>
                  <a:pt x="1797113" y="41084"/>
                  <a:pt x="1797113" y="41084"/>
                  <a:pt x="1797113" y="41084"/>
                </a:cubicBezTo>
                <a:lnTo>
                  <a:pt x="1797113" y="41084"/>
                </a:lnTo>
                <a:lnTo>
                  <a:pt x="1797113" y="981265"/>
                </a:lnTo>
                <a:lnTo>
                  <a:pt x="1797113" y="981265"/>
                </a:lnTo>
                <a:cubicBezTo>
                  <a:pt x="1797113" y="997775"/>
                  <a:pt x="1783651" y="1011237"/>
                  <a:pt x="1767141" y="1011237"/>
                </a:cubicBezTo>
                <a:cubicBezTo>
                  <a:pt x="1767141" y="1011237"/>
                  <a:pt x="1767141" y="1011237"/>
                  <a:pt x="1767141" y="1011237"/>
                </a:cubicBezTo>
                <a:lnTo>
                  <a:pt x="1767141" y="1011237"/>
                </a:lnTo>
                <a:lnTo>
                  <a:pt x="41211" y="1011237"/>
                </a:lnTo>
                <a:lnTo>
                  <a:pt x="41211" y="1011237"/>
                </a:lnTo>
                <a:cubicBezTo>
                  <a:pt x="24574" y="1011237"/>
                  <a:pt x="11112" y="997775"/>
                  <a:pt x="11112" y="981265"/>
                </a:cubicBezTo>
                <a:cubicBezTo>
                  <a:pt x="11112" y="981265"/>
                  <a:pt x="11112" y="981265"/>
                  <a:pt x="11112" y="981265"/>
                </a:cubicBezTo>
                <a:lnTo>
                  <a:pt x="11112" y="4108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1364551" y="3573970"/>
            <a:ext cx="1808226" cy="1022350"/>
          </a:xfrm>
          <a:custGeom>
            <a:avLst/>
            <a:gdLst>
              <a:gd name="connsiteX0" fmla="*/ 11112 w 1808226"/>
              <a:gd name="connsiteY0" fmla="*/ 41084 h 1022350"/>
              <a:gd name="connsiteX1" fmla="*/ 41211 w 1808226"/>
              <a:gd name="connsiteY1" fmla="*/ 11112 h 1022350"/>
              <a:gd name="connsiteX2" fmla="*/ 41211 w 1808226"/>
              <a:gd name="connsiteY2" fmla="*/ 11112 h 1022350"/>
              <a:gd name="connsiteX3" fmla="*/ 41211 w 1808226"/>
              <a:gd name="connsiteY3" fmla="*/ 11112 h 1022350"/>
              <a:gd name="connsiteX4" fmla="*/ 1767141 w 1808226"/>
              <a:gd name="connsiteY4" fmla="*/ 11112 h 1022350"/>
              <a:gd name="connsiteX5" fmla="*/ 1767141 w 1808226"/>
              <a:gd name="connsiteY5" fmla="*/ 11112 h 1022350"/>
              <a:gd name="connsiteX6" fmla="*/ 1797113 w 1808226"/>
              <a:gd name="connsiteY6" fmla="*/ 41084 h 1022350"/>
              <a:gd name="connsiteX7" fmla="*/ 1797113 w 1808226"/>
              <a:gd name="connsiteY7" fmla="*/ 41084 h 1022350"/>
              <a:gd name="connsiteX8" fmla="*/ 1797113 w 1808226"/>
              <a:gd name="connsiteY8" fmla="*/ 41084 h 1022350"/>
              <a:gd name="connsiteX9" fmla="*/ 1797113 w 1808226"/>
              <a:gd name="connsiteY9" fmla="*/ 981265 h 1022350"/>
              <a:gd name="connsiteX10" fmla="*/ 1797113 w 1808226"/>
              <a:gd name="connsiteY10" fmla="*/ 981265 h 1022350"/>
              <a:gd name="connsiteX11" fmla="*/ 1767141 w 1808226"/>
              <a:gd name="connsiteY11" fmla="*/ 1011237 h 1022350"/>
              <a:gd name="connsiteX12" fmla="*/ 1767141 w 1808226"/>
              <a:gd name="connsiteY12" fmla="*/ 1011237 h 1022350"/>
              <a:gd name="connsiteX13" fmla="*/ 1767141 w 1808226"/>
              <a:gd name="connsiteY13" fmla="*/ 1011237 h 1022350"/>
              <a:gd name="connsiteX14" fmla="*/ 41211 w 1808226"/>
              <a:gd name="connsiteY14" fmla="*/ 1011237 h 1022350"/>
              <a:gd name="connsiteX15" fmla="*/ 41211 w 1808226"/>
              <a:gd name="connsiteY15" fmla="*/ 1011237 h 1022350"/>
              <a:gd name="connsiteX16" fmla="*/ 11112 w 1808226"/>
              <a:gd name="connsiteY16" fmla="*/ 981265 h 1022350"/>
              <a:gd name="connsiteX17" fmla="*/ 11112 w 1808226"/>
              <a:gd name="connsiteY17" fmla="*/ 981265 h 1022350"/>
              <a:gd name="connsiteX18" fmla="*/ 11112 w 1808226"/>
              <a:gd name="connsiteY18" fmla="*/ 41084 h 1022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808226" h="1022350">
                <a:moveTo>
                  <a:pt x="11112" y="41084"/>
                </a:moveTo>
                <a:cubicBezTo>
                  <a:pt x="11112" y="24574"/>
                  <a:pt x="24574" y="11112"/>
                  <a:pt x="41211" y="11112"/>
                </a:cubicBezTo>
                <a:cubicBezTo>
                  <a:pt x="41211" y="11112"/>
                  <a:pt x="41211" y="11112"/>
                  <a:pt x="41211" y="11112"/>
                </a:cubicBezTo>
                <a:lnTo>
                  <a:pt x="41211" y="11112"/>
                </a:lnTo>
                <a:lnTo>
                  <a:pt x="1767141" y="11112"/>
                </a:lnTo>
                <a:lnTo>
                  <a:pt x="1767141" y="11112"/>
                </a:lnTo>
                <a:cubicBezTo>
                  <a:pt x="1783651" y="11112"/>
                  <a:pt x="1797113" y="24574"/>
                  <a:pt x="1797113" y="41084"/>
                </a:cubicBezTo>
                <a:cubicBezTo>
                  <a:pt x="1797113" y="41084"/>
                  <a:pt x="1797113" y="41084"/>
                  <a:pt x="1797113" y="41084"/>
                </a:cubicBezTo>
                <a:lnTo>
                  <a:pt x="1797113" y="41084"/>
                </a:lnTo>
                <a:lnTo>
                  <a:pt x="1797113" y="981265"/>
                </a:lnTo>
                <a:lnTo>
                  <a:pt x="1797113" y="981265"/>
                </a:lnTo>
                <a:cubicBezTo>
                  <a:pt x="1797113" y="997902"/>
                  <a:pt x="1783651" y="1011237"/>
                  <a:pt x="1767141" y="1011237"/>
                </a:cubicBezTo>
                <a:cubicBezTo>
                  <a:pt x="1767141" y="1011237"/>
                  <a:pt x="1767141" y="1011237"/>
                  <a:pt x="1767141" y="1011237"/>
                </a:cubicBezTo>
                <a:lnTo>
                  <a:pt x="1767141" y="1011237"/>
                </a:lnTo>
                <a:lnTo>
                  <a:pt x="41211" y="1011237"/>
                </a:lnTo>
                <a:lnTo>
                  <a:pt x="41211" y="1011237"/>
                </a:lnTo>
                <a:cubicBezTo>
                  <a:pt x="24574" y="1011237"/>
                  <a:pt x="11112" y="997902"/>
                  <a:pt x="11112" y="981265"/>
                </a:cubicBezTo>
                <a:cubicBezTo>
                  <a:pt x="11112" y="981265"/>
                  <a:pt x="11112" y="981265"/>
                  <a:pt x="11112" y="981265"/>
                </a:cubicBezTo>
                <a:lnTo>
                  <a:pt x="11112" y="4108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3214623" y="2379306"/>
            <a:ext cx="1500251" cy="653834"/>
          </a:xfrm>
          <a:custGeom>
            <a:avLst/>
            <a:gdLst>
              <a:gd name="connsiteX0" fmla="*/ 0 w 1500251"/>
              <a:gd name="connsiteY0" fmla="*/ 653834 h 653834"/>
              <a:gd name="connsiteX1" fmla="*/ 1500251 w 1500251"/>
              <a:gd name="connsiteY1" fmla="*/ 653834 h 653834"/>
              <a:gd name="connsiteX2" fmla="*/ 1500251 w 1500251"/>
              <a:gd name="connsiteY2" fmla="*/ 0 h 653834"/>
              <a:gd name="connsiteX3" fmla="*/ 0 w 1500251"/>
              <a:gd name="connsiteY3" fmla="*/ 0 h 653834"/>
              <a:gd name="connsiteX4" fmla="*/ 0 w 1500251"/>
              <a:gd name="connsiteY4" fmla="*/ 653834 h 6538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00251" h="653834">
                <a:moveTo>
                  <a:pt x="0" y="653834"/>
                </a:moveTo>
                <a:lnTo>
                  <a:pt x="1500251" y="653834"/>
                </a:lnTo>
                <a:lnTo>
                  <a:pt x="1500251" y="0"/>
                </a:lnTo>
                <a:lnTo>
                  <a:pt x="0" y="0"/>
                </a:lnTo>
                <a:lnTo>
                  <a:pt x="0" y="65383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3214623" y="3593807"/>
            <a:ext cx="1500251" cy="653834"/>
          </a:xfrm>
          <a:custGeom>
            <a:avLst/>
            <a:gdLst>
              <a:gd name="connsiteX0" fmla="*/ 0 w 1500251"/>
              <a:gd name="connsiteY0" fmla="*/ 653834 h 653834"/>
              <a:gd name="connsiteX1" fmla="*/ 1500251 w 1500251"/>
              <a:gd name="connsiteY1" fmla="*/ 653834 h 653834"/>
              <a:gd name="connsiteX2" fmla="*/ 1500251 w 1500251"/>
              <a:gd name="connsiteY2" fmla="*/ 0 h 653834"/>
              <a:gd name="connsiteX3" fmla="*/ 0 w 1500251"/>
              <a:gd name="connsiteY3" fmla="*/ 0 h 653834"/>
              <a:gd name="connsiteX4" fmla="*/ 0 w 1500251"/>
              <a:gd name="connsiteY4" fmla="*/ 653834 h 6538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00251" h="653834">
                <a:moveTo>
                  <a:pt x="0" y="653834"/>
                </a:moveTo>
                <a:lnTo>
                  <a:pt x="1500251" y="653834"/>
                </a:lnTo>
                <a:lnTo>
                  <a:pt x="1500251" y="0"/>
                </a:lnTo>
                <a:lnTo>
                  <a:pt x="0" y="0"/>
                </a:lnTo>
                <a:lnTo>
                  <a:pt x="0" y="65383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25600"/>
            <a:ext cx="3746500" cy="3390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2661241" cy="4251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err="1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namespace의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중첩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2438400" y="1193800"/>
            <a:ext cx="1428917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namespace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Parent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3302000" y="2463800"/>
            <a:ext cx="878126" cy="2362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namespace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3302000" y="2768600"/>
            <a:ext cx="1216039" cy="2362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Parent::SubOne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3302000" y="3683000"/>
            <a:ext cx="878126" cy="2362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namespace</a:t>
            </a:r>
          </a:p>
        </p:txBody>
      </p:sp>
      <p:sp>
        <p:nvSpPr>
          <p:cNvPr id="59" name="TextBox 1"/>
          <p:cNvSpPr txBox="1"/>
          <p:nvPr/>
        </p:nvSpPr>
        <p:spPr>
          <a:xfrm>
            <a:off x="3302000" y="3987800"/>
            <a:ext cx="1216615" cy="2362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Parent::SubTwo</a:t>
            </a:r>
          </a:p>
        </p:txBody>
      </p:sp>
      <p:sp>
        <p:nvSpPr>
          <p:cNvPr id="60" name="TextBox 1"/>
          <p:cNvSpPr txBox="1"/>
          <p:nvPr/>
        </p:nvSpPr>
        <p:spPr>
          <a:xfrm>
            <a:off x="4724400" y="3378200"/>
            <a:ext cx="2165593" cy="3177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Parent::SubOne::num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4660900" y="1600200"/>
            <a:ext cx="1231043" cy="3177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Parent::num</a:t>
            </a:r>
          </a:p>
        </p:txBody>
      </p:sp>
      <p:sp>
        <p:nvSpPr>
          <p:cNvPr id="62" name="TextBox 1"/>
          <p:cNvSpPr txBox="1"/>
          <p:nvPr/>
        </p:nvSpPr>
        <p:spPr>
          <a:xfrm>
            <a:off x="4254500" y="4953000"/>
            <a:ext cx="2146357" cy="3177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Parent::SubTwo::num</a:t>
            </a:r>
          </a:p>
        </p:txBody>
      </p:sp>
      <p:sp>
        <p:nvSpPr>
          <p:cNvPr id="63" name="TextBox 1"/>
          <p:cNvSpPr txBox="1"/>
          <p:nvPr/>
        </p:nvSpPr>
        <p:spPr>
          <a:xfrm>
            <a:off x="939800" y="5410200"/>
            <a:ext cx="4486485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namespace</a:t>
            </a:r>
            <a:r>
              <a:rPr lang="ko-KR" altLang="en-US" sz="1296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중첩이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가능하다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.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따라서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계층적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구조를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갖게끔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namespace</a:t>
            </a:r>
            <a:r>
              <a:rPr lang="ko-KR" altLang="en-US" sz="1296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구성</a:t>
            </a:r>
            <a:r>
              <a:rPr lang="ko-KR" altLang="en-US" sz="1296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할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있다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703237" y="2060511"/>
            <a:ext cx="4094251" cy="1236726"/>
          </a:xfrm>
          <a:custGeom>
            <a:avLst/>
            <a:gdLst>
              <a:gd name="connsiteX0" fmla="*/ 11112 w 4094251"/>
              <a:gd name="connsiteY0" fmla="*/ 47561 h 1236726"/>
              <a:gd name="connsiteX1" fmla="*/ 47523 w 4094251"/>
              <a:gd name="connsiteY1" fmla="*/ 11112 h 1236726"/>
              <a:gd name="connsiteX2" fmla="*/ 47523 w 4094251"/>
              <a:gd name="connsiteY2" fmla="*/ 11112 h 1236726"/>
              <a:gd name="connsiteX3" fmla="*/ 47523 w 4094251"/>
              <a:gd name="connsiteY3" fmla="*/ 11112 h 1236726"/>
              <a:gd name="connsiteX4" fmla="*/ 4046690 w 4094251"/>
              <a:gd name="connsiteY4" fmla="*/ 11112 h 1236726"/>
              <a:gd name="connsiteX5" fmla="*/ 4046690 w 4094251"/>
              <a:gd name="connsiteY5" fmla="*/ 11112 h 1236726"/>
              <a:gd name="connsiteX6" fmla="*/ 4083138 w 4094251"/>
              <a:gd name="connsiteY6" fmla="*/ 47561 h 1236726"/>
              <a:gd name="connsiteX7" fmla="*/ 4083138 w 4094251"/>
              <a:gd name="connsiteY7" fmla="*/ 47561 h 1236726"/>
              <a:gd name="connsiteX8" fmla="*/ 4083138 w 4094251"/>
              <a:gd name="connsiteY8" fmla="*/ 47561 h 1236726"/>
              <a:gd name="connsiteX9" fmla="*/ 4083138 w 4094251"/>
              <a:gd name="connsiteY9" fmla="*/ 1189164 h 1236726"/>
              <a:gd name="connsiteX10" fmla="*/ 4083138 w 4094251"/>
              <a:gd name="connsiteY10" fmla="*/ 1189164 h 1236726"/>
              <a:gd name="connsiteX11" fmla="*/ 4046690 w 4094251"/>
              <a:gd name="connsiteY11" fmla="*/ 1225613 h 1236726"/>
              <a:gd name="connsiteX12" fmla="*/ 4046690 w 4094251"/>
              <a:gd name="connsiteY12" fmla="*/ 1225613 h 1236726"/>
              <a:gd name="connsiteX13" fmla="*/ 4046690 w 4094251"/>
              <a:gd name="connsiteY13" fmla="*/ 1225613 h 1236726"/>
              <a:gd name="connsiteX14" fmla="*/ 47523 w 4094251"/>
              <a:gd name="connsiteY14" fmla="*/ 1225613 h 1236726"/>
              <a:gd name="connsiteX15" fmla="*/ 47523 w 4094251"/>
              <a:gd name="connsiteY15" fmla="*/ 1225613 h 1236726"/>
              <a:gd name="connsiteX16" fmla="*/ 11112 w 4094251"/>
              <a:gd name="connsiteY16" fmla="*/ 1189164 h 1236726"/>
              <a:gd name="connsiteX17" fmla="*/ 11112 w 4094251"/>
              <a:gd name="connsiteY17" fmla="*/ 1189164 h 1236726"/>
              <a:gd name="connsiteX18" fmla="*/ 11112 w 4094251"/>
              <a:gd name="connsiteY18" fmla="*/ 47561 h 12367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094251" h="1236726">
                <a:moveTo>
                  <a:pt x="11112" y="47561"/>
                </a:moveTo>
                <a:cubicBezTo>
                  <a:pt x="11112" y="27495"/>
                  <a:pt x="27406" y="11112"/>
                  <a:pt x="47523" y="11112"/>
                </a:cubicBezTo>
                <a:cubicBezTo>
                  <a:pt x="47523" y="11112"/>
                  <a:pt x="47523" y="11112"/>
                  <a:pt x="47523" y="11112"/>
                </a:cubicBezTo>
                <a:lnTo>
                  <a:pt x="47523" y="11112"/>
                </a:lnTo>
                <a:lnTo>
                  <a:pt x="4046690" y="11112"/>
                </a:lnTo>
                <a:lnTo>
                  <a:pt x="4046690" y="11112"/>
                </a:lnTo>
                <a:cubicBezTo>
                  <a:pt x="4066755" y="11112"/>
                  <a:pt x="4083138" y="27495"/>
                  <a:pt x="4083138" y="47561"/>
                </a:cubicBezTo>
                <a:cubicBezTo>
                  <a:pt x="4083138" y="47561"/>
                  <a:pt x="4083138" y="47561"/>
                  <a:pt x="4083138" y="47561"/>
                </a:cubicBezTo>
                <a:lnTo>
                  <a:pt x="4083138" y="47561"/>
                </a:lnTo>
                <a:lnTo>
                  <a:pt x="4083138" y="1189164"/>
                </a:lnTo>
                <a:lnTo>
                  <a:pt x="4083138" y="1189164"/>
                </a:lnTo>
                <a:cubicBezTo>
                  <a:pt x="4083138" y="1209357"/>
                  <a:pt x="4066755" y="1225613"/>
                  <a:pt x="4046690" y="1225613"/>
                </a:cubicBezTo>
                <a:cubicBezTo>
                  <a:pt x="4046690" y="1225613"/>
                  <a:pt x="4046690" y="1225613"/>
                  <a:pt x="4046690" y="1225613"/>
                </a:cubicBezTo>
                <a:lnTo>
                  <a:pt x="4046690" y="1225613"/>
                </a:lnTo>
                <a:lnTo>
                  <a:pt x="47523" y="1225613"/>
                </a:lnTo>
                <a:lnTo>
                  <a:pt x="47523" y="1225613"/>
                </a:lnTo>
                <a:cubicBezTo>
                  <a:pt x="27406" y="1225613"/>
                  <a:pt x="11112" y="1209357"/>
                  <a:pt x="11112" y="1189164"/>
                </a:cubicBezTo>
                <a:cubicBezTo>
                  <a:pt x="11112" y="1189164"/>
                  <a:pt x="11112" y="1189164"/>
                  <a:pt x="11112" y="1189164"/>
                </a:cubicBezTo>
                <a:lnTo>
                  <a:pt x="11112" y="4756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5775388" y="2060511"/>
            <a:ext cx="1879600" cy="1593977"/>
          </a:xfrm>
          <a:custGeom>
            <a:avLst/>
            <a:gdLst>
              <a:gd name="connsiteX0" fmla="*/ 11112 w 1879600"/>
              <a:gd name="connsiteY0" fmla="*/ 58229 h 1593977"/>
              <a:gd name="connsiteX1" fmla="*/ 58229 w 1879600"/>
              <a:gd name="connsiteY1" fmla="*/ 11112 h 1593977"/>
              <a:gd name="connsiteX2" fmla="*/ 58229 w 1879600"/>
              <a:gd name="connsiteY2" fmla="*/ 11112 h 1593977"/>
              <a:gd name="connsiteX3" fmla="*/ 58229 w 1879600"/>
              <a:gd name="connsiteY3" fmla="*/ 11112 h 1593977"/>
              <a:gd name="connsiteX4" fmla="*/ 1821370 w 1879600"/>
              <a:gd name="connsiteY4" fmla="*/ 11112 h 1593977"/>
              <a:gd name="connsiteX5" fmla="*/ 1821370 w 1879600"/>
              <a:gd name="connsiteY5" fmla="*/ 11112 h 1593977"/>
              <a:gd name="connsiteX6" fmla="*/ 1868487 w 1879600"/>
              <a:gd name="connsiteY6" fmla="*/ 58229 h 1593977"/>
              <a:gd name="connsiteX7" fmla="*/ 1868487 w 1879600"/>
              <a:gd name="connsiteY7" fmla="*/ 58229 h 1593977"/>
              <a:gd name="connsiteX8" fmla="*/ 1868487 w 1879600"/>
              <a:gd name="connsiteY8" fmla="*/ 58229 h 1593977"/>
              <a:gd name="connsiteX9" fmla="*/ 1868487 w 1879600"/>
              <a:gd name="connsiteY9" fmla="*/ 1535747 h 1593977"/>
              <a:gd name="connsiteX10" fmla="*/ 1868487 w 1879600"/>
              <a:gd name="connsiteY10" fmla="*/ 1535747 h 1593977"/>
              <a:gd name="connsiteX11" fmla="*/ 1821370 w 1879600"/>
              <a:gd name="connsiteY11" fmla="*/ 1582864 h 1593977"/>
              <a:gd name="connsiteX12" fmla="*/ 1821370 w 1879600"/>
              <a:gd name="connsiteY12" fmla="*/ 1582864 h 1593977"/>
              <a:gd name="connsiteX13" fmla="*/ 1821370 w 1879600"/>
              <a:gd name="connsiteY13" fmla="*/ 1582864 h 1593977"/>
              <a:gd name="connsiteX14" fmla="*/ 58229 w 1879600"/>
              <a:gd name="connsiteY14" fmla="*/ 1582864 h 1593977"/>
              <a:gd name="connsiteX15" fmla="*/ 58229 w 1879600"/>
              <a:gd name="connsiteY15" fmla="*/ 1582864 h 1593977"/>
              <a:gd name="connsiteX16" fmla="*/ 11112 w 1879600"/>
              <a:gd name="connsiteY16" fmla="*/ 1535747 h 1593977"/>
              <a:gd name="connsiteX17" fmla="*/ 11112 w 1879600"/>
              <a:gd name="connsiteY17" fmla="*/ 1535747 h 1593977"/>
              <a:gd name="connsiteX18" fmla="*/ 11112 w 1879600"/>
              <a:gd name="connsiteY18" fmla="*/ 58229 h 15939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879600" h="1593977">
                <a:moveTo>
                  <a:pt x="11112" y="58229"/>
                </a:moveTo>
                <a:cubicBezTo>
                  <a:pt x="11112" y="32321"/>
                  <a:pt x="32194" y="11112"/>
                  <a:pt x="58229" y="11112"/>
                </a:cubicBezTo>
                <a:cubicBezTo>
                  <a:pt x="58229" y="11112"/>
                  <a:pt x="58229" y="11112"/>
                  <a:pt x="58229" y="11112"/>
                </a:cubicBezTo>
                <a:lnTo>
                  <a:pt x="58229" y="11112"/>
                </a:lnTo>
                <a:lnTo>
                  <a:pt x="1821370" y="11112"/>
                </a:lnTo>
                <a:lnTo>
                  <a:pt x="1821370" y="11112"/>
                </a:lnTo>
                <a:cubicBezTo>
                  <a:pt x="1847405" y="11112"/>
                  <a:pt x="1868487" y="32321"/>
                  <a:pt x="1868487" y="58229"/>
                </a:cubicBezTo>
                <a:cubicBezTo>
                  <a:pt x="1868487" y="58229"/>
                  <a:pt x="1868487" y="58229"/>
                  <a:pt x="1868487" y="58229"/>
                </a:cubicBezTo>
                <a:lnTo>
                  <a:pt x="1868487" y="58229"/>
                </a:lnTo>
                <a:lnTo>
                  <a:pt x="1868487" y="1535747"/>
                </a:lnTo>
                <a:lnTo>
                  <a:pt x="1868487" y="1535747"/>
                </a:lnTo>
                <a:cubicBezTo>
                  <a:pt x="1868487" y="1561655"/>
                  <a:pt x="1847405" y="1582864"/>
                  <a:pt x="1821370" y="1582864"/>
                </a:cubicBezTo>
                <a:cubicBezTo>
                  <a:pt x="1821370" y="1582864"/>
                  <a:pt x="1821370" y="1582864"/>
                  <a:pt x="1821370" y="1582864"/>
                </a:cubicBezTo>
                <a:lnTo>
                  <a:pt x="1821370" y="1582864"/>
                </a:lnTo>
                <a:lnTo>
                  <a:pt x="58229" y="1582864"/>
                </a:lnTo>
                <a:lnTo>
                  <a:pt x="58229" y="1582864"/>
                </a:lnTo>
                <a:cubicBezTo>
                  <a:pt x="32194" y="1582864"/>
                  <a:pt x="11112" y="1561655"/>
                  <a:pt x="11112" y="1535747"/>
                </a:cubicBezTo>
                <a:cubicBezTo>
                  <a:pt x="11112" y="1535747"/>
                  <a:pt x="11112" y="1535747"/>
                  <a:pt x="11112" y="1535747"/>
                </a:cubicBezTo>
                <a:lnTo>
                  <a:pt x="11112" y="5822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5072126" y="2518155"/>
            <a:ext cx="11048" cy="178561"/>
          </a:xfrm>
          <a:custGeom>
            <a:avLst/>
            <a:gdLst>
              <a:gd name="connsiteX0" fmla="*/ 5524 w 11048"/>
              <a:gd name="connsiteY0" fmla="*/ 0 h 178561"/>
              <a:gd name="connsiteX1" fmla="*/ 5524 w 11048"/>
              <a:gd name="connsiteY1" fmla="*/ 178561 h 178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048" h="178561">
                <a:moveTo>
                  <a:pt x="5524" y="0"/>
                </a:moveTo>
                <a:lnTo>
                  <a:pt x="5524" y="178561"/>
                </a:lnTo>
              </a:path>
            </a:pathLst>
          </a:custGeom>
          <a:ln w="12700">
            <a:solidFill>
              <a:srgbClr val="727CA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5094351" y="2518155"/>
            <a:ext cx="22352" cy="178561"/>
          </a:xfrm>
          <a:custGeom>
            <a:avLst/>
            <a:gdLst>
              <a:gd name="connsiteX0" fmla="*/ 11176 w 22352"/>
              <a:gd name="connsiteY0" fmla="*/ 0 h 178561"/>
              <a:gd name="connsiteX1" fmla="*/ 11176 w 22352"/>
              <a:gd name="connsiteY1" fmla="*/ 178561 h 1785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352" h="178561">
                <a:moveTo>
                  <a:pt x="11176" y="0"/>
                </a:moveTo>
                <a:lnTo>
                  <a:pt x="11176" y="178561"/>
                </a:lnTo>
              </a:path>
            </a:pathLst>
          </a:custGeom>
          <a:ln w="25400">
            <a:solidFill>
              <a:srgbClr val="727CA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5127878" y="2428875"/>
            <a:ext cx="372872" cy="357123"/>
          </a:xfrm>
          <a:custGeom>
            <a:avLst/>
            <a:gdLst>
              <a:gd name="connsiteX0" fmla="*/ 0 w 372872"/>
              <a:gd name="connsiteY0" fmla="*/ 89280 h 357123"/>
              <a:gd name="connsiteX1" fmla="*/ 194183 w 372872"/>
              <a:gd name="connsiteY1" fmla="*/ 89280 h 357123"/>
              <a:gd name="connsiteX2" fmla="*/ 194183 w 372872"/>
              <a:gd name="connsiteY2" fmla="*/ 0 h 357123"/>
              <a:gd name="connsiteX3" fmla="*/ 372872 w 372872"/>
              <a:gd name="connsiteY3" fmla="*/ 178561 h 357123"/>
              <a:gd name="connsiteX4" fmla="*/ 194183 w 372872"/>
              <a:gd name="connsiteY4" fmla="*/ 357123 h 357123"/>
              <a:gd name="connsiteX5" fmla="*/ 194183 w 372872"/>
              <a:gd name="connsiteY5" fmla="*/ 267842 h 357123"/>
              <a:gd name="connsiteX6" fmla="*/ 0 w 372872"/>
              <a:gd name="connsiteY6" fmla="*/ 267842 h 357123"/>
              <a:gd name="connsiteX7" fmla="*/ 0 w 372872"/>
              <a:gd name="connsiteY7" fmla="*/ 89280 h 357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72872" h="357123">
                <a:moveTo>
                  <a:pt x="0" y="89280"/>
                </a:moveTo>
                <a:lnTo>
                  <a:pt x="194183" y="89280"/>
                </a:lnTo>
                <a:lnTo>
                  <a:pt x="194183" y="0"/>
                </a:lnTo>
                <a:lnTo>
                  <a:pt x="372872" y="178561"/>
                </a:lnTo>
                <a:lnTo>
                  <a:pt x="194183" y="357123"/>
                </a:lnTo>
                <a:lnTo>
                  <a:pt x="194183" y="267842"/>
                </a:lnTo>
                <a:lnTo>
                  <a:pt x="0" y="267842"/>
                </a:lnTo>
                <a:lnTo>
                  <a:pt x="0" y="89280"/>
                </a:lnTo>
              </a:path>
            </a:pathLst>
          </a:custGeom>
          <a:solidFill>
            <a:srgbClr val="727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33600"/>
            <a:ext cx="1676400" cy="1041400"/>
          </a:xfrm>
          <a:prstGeom prst="rect">
            <a:avLst/>
          </a:prstGeom>
          <a:noFill/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5400" y="2184400"/>
            <a:ext cx="2057400" cy="1003300"/>
          </a:xfrm>
          <a:prstGeom prst="rect">
            <a:avLst/>
          </a:prstGeom>
          <a:noFill/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18200" y="2133600"/>
            <a:ext cx="1524000" cy="1409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3711722" cy="42787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std::cout,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std::cin,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std::endl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723900" y="4318000"/>
            <a:ext cx="7441781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&lt;iostream&gt;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에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선언되어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있는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cout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cin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그리고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endl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은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namespace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std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안에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선언되어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있다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이렇듯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이름충돌을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막기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위해서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C++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표준에서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err="1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제공하는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err="1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다양</a:t>
            </a:r>
            <a:r>
              <a:rPr lang="ko-KR" altLang="en-US" sz="1200" b="1" dirty="0" smtClean="0">
                <a:solidFill>
                  <a:srgbClr val="CC6600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한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err="1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요소들은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namespace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std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안에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선언되어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있다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417487" y="1846262"/>
            <a:ext cx="3022625" cy="665098"/>
          </a:xfrm>
          <a:custGeom>
            <a:avLst/>
            <a:gdLst>
              <a:gd name="connsiteX0" fmla="*/ 11112 w 3022625"/>
              <a:gd name="connsiteY0" fmla="*/ 30416 h 665098"/>
              <a:gd name="connsiteX1" fmla="*/ 30378 w 3022625"/>
              <a:gd name="connsiteY1" fmla="*/ 11112 h 665098"/>
              <a:gd name="connsiteX2" fmla="*/ 30378 w 3022625"/>
              <a:gd name="connsiteY2" fmla="*/ 11112 h 665098"/>
              <a:gd name="connsiteX3" fmla="*/ 30378 w 3022625"/>
              <a:gd name="connsiteY3" fmla="*/ 11112 h 665098"/>
              <a:gd name="connsiteX4" fmla="*/ 2992209 w 3022625"/>
              <a:gd name="connsiteY4" fmla="*/ 11112 h 665098"/>
              <a:gd name="connsiteX5" fmla="*/ 2992209 w 3022625"/>
              <a:gd name="connsiteY5" fmla="*/ 11112 h 665098"/>
              <a:gd name="connsiteX6" fmla="*/ 3011512 w 3022625"/>
              <a:gd name="connsiteY6" fmla="*/ 30416 h 665098"/>
              <a:gd name="connsiteX7" fmla="*/ 3011512 w 3022625"/>
              <a:gd name="connsiteY7" fmla="*/ 30416 h 665098"/>
              <a:gd name="connsiteX8" fmla="*/ 3011512 w 3022625"/>
              <a:gd name="connsiteY8" fmla="*/ 30416 h 665098"/>
              <a:gd name="connsiteX9" fmla="*/ 3011512 w 3022625"/>
              <a:gd name="connsiteY9" fmla="*/ 634809 h 665098"/>
              <a:gd name="connsiteX10" fmla="*/ 3011512 w 3022625"/>
              <a:gd name="connsiteY10" fmla="*/ 634809 h 665098"/>
              <a:gd name="connsiteX11" fmla="*/ 2992209 w 3022625"/>
              <a:gd name="connsiteY11" fmla="*/ 653986 h 665098"/>
              <a:gd name="connsiteX12" fmla="*/ 2992209 w 3022625"/>
              <a:gd name="connsiteY12" fmla="*/ 653986 h 665098"/>
              <a:gd name="connsiteX13" fmla="*/ 2992209 w 3022625"/>
              <a:gd name="connsiteY13" fmla="*/ 653986 h 665098"/>
              <a:gd name="connsiteX14" fmla="*/ 30378 w 3022625"/>
              <a:gd name="connsiteY14" fmla="*/ 653986 h 665098"/>
              <a:gd name="connsiteX15" fmla="*/ 30378 w 3022625"/>
              <a:gd name="connsiteY15" fmla="*/ 653986 h 665098"/>
              <a:gd name="connsiteX16" fmla="*/ 11112 w 3022625"/>
              <a:gd name="connsiteY16" fmla="*/ 634809 h 665098"/>
              <a:gd name="connsiteX17" fmla="*/ 11112 w 3022625"/>
              <a:gd name="connsiteY17" fmla="*/ 634809 h 665098"/>
              <a:gd name="connsiteX18" fmla="*/ 11112 w 3022625"/>
              <a:gd name="connsiteY18" fmla="*/ 30416 h 6650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022625" h="665098">
                <a:moveTo>
                  <a:pt x="11112" y="30416"/>
                </a:moveTo>
                <a:cubicBezTo>
                  <a:pt x="11112" y="19748"/>
                  <a:pt x="19735" y="11112"/>
                  <a:pt x="30378" y="11112"/>
                </a:cubicBezTo>
                <a:cubicBezTo>
                  <a:pt x="30378" y="11112"/>
                  <a:pt x="30378" y="11112"/>
                  <a:pt x="30378" y="11112"/>
                </a:cubicBezTo>
                <a:lnTo>
                  <a:pt x="30378" y="11112"/>
                </a:lnTo>
                <a:lnTo>
                  <a:pt x="2992209" y="11112"/>
                </a:lnTo>
                <a:lnTo>
                  <a:pt x="2992209" y="11112"/>
                </a:lnTo>
                <a:cubicBezTo>
                  <a:pt x="3002876" y="11112"/>
                  <a:pt x="3011512" y="19748"/>
                  <a:pt x="3011512" y="30416"/>
                </a:cubicBezTo>
                <a:cubicBezTo>
                  <a:pt x="3011512" y="30416"/>
                  <a:pt x="3011512" y="30416"/>
                  <a:pt x="3011512" y="30416"/>
                </a:cubicBezTo>
                <a:lnTo>
                  <a:pt x="3011512" y="30416"/>
                </a:lnTo>
                <a:lnTo>
                  <a:pt x="3011512" y="634809"/>
                </a:lnTo>
                <a:lnTo>
                  <a:pt x="3011512" y="634809"/>
                </a:lnTo>
                <a:cubicBezTo>
                  <a:pt x="3011512" y="645350"/>
                  <a:pt x="3002876" y="653986"/>
                  <a:pt x="2992209" y="653986"/>
                </a:cubicBezTo>
                <a:cubicBezTo>
                  <a:pt x="2992209" y="653986"/>
                  <a:pt x="2992209" y="653986"/>
                  <a:pt x="2992209" y="653986"/>
                </a:cubicBezTo>
                <a:lnTo>
                  <a:pt x="2992209" y="653986"/>
                </a:lnTo>
                <a:lnTo>
                  <a:pt x="30378" y="653986"/>
                </a:lnTo>
                <a:lnTo>
                  <a:pt x="30378" y="653986"/>
                </a:lnTo>
                <a:cubicBezTo>
                  <a:pt x="19735" y="653986"/>
                  <a:pt x="11112" y="645350"/>
                  <a:pt x="11112" y="634809"/>
                </a:cubicBezTo>
                <a:cubicBezTo>
                  <a:pt x="11112" y="634809"/>
                  <a:pt x="11112" y="634809"/>
                  <a:pt x="11112" y="634809"/>
                </a:cubicBezTo>
                <a:lnTo>
                  <a:pt x="11112" y="304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4600638" y="1801304"/>
            <a:ext cx="2813430" cy="334517"/>
          </a:xfrm>
          <a:custGeom>
            <a:avLst/>
            <a:gdLst>
              <a:gd name="connsiteX0" fmla="*/ 11112 w 2813430"/>
              <a:gd name="connsiteY0" fmla="*/ 20510 h 334517"/>
              <a:gd name="connsiteX1" fmla="*/ 20510 w 2813430"/>
              <a:gd name="connsiteY1" fmla="*/ 11112 h 334517"/>
              <a:gd name="connsiteX2" fmla="*/ 20510 w 2813430"/>
              <a:gd name="connsiteY2" fmla="*/ 11112 h 334517"/>
              <a:gd name="connsiteX3" fmla="*/ 20510 w 2813430"/>
              <a:gd name="connsiteY3" fmla="*/ 11112 h 334517"/>
              <a:gd name="connsiteX4" fmla="*/ 2793047 w 2813430"/>
              <a:gd name="connsiteY4" fmla="*/ 11112 h 334517"/>
              <a:gd name="connsiteX5" fmla="*/ 2793047 w 2813430"/>
              <a:gd name="connsiteY5" fmla="*/ 11112 h 334517"/>
              <a:gd name="connsiteX6" fmla="*/ 2802318 w 2813430"/>
              <a:gd name="connsiteY6" fmla="*/ 20510 h 334517"/>
              <a:gd name="connsiteX7" fmla="*/ 2802318 w 2813430"/>
              <a:gd name="connsiteY7" fmla="*/ 20510 h 334517"/>
              <a:gd name="connsiteX8" fmla="*/ 2802318 w 2813430"/>
              <a:gd name="connsiteY8" fmla="*/ 20510 h 334517"/>
              <a:gd name="connsiteX9" fmla="*/ 2802318 w 2813430"/>
              <a:gd name="connsiteY9" fmla="*/ 314007 h 334517"/>
              <a:gd name="connsiteX10" fmla="*/ 2802318 w 2813430"/>
              <a:gd name="connsiteY10" fmla="*/ 314007 h 334517"/>
              <a:gd name="connsiteX11" fmla="*/ 2793047 w 2813430"/>
              <a:gd name="connsiteY11" fmla="*/ 323405 h 334517"/>
              <a:gd name="connsiteX12" fmla="*/ 2793047 w 2813430"/>
              <a:gd name="connsiteY12" fmla="*/ 323405 h 334517"/>
              <a:gd name="connsiteX13" fmla="*/ 2793047 w 2813430"/>
              <a:gd name="connsiteY13" fmla="*/ 323405 h 334517"/>
              <a:gd name="connsiteX14" fmla="*/ 20510 w 2813430"/>
              <a:gd name="connsiteY14" fmla="*/ 323405 h 334517"/>
              <a:gd name="connsiteX15" fmla="*/ 20510 w 2813430"/>
              <a:gd name="connsiteY15" fmla="*/ 323405 h 334517"/>
              <a:gd name="connsiteX16" fmla="*/ 11112 w 2813430"/>
              <a:gd name="connsiteY16" fmla="*/ 314007 h 334517"/>
              <a:gd name="connsiteX17" fmla="*/ 11112 w 2813430"/>
              <a:gd name="connsiteY17" fmla="*/ 314007 h 334517"/>
              <a:gd name="connsiteX18" fmla="*/ 11112 w 2813430"/>
              <a:gd name="connsiteY18" fmla="*/ 20510 h 3345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813430" h="334517">
                <a:moveTo>
                  <a:pt x="11112" y="20510"/>
                </a:moveTo>
                <a:cubicBezTo>
                  <a:pt x="11112" y="15303"/>
                  <a:pt x="15303" y="11112"/>
                  <a:pt x="20510" y="11112"/>
                </a:cubicBezTo>
                <a:cubicBezTo>
                  <a:pt x="20510" y="11112"/>
                  <a:pt x="20510" y="11112"/>
                  <a:pt x="20510" y="11112"/>
                </a:cubicBezTo>
                <a:lnTo>
                  <a:pt x="20510" y="11112"/>
                </a:lnTo>
                <a:lnTo>
                  <a:pt x="2793047" y="11112"/>
                </a:lnTo>
                <a:lnTo>
                  <a:pt x="2793047" y="11112"/>
                </a:lnTo>
                <a:cubicBezTo>
                  <a:pt x="2798127" y="11112"/>
                  <a:pt x="2802318" y="15303"/>
                  <a:pt x="2802318" y="20510"/>
                </a:cubicBezTo>
                <a:cubicBezTo>
                  <a:pt x="2802318" y="20510"/>
                  <a:pt x="2802318" y="20510"/>
                  <a:pt x="2802318" y="20510"/>
                </a:cubicBezTo>
                <a:lnTo>
                  <a:pt x="2802318" y="20510"/>
                </a:lnTo>
                <a:lnTo>
                  <a:pt x="2802318" y="314007"/>
                </a:lnTo>
                <a:lnTo>
                  <a:pt x="2802318" y="314007"/>
                </a:lnTo>
                <a:cubicBezTo>
                  <a:pt x="2802318" y="319214"/>
                  <a:pt x="2798127" y="323405"/>
                  <a:pt x="2793047" y="323405"/>
                </a:cubicBezTo>
                <a:cubicBezTo>
                  <a:pt x="2793047" y="323405"/>
                  <a:pt x="2793047" y="323405"/>
                  <a:pt x="2793047" y="323405"/>
                </a:cubicBezTo>
                <a:lnTo>
                  <a:pt x="2793047" y="323405"/>
                </a:lnTo>
                <a:lnTo>
                  <a:pt x="20510" y="323405"/>
                </a:lnTo>
                <a:lnTo>
                  <a:pt x="20510" y="323405"/>
                </a:lnTo>
                <a:cubicBezTo>
                  <a:pt x="15303" y="323405"/>
                  <a:pt x="11112" y="319214"/>
                  <a:pt x="11112" y="314007"/>
                </a:cubicBezTo>
                <a:cubicBezTo>
                  <a:pt x="11112" y="314007"/>
                  <a:pt x="11112" y="314007"/>
                  <a:pt x="11112" y="314007"/>
                </a:cubicBezTo>
                <a:lnTo>
                  <a:pt x="11112" y="2051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1562100"/>
            <a:ext cx="3200400" cy="2997200"/>
          </a:xfrm>
          <a:prstGeom prst="rect">
            <a:avLst/>
          </a:prstGeom>
          <a:noFill/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5500" y="1562100"/>
            <a:ext cx="3200400" cy="2705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4961551" cy="4251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using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을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err="1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이용한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err="1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namespace의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명시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584200" y="4584700"/>
            <a:ext cx="1912383" cy="22461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이후부터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cin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cout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endl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은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4724400" y="4318000"/>
            <a:ext cx="3704219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namespace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std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에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선언된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것은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std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err="1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라는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namespace</a:t>
            </a:r>
            <a:r>
              <a:rPr lang="ko-KR" altLang="en-US" sz="1200" b="1" dirty="0" smtClean="0">
                <a:solidFill>
                  <a:srgbClr val="CC6600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의</a:t>
            </a:r>
            <a:endParaRPr lang="en-US" altLang="zh-CN" sz="1200" b="1" dirty="0" smtClean="0">
              <a:solidFill>
                <a:srgbClr val="CC6600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2100"/>
              </a:lnSpc>
              <a:tabLst/>
            </a:pP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선언없이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접근하겠다는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선언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584200" y="4902200"/>
            <a:ext cx="6685485" cy="12772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1003300" algn="l"/>
              </a:tabLst>
            </a:pPr>
            <a:r>
              <a:rPr lang="en-US" altLang="zh-CN" sz="1200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std::cin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std::cout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std::endl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을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err="1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의미</a:t>
            </a:r>
            <a:r>
              <a:rPr lang="ko-KR" altLang="en-US" sz="1200" b="1" dirty="0" smtClean="0">
                <a:solidFill>
                  <a:srgbClr val="CC6600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한다는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선언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003300" algn="l"/>
              </a:tabLst>
            </a:pPr>
            <a:r>
              <a:rPr lang="en-US" altLang="zh-CN" dirty="0" smtClean="0"/>
              <a:t>	</a:t>
            </a:r>
            <a:r>
              <a:rPr lang="en-US" altLang="zh-CN" sz="1298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너무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빈번</a:t>
            </a:r>
            <a:r>
              <a:rPr lang="ko-KR" altLang="en-US" sz="1298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한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using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namespace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의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선언은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이름의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충돌을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막기위</a:t>
            </a:r>
            <a:r>
              <a:rPr lang="ko-KR" altLang="en-US" sz="1298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한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namespace</a:t>
            </a:r>
          </a:p>
          <a:p>
            <a:pPr>
              <a:lnSpc>
                <a:spcPts val="2300"/>
              </a:lnSpc>
              <a:tabLst>
                <a:tab pos="10033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선언을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의미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없게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296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만든다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.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따라서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제</a:t>
            </a:r>
            <a:r>
              <a:rPr lang="ko-KR" altLang="en-US" sz="1296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한적으로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사용</a:t>
            </a:r>
            <a:r>
              <a:rPr lang="ko-KR" altLang="en-US" sz="1296" b="1" dirty="0" smtClean="0">
                <a:solidFill>
                  <a:srgbClr val="7D8525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할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필요가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있다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7D8525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631799" y="1489011"/>
            <a:ext cx="2451061" cy="2808351"/>
          </a:xfrm>
          <a:custGeom>
            <a:avLst/>
            <a:gdLst>
              <a:gd name="connsiteX0" fmla="*/ 11112 w 2451061"/>
              <a:gd name="connsiteY0" fmla="*/ 84010 h 2808351"/>
              <a:gd name="connsiteX1" fmla="*/ 83934 w 2451061"/>
              <a:gd name="connsiteY1" fmla="*/ 11112 h 2808351"/>
              <a:gd name="connsiteX2" fmla="*/ 83934 w 2451061"/>
              <a:gd name="connsiteY2" fmla="*/ 11112 h 2808351"/>
              <a:gd name="connsiteX3" fmla="*/ 83934 w 2451061"/>
              <a:gd name="connsiteY3" fmla="*/ 11112 h 2808351"/>
              <a:gd name="connsiteX4" fmla="*/ 2367178 w 2451061"/>
              <a:gd name="connsiteY4" fmla="*/ 11112 h 2808351"/>
              <a:gd name="connsiteX5" fmla="*/ 2367178 w 2451061"/>
              <a:gd name="connsiteY5" fmla="*/ 11112 h 2808351"/>
              <a:gd name="connsiteX6" fmla="*/ 2439949 w 2451061"/>
              <a:gd name="connsiteY6" fmla="*/ 84010 h 2808351"/>
              <a:gd name="connsiteX7" fmla="*/ 2439949 w 2451061"/>
              <a:gd name="connsiteY7" fmla="*/ 84010 h 2808351"/>
              <a:gd name="connsiteX8" fmla="*/ 2439949 w 2451061"/>
              <a:gd name="connsiteY8" fmla="*/ 84010 h 2808351"/>
              <a:gd name="connsiteX9" fmla="*/ 2439949 w 2451061"/>
              <a:gd name="connsiteY9" fmla="*/ 2724467 h 2808351"/>
              <a:gd name="connsiteX10" fmla="*/ 2439949 w 2451061"/>
              <a:gd name="connsiteY10" fmla="*/ 2724467 h 2808351"/>
              <a:gd name="connsiteX11" fmla="*/ 2367178 w 2451061"/>
              <a:gd name="connsiteY11" fmla="*/ 2797238 h 2808351"/>
              <a:gd name="connsiteX12" fmla="*/ 2367178 w 2451061"/>
              <a:gd name="connsiteY12" fmla="*/ 2797238 h 2808351"/>
              <a:gd name="connsiteX13" fmla="*/ 2367178 w 2451061"/>
              <a:gd name="connsiteY13" fmla="*/ 2797238 h 2808351"/>
              <a:gd name="connsiteX14" fmla="*/ 83934 w 2451061"/>
              <a:gd name="connsiteY14" fmla="*/ 2797238 h 2808351"/>
              <a:gd name="connsiteX15" fmla="*/ 83934 w 2451061"/>
              <a:gd name="connsiteY15" fmla="*/ 2797238 h 2808351"/>
              <a:gd name="connsiteX16" fmla="*/ 11112 w 2451061"/>
              <a:gd name="connsiteY16" fmla="*/ 2724467 h 2808351"/>
              <a:gd name="connsiteX17" fmla="*/ 11112 w 2451061"/>
              <a:gd name="connsiteY17" fmla="*/ 2724467 h 2808351"/>
              <a:gd name="connsiteX18" fmla="*/ 11112 w 2451061"/>
              <a:gd name="connsiteY18" fmla="*/ 84010 h 2808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451061" h="2808351">
                <a:moveTo>
                  <a:pt x="11112" y="84010"/>
                </a:moveTo>
                <a:cubicBezTo>
                  <a:pt x="11112" y="43751"/>
                  <a:pt x="43713" y="11112"/>
                  <a:pt x="83934" y="11112"/>
                </a:cubicBezTo>
                <a:cubicBezTo>
                  <a:pt x="83934" y="11112"/>
                  <a:pt x="83934" y="11112"/>
                  <a:pt x="83934" y="11112"/>
                </a:cubicBezTo>
                <a:lnTo>
                  <a:pt x="83934" y="11112"/>
                </a:lnTo>
                <a:lnTo>
                  <a:pt x="2367178" y="11112"/>
                </a:lnTo>
                <a:lnTo>
                  <a:pt x="2367178" y="11112"/>
                </a:lnTo>
                <a:cubicBezTo>
                  <a:pt x="2407437" y="11112"/>
                  <a:pt x="2439949" y="43751"/>
                  <a:pt x="2439949" y="84010"/>
                </a:cubicBezTo>
                <a:cubicBezTo>
                  <a:pt x="2439949" y="84010"/>
                  <a:pt x="2439949" y="84010"/>
                  <a:pt x="2439949" y="84010"/>
                </a:cubicBezTo>
                <a:lnTo>
                  <a:pt x="2439949" y="84010"/>
                </a:lnTo>
                <a:lnTo>
                  <a:pt x="2439949" y="2724467"/>
                </a:lnTo>
                <a:lnTo>
                  <a:pt x="2439949" y="2724467"/>
                </a:lnTo>
                <a:cubicBezTo>
                  <a:pt x="2439949" y="2764599"/>
                  <a:pt x="2407437" y="2797238"/>
                  <a:pt x="2367178" y="2797238"/>
                </a:cubicBezTo>
                <a:cubicBezTo>
                  <a:pt x="2367178" y="2797238"/>
                  <a:pt x="2367178" y="2797238"/>
                  <a:pt x="2367178" y="2797238"/>
                </a:cubicBezTo>
                <a:lnTo>
                  <a:pt x="2367178" y="2797238"/>
                </a:lnTo>
                <a:lnTo>
                  <a:pt x="83934" y="2797238"/>
                </a:lnTo>
                <a:lnTo>
                  <a:pt x="83934" y="2797238"/>
                </a:lnTo>
                <a:cubicBezTo>
                  <a:pt x="43713" y="2797238"/>
                  <a:pt x="11112" y="2764599"/>
                  <a:pt x="11112" y="2724467"/>
                </a:cubicBezTo>
                <a:cubicBezTo>
                  <a:pt x="11112" y="2724467"/>
                  <a:pt x="11112" y="2724467"/>
                  <a:pt x="11112" y="2724467"/>
                </a:cubicBezTo>
                <a:lnTo>
                  <a:pt x="11112" y="8401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4275137" y="4132262"/>
            <a:ext cx="4094226" cy="2165375"/>
          </a:xfrm>
          <a:custGeom>
            <a:avLst/>
            <a:gdLst>
              <a:gd name="connsiteX0" fmla="*/ 11112 w 4094226"/>
              <a:gd name="connsiteY0" fmla="*/ 75374 h 2165375"/>
              <a:gd name="connsiteX1" fmla="*/ 75374 w 4094226"/>
              <a:gd name="connsiteY1" fmla="*/ 11112 h 2165375"/>
              <a:gd name="connsiteX2" fmla="*/ 75374 w 4094226"/>
              <a:gd name="connsiteY2" fmla="*/ 11112 h 2165375"/>
              <a:gd name="connsiteX3" fmla="*/ 75374 w 4094226"/>
              <a:gd name="connsiteY3" fmla="*/ 11112 h 2165375"/>
              <a:gd name="connsiteX4" fmla="*/ 4018851 w 4094226"/>
              <a:gd name="connsiteY4" fmla="*/ 11112 h 2165375"/>
              <a:gd name="connsiteX5" fmla="*/ 4018851 w 4094226"/>
              <a:gd name="connsiteY5" fmla="*/ 11112 h 2165375"/>
              <a:gd name="connsiteX6" fmla="*/ 4083113 w 4094226"/>
              <a:gd name="connsiteY6" fmla="*/ 75374 h 2165375"/>
              <a:gd name="connsiteX7" fmla="*/ 4083113 w 4094226"/>
              <a:gd name="connsiteY7" fmla="*/ 75374 h 2165375"/>
              <a:gd name="connsiteX8" fmla="*/ 4083113 w 4094226"/>
              <a:gd name="connsiteY8" fmla="*/ 75374 h 2165375"/>
              <a:gd name="connsiteX9" fmla="*/ 4083113 w 4094226"/>
              <a:gd name="connsiteY9" fmla="*/ 2090000 h 2165375"/>
              <a:gd name="connsiteX10" fmla="*/ 4083113 w 4094226"/>
              <a:gd name="connsiteY10" fmla="*/ 2090000 h 2165375"/>
              <a:gd name="connsiteX11" fmla="*/ 4018851 w 4094226"/>
              <a:gd name="connsiteY11" fmla="*/ 2154263 h 2165375"/>
              <a:gd name="connsiteX12" fmla="*/ 4018851 w 4094226"/>
              <a:gd name="connsiteY12" fmla="*/ 2154263 h 2165375"/>
              <a:gd name="connsiteX13" fmla="*/ 4018851 w 4094226"/>
              <a:gd name="connsiteY13" fmla="*/ 2154263 h 2165375"/>
              <a:gd name="connsiteX14" fmla="*/ 75374 w 4094226"/>
              <a:gd name="connsiteY14" fmla="*/ 2154263 h 2165375"/>
              <a:gd name="connsiteX15" fmla="*/ 75374 w 4094226"/>
              <a:gd name="connsiteY15" fmla="*/ 2154263 h 2165375"/>
              <a:gd name="connsiteX16" fmla="*/ 11112 w 4094226"/>
              <a:gd name="connsiteY16" fmla="*/ 2090000 h 2165375"/>
              <a:gd name="connsiteX17" fmla="*/ 11112 w 4094226"/>
              <a:gd name="connsiteY17" fmla="*/ 2090000 h 2165375"/>
              <a:gd name="connsiteX18" fmla="*/ 11112 w 4094226"/>
              <a:gd name="connsiteY18" fmla="*/ 75374 h 2165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094226" h="2165375">
                <a:moveTo>
                  <a:pt x="11112" y="75374"/>
                </a:moveTo>
                <a:cubicBezTo>
                  <a:pt x="11112" y="39941"/>
                  <a:pt x="39814" y="11112"/>
                  <a:pt x="75374" y="11112"/>
                </a:cubicBezTo>
                <a:cubicBezTo>
                  <a:pt x="75374" y="11112"/>
                  <a:pt x="75374" y="11112"/>
                  <a:pt x="75374" y="11112"/>
                </a:cubicBezTo>
                <a:lnTo>
                  <a:pt x="75374" y="11112"/>
                </a:lnTo>
                <a:lnTo>
                  <a:pt x="4018851" y="11112"/>
                </a:lnTo>
                <a:lnTo>
                  <a:pt x="4018851" y="11112"/>
                </a:lnTo>
                <a:cubicBezTo>
                  <a:pt x="4054284" y="11112"/>
                  <a:pt x="4083113" y="39941"/>
                  <a:pt x="4083113" y="75374"/>
                </a:cubicBezTo>
                <a:cubicBezTo>
                  <a:pt x="4083113" y="75374"/>
                  <a:pt x="4083113" y="75374"/>
                  <a:pt x="4083113" y="75374"/>
                </a:cubicBezTo>
                <a:lnTo>
                  <a:pt x="4083113" y="75374"/>
                </a:lnTo>
                <a:lnTo>
                  <a:pt x="4083113" y="2090000"/>
                </a:lnTo>
                <a:lnTo>
                  <a:pt x="4083113" y="2090000"/>
                </a:lnTo>
                <a:cubicBezTo>
                  <a:pt x="4083113" y="2125497"/>
                  <a:pt x="4054284" y="2154263"/>
                  <a:pt x="4018851" y="2154263"/>
                </a:cubicBezTo>
                <a:cubicBezTo>
                  <a:pt x="4018851" y="2154263"/>
                  <a:pt x="4018851" y="2154263"/>
                  <a:pt x="4018851" y="2154263"/>
                </a:cubicBezTo>
                <a:lnTo>
                  <a:pt x="4018851" y="2154263"/>
                </a:lnTo>
                <a:lnTo>
                  <a:pt x="75374" y="2154263"/>
                </a:lnTo>
                <a:lnTo>
                  <a:pt x="75374" y="2154263"/>
                </a:lnTo>
                <a:cubicBezTo>
                  <a:pt x="39814" y="2154263"/>
                  <a:pt x="11112" y="2125497"/>
                  <a:pt x="11112" y="2090000"/>
                </a:cubicBezTo>
                <a:cubicBezTo>
                  <a:pt x="11112" y="2090000"/>
                  <a:pt x="11112" y="2090000"/>
                  <a:pt x="11112" y="2090000"/>
                </a:cubicBezTo>
                <a:lnTo>
                  <a:pt x="11112" y="7537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700" y="1625600"/>
            <a:ext cx="2019300" cy="2578100"/>
          </a:xfrm>
          <a:prstGeom prst="rect">
            <a:avLst/>
          </a:prstGeom>
          <a:noFill/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6900" y="1422400"/>
            <a:ext cx="2705100" cy="342900"/>
          </a:xfrm>
          <a:prstGeom prst="rect">
            <a:avLst/>
          </a:prstGeom>
          <a:noFill/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2273300"/>
            <a:ext cx="1333500" cy="622300"/>
          </a:xfrm>
          <a:prstGeom prst="rect">
            <a:avLst/>
          </a:prstGeom>
          <a:noFill/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9600" y="4203700"/>
            <a:ext cx="3949700" cy="2019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6107698" cy="4251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err="1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namespace의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별칭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err="1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지정과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95" dirty="0" smtClean="0">
                <a:solidFill>
                  <a:srgbClr val="000000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전역변수의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접근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3657600" y="1727200"/>
            <a:ext cx="3714030" cy="22461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AAA::BBB::CCC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에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대해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ABC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라는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이름의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별칭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선언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후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,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3657600" y="2882900"/>
            <a:ext cx="3768468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위와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같이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하나의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err="1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별칭으로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namespace</a:t>
            </a:r>
            <a:r>
              <a:rPr lang="ko-KR" altLang="en-US" sz="1200" b="1" dirty="0" smtClean="0">
                <a:solidFill>
                  <a:srgbClr val="CC6600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의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err="1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선언을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200" b="1" dirty="0" smtClean="0">
                <a:solidFill>
                  <a:srgbClr val="CC6600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대신할</a:t>
            </a:r>
            <a:endParaRPr lang="en-US" altLang="zh-CN" sz="1200" b="1" dirty="0" smtClean="0">
              <a:solidFill>
                <a:srgbClr val="CC6600"/>
              </a:solidFill>
              <a:latin typeface="맑은 고딕" pitchFamily="18" charset="0"/>
              <a:cs typeface="맑은 고딕" pitchFamily="18" charset="0"/>
            </a:endParaRPr>
          </a:p>
          <a:p>
            <a:pPr>
              <a:lnSpc>
                <a:spcPts val="2100"/>
              </a:lnSpc>
              <a:tabLst/>
            </a:pP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수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있다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1231900" y="5702300"/>
            <a:ext cx="2842125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범위지정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연산자는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지역변수가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아닌</a:t>
            </a:r>
          </a:p>
          <a:p>
            <a:pPr>
              <a:lnSpc>
                <a:spcPts val="2300"/>
              </a:lnSpc>
              <a:tabLst/>
            </a:pPr>
            <a:r>
              <a:rPr lang="ko-KR" altLang="en-US" sz="1296" b="1" dirty="0" smtClean="0">
                <a:solidFill>
                  <a:srgbClr val="CC6600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전역변수의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접근에도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사용이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가능하다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628624" y="1485836"/>
            <a:ext cx="8172539" cy="1600199"/>
          </a:xfrm>
          <a:custGeom>
            <a:avLst/>
            <a:gdLst>
              <a:gd name="connsiteX0" fmla="*/ 14287 w 8172539"/>
              <a:gd name="connsiteY0" fmla="*/ 42989 h 1600199"/>
              <a:gd name="connsiteX1" fmla="*/ 42989 w 8172539"/>
              <a:gd name="connsiteY1" fmla="*/ 14287 h 1600199"/>
              <a:gd name="connsiteX2" fmla="*/ 42989 w 8172539"/>
              <a:gd name="connsiteY2" fmla="*/ 14287 h 1600199"/>
              <a:gd name="connsiteX3" fmla="*/ 42989 w 8172539"/>
              <a:gd name="connsiteY3" fmla="*/ 14287 h 1600199"/>
              <a:gd name="connsiteX4" fmla="*/ 8129549 w 8172539"/>
              <a:gd name="connsiteY4" fmla="*/ 14287 h 1600199"/>
              <a:gd name="connsiteX5" fmla="*/ 8129549 w 8172539"/>
              <a:gd name="connsiteY5" fmla="*/ 14287 h 1600199"/>
              <a:gd name="connsiteX6" fmla="*/ 8158251 w 8172539"/>
              <a:gd name="connsiteY6" fmla="*/ 42989 h 1600199"/>
              <a:gd name="connsiteX7" fmla="*/ 8158251 w 8172539"/>
              <a:gd name="connsiteY7" fmla="*/ 42989 h 1600199"/>
              <a:gd name="connsiteX8" fmla="*/ 8158251 w 8172539"/>
              <a:gd name="connsiteY8" fmla="*/ 42989 h 1600199"/>
              <a:gd name="connsiteX9" fmla="*/ 8158251 w 8172539"/>
              <a:gd name="connsiteY9" fmla="*/ 1557337 h 1600199"/>
              <a:gd name="connsiteX10" fmla="*/ 8158251 w 8172539"/>
              <a:gd name="connsiteY10" fmla="*/ 1557337 h 1600199"/>
              <a:gd name="connsiteX11" fmla="*/ 8129549 w 8172539"/>
              <a:gd name="connsiteY11" fmla="*/ 1585912 h 1600199"/>
              <a:gd name="connsiteX12" fmla="*/ 8129549 w 8172539"/>
              <a:gd name="connsiteY12" fmla="*/ 1585912 h 1600199"/>
              <a:gd name="connsiteX13" fmla="*/ 8129549 w 8172539"/>
              <a:gd name="connsiteY13" fmla="*/ 1585912 h 1600199"/>
              <a:gd name="connsiteX14" fmla="*/ 42989 w 8172539"/>
              <a:gd name="connsiteY14" fmla="*/ 1585912 h 1600199"/>
              <a:gd name="connsiteX15" fmla="*/ 42989 w 8172539"/>
              <a:gd name="connsiteY15" fmla="*/ 1585912 h 1600199"/>
              <a:gd name="connsiteX16" fmla="*/ 14287 w 8172539"/>
              <a:gd name="connsiteY16" fmla="*/ 1557337 h 1600199"/>
              <a:gd name="connsiteX17" fmla="*/ 14287 w 8172539"/>
              <a:gd name="connsiteY17" fmla="*/ 1557337 h 1600199"/>
              <a:gd name="connsiteX18" fmla="*/ 14287 w 8172539"/>
              <a:gd name="connsiteY18" fmla="*/ 42989 h 16001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8172539" h="1600199">
                <a:moveTo>
                  <a:pt x="14287" y="42989"/>
                </a:moveTo>
                <a:cubicBezTo>
                  <a:pt x="14287" y="27241"/>
                  <a:pt x="27139" y="14287"/>
                  <a:pt x="42989" y="14287"/>
                </a:cubicBezTo>
                <a:cubicBezTo>
                  <a:pt x="42989" y="14287"/>
                  <a:pt x="42989" y="14287"/>
                  <a:pt x="42989" y="14287"/>
                </a:cubicBezTo>
                <a:lnTo>
                  <a:pt x="42989" y="14287"/>
                </a:lnTo>
                <a:lnTo>
                  <a:pt x="8129549" y="14287"/>
                </a:lnTo>
                <a:lnTo>
                  <a:pt x="8129549" y="14287"/>
                </a:lnTo>
                <a:cubicBezTo>
                  <a:pt x="8145424" y="14287"/>
                  <a:pt x="8158251" y="27241"/>
                  <a:pt x="8158251" y="42989"/>
                </a:cubicBezTo>
                <a:cubicBezTo>
                  <a:pt x="8158251" y="42989"/>
                  <a:pt x="8158251" y="42989"/>
                  <a:pt x="8158251" y="42989"/>
                </a:cubicBezTo>
                <a:lnTo>
                  <a:pt x="8158251" y="42989"/>
                </a:lnTo>
                <a:lnTo>
                  <a:pt x="8158251" y="1557337"/>
                </a:lnTo>
                <a:lnTo>
                  <a:pt x="8158251" y="1557337"/>
                </a:lnTo>
                <a:cubicBezTo>
                  <a:pt x="8158251" y="1573085"/>
                  <a:pt x="8145424" y="1585912"/>
                  <a:pt x="8129549" y="1585912"/>
                </a:cubicBezTo>
                <a:cubicBezTo>
                  <a:pt x="8129549" y="1585912"/>
                  <a:pt x="8129549" y="1585912"/>
                  <a:pt x="8129549" y="1585912"/>
                </a:cubicBezTo>
                <a:lnTo>
                  <a:pt x="8129549" y="1585912"/>
                </a:lnTo>
                <a:lnTo>
                  <a:pt x="42989" y="1585912"/>
                </a:lnTo>
                <a:lnTo>
                  <a:pt x="42989" y="1585912"/>
                </a:lnTo>
                <a:cubicBezTo>
                  <a:pt x="27139" y="1585912"/>
                  <a:pt x="14287" y="1573085"/>
                  <a:pt x="14287" y="1557337"/>
                </a:cubicBezTo>
                <a:cubicBezTo>
                  <a:pt x="14287" y="1557337"/>
                  <a:pt x="14287" y="1557337"/>
                  <a:pt x="14287" y="1557337"/>
                </a:cubicBezTo>
                <a:lnTo>
                  <a:pt x="14287" y="4298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857224" y="1214374"/>
            <a:ext cx="4143375" cy="571499"/>
          </a:xfrm>
          <a:custGeom>
            <a:avLst/>
            <a:gdLst>
              <a:gd name="connsiteX0" fmla="*/ 0 w 4143375"/>
              <a:gd name="connsiteY0" fmla="*/ 571499 h 571499"/>
              <a:gd name="connsiteX1" fmla="*/ 4143374 w 4143375"/>
              <a:gd name="connsiteY1" fmla="*/ 571499 h 571499"/>
              <a:gd name="connsiteX2" fmla="*/ 4143374 w 4143375"/>
              <a:gd name="connsiteY2" fmla="*/ 0 h 571499"/>
              <a:gd name="connsiteX3" fmla="*/ 0 w 4143375"/>
              <a:gd name="connsiteY3" fmla="*/ 0 h 571499"/>
              <a:gd name="connsiteX4" fmla="*/ 0 w 4143375"/>
              <a:gd name="connsiteY4" fmla="*/ 571499 h 5714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43375" h="571499">
                <a:moveTo>
                  <a:pt x="0" y="571499"/>
                </a:moveTo>
                <a:lnTo>
                  <a:pt x="4143374" y="571499"/>
                </a:lnTo>
                <a:lnTo>
                  <a:pt x="4143374" y="0"/>
                </a:lnTo>
                <a:lnTo>
                  <a:pt x="0" y="0"/>
                </a:lnTo>
                <a:lnTo>
                  <a:pt x="0" y="5714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3200400"/>
            <a:ext cx="4140200" cy="2527300"/>
          </a:xfrm>
          <a:prstGeom prst="rect">
            <a:avLst/>
          </a:prstGeom>
          <a:noFill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1400" y="4927600"/>
            <a:ext cx="1333500" cy="774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14400" y="1854200"/>
            <a:ext cx="762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11" dirty="0" smtClean="0">
                <a:solidFill>
                  <a:srgbClr val="9FB8CD"/>
                </a:solidFill>
                <a:latin typeface="Times New Roman" pitchFamily="18" charset="0"/>
                <a:cs typeface="Times New Roman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1211" dirty="0" smtClean="0">
                <a:solidFill>
                  <a:srgbClr val="9FB8CD"/>
                </a:solidFill>
                <a:latin typeface="Times New Roman" pitchFamily="18" charset="0"/>
                <a:cs typeface="Times New Roman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1211" dirty="0" smtClean="0">
                <a:solidFill>
                  <a:srgbClr val="9FB8CD"/>
                </a:solidFill>
                <a:latin typeface="Times New Roman" pitchFamily="18" charset="0"/>
                <a:cs typeface="Times New Roman" pitchFamily="18" charset="0"/>
              </a:rPr>
              <a:t>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1193800" y="1778000"/>
            <a:ext cx="1487587" cy="11490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헤더파일의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선언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출력의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기본구성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개행의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진행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812800" y="5867400"/>
            <a:ext cx="4419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 smtClean="0">
                <a:solidFill>
                  <a:srgbClr val="C00000"/>
                </a:solidFill>
                <a:latin typeface="휴먼아미체" pitchFamily="18" charset="0"/>
                <a:cs typeface="휴먼아미체" pitchFamily="18" charset="0"/>
              </a:rPr>
              <a:t>예제를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C00000"/>
                </a:solidFill>
                <a:latin typeface="휴먼아미체" pitchFamily="18" charset="0"/>
                <a:cs typeface="휴먼아미체" pitchFamily="18" charset="0"/>
              </a:rPr>
              <a:t>이해하려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C00000"/>
                </a:solidFill>
                <a:latin typeface="휴먼아미체" pitchFamily="18" charset="0"/>
                <a:cs typeface="휴먼아미체" pitchFamily="18" charset="0"/>
              </a:rPr>
              <a:t>들지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C00000"/>
                </a:solidFill>
                <a:latin typeface="휴먼아미체" pitchFamily="18" charset="0"/>
                <a:cs typeface="휴먼아미체" pitchFamily="18" charset="0"/>
              </a:rPr>
              <a:t>말고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C00000"/>
                </a:solidFill>
                <a:latin typeface="휴먼아미체" pitchFamily="18" charset="0"/>
                <a:cs typeface="휴먼아미체" pitchFamily="18" charset="0"/>
              </a:rPr>
              <a:t>관찰하자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C00000"/>
                </a:solidFill>
                <a:latin typeface="휴먼아미체" pitchFamily="18" charset="0"/>
                <a:cs typeface="휴먼아미체" pitchFamily="18" charset="0"/>
              </a:rPr>
              <a:t>.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C00000"/>
                </a:solidFill>
                <a:latin typeface="휴먼아미체" pitchFamily="18" charset="0"/>
                <a:cs typeface="휴먼아미체" pitchFamily="18" charset="0"/>
              </a:rPr>
              <a:t>그리고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C00000"/>
                </a:solidFill>
                <a:latin typeface="휴먼아미체" pitchFamily="18" charset="0"/>
                <a:cs typeface="휴먼아미체" pitchFamily="18" charset="0"/>
              </a:rPr>
              <a:t>위의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C00000"/>
                </a:solidFill>
                <a:latin typeface="휴먼아미체" pitchFamily="18" charset="0"/>
                <a:cs typeface="휴먼아미체" pitchFamily="18" charset="0"/>
              </a:rPr>
              <a:t>세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C00000"/>
                </a:solidFill>
                <a:latin typeface="휴먼아미체" pitchFamily="18" charset="0"/>
                <a:cs typeface="휴먼아미체" pitchFamily="18" charset="0"/>
              </a:rPr>
              <a:t>가지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C00000"/>
                </a:solidFill>
                <a:latin typeface="휴먼아미체" pitchFamily="18" charset="0"/>
                <a:cs typeface="휴먼아미체" pitchFamily="18" charset="0"/>
              </a:rPr>
              <a:t>사실을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C00000"/>
                </a:solidFill>
                <a:latin typeface="휴먼아미체" pitchFamily="18" charset="0"/>
                <a:cs typeface="휴먼아미체" pitchFamily="18" charset="0"/>
              </a:rPr>
              <a:t>확인하자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C00000"/>
                </a:solidFill>
                <a:latin typeface="휴먼아미체" pitchFamily="18" charset="0"/>
                <a:cs typeface="휴먼아미체" pitchFamily="18" charset="0"/>
              </a:rPr>
              <a:t>.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546100" y="431800"/>
            <a:ext cx="5565370" cy="123880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520700" algn="l"/>
              </a:tabLst>
            </a:pP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C++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버</a:t>
            </a:r>
            <a:r>
              <a:rPr lang="ko-KR" altLang="en-US" sz="2495" dirty="0" err="1" smtClean="0">
                <a:solidFill>
                  <a:srgbClr val="000000"/>
                </a:solidFill>
                <a:latin typeface="바탕체" pitchFamily="17" charset="-127"/>
                <a:ea typeface="바탕체" pitchFamily="17" charset="-127"/>
                <a:cs typeface="맑은 고딕" pitchFamily="18" charset="0"/>
              </a:rPr>
              <a:t>젼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Hello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World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출력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프로그램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520700" algn="l"/>
              </a:tabLst>
            </a:pPr>
            <a:r>
              <a:rPr lang="en-US" altLang="zh-CN" dirty="0" smtClean="0"/>
              <a:t>	</a:t>
            </a:r>
            <a:r>
              <a:rPr lang="en-US" altLang="zh-CN" sz="1898" dirty="0" smtClean="0">
                <a:solidFill>
                  <a:srgbClr val="528693"/>
                </a:solidFill>
                <a:latin typeface="맑은 고딕" pitchFamily="18" charset="0"/>
                <a:cs typeface="맑은 고딕" pitchFamily="18" charset="0"/>
              </a:rPr>
              <a:t>예제를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528693"/>
                </a:solidFill>
                <a:latin typeface="맑은 고딕" pitchFamily="18" charset="0"/>
                <a:cs typeface="맑은 고딕" pitchFamily="18" charset="0"/>
              </a:rPr>
              <a:t>통해서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528693"/>
                </a:solidFill>
                <a:latin typeface="맑은 고딕" pitchFamily="18" charset="0"/>
                <a:cs typeface="맑은 고딕" pitchFamily="18" charset="0"/>
              </a:rPr>
              <a:t>확인할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528693"/>
                </a:solidFill>
                <a:latin typeface="맑은 고딕" pitchFamily="18" charset="0"/>
                <a:cs typeface="맑은 고딕" pitchFamily="18" charset="0"/>
              </a:rPr>
              <a:t>사실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528693"/>
                </a:solidFill>
                <a:latin typeface="맑은 고딕" pitchFamily="18" charset="0"/>
                <a:cs typeface="맑은 고딕" pitchFamily="18" charset="0"/>
              </a:rPr>
              <a:t>몇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528693"/>
                </a:solidFill>
                <a:latin typeface="맑은 고딕" pitchFamily="18" charset="0"/>
                <a:cs typeface="맑은 고딕" pitchFamily="18" charset="0"/>
              </a:rPr>
              <a:t>가지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3390900" y="1879600"/>
            <a:ext cx="5204951" cy="31239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549400" algn="l"/>
                <a:tab pos="2044700" algn="l"/>
              </a:tabLst>
            </a:pPr>
            <a:r>
              <a:rPr lang="en-US" altLang="zh-CN" sz="1596" dirty="0" smtClean="0">
                <a:solidFill>
                  <a:srgbClr val="987206"/>
                </a:solidFill>
                <a:latin typeface="Gill Sans MT" pitchFamily="18" charset="0"/>
                <a:cs typeface="Gill Sans MT" pitchFamily="18" charset="0"/>
              </a:rPr>
              <a:t>#include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987206"/>
                </a:solidFill>
                <a:latin typeface="Gill Sans MT" pitchFamily="18" charset="0"/>
                <a:cs typeface="Gill Sans MT" pitchFamily="18" charset="0"/>
              </a:rPr>
              <a:t>&lt;iostream&gt;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549400" algn="l"/>
                <a:tab pos="2044700" algn="l"/>
              </a:tabLst>
            </a:pPr>
            <a:r>
              <a:rPr lang="en-US" altLang="zh-CN" sz="1596" dirty="0" smtClean="0">
                <a:solidFill>
                  <a:srgbClr val="987206"/>
                </a:solidFill>
                <a:latin typeface="Gill Sans MT" pitchFamily="18" charset="0"/>
                <a:cs typeface="Gill Sans MT" pitchFamily="18" charset="0"/>
              </a:rPr>
              <a:t>std::cout&lt;&lt;‘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987206"/>
                </a:solidFill>
                <a:latin typeface="맑은 고딕" pitchFamily="18" charset="0"/>
                <a:cs typeface="맑은 고딕" pitchFamily="18" charset="0"/>
              </a:rPr>
              <a:t>출력대상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987206"/>
                </a:solidFill>
                <a:latin typeface="Gill Sans MT" pitchFamily="18" charset="0"/>
                <a:cs typeface="Gill Sans MT" pitchFamily="18" charset="0"/>
              </a:rPr>
              <a:t>1’&lt;&lt;‘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987206"/>
                </a:solidFill>
                <a:latin typeface="맑은 고딕" pitchFamily="18" charset="0"/>
                <a:cs typeface="맑은 고딕" pitchFamily="18" charset="0"/>
              </a:rPr>
              <a:t>출력대상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987206"/>
                </a:solidFill>
                <a:latin typeface="Gill Sans MT" pitchFamily="18" charset="0"/>
                <a:cs typeface="Gill Sans MT" pitchFamily="18" charset="0"/>
              </a:rPr>
              <a:t>2’&lt;&lt;‘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987206"/>
                </a:solidFill>
                <a:latin typeface="맑은 고딕" pitchFamily="18" charset="0"/>
                <a:cs typeface="맑은 고딕" pitchFamily="18" charset="0"/>
              </a:rPr>
              <a:t>출력대상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987206"/>
                </a:solidFill>
                <a:latin typeface="Gill Sans MT" pitchFamily="18" charset="0"/>
                <a:cs typeface="Gill Sans MT" pitchFamily="18" charset="0"/>
              </a:rPr>
              <a:t>3’;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549400" algn="l"/>
                <a:tab pos="2044700" algn="l"/>
              </a:tabLst>
            </a:pPr>
            <a:r>
              <a:rPr lang="en-US" altLang="zh-CN" sz="1596" dirty="0" smtClean="0">
                <a:solidFill>
                  <a:srgbClr val="987206"/>
                </a:solidFill>
                <a:latin typeface="Gill Sans MT" pitchFamily="18" charset="0"/>
                <a:cs typeface="Gill Sans MT" pitchFamily="18" charset="0"/>
              </a:rPr>
              <a:t>std::endl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987206"/>
                </a:solidFill>
                <a:latin typeface="맑은 고딕" pitchFamily="18" charset="0"/>
                <a:cs typeface="맑은 고딕" pitchFamily="18" charset="0"/>
              </a:rPr>
              <a:t>을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987206"/>
                </a:solidFill>
                <a:latin typeface="맑은 고딕" pitchFamily="18" charset="0"/>
                <a:cs typeface="맑은 고딕" pitchFamily="18" charset="0"/>
              </a:rPr>
              <a:t>출력하면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987206"/>
                </a:solidFill>
                <a:latin typeface="맑은 고딕" pitchFamily="18" charset="0"/>
                <a:cs typeface="맑은 고딕" pitchFamily="18" charset="0"/>
              </a:rPr>
              <a:t>개행이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987206"/>
                </a:solidFill>
                <a:latin typeface="맑은 고딕" pitchFamily="18" charset="0"/>
                <a:cs typeface="맑은 고딕" pitchFamily="18" charset="0"/>
              </a:rPr>
              <a:t>이뤄진다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987206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549400" algn="l"/>
                <a:tab pos="2044700" algn="l"/>
              </a:tabLst>
            </a:pPr>
            <a:r>
              <a:rPr lang="en-US" altLang="zh-CN" dirty="0" smtClean="0"/>
              <a:t>	</a:t>
            </a:r>
            <a:r>
              <a:rPr lang="en-US" altLang="zh-CN" sz="1296" dirty="0" smtClean="0">
                <a:solidFill>
                  <a:srgbClr val="294349"/>
                </a:solidFill>
                <a:latin typeface="Gill Sans MT" pitchFamily="18" charset="0"/>
                <a:cs typeface="Gill Sans MT" pitchFamily="18" charset="0"/>
              </a:rPr>
              <a:t>C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언어에서는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출력의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대상에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따라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서식지정을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달</a:t>
            </a:r>
          </a:p>
          <a:p>
            <a:pPr>
              <a:lnSpc>
                <a:spcPts val="2300"/>
              </a:lnSpc>
              <a:tabLst>
                <a:tab pos="1549400" algn="l"/>
                <a:tab pos="20447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err="1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리했지</a:t>
            </a:r>
            <a:r>
              <a:rPr lang="ko-KR" altLang="en-US" sz="1296" b="1" dirty="0" smtClean="0">
                <a:solidFill>
                  <a:srgbClr val="294349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만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294349"/>
                </a:solidFill>
                <a:latin typeface="Gill Sans MT" pitchFamily="18" charset="0"/>
                <a:cs typeface="Gill Sans MT" pitchFamily="18" charset="0"/>
              </a:rPr>
              <a:t>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294349"/>
                </a:solidFill>
                <a:latin typeface="Gill Sans MT" pitchFamily="18" charset="0"/>
                <a:cs typeface="Gill Sans MT" pitchFamily="18" charset="0"/>
              </a:rPr>
              <a:t>C++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에서는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그러</a:t>
            </a:r>
            <a:r>
              <a:rPr lang="ko-KR" altLang="en-US" sz="1296" b="1" dirty="0" smtClean="0">
                <a:solidFill>
                  <a:srgbClr val="294349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과정이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불필요하다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294349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549400" algn="l"/>
                <a:tab pos="2044700" algn="l"/>
              </a:tabLst>
            </a:pPr>
            <a:r>
              <a:rPr lang="en-US" altLang="zh-CN" dirty="0" smtClean="0"/>
              <a:t>		</a:t>
            </a:r>
            <a:r>
              <a:rPr lang="en-US" altLang="zh-CN" sz="1500" dirty="0" smtClean="0">
                <a:solidFill>
                  <a:srgbClr val="009900"/>
                </a:solidFill>
                <a:latin typeface="휴먼편지체" pitchFamily="18" charset="0"/>
                <a:cs typeface="휴먼편지체" pitchFamily="18" charset="0"/>
              </a:rPr>
              <a:t>실행결과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627037" y="1412875"/>
            <a:ext cx="8175714" cy="1246124"/>
          </a:xfrm>
          <a:custGeom>
            <a:avLst/>
            <a:gdLst>
              <a:gd name="connsiteX0" fmla="*/ 15875 w 8175714"/>
              <a:gd name="connsiteY0" fmla="*/ 38100 h 1246124"/>
              <a:gd name="connsiteX1" fmla="*/ 38049 w 8175714"/>
              <a:gd name="connsiteY1" fmla="*/ 15875 h 1246124"/>
              <a:gd name="connsiteX2" fmla="*/ 38049 w 8175714"/>
              <a:gd name="connsiteY2" fmla="*/ 15875 h 1246124"/>
              <a:gd name="connsiteX3" fmla="*/ 38049 w 8175714"/>
              <a:gd name="connsiteY3" fmla="*/ 15875 h 1246124"/>
              <a:gd name="connsiteX4" fmla="*/ 8137613 w 8175714"/>
              <a:gd name="connsiteY4" fmla="*/ 15875 h 1246124"/>
              <a:gd name="connsiteX5" fmla="*/ 8137613 w 8175714"/>
              <a:gd name="connsiteY5" fmla="*/ 15875 h 1246124"/>
              <a:gd name="connsiteX6" fmla="*/ 8159838 w 8175714"/>
              <a:gd name="connsiteY6" fmla="*/ 38100 h 1246124"/>
              <a:gd name="connsiteX7" fmla="*/ 8159838 w 8175714"/>
              <a:gd name="connsiteY7" fmla="*/ 38100 h 1246124"/>
              <a:gd name="connsiteX8" fmla="*/ 8159838 w 8175714"/>
              <a:gd name="connsiteY8" fmla="*/ 38100 h 1246124"/>
              <a:gd name="connsiteX9" fmla="*/ 8159838 w 8175714"/>
              <a:gd name="connsiteY9" fmla="*/ 1208151 h 1246124"/>
              <a:gd name="connsiteX10" fmla="*/ 8159838 w 8175714"/>
              <a:gd name="connsiteY10" fmla="*/ 1208151 h 1246124"/>
              <a:gd name="connsiteX11" fmla="*/ 8137613 w 8175714"/>
              <a:gd name="connsiteY11" fmla="*/ 1230248 h 1246124"/>
              <a:gd name="connsiteX12" fmla="*/ 8137613 w 8175714"/>
              <a:gd name="connsiteY12" fmla="*/ 1230248 h 1246124"/>
              <a:gd name="connsiteX13" fmla="*/ 8137613 w 8175714"/>
              <a:gd name="connsiteY13" fmla="*/ 1230248 h 1246124"/>
              <a:gd name="connsiteX14" fmla="*/ 38049 w 8175714"/>
              <a:gd name="connsiteY14" fmla="*/ 1230248 h 1246124"/>
              <a:gd name="connsiteX15" fmla="*/ 38049 w 8175714"/>
              <a:gd name="connsiteY15" fmla="*/ 1230248 h 1246124"/>
              <a:gd name="connsiteX16" fmla="*/ 15875 w 8175714"/>
              <a:gd name="connsiteY16" fmla="*/ 1208151 h 1246124"/>
              <a:gd name="connsiteX17" fmla="*/ 15875 w 8175714"/>
              <a:gd name="connsiteY17" fmla="*/ 1208151 h 1246124"/>
              <a:gd name="connsiteX18" fmla="*/ 15875 w 8175714"/>
              <a:gd name="connsiteY18" fmla="*/ 38100 h 12461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8175714" h="1246124">
                <a:moveTo>
                  <a:pt x="15875" y="38100"/>
                </a:moveTo>
                <a:cubicBezTo>
                  <a:pt x="15875" y="25780"/>
                  <a:pt x="25806" y="15875"/>
                  <a:pt x="38049" y="15875"/>
                </a:cubicBezTo>
                <a:cubicBezTo>
                  <a:pt x="38049" y="15875"/>
                  <a:pt x="38049" y="15875"/>
                  <a:pt x="38049" y="15875"/>
                </a:cubicBezTo>
                <a:lnTo>
                  <a:pt x="38049" y="15875"/>
                </a:lnTo>
                <a:lnTo>
                  <a:pt x="8137613" y="15875"/>
                </a:lnTo>
                <a:lnTo>
                  <a:pt x="8137613" y="15875"/>
                </a:lnTo>
                <a:cubicBezTo>
                  <a:pt x="8149932" y="15875"/>
                  <a:pt x="8159838" y="25780"/>
                  <a:pt x="8159838" y="38100"/>
                </a:cubicBezTo>
                <a:cubicBezTo>
                  <a:pt x="8159838" y="38100"/>
                  <a:pt x="8159838" y="38100"/>
                  <a:pt x="8159838" y="38100"/>
                </a:cubicBezTo>
                <a:lnTo>
                  <a:pt x="8159838" y="38100"/>
                </a:lnTo>
                <a:lnTo>
                  <a:pt x="8159838" y="1208151"/>
                </a:lnTo>
                <a:lnTo>
                  <a:pt x="8159838" y="1208151"/>
                </a:lnTo>
                <a:cubicBezTo>
                  <a:pt x="8159838" y="1220342"/>
                  <a:pt x="8149932" y="1230248"/>
                  <a:pt x="8137613" y="1230248"/>
                </a:cubicBezTo>
                <a:cubicBezTo>
                  <a:pt x="8137613" y="1230248"/>
                  <a:pt x="8137613" y="1230248"/>
                  <a:pt x="8137613" y="1230248"/>
                </a:cubicBezTo>
                <a:lnTo>
                  <a:pt x="8137613" y="1230248"/>
                </a:lnTo>
                <a:lnTo>
                  <a:pt x="38049" y="1230248"/>
                </a:lnTo>
                <a:lnTo>
                  <a:pt x="38049" y="1230248"/>
                </a:lnTo>
                <a:cubicBezTo>
                  <a:pt x="25806" y="1230248"/>
                  <a:pt x="15875" y="1220342"/>
                  <a:pt x="15875" y="1208151"/>
                </a:cubicBezTo>
                <a:cubicBezTo>
                  <a:pt x="15875" y="1208151"/>
                  <a:pt x="15875" y="1208151"/>
                  <a:pt x="15875" y="1208151"/>
                </a:cubicBezTo>
                <a:lnTo>
                  <a:pt x="15875" y="38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857224" y="1214374"/>
            <a:ext cx="4143375" cy="571499"/>
          </a:xfrm>
          <a:custGeom>
            <a:avLst/>
            <a:gdLst>
              <a:gd name="connsiteX0" fmla="*/ 0 w 4143375"/>
              <a:gd name="connsiteY0" fmla="*/ 571499 h 571499"/>
              <a:gd name="connsiteX1" fmla="*/ 4143374 w 4143375"/>
              <a:gd name="connsiteY1" fmla="*/ 571499 h 571499"/>
              <a:gd name="connsiteX2" fmla="*/ 4143374 w 4143375"/>
              <a:gd name="connsiteY2" fmla="*/ 0 h 571499"/>
              <a:gd name="connsiteX3" fmla="*/ 0 w 4143375"/>
              <a:gd name="connsiteY3" fmla="*/ 0 h 571499"/>
              <a:gd name="connsiteX4" fmla="*/ 0 w 4143375"/>
              <a:gd name="connsiteY4" fmla="*/ 571499 h 5714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43375" h="571499">
                <a:moveTo>
                  <a:pt x="0" y="571499"/>
                </a:moveTo>
                <a:lnTo>
                  <a:pt x="4143374" y="571499"/>
                </a:lnTo>
                <a:lnTo>
                  <a:pt x="4143374" y="0"/>
                </a:lnTo>
                <a:lnTo>
                  <a:pt x="0" y="0"/>
                </a:lnTo>
                <a:lnTo>
                  <a:pt x="0" y="5714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1062012" y="4660455"/>
            <a:ext cx="804862" cy="233362"/>
          </a:xfrm>
          <a:custGeom>
            <a:avLst/>
            <a:gdLst>
              <a:gd name="connsiteX0" fmla="*/ 9525 w 804862"/>
              <a:gd name="connsiteY0" fmla="*/ 223837 h 233362"/>
              <a:gd name="connsiteX1" fmla="*/ 795337 w 804862"/>
              <a:gd name="connsiteY1" fmla="*/ 223837 h 233362"/>
              <a:gd name="connsiteX2" fmla="*/ 795337 w 804862"/>
              <a:gd name="connsiteY2" fmla="*/ 9525 h 233362"/>
              <a:gd name="connsiteX3" fmla="*/ 9525 w 804862"/>
              <a:gd name="connsiteY3" fmla="*/ 9525 h 233362"/>
              <a:gd name="connsiteX4" fmla="*/ 9525 w 804862"/>
              <a:gd name="connsiteY4" fmla="*/ 223837 h 2333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4862" h="233362">
                <a:moveTo>
                  <a:pt x="9525" y="223837"/>
                </a:moveTo>
                <a:lnTo>
                  <a:pt x="795337" y="223837"/>
                </a:lnTo>
                <a:lnTo>
                  <a:pt x="795337" y="9525"/>
                </a:lnTo>
                <a:lnTo>
                  <a:pt x="9525" y="9525"/>
                </a:lnTo>
                <a:lnTo>
                  <a:pt x="9525" y="22383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1062012" y="5348287"/>
            <a:ext cx="1805051" cy="233362"/>
          </a:xfrm>
          <a:custGeom>
            <a:avLst/>
            <a:gdLst>
              <a:gd name="connsiteX0" fmla="*/ 9525 w 1805051"/>
              <a:gd name="connsiteY0" fmla="*/ 223837 h 233362"/>
              <a:gd name="connsiteX1" fmla="*/ 1795526 w 1805051"/>
              <a:gd name="connsiteY1" fmla="*/ 223837 h 233362"/>
              <a:gd name="connsiteX2" fmla="*/ 1795526 w 1805051"/>
              <a:gd name="connsiteY2" fmla="*/ 9525 h 233362"/>
              <a:gd name="connsiteX3" fmla="*/ 9525 w 1805051"/>
              <a:gd name="connsiteY3" fmla="*/ 9525 h 233362"/>
              <a:gd name="connsiteX4" fmla="*/ 9525 w 1805051"/>
              <a:gd name="connsiteY4" fmla="*/ 223837 h 2333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05051" h="233362">
                <a:moveTo>
                  <a:pt x="9525" y="223837"/>
                </a:moveTo>
                <a:lnTo>
                  <a:pt x="1795526" y="223837"/>
                </a:lnTo>
                <a:lnTo>
                  <a:pt x="1795526" y="9525"/>
                </a:lnTo>
                <a:lnTo>
                  <a:pt x="9525" y="9525"/>
                </a:lnTo>
                <a:lnTo>
                  <a:pt x="9525" y="22383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3136900"/>
            <a:ext cx="4178300" cy="3175000"/>
          </a:xfrm>
          <a:prstGeom prst="rect">
            <a:avLst/>
          </a:prstGeom>
          <a:noFill/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1400" y="5524500"/>
            <a:ext cx="1778000" cy="749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14400" y="1816100"/>
            <a:ext cx="76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11" dirty="0" smtClean="0">
                <a:solidFill>
                  <a:srgbClr val="9FB8CD"/>
                </a:solidFill>
                <a:latin typeface="Times New Roman" pitchFamily="18" charset="0"/>
                <a:cs typeface="Times New Roman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211" dirty="0" smtClean="0">
                <a:solidFill>
                  <a:srgbClr val="9FB8CD"/>
                </a:solidFill>
                <a:latin typeface="Times New Roman" pitchFamily="18" charset="0"/>
                <a:cs typeface="Times New Roman" pitchFamily="18" charset="0"/>
              </a:rPr>
              <a:t>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1193800" y="1739900"/>
            <a:ext cx="1487587" cy="6873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입력의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기본구성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변수의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선언위치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3390900" y="1739900"/>
            <a:ext cx="4456348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987206"/>
                </a:solidFill>
                <a:latin typeface="Gill Sans MT" pitchFamily="18" charset="0"/>
                <a:cs typeface="Gill Sans MT" pitchFamily="18" charset="0"/>
              </a:rPr>
              <a:t>std::cin&gt;&gt;’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987206"/>
                </a:solidFill>
                <a:latin typeface="맑은 고딕" pitchFamily="18" charset="0"/>
                <a:cs typeface="맑은 고딕" pitchFamily="18" charset="0"/>
              </a:rPr>
              <a:t>변수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987206"/>
                </a:solidFill>
                <a:latin typeface="Gill Sans MT" pitchFamily="18" charset="0"/>
                <a:cs typeface="Gill Sans MT" pitchFamily="18" charset="0"/>
              </a:rPr>
              <a:t>’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1596" dirty="0" smtClean="0">
                <a:solidFill>
                  <a:srgbClr val="987206"/>
                </a:solidFill>
                <a:latin typeface="맑은 고딕" pitchFamily="18" charset="0"/>
                <a:cs typeface="맑은 고딕" pitchFamily="18" charset="0"/>
              </a:rPr>
              <a:t>함수의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987206"/>
                </a:solidFill>
                <a:latin typeface="맑은 고딕" pitchFamily="18" charset="0"/>
                <a:cs typeface="맑은 고딕" pitchFamily="18" charset="0"/>
              </a:rPr>
              <a:t>중간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987206"/>
                </a:solidFill>
                <a:latin typeface="맑은 고딕" pitchFamily="18" charset="0"/>
                <a:cs typeface="맑은 고딕" pitchFamily="18" charset="0"/>
              </a:rPr>
              <a:t>부분에서도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987206"/>
                </a:solidFill>
                <a:latin typeface="맑은 고딕" pitchFamily="18" charset="0"/>
                <a:cs typeface="맑은 고딕" pitchFamily="18" charset="0"/>
              </a:rPr>
              <a:t>변수의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987206"/>
                </a:solidFill>
                <a:latin typeface="맑은 고딕" pitchFamily="18" charset="0"/>
                <a:cs typeface="맑은 고딕" pitchFamily="18" charset="0"/>
              </a:rPr>
              <a:t>선언이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987206"/>
                </a:solidFill>
                <a:latin typeface="맑은 고딕" pitchFamily="18" charset="0"/>
                <a:cs typeface="맑은 고딕" pitchFamily="18" charset="0"/>
              </a:rPr>
              <a:t>가능하다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987206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546100" y="431800"/>
            <a:ext cx="4587794" cy="123880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520700" algn="l"/>
              </a:tabLst>
            </a:pP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scanf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를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95" dirty="0" smtClean="0">
                <a:solidFill>
                  <a:srgbClr val="000000"/>
                </a:solidFill>
                <a:latin typeface="바탕체" pitchFamily="17" charset="-127"/>
                <a:ea typeface="바탕체" pitchFamily="17" charset="-127"/>
                <a:cs typeface="맑은 고딕" pitchFamily="18" charset="0"/>
              </a:rPr>
              <a:t>대신하는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데이터의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입력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520700" algn="l"/>
              </a:tabLst>
            </a:pPr>
            <a:r>
              <a:rPr lang="en-US" altLang="zh-CN" dirty="0" smtClean="0"/>
              <a:t>	</a:t>
            </a:r>
            <a:r>
              <a:rPr lang="en-US" altLang="zh-CN" sz="1898" dirty="0" smtClean="0">
                <a:solidFill>
                  <a:srgbClr val="528693"/>
                </a:solidFill>
                <a:latin typeface="맑은 고딕" pitchFamily="18" charset="0"/>
                <a:cs typeface="맑은 고딕" pitchFamily="18" charset="0"/>
              </a:rPr>
              <a:t>예제를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528693"/>
                </a:solidFill>
                <a:latin typeface="맑은 고딕" pitchFamily="18" charset="0"/>
                <a:cs typeface="맑은 고딕" pitchFamily="18" charset="0"/>
              </a:rPr>
              <a:t>통해서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528693"/>
                </a:solidFill>
                <a:latin typeface="맑은 고딕" pitchFamily="18" charset="0"/>
                <a:cs typeface="맑은 고딕" pitchFamily="18" charset="0"/>
              </a:rPr>
              <a:t>확인할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528693"/>
                </a:solidFill>
                <a:latin typeface="맑은 고딕" pitchFamily="18" charset="0"/>
                <a:cs typeface="맑은 고딕" pitchFamily="18" charset="0"/>
              </a:rPr>
              <a:t>사실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528693"/>
                </a:solidFill>
                <a:latin typeface="맑은 고딕" pitchFamily="18" charset="0"/>
                <a:cs typeface="맑은 고딕" pitchFamily="18" charset="0"/>
              </a:rPr>
              <a:t>몇</a:t>
            </a:r>
            <a:r>
              <a:rPr lang="en-US" altLang="zh-CN" sz="1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8" dirty="0" smtClean="0">
                <a:solidFill>
                  <a:srgbClr val="528693"/>
                </a:solidFill>
                <a:latin typeface="맑은 고딕" pitchFamily="18" charset="0"/>
                <a:cs typeface="맑은 고딕" pitchFamily="18" charset="0"/>
              </a:rPr>
              <a:t>가지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3873500" y="3606800"/>
            <a:ext cx="4514056" cy="19569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066800" algn="l"/>
                <a:tab pos="19304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출력에서와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마찬가지로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입력에서도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별도의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서식</a:t>
            </a:r>
          </a:p>
          <a:p>
            <a:pPr>
              <a:lnSpc>
                <a:spcPts val="2300"/>
              </a:lnSpc>
              <a:tabLst>
                <a:tab pos="1066800" algn="l"/>
                <a:tab pos="1930400" algn="l"/>
              </a:tabLst>
            </a:pPr>
            <a:r>
              <a:rPr lang="en-US" altLang="zh-CN" dirty="0" smtClean="0"/>
              <a:t>	</a:t>
            </a:r>
            <a:r>
              <a:rPr lang="en-US" altLang="zh-CN" sz="1296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지정이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불필요하다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294349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066800" algn="l"/>
                <a:tab pos="1930400" algn="l"/>
              </a:tabLst>
            </a:pPr>
            <a:r>
              <a:rPr lang="en-US" altLang="zh-CN" sz="1296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에서는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변수의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선언위치에</a:t>
            </a:r>
          </a:p>
          <a:p>
            <a:pPr>
              <a:lnSpc>
                <a:spcPts val="2300"/>
              </a:lnSpc>
              <a:tabLst>
                <a:tab pos="1066800" algn="l"/>
                <a:tab pos="1930400" algn="l"/>
              </a:tabLst>
            </a:pPr>
            <a:r>
              <a:rPr lang="en-US" altLang="zh-CN" sz="1296" b="1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제</a:t>
            </a:r>
            <a:r>
              <a:rPr lang="ko-KR" altLang="en-US" sz="1296" b="1" dirty="0" smtClean="0">
                <a:solidFill>
                  <a:srgbClr val="CC6600"/>
                </a:solidFill>
                <a:latin typeface="Times New Roman" pitchFamily="18" charset="0"/>
                <a:ea typeface="HyhwpEQ" pitchFamily="18" charset="-127"/>
                <a:cs typeface="Times New Roman" pitchFamily="18" charset="0"/>
              </a:rPr>
              <a:t>한을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두지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않는다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066800" algn="l"/>
                <a:tab pos="1930400" algn="l"/>
              </a:tabLst>
            </a:pPr>
            <a:r>
              <a:rPr lang="en-US" altLang="zh-CN" dirty="0" smtClean="0"/>
              <a:t>		</a:t>
            </a:r>
            <a:r>
              <a:rPr lang="en-US" altLang="zh-CN" sz="1502" dirty="0" smtClean="0">
                <a:solidFill>
                  <a:srgbClr val="009900"/>
                </a:solidFill>
                <a:latin typeface="휴먼편지체" pitchFamily="18" charset="0"/>
                <a:cs typeface="휴먼편지체" pitchFamily="18" charset="0"/>
              </a:rPr>
              <a:t>실행결과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847699" y="2900997"/>
            <a:ext cx="1733550" cy="233362"/>
          </a:xfrm>
          <a:custGeom>
            <a:avLst/>
            <a:gdLst>
              <a:gd name="connsiteX0" fmla="*/ 9525 w 1733550"/>
              <a:gd name="connsiteY0" fmla="*/ 223837 h 233362"/>
              <a:gd name="connsiteX1" fmla="*/ 1724025 w 1733550"/>
              <a:gd name="connsiteY1" fmla="*/ 223837 h 233362"/>
              <a:gd name="connsiteX2" fmla="*/ 1724025 w 1733550"/>
              <a:gd name="connsiteY2" fmla="*/ 9525 h 233362"/>
              <a:gd name="connsiteX3" fmla="*/ 9525 w 1733550"/>
              <a:gd name="connsiteY3" fmla="*/ 9525 h 233362"/>
              <a:gd name="connsiteX4" fmla="*/ 9525 w 1733550"/>
              <a:gd name="connsiteY4" fmla="*/ 223837 h 2333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33550" h="233362">
                <a:moveTo>
                  <a:pt x="9525" y="223837"/>
                </a:moveTo>
                <a:lnTo>
                  <a:pt x="1724025" y="223837"/>
                </a:lnTo>
                <a:lnTo>
                  <a:pt x="1724025" y="9525"/>
                </a:lnTo>
                <a:lnTo>
                  <a:pt x="9525" y="9525"/>
                </a:lnTo>
                <a:lnTo>
                  <a:pt x="9525" y="22383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1133449" y="4562475"/>
            <a:ext cx="2447924" cy="590550"/>
          </a:xfrm>
          <a:custGeom>
            <a:avLst/>
            <a:gdLst>
              <a:gd name="connsiteX0" fmla="*/ 9525 w 2447924"/>
              <a:gd name="connsiteY0" fmla="*/ 581025 h 590550"/>
              <a:gd name="connsiteX1" fmla="*/ 2438399 w 2447924"/>
              <a:gd name="connsiteY1" fmla="*/ 581025 h 590550"/>
              <a:gd name="connsiteX2" fmla="*/ 2438399 w 2447924"/>
              <a:gd name="connsiteY2" fmla="*/ 9525 h 590550"/>
              <a:gd name="connsiteX3" fmla="*/ 9525 w 2447924"/>
              <a:gd name="connsiteY3" fmla="*/ 9525 h 590550"/>
              <a:gd name="connsiteX4" fmla="*/ 9525 w 2447924"/>
              <a:gd name="connsiteY4" fmla="*/ 581025 h 590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47924" h="590550">
                <a:moveTo>
                  <a:pt x="9525" y="581025"/>
                </a:moveTo>
                <a:lnTo>
                  <a:pt x="2438399" y="581025"/>
                </a:lnTo>
                <a:lnTo>
                  <a:pt x="2438399" y="9525"/>
                </a:lnTo>
                <a:lnTo>
                  <a:pt x="9525" y="9525"/>
                </a:lnTo>
                <a:lnTo>
                  <a:pt x="9525" y="5810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1562100"/>
            <a:ext cx="4724400" cy="4457700"/>
          </a:xfrm>
          <a:prstGeom prst="rect">
            <a:avLst/>
          </a:prstGeom>
          <a:noFill/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0500" y="5461000"/>
            <a:ext cx="2095500" cy="546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3137077" cy="4251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C++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지역변수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선언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2730500" y="2959100"/>
            <a:ext cx="2250616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이렇듯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연이은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데이터의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입력을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err="1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명령</a:t>
            </a:r>
            <a:r>
              <a:rPr lang="ko-KR" altLang="en-US" sz="1296" b="1" dirty="0" smtClean="0">
                <a:solidFill>
                  <a:srgbClr val="CC6600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할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있다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3657600" y="4597400"/>
            <a:ext cx="2188100" cy="5591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298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for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문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안에서도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변수의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선언이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가능하다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5295900" y="2324100"/>
            <a:ext cx="3571491" cy="85408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298" b="1" dirty="0" smtClean="0">
                <a:solidFill>
                  <a:srgbClr val="294349"/>
                </a:solidFill>
                <a:latin typeface="Gill Sans MT" pitchFamily="18" charset="0"/>
                <a:cs typeface="Gill Sans MT" pitchFamily="18" charset="0"/>
              </a:rPr>
              <a:t>std::cin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을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통해서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입력되는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데이터의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구분은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스페이스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294349"/>
                </a:solidFill>
                <a:latin typeface="Gill Sans MT" pitchFamily="18" charset="0"/>
                <a:cs typeface="Gill Sans MT" pitchFamily="18" charset="0"/>
              </a:rPr>
              <a:t>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엔터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294349"/>
                </a:solidFill>
                <a:latin typeface="Gill Sans MT" pitchFamily="18" charset="0"/>
                <a:cs typeface="Gill Sans MT" pitchFamily="18" charset="0"/>
              </a:rPr>
              <a:t>,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탭과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같은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공백을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통해서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이뤄</a:t>
            </a:r>
          </a:p>
          <a:p>
            <a:pPr>
              <a:lnSpc>
                <a:spcPts val="2300"/>
              </a:lnSpc>
              <a:tabLst/>
            </a:pPr>
            <a:r>
              <a:rPr lang="ko-KR" altLang="en-US" sz="1296" b="1" dirty="0" smtClean="0">
                <a:solidFill>
                  <a:srgbClr val="294349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진다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294349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6515100" y="5207000"/>
            <a:ext cx="673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00" dirty="0" smtClean="0">
                <a:solidFill>
                  <a:srgbClr val="009900"/>
                </a:solidFill>
                <a:latin typeface="휴먼편지체" pitchFamily="18" charset="0"/>
                <a:cs typeface="휴먼편지체" pitchFamily="18" charset="0"/>
              </a:rPr>
              <a:t>실행결과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847699" y="2178532"/>
            <a:ext cx="1233500" cy="259867"/>
          </a:xfrm>
          <a:custGeom>
            <a:avLst/>
            <a:gdLst>
              <a:gd name="connsiteX0" fmla="*/ 9525 w 1233500"/>
              <a:gd name="connsiteY0" fmla="*/ 250342 h 259867"/>
              <a:gd name="connsiteX1" fmla="*/ 1223975 w 1233500"/>
              <a:gd name="connsiteY1" fmla="*/ 250342 h 259867"/>
              <a:gd name="connsiteX2" fmla="*/ 1223975 w 1233500"/>
              <a:gd name="connsiteY2" fmla="*/ 9525 h 259867"/>
              <a:gd name="connsiteX3" fmla="*/ 9525 w 1233500"/>
              <a:gd name="connsiteY3" fmla="*/ 9525 h 259867"/>
              <a:gd name="connsiteX4" fmla="*/ 9525 w 1233500"/>
              <a:gd name="connsiteY4" fmla="*/ 250342 h 2598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3500" h="259867">
                <a:moveTo>
                  <a:pt x="9525" y="250342"/>
                </a:moveTo>
                <a:lnTo>
                  <a:pt x="1223975" y="250342"/>
                </a:lnTo>
                <a:lnTo>
                  <a:pt x="1223975" y="9525"/>
                </a:lnTo>
                <a:lnTo>
                  <a:pt x="9525" y="9525"/>
                </a:lnTo>
                <a:lnTo>
                  <a:pt x="9525" y="25034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847699" y="2834690"/>
            <a:ext cx="1304925" cy="273126"/>
          </a:xfrm>
          <a:custGeom>
            <a:avLst/>
            <a:gdLst>
              <a:gd name="connsiteX0" fmla="*/ 9525 w 1304925"/>
              <a:gd name="connsiteY0" fmla="*/ 263601 h 273126"/>
              <a:gd name="connsiteX1" fmla="*/ 1295400 w 1304925"/>
              <a:gd name="connsiteY1" fmla="*/ 263601 h 273126"/>
              <a:gd name="connsiteX2" fmla="*/ 1295400 w 1304925"/>
              <a:gd name="connsiteY2" fmla="*/ 9525 h 273126"/>
              <a:gd name="connsiteX3" fmla="*/ 9525 w 1304925"/>
              <a:gd name="connsiteY3" fmla="*/ 9525 h 273126"/>
              <a:gd name="connsiteX4" fmla="*/ 9525 w 1304925"/>
              <a:gd name="connsiteY4" fmla="*/ 263601 h 273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4925" h="273126">
                <a:moveTo>
                  <a:pt x="9525" y="263601"/>
                </a:moveTo>
                <a:lnTo>
                  <a:pt x="1295400" y="263601"/>
                </a:lnTo>
                <a:lnTo>
                  <a:pt x="1295400" y="9525"/>
                </a:lnTo>
                <a:lnTo>
                  <a:pt x="9525" y="9525"/>
                </a:lnTo>
                <a:lnTo>
                  <a:pt x="9525" y="26360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1422400"/>
            <a:ext cx="5295900" cy="3073400"/>
          </a:xfrm>
          <a:prstGeom prst="rect">
            <a:avLst/>
          </a:prstGeom>
          <a:noFill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800" y="4559300"/>
            <a:ext cx="3454400" cy="1016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3767057" cy="4251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배열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기반의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문자열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입출력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4064000" y="5308600"/>
            <a:ext cx="673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02" dirty="0" smtClean="0">
                <a:solidFill>
                  <a:srgbClr val="009900"/>
                </a:solidFill>
                <a:latin typeface="휴먼편지체" pitchFamily="18" charset="0"/>
                <a:cs typeface="휴먼편지체" pitchFamily="18" charset="0"/>
              </a:rPr>
              <a:t>실행결과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4229100" y="2260600"/>
            <a:ext cx="2414122" cy="8412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문자열의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입력방식도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다른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데이터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입력방식과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큰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차이가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나지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않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는다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98525" y="3641725"/>
            <a:ext cx="7327900" cy="1292859"/>
          </a:xfrm>
          <a:custGeom>
            <a:avLst/>
            <a:gdLst>
              <a:gd name="connsiteX0" fmla="*/ 6350 w 7327900"/>
              <a:gd name="connsiteY0" fmla="*/ 1286509 h 1292859"/>
              <a:gd name="connsiteX1" fmla="*/ 7321550 w 7327900"/>
              <a:gd name="connsiteY1" fmla="*/ 1286509 h 1292859"/>
              <a:gd name="connsiteX2" fmla="*/ 7321550 w 7327900"/>
              <a:gd name="connsiteY2" fmla="*/ 6350 h 1292859"/>
              <a:gd name="connsiteX3" fmla="*/ 6350 w 7327900"/>
              <a:gd name="connsiteY3" fmla="*/ 6350 h 1292859"/>
              <a:gd name="connsiteX4" fmla="*/ 6350 w 7327900"/>
              <a:gd name="connsiteY4" fmla="*/ 1286509 h 1292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27900" h="1292859">
                <a:moveTo>
                  <a:pt x="6350" y="1286509"/>
                </a:moveTo>
                <a:lnTo>
                  <a:pt x="7321550" y="1286509"/>
                </a:lnTo>
                <a:lnTo>
                  <a:pt x="7321550" y="6350"/>
                </a:lnTo>
                <a:lnTo>
                  <a:pt x="6350" y="6350"/>
                </a:lnTo>
                <a:lnTo>
                  <a:pt x="6350" y="128650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08050" y="5041900"/>
            <a:ext cx="7327900" cy="698500"/>
          </a:xfrm>
          <a:custGeom>
            <a:avLst/>
            <a:gdLst>
              <a:gd name="connsiteX0" fmla="*/ 6350 w 7327900"/>
              <a:gd name="connsiteY0" fmla="*/ 692150 h 698500"/>
              <a:gd name="connsiteX1" fmla="*/ 7321550 w 7327900"/>
              <a:gd name="connsiteY1" fmla="*/ 692150 h 698500"/>
              <a:gd name="connsiteX2" fmla="*/ 7321550 w 7327900"/>
              <a:gd name="connsiteY2" fmla="*/ 6350 h 698500"/>
              <a:gd name="connsiteX3" fmla="*/ 6350 w 7327900"/>
              <a:gd name="connsiteY3" fmla="*/ 6350 h 698500"/>
              <a:gd name="connsiteX4" fmla="*/ 6350 w 7327900"/>
              <a:gd name="connsiteY4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27900" h="698500">
                <a:moveTo>
                  <a:pt x="6350" y="692150"/>
                </a:moveTo>
                <a:lnTo>
                  <a:pt x="7321550" y="692150"/>
                </a:lnTo>
                <a:lnTo>
                  <a:pt x="7321550" y="6350"/>
                </a:lnTo>
                <a:lnTo>
                  <a:pt x="6350" y="6350"/>
                </a:lnTo>
                <a:lnTo>
                  <a:pt x="63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04875" y="3648075"/>
            <a:ext cx="228600" cy="1280159"/>
          </a:xfrm>
          <a:custGeom>
            <a:avLst/>
            <a:gdLst>
              <a:gd name="connsiteX0" fmla="*/ 0 w 228600"/>
              <a:gd name="connsiteY0" fmla="*/ 1280159 h 1280159"/>
              <a:gd name="connsiteX1" fmla="*/ 228600 w 228600"/>
              <a:gd name="connsiteY1" fmla="*/ 1280159 h 1280159"/>
              <a:gd name="connsiteX2" fmla="*/ 228600 w 228600"/>
              <a:gd name="connsiteY2" fmla="*/ 0 h 1280159"/>
              <a:gd name="connsiteX3" fmla="*/ 0 w 228600"/>
              <a:gd name="connsiteY3" fmla="*/ 0 h 1280159"/>
              <a:gd name="connsiteX4" fmla="*/ 0 w 228600"/>
              <a:gd name="connsiteY4" fmla="*/ 1280159 h 12801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1280159">
                <a:moveTo>
                  <a:pt x="0" y="1280159"/>
                </a:moveTo>
                <a:lnTo>
                  <a:pt x="228600" y="1280159"/>
                </a:lnTo>
                <a:lnTo>
                  <a:pt x="228600" y="0"/>
                </a:lnTo>
                <a:lnTo>
                  <a:pt x="0" y="0"/>
                </a:lnTo>
                <a:lnTo>
                  <a:pt x="0" y="1280159"/>
                </a:lnTo>
              </a:path>
            </a:pathLst>
          </a:custGeom>
          <a:solidFill>
            <a:srgbClr val="727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914400" y="5048250"/>
            <a:ext cx="228600" cy="685800"/>
          </a:xfrm>
          <a:custGeom>
            <a:avLst/>
            <a:gdLst>
              <a:gd name="connsiteX0" fmla="*/ 0 w 228600"/>
              <a:gd name="connsiteY0" fmla="*/ 685800 h 685800"/>
              <a:gd name="connsiteX1" fmla="*/ 228600 w 228600"/>
              <a:gd name="connsiteY1" fmla="*/ 685800 h 685800"/>
              <a:gd name="connsiteX2" fmla="*/ 228600 w 228600"/>
              <a:gd name="connsiteY2" fmla="*/ 0 h 685800"/>
              <a:gd name="connsiteX3" fmla="*/ 0 w 228600"/>
              <a:gd name="connsiteY3" fmla="*/ 0 h 685800"/>
              <a:gd name="connsiteX4" fmla="*/ 0 w 228600"/>
              <a:gd name="connsiteY4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685800">
                <a:moveTo>
                  <a:pt x="0" y="685800"/>
                </a:moveTo>
                <a:lnTo>
                  <a:pt x="228600" y="685800"/>
                </a:lnTo>
                <a:lnTo>
                  <a:pt x="228600" y="0"/>
                </a:lnTo>
                <a:lnTo>
                  <a:pt x="0" y="0"/>
                </a:lnTo>
                <a:lnTo>
                  <a:pt x="0" y="68580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88887" y="188937"/>
            <a:ext cx="8766175" cy="6480175"/>
          </a:xfrm>
          <a:custGeom>
            <a:avLst/>
            <a:gdLst>
              <a:gd name="connsiteX0" fmla="*/ 25400 w 8766175"/>
              <a:gd name="connsiteY0" fmla="*/ 6454775 h 6480175"/>
              <a:gd name="connsiteX1" fmla="*/ 8740774 w 8766175"/>
              <a:gd name="connsiteY1" fmla="*/ 6454775 h 6480175"/>
              <a:gd name="connsiteX2" fmla="*/ 8740774 w 8766175"/>
              <a:gd name="connsiteY2" fmla="*/ 25400 h 6480175"/>
              <a:gd name="connsiteX3" fmla="*/ 25400 w 8766175"/>
              <a:gd name="connsiteY3" fmla="*/ 25400 h 6480175"/>
              <a:gd name="connsiteX4" fmla="*/ 25400 w 8766175"/>
              <a:gd name="connsiteY4" fmla="*/ 6454775 h 6480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766175" h="6480175">
                <a:moveTo>
                  <a:pt x="25400" y="6454775"/>
                </a:moveTo>
                <a:lnTo>
                  <a:pt x="8740774" y="6454775"/>
                </a:lnTo>
                <a:lnTo>
                  <a:pt x="8740774" y="25400"/>
                </a:lnTo>
                <a:lnTo>
                  <a:pt x="25400" y="25400"/>
                </a:lnTo>
                <a:lnTo>
                  <a:pt x="25400" y="645477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25800" y="3898900"/>
            <a:ext cx="4684103" cy="4848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Chapter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01-2.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함수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오버로딩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52900" y="4343400"/>
            <a:ext cx="3825150" cy="4881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(Function</a:t>
            </a:r>
            <a:r>
              <a:rPr lang="en-US" altLang="zh-CN" sz="29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04" dirty="0" smtClean="0">
                <a:solidFill>
                  <a:srgbClr val="294349"/>
                </a:solidFill>
                <a:latin typeface="맑은 고딕" pitchFamily="18" charset="0"/>
                <a:cs typeface="맑은 고딕" pitchFamily="18" charset="0"/>
              </a:rPr>
              <a:t>Overloading)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485749" y="1628711"/>
            <a:ext cx="2386037" cy="1314450"/>
          </a:xfrm>
          <a:custGeom>
            <a:avLst/>
            <a:gdLst>
              <a:gd name="connsiteX0" fmla="*/ 14287 w 2386037"/>
              <a:gd name="connsiteY0" fmla="*/ 56324 h 1314450"/>
              <a:gd name="connsiteX1" fmla="*/ 56337 w 2386037"/>
              <a:gd name="connsiteY1" fmla="*/ 14287 h 1314450"/>
              <a:gd name="connsiteX2" fmla="*/ 56337 w 2386037"/>
              <a:gd name="connsiteY2" fmla="*/ 14287 h 1314450"/>
              <a:gd name="connsiteX3" fmla="*/ 56337 w 2386037"/>
              <a:gd name="connsiteY3" fmla="*/ 14287 h 1314450"/>
              <a:gd name="connsiteX4" fmla="*/ 2329713 w 2386037"/>
              <a:gd name="connsiteY4" fmla="*/ 14287 h 1314450"/>
              <a:gd name="connsiteX5" fmla="*/ 2329713 w 2386037"/>
              <a:gd name="connsiteY5" fmla="*/ 14287 h 1314450"/>
              <a:gd name="connsiteX6" fmla="*/ 2371750 w 2386037"/>
              <a:gd name="connsiteY6" fmla="*/ 56324 h 1314450"/>
              <a:gd name="connsiteX7" fmla="*/ 2371750 w 2386037"/>
              <a:gd name="connsiteY7" fmla="*/ 56324 h 1314450"/>
              <a:gd name="connsiteX8" fmla="*/ 2371750 w 2386037"/>
              <a:gd name="connsiteY8" fmla="*/ 56324 h 1314450"/>
              <a:gd name="connsiteX9" fmla="*/ 2371750 w 2386037"/>
              <a:gd name="connsiteY9" fmla="*/ 1258125 h 1314450"/>
              <a:gd name="connsiteX10" fmla="*/ 2371750 w 2386037"/>
              <a:gd name="connsiteY10" fmla="*/ 1258125 h 1314450"/>
              <a:gd name="connsiteX11" fmla="*/ 2329713 w 2386037"/>
              <a:gd name="connsiteY11" fmla="*/ 1300162 h 1314450"/>
              <a:gd name="connsiteX12" fmla="*/ 2329713 w 2386037"/>
              <a:gd name="connsiteY12" fmla="*/ 1300162 h 1314450"/>
              <a:gd name="connsiteX13" fmla="*/ 2329713 w 2386037"/>
              <a:gd name="connsiteY13" fmla="*/ 1300162 h 1314450"/>
              <a:gd name="connsiteX14" fmla="*/ 56337 w 2386037"/>
              <a:gd name="connsiteY14" fmla="*/ 1300162 h 1314450"/>
              <a:gd name="connsiteX15" fmla="*/ 56337 w 2386037"/>
              <a:gd name="connsiteY15" fmla="*/ 1300162 h 1314450"/>
              <a:gd name="connsiteX16" fmla="*/ 14287 w 2386037"/>
              <a:gd name="connsiteY16" fmla="*/ 1258125 h 1314450"/>
              <a:gd name="connsiteX17" fmla="*/ 14287 w 2386037"/>
              <a:gd name="connsiteY17" fmla="*/ 1258125 h 1314450"/>
              <a:gd name="connsiteX18" fmla="*/ 14287 w 2386037"/>
              <a:gd name="connsiteY18" fmla="*/ 56324 h 1314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386037" h="1314450">
                <a:moveTo>
                  <a:pt x="14287" y="56324"/>
                </a:moveTo>
                <a:cubicBezTo>
                  <a:pt x="14287" y="33210"/>
                  <a:pt x="33108" y="14287"/>
                  <a:pt x="56337" y="14287"/>
                </a:cubicBezTo>
                <a:cubicBezTo>
                  <a:pt x="56337" y="14287"/>
                  <a:pt x="56337" y="14287"/>
                  <a:pt x="56337" y="14287"/>
                </a:cubicBezTo>
                <a:lnTo>
                  <a:pt x="56337" y="14287"/>
                </a:lnTo>
                <a:lnTo>
                  <a:pt x="2329713" y="14287"/>
                </a:lnTo>
                <a:lnTo>
                  <a:pt x="2329713" y="14287"/>
                </a:lnTo>
                <a:cubicBezTo>
                  <a:pt x="2352954" y="14287"/>
                  <a:pt x="2371750" y="33210"/>
                  <a:pt x="2371750" y="56324"/>
                </a:cubicBezTo>
                <a:cubicBezTo>
                  <a:pt x="2371750" y="56324"/>
                  <a:pt x="2371750" y="56324"/>
                  <a:pt x="2371750" y="56324"/>
                </a:cubicBezTo>
                <a:lnTo>
                  <a:pt x="2371750" y="56324"/>
                </a:lnTo>
                <a:lnTo>
                  <a:pt x="2371750" y="1258125"/>
                </a:lnTo>
                <a:lnTo>
                  <a:pt x="2371750" y="1258125"/>
                </a:lnTo>
                <a:cubicBezTo>
                  <a:pt x="2371750" y="1281366"/>
                  <a:pt x="2352954" y="1300162"/>
                  <a:pt x="2329713" y="1300162"/>
                </a:cubicBezTo>
                <a:cubicBezTo>
                  <a:pt x="2329713" y="1300162"/>
                  <a:pt x="2329713" y="1300162"/>
                  <a:pt x="2329713" y="1300162"/>
                </a:cubicBezTo>
                <a:lnTo>
                  <a:pt x="2329713" y="1300162"/>
                </a:lnTo>
                <a:lnTo>
                  <a:pt x="56337" y="1300162"/>
                </a:lnTo>
                <a:lnTo>
                  <a:pt x="56337" y="1300162"/>
                </a:lnTo>
                <a:cubicBezTo>
                  <a:pt x="33108" y="1300162"/>
                  <a:pt x="14287" y="1281366"/>
                  <a:pt x="14287" y="1258125"/>
                </a:cubicBezTo>
                <a:cubicBezTo>
                  <a:pt x="14287" y="1258125"/>
                  <a:pt x="14287" y="1258125"/>
                  <a:pt x="14287" y="1258125"/>
                </a:cubicBezTo>
                <a:lnTo>
                  <a:pt x="14287" y="5632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485749" y="3031045"/>
            <a:ext cx="2386037" cy="1100074"/>
          </a:xfrm>
          <a:custGeom>
            <a:avLst/>
            <a:gdLst>
              <a:gd name="connsiteX0" fmla="*/ 14287 w 2386037"/>
              <a:gd name="connsiteY0" fmla="*/ 49339 h 1100074"/>
              <a:gd name="connsiteX1" fmla="*/ 49326 w 2386037"/>
              <a:gd name="connsiteY1" fmla="*/ 14287 h 1100074"/>
              <a:gd name="connsiteX2" fmla="*/ 49326 w 2386037"/>
              <a:gd name="connsiteY2" fmla="*/ 14287 h 1100074"/>
              <a:gd name="connsiteX3" fmla="*/ 49326 w 2386037"/>
              <a:gd name="connsiteY3" fmla="*/ 14287 h 1100074"/>
              <a:gd name="connsiteX4" fmla="*/ 2336698 w 2386037"/>
              <a:gd name="connsiteY4" fmla="*/ 14287 h 1100074"/>
              <a:gd name="connsiteX5" fmla="*/ 2336698 w 2386037"/>
              <a:gd name="connsiteY5" fmla="*/ 14287 h 1100074"/>
              <a:gd name="connsiteX6" fmla="*/ 2371750 w 2386037"/>
              <a:gd name="connsiteY6" fmla="*/ 49339 h 1100074"/>
              <a:gd name="connsiteX7" fmla="*/ 2371750 w 2386037"/>
              <a:gd name="connsiteY7" fmla="*/ 49339 h 1100074"/>
              <a:gd name="connsiteX8" fmla="*/ 2371750 w 2386037"/>
              <a:gd name="connsiteY8" fmla="*/ 49339 h 1100074"/>
              <a:gd name="connsiteX9" fmla="*/ 2371750 w 2386037"/>
              <a:gd name="connsiteY9" fmla="*/ 1050734 h 1100074"/>
              <a:gd name="connsiteX10" fmla="*/ 2371750 w 2386037"/>
              <a:gd name="connsiteY10" fmla="*/ 1050734 h 1100074"/>
              <a:gd name="connsiteX11" fmla="*/ 2336698 w 2386037"/>
              <a:gd name="connsiteY11" fmla="*/ 1085786 h 1100074"/>
              <a:gd name="connsiteX12" fmla="*/ 2336698 w 2386037"/>
              <a:gd name="connsiteY12" fmla="*/ 1085786 h 1100074"/>
              <a:gd name="connsiteX13" fmla="*/ 2336698 w 2386037"/>
              <a:gd name="connsiteY13" fmla="*/ 1085786 h 1100074"/>
              <a:gd name="connsiteX14" fmla="*/ 49326 w 2386037"/>
              <a:gd name="connsiteY14" fmla="*/ 1085786 h 1100074"/>
              <a:gd name="connsiteX15" fmla="*/ 49326 w 2386037"/>
              <a:gd name="connsiteY15" fmla="*/ 1085786 h 1100074"/>
              <a:gd name="connsiteX16" fmla="*/ 14287 w 2386037"/>
              <a:gd name="connsiteY16" fmla="*/ 1050734 h 1100074"/>
              <a:gd name="connsiteX17" fmla="*/ 14287 w 2386037"/>
              <a:gd name="connsiteY17" fmla="*/ 1050734 h 1100074"/>
              <a:gd name="connsiteX18" fmla="*/ 14287 w 2386037"/>
              <a:gd name="connsiteY18" fmla="*/ 49339 h 11000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386037" h="1100074">
                <a:moveTo>
                  <a:pt x="14287" y="49339"/>
                </a:moveTo>
                <a:cubicBezTo>
                  <a:pt x="14287" y="29908"/>
                  <a:pt x="29972" y="14287"/>
                  <a:pt x="49326" y="14287"/>
                </a:cubicBezTo>
                <a:cubicBezTo>
                  <a:pt x="49326" y="14287"/>
                  <a:pt x="49326" y="14287"/>
                  <a:pt x="49326" y="14287"/>
                </a:cubicBezTo>
                <a:lnTo>
                  <a:pt x="49326" y="14287"/>
                </a:lnTo>
                <a:lnTo>
                  <a:pt x="2336698" y="14287"/>
                </a:lnTo>
                <a:lnTo>
                  <a:pt x="2336698" y="14287"/>
                </a:lnTo>
                <a:cubicBezTo>
                  <a:pt x="2356002" y="14287"/>
                  <a:pt x="2371750" y="29908"/>
                  <a:pt x="2371750" y="49339"/>
                </a:cubicBezTo>
                <a:cubicBezTo>
                  <a:pt x="2371750" y="49339"/>
                  <a:pt x="2371750" y="49339"/>
                  <a:pt x="2371750" y="49339"/>
                </a:cubicBezTo>
                <a:lnTo>
                  <a:pt x="2371750" y="49339"/>
                </a:lnTo>
                <a:lnTo>
                  <a:pt x="2371750" y="1050734"/>
                </a:lnTo>
                <a:lnTo>
                  <a:pt x="2371750" y="1050734"/>
                </a:lnTo>
                <a:cubicBezTo>
                  <a:pt x="2371750" y="1070165"/>
                  <a:pt x="2356002" y="1085786"/>
                  <a:pt x="2336698" y="1085786"/>
                </a:cubicBezTo>
                <a:cubicBezTo>
                  <a:pt x="2336698" y="1085786"/>
                  <a:pt x="2336698" y="1085786"/>
                  <a:pt x="2336698" y="1085786"/>
                </a:cubicBezTo>
                <a:lnTo>
                  <a:pt x="2336698" y="1085786"/>
                </a:lnTo>
                <a:lnTo>
                  <a:pt x="49326" y="1085786"/>
                </a:lnTo>
                <a:lnTo>
                  <a:pt x="49326" y="1085786"/>
                </a:lnTo>
                <a:cubicBezTo>
                  <a:pt x="29972" y="1085786"/>
                  <a:pt x="14287" y="1070165"/>
                  <a:pt x="14287" y="1050734"/>
                </a:cubicBezTo>
                <a:cubicBezTo>
                  <a:pt x="14287" y="1050734"/>
                  <a:pt x="14287" y="1050734"/>
                  <a:pt x="14287" y="1050734"/>
                </a:cubicBezTo>
                <a:lnTo>
                  <a:pt x="14287" y="4933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3700462" y="1628711"/>
            <a:ext cx="5029200" cy="1671701"/>
          </a:xfrm>
          <a:custGeom>
            <a:avLst/>
            <a:gdLst>
              <a:gd name="connsiteX0" fmla="*/ 14287 w 5029200"/>
              <a:gd name="connsiteY0" fmla="*/ 68008 h 1671701"/>
              <a:gd name="connsiteX1" fmla="*/ 68008 w 5029200"/>
              <a:gd name="connsiteY1" fmla="*/ 14287 h 1671701"/>
              <a:gd name="connsiteX2" fmla="*/ 68008 w 5029200"/>
              <a:gd name="connsiteY2" fmla="*/ 14287 h 1671701"/>
              <a:gd name="connsiteX3" fmla="*/ 68008 w 5029200"/>
              <a:gd name="connsiteY3" fmla="*/ 14287 h 1671701"/>
              <a:gd name="connsiteX4" fmla="*/ 4961191 w 5029200"/>
              <a:gd name="connsiteY4" fmla="*/ 14287 h 1671701"/>
              <a:gd name="connsiteX5" fmla="*/ 4961191 w 5029200"/>
              <a:gd name="connsiteY5" fmla="*/ 14287 h 1671701"/>
              <a:gd name="connsiteX6" fmla="*/ 5014912 w 5029200"/>
              <a:gd name="connsiteY6" fmla="*/ 68008 h 1671701"/>
              <a:gd name="connsiteX7" fmla="*/ 5014912 w 5029200"/>
              <a:gd name="connsiteY7" fmla="*/ 68008 h 1671701"/>
              <a:gd name="connsiteX8" fmla="*/ 5014912 w 5029200"/>
              <a:gd name="connsiteY8" fmla="*/ 68008 h 1671701"/>
              <a:gd name="connsiteX9" fmla="*/ 5014912 w 5029200"/>
              <a:gd name="connsiteY9" fmla="*/ 1603692 h 1671701"/>
              <a:gd name="connsiteX10" fmla="*/ 5014912 w 5029200"/>
              <a:gd name="connsiteY10" fmla="*/ 1603692 h 1671701"/>
              <a:gd name="connsiteX11" fmla="*/ 4961191 w 5029200"/>
              <a:gd name="connsiteY11" fmla="*/ 1657413 h 1671701"/>
              <a:gd name="connsiteX12" fmla="*/ 4961191 w 5029200"/>
              <a:gd name="connsiteY12" fmla="*/ 1657413 h 1671701"/>
              <a:gd name="connsiteX13" fmla="*/ 4961191 w 5029200"/>
              <a:gd name="connsiteY13" fmla="*/ 1657413 h 1671701"/>
              <a:gd name="connsiteX14" fmla="*/ 68008 w 5029200"/>
              <a:gd name="connsiteY14" fmla="*/ 1657413 h 1671701"/>
              <a:gd name="connsiteX15" fmla="*/ 68008 w 5029200"/>
              <a:gd name="connsiteY15" fmla="*/ 1657413 h 1671701"/>
              <a:gd name="connsiteX16" fmla="*/ 14287 w 5029200"/>
              <a:gd name="connsiteY16" fmla="*/ 1603692 h 1671701"/>
              <a:gd name="connsiteX17" fmla="*/ 14287 w 5029200"/>
              <a:gd name="connsiteY17" fmla="*/ 1603692 h 1671701"/>
              <a:gd name="connsiteX18" fmla="*/ 14287 w 5029200"/>
              <a:gd name="connsiteY18" fmla="*/ 68008 h 16717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29200" h="1671701">
                <a:moveTo>
                  <a:pt x="14287" y="68008"/>
                </a:moveTo>
                <a:cubicBezTo>
                  <a:pt x="14287" y="38417"/>
                  <a:pt x="38290" y="14287"/>
                  <a:pt x="68008" y="14287"/>
                </a:cubicBezTo>
                <a:cubicBezTo>
                  <a:pt x="68008" y="14287"/>
                  <a:pt x="68008" y="14287"/>
                  <a:pt x="68008" y="14287"/>
                </a:cubicBezTo>
                <a:lnTo>
                  <a:pt x="68008" y="14287"/>
                </a:lnTo>
                <a:lnTo>
                  <a:pt x="4961191" y="14287"/>
                </a:lnTo>
                <a:lnTo>
                  <a:pt x="4961191" y="14287"/>
                </a:lnTo>
                <a:cubicBezTo>
                  <a:pt x="4990909" y="14287"/>
                  <a:pt x="5014912" y="38417"/>
                  <a:pt x="5014912" y="68008"/>
                </a:cubicBezTo>
                <a:cubicBezTo>
                  <a:pt x="5014912" y="68008"/>
                  <a:pt x="5014912" y="68008"/>
                  <a:pt x="5014912" y="68008"/>
                </a:cubicBezTo>
                <a:lnTo>
                  <a:pt x="5014912" y="68008"/>
                </a:lnTo>
                <a:lnTo>
                  <a:pt x="5014912" y="1603692"/>
                </a:lnTo>
                <a:lnTo>
                  <a:pt x="5014912" y="1603692"/>
                </a:lnTo>
                <a:cubicBezTo>
                  <a:pt x="5014912" y="1633410"/>
                  <a:pt x="4990909" y="1657413"/>
                  <a:pt x="4961191" y="1657413"/>
                </a:cubicBezTo>
                <a:cubicBezTo>
                  <a:pt x="4961191" y="1657413"/>
                  <a:pt x="4961191" y="1657413"/>
                  <a:pt x="4961191" y="1657413"/>
                </a:cubicBezTo>
                <a:lnTo>
                  <a:pt x="4961191" y="1657413"/>
                </a:lnTo>
                <a:lnTo>
                  <a:pt x="68008" y="1657413"/>
                </a:lnTo>
                <a:lnTo>
                  <a:pt x="68008" y="1657413"/>
                </a:lnTo>
                <a:cubicBezTo>
                  <a:pt x="38290" y="1657413"/>
                  <a:pt x="14287" y="1633410"/>
                  <a:pt x="14287" y="1603692"/>
                </a:cubicBezTo>
                <a:cubicBezTo>
                  <a:pt x="14287" y="1603692"/>
                  <a:pt x="14287" y="1603692"/>
                  <a:pt x="14287" y="1603692"/>
                </a:cubicBezTo>
                <a:lnTo>
                  <a:pt x="14287" y="6800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1625600"/>
            <a:ext cx="8242300" cy="2514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3045706" cy="4251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함수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오버로딩의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이해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508000" y="4483100"/>
            <a:ext cx="7997382" cy="8412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C++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은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함수호출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시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‘함수의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이름’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과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‘</a:t>
            </a:r>
            <a:r>
              <a:rPr lang="ko-KR" altLang="en-US" sz="1298" b="1" dirty="0" smtClean="0">
                <a:solidFill>
                  <a:srgbClr val="3E5D78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전달되는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인자의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정보’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를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동시에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err="1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참조하여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err="1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호출</a:t>
            </a:r>
            <a:r>
              <a:rPr lang="ko-KR" altLang="en-US" sz="1298" b="1" dirty="0" smtClean="0">
                <a:solidFill>
                  <a:srgbClr val="CC6600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할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err="1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함수를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err="1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결정</a:t>
            </a:r>
            <a:r>
              <a:rPr lang="ko-KR" altLang="en-US" sz="1298" b="1" dirty="0" smtClean="0">
                <a:solidFill>
                  <a:srgbClr val="CC6600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한다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.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따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라서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이렇듯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매개변수의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선언이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다르다면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동일</a:t>
            </a:r>
            <a:r>
              <a:rPr lang="ko-KR" altLang="en-US" sz="1296" b="1" dirty="0" smtClean="0">
                <a:solidFill>
                  <a:srgbClr val="CC6600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이름의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함수도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정의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가능하다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.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96" b="1" dirty="0" err="1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이러</a:t>
            </a:r>
            <a:r>
              <a:rPr lang="ko-KR" altLang="en-US" sz="1296" b="1" dirty="0" smtClean="0">
                <a:solidFill>
                  <a:srgbClr val="CC6600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형태의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함수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정의를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가리켜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‘함수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오버로딩(Function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Overloading)’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이라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ko-KR" altLang="en-US" sz="1296" b="1" dirty="0" smtClean="0">
                <a:solidFill>
                  <a:srgbClr val="CC6600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한다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CC6600"/>
                </a:solidFill>
                <a:latin typeface="맑은 고딕" pitchFamily="18" charset="0"/>
                <a:cs typeface="맑은 고딕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0850" y="6346825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850" y="1136650"/>
            <a:ext cx="8242300" cy="22225"/>
          </a:xfrm>
          <a:custGeom>
            <a:avLst/>
            <a:gdLst>
              <a:gd name="connsiteX0" fmla="*/ 6350 w 8242300"/>
              <a:gd name="connsiteY0" fmla="*/ 6350 h 22225"/>
              <a:gd name="connsiteX1" fmla="*/ 8235950 w 8242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2225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ln w="12700">
            <a:solidFill>
              <a:srgbClr val="9FB8CD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4367" y="6432206"/>
            <a:ext cx="120319" cy="190843"/>
          </a:xfrm>
          <a:custGeom>
            <a:avLst/>
            <a:gdLst>
              <a:gd name="connsiteX0" fmla="*/ 0 w 120319"/>
              <a:gd name="connsiteY0" fmla="*/ 0 h 190843"/>
              <a:gd name="connsiteX1" fmla="*/ 120319 w 120319"/>
              <a:gd name="connsiteY1" fmla="*/ 95427 h 190843"/>
              <a:gd name="connsiteX2" fmla="*/ 0 w 120319"/>
              <a:gd name="connsiteY2" fmla="*/ 190843 h 190843"/>
              <a:gd name="connsiteX3" fmla="*/ 0 w 120319"/>
              <a:gd name="connsiteY3" fmla="*/ 0 h 1908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0319" h="190843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6090" y="404622"/>
            <a:ext cx="185293" cy="38480"/>
          </a:xfrm>
          <a:custGeom>
            <a:avLst/>
            <a:gdLst>
              <a:gd name="connsiteX0" fmla="*/ 175132 w 185293"/>
              <a:gd name="connsiteY0" fmla="*/ 9143 h 38480"/>
              <a:gd name="connsiteX1" fmla="*/ 176148 w 185293"/>
              <a:gd name="connsiteY1" fmla="*/ 25272 h 38480"/>
              <a:gd name="connsiteX2" fmla="*/ 99186 w 185293"/>
              <a:gd name="connsiteY2" fmla="*/ 28066 h 38480"/>
              <a:gd name="connsiteX3" fmla="*/ 10921 w 185293"/>
              <a:gd name="connsiteY3" fmla="*/ 29336 h 38480"/>
              <a:gd name="connsiteX4" fmla="*/ 9143 w 185293"/>
              <a:gd name="connsiteY4" fmla="*/ 13334 h 38480"/>
              <a:gd name="connsiteX5" fmla="*/ 98678 w 185293"/>
              <a:gd name="connsiteY5" fmla="*/ 12064 h 38480"/>
              <a:gd name="connsiteX6" fmla="*/ 175132 w 185293"/>
              <a:gd name="connsiteY6" fmla="*/ 9143 h 38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5293" h="38480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357237" y="392938"/>
            <a:ext cx="174497" cy="86614"/>
          </a:xfrm>
          <a:custGeom>
            <a:avLst/>
            <a:gdLst>
              <a:gd name="connsiteX0" fmla="*/ 9143 w 174497"/>
              <a:gd name="connsiteY0" fmla="*/ 9143 h 86614"/>
              <a:gd name="connsiteX1" fmla="*/ 27430 w 174497"/>
              <a:gd name="connsiteY1" fmla="*/ 9143 h 86614"/>
              <a:gd name="connsiteX2" fmla="*/ 27430 w 174497"/>
              <a:gd name="connsiteY2" fmla="*/ 60832 h 86614"/>
              <a:gd name="connsiteX3" fmla="*/ 165353 w 174497"/>
              <a:gd name="connsiteY3" fmla="*/ 60832 h 86614"/>
              <a:gd name="connsiteX4" fmla="*/ 165353 w 174497"/>
              <a:gd name="connsiteY4" fmla="*/ 77470 h 86614"/>
              <a:gd name="connsiteX5" fmla="*/ 9143 w 174497"/>
              <a:gd name="connsiteY5" fmla="*/ 77470 h 86614"/>
              <a:gd name="connsiteX6" fmla="*/ 9143 w 174497"/>
              <a:gd name="connsiteY6" fmla="*/ 9143 h 866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4497" h="86614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643876" y="387604"/>
            <a:ext cx="135255" cy="79502"/>
          </a:xfrm>
          <a:custGeom>
            <a:avLst/>
            <a:gdLst>
              <a:gd name="connsiteX0" fmla="*/ 67691 w 135255"/>
              <a:gd name="connsiteY0" fmla="*/ 9143 h 79502"/>
              <a:gd name="connsiteX1" fmla="*/ 24130 w 135255"/>
              <a:gd name="connsiteY1" fmla="*/ 17779 h 79502"/>
              <a:gd name="connsiteX2" fmla="*/ 9143 w 135255"/>
              <a:gd name="connsiteY2" fmla="*/ 39751 h 79502"/>
              <a:gd name="connsiteX3" fmla="*/ 24256 w 135255"/>
              <a:gd name="connsiteY3" fmla="*/ 61722 h 79502"/>
              <a:gd name="connsiteX4" fmla="*/ 67691 w 135255"/>
              <a:gd name="connsiteY4" fmla="*/ 70358 h 79502"/>
              <a:gd name="connsiteX5" fmla="*/ 110997 w 135255"/>
              <a:gd name="connsiteY5" fmla="*/ 61848 h 79502"/>
              <a:gd name="connsiteX6" fmla="*/ 126110 w 135255"/>
              <a:gd name="connsiteY6" fmla="*/ 39751 h 79502"/>
              <a:gd name="connsiteX7" fmla="*/ 111125 w 135255"/>
              <a:gd name="connsiteY7" fmla="*/ 17779 h 79502"/>
              <a:gd name="connsiteX8" fmla="*/ 67691 w 135255"/>
              <a:gd name="connsiteY8" fmla="*/ 9143 h 79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255" h="79502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3937" y="371856"/>
            <a:ext cx="175132" cy="111252"/>
          </a:xfrm>
          <a:custGeom>
            <a:avLst/>
            <a:gdLst>
              <a:gd name="connsiteX0" fmla="*/ 87629 w 175132"/>
              <a:gd name="connsiteY0" fmla="*/ 9143 h 111252"/>
              <a:gd name="connsiteX1" fmla="*/ 145668 w 175132"/>
              <a:gd name="connsiteY1" fmla="*/ 21970 h 111252"/>
              <a:gd name="connsiteX2" fmla="*/ 165988 w 175132"/>
              <a:gd name="connsiteY2" fmla="*/ 55499 h 111252"/>
              <a:gd name="connsiteX3" fmla="*/ 145541 w 175132"/>
              <a:gd name="connsiteY3" fmla="*/ 89153 h 111252"/>
              <a:gd name="connsiteX4" fmla="*/ 87629 w 175132"/>
              <a:gd name="connsiteY4" fmla="*/ 102107 h 111252"/>
              <a:gd name="connsiteX5" fmla="*/ 29590 w 175132"/>
              <a:gd name="connsiteY5" fmla="*/ 89153 h 111252"/>
              <a:gd name="connsiteX6" fmla="*/ 9143 w 175132"/>
              <a:gd name="connsiteY6" fmla="*/ 55499 h 111252"/>
              <a:gd name="connsiteX7" fmla="*/ 29590 w 175132"/>
              <a:gd name="connsiteY7" fmla="*/ 21970 h 111252"/>
              <a:gd name="connsiteX8" fmla="*/ 87629 w 175132"/>
              <a:gd name="connsiteY8" fmla="*/ 9143 h 111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132" h="11125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831074" y="361696"/>
            <a:ext cx="240792" cy="124840"/>
          </a:xfrm>
          <a:custGeom>
            <a:avLst/>
            <a:gdLst>
              <a:gd name="connsiteX0" fmla="*/ 9143 w 240792"/>
              <a:gd name="connsiteY0" fmla="*/ 9143 h 124840"/>
              <a:gd name="connsiteX1" fmla="*/ 231647 w 240792"/>
              <a:gd name="connsiteY1" fmla="*/ 9143 h 124840"/>
              <a:gd name="connsiteX2" fmla="*/ 231647 w 240792"/>
              <a:gd name="connsiteY2" fmla="*/ 25653 h 124840"/>
              <a:gd name="connsiteX3" fmla="*/ 129793 w 240792"/>
              <a:gd name="connsiteY3" fmla="*/ 25653 h 124840"/>
              <a:gd name="connsiteX4" fmla="*/ 129793 w 240792"/>
              <a:gd name="connsiteY4" fmla="*/ 115696 h 124840"/>
              <a:gd name="connsiteX5" fmla="*/ 111251 w 240792"/>
              <a:gd name="connsiteY5" fmla="*/ 115696 h 124840"/>
              <a:gd name="connsiteX6" fmla="*/ 111251 w 240792"/>
              <a:gd name="connsiteY6" fmla="*/ 25653 h 124840"/>
              <a:gd name="connsiteX7" fmla="*/ 9143 w 240792"/>
              <a:gd name="connsiteY7" fmla="*/ 25653 h 124840"/>
              <a:gd name="connsiteX8" fmla="*/ 9143 w 240792"/>
              <a:gd name="connsiteY8" fmla="*/ 9143 h 124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40792" h="124840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322058" y="351281"/>
            <a:ext cx="240792" cy="91567"/>
          </a:xfrm>
          <a:custGeom>
            <a:avLst/>
            <a:gdLst>
              <a:gd name="connsiteX0" fmla="*/ 9143 w 240792"/>
              <a:gd name="connsiteY0" fmla="*/ 9143 h 91567"/>
              <a:gd name="connsiteX1" fmla="*/ 231647 w 240792"/>
              <a:gd name="connsiteY1" fmla="*/ 9143 h 91567"/>
              <a:gd name="connsiteX2" fmla="*/ 231647 w 240792"/>
              <a:gd name="connsiteY2" fmla="*/ 25654 h 91567"/>
              <a:gd name="connsiteX3" fmla="*/ 166242 w 240792"/>
              <a:gd name="connsiteY3" fmla="*/ 25654 h 91567"/>
              <a:gd name="connsiteX4" fmla="*/ 166242 w 240792"/>
              <a:gd name="connsiteY4" fmla="*/ 82423 h 91567"/>
              <a:gd name="connsiteX5" fmla="*/ 147827 w 240792"/>
              <a:gd name="connsiteY5" fmla="*/ 82423 h 91567"/>
              <a:gd name="connsiteX6" fmla="*/ 147827 w 240792"/>
              <a:gd name="connsiteY6" fmla="*/ 25654 h 91567"/>
              <a:gd name="connsiteX7" fmla="*/ 102361 w 240792"/>
              <a:gd name="connsiteY7" fmla="*/ 25654 h 91567"/>
              <a:gd name="connsiteX8" fmla="*/ 102361 w 240792"/>
              <a:gd name="connsiteY8" fmla="*/ 82423 h 91567"/>
              <a:gd name="connsiteX9" fmla="*/ 83692 w 240792"/>
              <a:gd name="connsiteY9" fmla="*/ 82423 h 91567"/>
              <a:gd name="connsiteX10" fmla="*/ 83692 w 240792"/>
              <a:gd name="connsiteY10" fmla="*/ 25654 h 91567"/>
              <a:gd name="connsiteX11" fmla="*/ 9143 w 240792"/>
              <a:gd name="connsiteY11" fmla="*/ 25654 h 91567"/>
              <a:gd name="connsiteX12" fmla="*/ 9143 w 240792"/>
              <a:gd name="connsiteY12" fmla="*/ 9143 h 91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91567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122793" y="263271"/>
            <a:ext cx="106934" cy="99694"/>
          </a:xfrm>
          <a:custGeom>
            <a:avLst/>
            <a:gdLst>
              <a:gd name="connsiteX0" fmla="*/ 53339 w 106934"/>
              <a:gd name="connsiteY0" fmla="*/ 9143 h 99694"/>
              <a:gd name="connsiteX1" fmla="*/ 21843 w 106934"/>
              <a:gd name="connsiteY1" fmla="*/ 20573 h 99694"/>
              <a:gd name="connsiteX2" fmla="*/ 9143 w 106934"/>
              <a:gd name="connsiteY2" fmla="*/ 49783 h 99694"/>
              <a:gd name="connsiteX3" fmla="*/ 22097 w 106934"/>
              <a:gd name="connsiteY3" fmla="*/ 79120 h 99694"/>
              <a:gd name="connsiteX4" fmla="*/ 53339 w 106934"/>
              <a:gd name="connsiteY4" fmla="*/ 90550 h 99694"/>
              <a:gd name="connsiteX5" fmla="*/ 84963 w 106934"/>
              <a:gd name="connsiteY5" fmla="*/ 79120 h 99694"/>
              <a:gd name="connsiteX6" fmla="*/ 97789 w 106934"/>
              <a:gd name="connsiteY6" fmla="*/ 49783 h 99694"/>
              <a:gd name="connsiteX7" fmla="*/ 85089 w 106934"/>
              <a:gd name="connsiteY7" fmla="*/ 20446 h 99694"/>
              <a:gd name="connsiteX8" fmla="*/ 53339 w 106934"/>
              <a:gd name="connsiteY8" fmla="*/ 9143 h 996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6934" h="9969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377557" y="248412"/>
            <a:ext cx="129794" cy="81152"/>
          </a:xfrm>
          <a:custGeom>
            <a:avLst/>
            <a:gdLst>
              <a:gd name="connsiteX0" fmla="*/ 64896 w 129794"/>
              <a:gd name="connsiteY0" fmla="*/ 9143 h 81152"/>
              <a:gd name="connsiteX1" fmla="*/ 23621 w 129794"/>
              <a:gd name="connsiteY1" fmla="*/ 17652 h 81152"/>
              <a:gd name="connsiteX2" fmla="*/ 9143 w 129794"/>
              <a:gd name="connsiteY2" fmla="*/ 40766 h 81152"/>
              <a:gd name="connsiteX3" fmla="*/ 23748 w 129794"/>
              <a:gd name="connsiteY3" fmla="*/ 63499 h 81152"/>
              <a:gd name="connsiteX4" fmla="*/ 64896 w 129794"/>
              <a:gd name="connsiteY4" fmla="*/ 72008 h 81152"/>
              <a:gd name="connsiteX5" fmla="*/ 106171 w 129794"/>
              <a:gd name="connsiteY5" fmla="*/ 63499 h 81152"/>
              <a:gd name="connsiteX6" fmla="*/ 120649 w 129794"/>
              <a:gd name="connsiteY6" fmla="*/ 40766 h 81152"/>
              <a:gd name="connsiteX7" fmla="*/ 106171 w 129794"/>
              <a:gd name="connsiteY7" fmla="*/ 17652 h 81152"/>
              <a:gd name="connsiteX8" fmla="*/ 64896 w 129794"/>
              <a:gd name="connsiteY8" fmla="*/ 9143 h 811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9794" h="81152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84287" y="248158"/>
            <a:ext cx="134366" cy="89788"/>
          </a:xfrm>
          <a:custGeom>
            <a:avLst/>
            <a:gdLst>
              <a:gd name="connsiteX0" fmla="*/ 67181 w 134366"/>
              <a:gd name="connsiteY0" fmla="*/ 9143 h 89788"/>
              <a:gd name="connsiteX1" fmla="*/ 24510 w 134366"/>
              <a:gd name="connsiteY1" fmla="*/ 18795 h 89788"/>
              <a:gd name="connsiteX2" fmla="*/ 9143 w 134366"/>
              <a:gd name="connsiteY2" fmla="*/ 44957 h 89788"/>
              <a:gd name="connsiteX3" fmla="*/ 24510 w 134366"/>
              <a:gd name="connsiteY3" fmla="*/ 70992 h 89788"/>
              <a:gd name="connsiteX4" fmla="*/ 67181 w 134366"/>
              <a:gd name="connsiteY4" fmla="*/ 80644 h 89788"/>
              <a:gd name="connsiteX5" fmla="*/ 109854 w 134366"/>
              <a:gd name="connsiteY5" fmla="*/ 70992 h 89788"/>
              <a:gd name="connsiteX6" fmla="*/ 125221 w 134366"/>
              <a:gd name="connsiteY6" fmla="*/ 44957 h 89788"/>
              <a:gd name="connsiteX7" fmla="*/ 109854 w 134366"/>
              <a:gd name="connsiteY7" fmla="*/ 18795 h 89788"/>
              <a:gd name="connsiteX8" fmla="*/ 67181 w 134366"/>
              <a:gd name="connsiteY8" fmla="*/ 9143 h 89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366" h="89788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03616" y="246888"/>
            <a:ext cx="145033" cy="132588"/>
          </a:xfrm>
          <a:custGeom>
            <a:avLst/>
            <a:gdLst>
              <a:gd name="connsiteX0" fmla="*/ 72516 w 145033"/>
              <a:gd name="connsiteY0" fmla="*/ 9143 h 132588"/>
              <a:gd name="connsiteX1" fmla="*/ 117728 w 145033"/>
              <a:gd name="connsiteY1" fmla="*/ 25653 h 132588"/>
              <a:gd name="connsiteX2" fmla="*/ 135890 w 145033"/>
              <a:gd name="connsiteY2" fmla="*/ 66166 h 132588"/>
              <a:gd name="connsiteX3" fmla="*/ 117728 w 145033"/>
              <a:gd name="connsiteY3" fmla="*/ 107187 h 132588"/>
              <a:gd name="connsiteX4" fmla="*/ 72516 w 145033"/>
              <a:gd name="connsiteY4" fmla="*/ 123443 h 132588"/>
              <a:gd name="connsiteX5" fmla="*/ 27431 w 145033"/>
              <a:gd name="connsiteY5" fmla="*/ 107187 h 132588"/>
              <a:gd name="connsiteX6" fmla="*/ 9143 w 145033"/>
              <a:gd name="connsiteY6" fmla="*/ 66166 h 132588"/>
              <a:gd name="connsiteX7" fmla="*/ 27304 w 145033"/>
              <a:gd name="connsiteY7" fmla="*/ 25527 h 132588"/>
              <a:gd name="connsiteX8" fmla="*/ 72516 w 145033"/>
              <a:gd name="connsiteY8" fmla="*/ 9143 h 132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5033" h="132588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79995" y="236347"/>
            <a:ext cx="156717" cy="141351"/>
          </a:xfrm>
          <a:custGeom>
            <a:avLst/>
            <a:gdLst>
              <a:gd name="connsiteX0" fmla="*/ 69595 w 156717"/>
              <a:gd name="connsiteY0" fmla="*/ 9143 h 141351"/>
              <a:gd name="connsiteX1" fmla="*/ 87629 w 156717"/>
              <a:gd name="connsiteY1" fmla="*/ 9143 h 141351"/>
              <a:gd name="connsiteX2" fmla="*/ 87629 w 156717"/>
              <a:gd name="connsiteY2" fmla="*/ 34670 h 141351"/>
              <a:gd name="connsiteX3" fmla="*/ 105663 w 156717"/>
              <a:gd name="connsiteY3" fmla="*/ 80644 h 141351"/>
              <a:gd name="connsiteX4" fmla="*/ 147573 w 156717"/>
              <a:gd name="connsiteY4" fmla="*/ 112648 h 141351"/>
              <a:gd name="connsiteX5" fmla="*/ 135000 w 156717"/>
              <a:gd name="connsiteY5" fmla="*/ 126111 h 141351"/>
              <a:gd name="connsiteX6" fmla="*/ 102361 w 156717"/>
              <a:gd name="connsiteY6" fmla="*/ 101345 h 141351"/>
              <a:gd name="connsiteX7" fmla="*/ 79374 w 156717"/>
              <a:gd name="connsiteY7" fmla="*/ 71627 h 141351"/>
              <a:gd name="connsiteX8" fmla="*/ 55752 w 156717"/>
              <a:gd name="connsiteY8" fmla="*/ 105028 h 141351"/>
              <a:gd name="connsiteX9" fmla="*/ 22224 w 156717"/>
              <a:gd name="connsiteY9" fmla="*/ 132206 h 141351"/>
              <a:gd name="connsiteX10" fmla="*/ 9143 w 156717"/>
              <a:gd name="connsiteY10" fmla="*/ 119379 h 141351"/>
              <a:gd name="connsiteX11" fmla="*/ 52196 w 156717"/>
              <a:gd name="connsiteY11" fmla="*/ 83693 h 141351"/>
              <a:gd name="connsiteX12" fmla="*/ 69595 w 156717"/>
              <a:gd name="connsiteY12" fmla="*/ 34670 h 141351"/>
              <a:gd name="connsiteX13" fmla="*/ 69595 w 156717"/>
              <a:gd name="connsiteY13" fmla="*/ 9143 h 141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56717" h="141351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864983" y="232410"/>
            <a:ext cx="173608" cy="121031"/>
          </a:xfrm>
          <a:custGeom>
            <a:avLst/>
            <a:gdLst>
              <a:gd name="connsiteX0" fmla="*/ 86486 w 173608"/>
              <a:gd name="connsiteY0" fmla="*/ 9143 h 121031"/>
              <a:gd name="connsiteX1" fmla="*/ 144017 w 173608"/>
              <a:gd name="connsiteY1" fmla="*/ 23240 h 121031"/>
              <a:gd name="connsiteX2" fmla="*/ 164464 w 173608"/>
              <a:gd name="connsiteY2" fmla="*/ 60705 h 121031"/>
              <a:gd name="connsiteX3" fmla="*/ 144017 w 173608"/>
              <a:gd name="connsiteY3" fmla="*/ 98043 h 121031"/>
              <a:gd name="connsiteX4" fmla="*/ 86486 w 173608"/>
              <a:gd name="connsiteY4" fmla="*/ 111886 h 121031"/>
              <a:gd name="connsiteX5" fmla="*/ 29336 w 173608"/>
              <a:gd name="connsiteY5" fmla="*/ 98043 h 121031"/>
              <a:gd name="connsiteX6" fmla="*/ 9143 w 173608"/>
              <a:gd name="connsiteY6" fmla="*/ 60705 h 121031"/>
              <a:gd name="connsiteX7" fmla="*/ 29463 w 173608"/>
              <a:gd name="connsiteY7" fmla="*/ 23367 h 121031"/>
              <a:gd name="connsiteX8" fmla="*/ 86486 w 173608"/>
              <a:gd name="connsiteY8" fmla="*/ 9143 h 121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608" h="121031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358253" y="232410"/>
            <a:ext cx="168656" cy="113029"/>
          </a:xfrm>
          <a:custGeom>
            <a:avLst/>
            <a:gdLst>
              <a:gd name="connsiteX0" fmla="*/ 84201 w 168656"/>
              <a:gd name="connsiteY0" fmla="*/ 9143 h 113029"/>
              <a:gd name="connsiteX1" fmla="*/ 139953 w 168656"/>
              <a:gd name="connsiteY1" fmla="*/ 22351 h 113029"/>
              <a:gd name="connsiteX2" fmla="*/ 159511 w 168656"/>
              <a:gd name="connsiteY2" fmla="*/ 56768 h 113029"/>
              <a:gd name="connsiteX3" fmla="*/ 139827 w 168656"/>
              <a:gd name="connsiteY3" fmla="*/ 90550 h 113029"/>
              <a:gd name="connsiteX4" fmla="*/ 84201 w 168656"/>
              <a:gd name="connsiteY4" fmla="*/ 103885 h 113029"/>
              <a:gd name="connsiteX5" fmla="*/ 28955 w 168656"/>
              <a:gd name="connsiteY5" fmla="*/ 90677 h 113029"/>
              <a:gd name="connsiteX6" fmla="*/ 9143 w 168656"/>
              <a:gd name="connsiteY6" fmla="*/ 56768 h 113029"/>
              <a:gd name="connsiteX7" fmla="*/ 28702 w 168656"/>
              <a:gd name="connsiteY7" fmla="*/ 22351 h 113029"/>
              <a:gd name="connsiteX8" fmla="*/ 84201 w 168656"/>
              <a:gd name="connsiteY8" fmla="*/ 9143 h 113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8656" h="113029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268970" y="228600"/>
            <a:ext cx="36703" cy="257937"/>
          </a:xfrm>
          <a:custGeom>
            <a:avLst/>
            <a:gdLst>
              <a:gd name="connsiteX0" fmla="*/ 9143 w 36703"/>
              <a:gd name="connsiteY0" fmla="*/ 9143 h 257937"/>
              <a:gd name="connsiteX1" fmla="*/ 27558 w 36703"/>
              <a:gd name="connsiteY1" fmla="*/ 9143 h 257937"/>
              <a:gd name="connsiteX2" fmla="*/ 27558 w 36703"/>
              <a:gd name="connsiteY2" fmla="*/ 248793 h 257937"/>
              <a:gd name="connsiteX3" fmla="*/ 9143 w 36703"/>
              <a:gd name="connsiteY3" fmla="*/ 248793 h 257937"/>
              <a:gd name="connsiteX4" fmla="*/ 9143 w 36703"/>
              <a:gd name="connsiteY4" fmla="*/ 9143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" h="257937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01407" y="228600"/>
            <a:ext cx="92836" cy="156718"/>
          </a:xfrm>
          <a:custGeom>
            <a:avLst/>
            <a:gdLst>
              <a:gd name="connsiteX0" fmla="*/ 65023 w 92836"/>
              <a:gd name="connsiteY0" fmla="*/ 9143 h 156718"/>
              <a:gd name="connsiteX1" fmla="*/ 83692 w 92836"/>
              <a:gd name="connsiteY1" fmla="*/ 9143 h 156718"/>
              <a:gd name="connsiteX2" fmla="*/ 83692 w 92836"/>
              <a:gd name="connsiteY2" fmla="*/ 147574 h 156718"/>
              <a:gd name="connsiteX3" fmla="*/ 65023 w 92836"/>
              <a:gd name="connsiteY3" fmla="*/ 147574 h 156718"/>
              <a:gd name="connsiteX4" fmla="*/ 65023 w 92836"/>
              <a:gd name="connsiteY4" fmla="*/ 76072 h 156718"/>
              <a:gd name="connsiteX5" fmla="*/ 9143 w 92836"/>
              <a:gd name="connsiteY5" fmla="*/ 76072 h 156718"/>
              <a:gd name="connsiteX6" fmla="*/ 9143 w 92836"/>
              <a:gd name="connsiteY6" fmla="*/ 59436 h 156718"/>
              <a:gd name="connsiteX7" fmla="*/ 65023 w 92836"/>
              <a:gd name="connsiteY7" fmla="*/ 59436 h 156718"/>
              <a:gd name="connsiteX8" fmla="*/ 65023 w 92836"/>
              <a:gd name="connsiteY8" fmla="*/ 9143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2836" h="156718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8009" y="375412"/>
            <a:ext cx="176403" cy="107950"/>
          </a:xfrm>
          <a:custGeom>
            <a:avLst/>
            <a:gdLst>
              <a:gd name="connsiteX0" fmla="*/ 9143 w 176403"/>
              <a:gd name="connsiteY0" fmla="*/ 9143 h 107950"/>
              <a:gd name="connsiteX1" fmla="*/ 160654 w 176403"/>
              <a:gd name="connsiteY1" fmla="*/ 9143 h 107950"/>
              <a:gd name="connsiteX2" fmla="*/ 160654 w 176403"/>
              <a:gd name="connsiteY2" fmla="*/ 61340 h 107950"/>
              <a:gd name="connsiteX3" fmla="*/ 27812 w 176403"/>
              <a:gd name="connsiteY3" fmla="*/ 61340 h 107950"/>
              <a:gd name="connsiteX4" fmla="*/ 27812 w 176403"/>
              <a:gd name="connsiteY4" fmla="*/ 82804 h 107950"/>
              <a:gd name="connsiteX5" fmla="*/ 167258 w 176403"/>
              <a:gd name="connsiteY5" fmla="*/ 82804 h 107950"/>
              <a:gd name="connsiteX6" fmla="*/ 167258 w 176403"/>
              <a:gd name="connsiteY6" fmla="*/ 98805 h 107950"/>
              <a:gd name="connsiteX7" fmla="*/ 9143 w 176403"/>
              <a:gd name="connsiteY7" fmla="*/ 98805 h 107950"/>
              <a:gd name="connsiteX8" fmla="*/ 9143 w 176403"/>
              <a:gd name="connsiteY8" fmla="*/ 45593 h 107950"/>
              <a:gd name="connsiteX9" fmla="*/ 142239 w 176403"/>
              <a:gd name="connsiteY9" fmla="*/ 45593 h 107950"/>
              <a:gd name="connsiteX10" fmla="*/ 142239 w 176403"/>
              <a:gd name="connsiteY10" fmla="*/ 25526 h 107950"/>
              <a:gd name="connsiteX11" fmla="*/ 9143 w 176403"/>
              <a:gd name="connsiteY11" fmla="*/ 25526 h 107950"/>
              <a:gd name="connsiteX12" fmla="*/ 9143 w 176403"/>
              <a:gd name="connsiteY12" fmla="*/ 9143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6403" h="107950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458327" y="368808"/>
            <a:ext cx="171577" cy="112141"/>
          </a:xfrm>
          <a:custGeom>
            <a:avLst/>
            <a:gdLst>
              <a:gd name="connsiteX0" fmla="*/ 9143 w 171577"/>
              <a:gd name="connsiteY0" fmla="*/ 9143 h 112141"/>
              <a:gd name="connsiteX1" fmla="*/ 155829 w 171577"/>
              <a:gd name="connsiteY1" fmla="*/ 9143 h 112141"/>
              <a:gd name="connsiteX2" fmla="*/ 155829 w 171577"/>
              <a:gd name="connsiteY2" fmla="*/ 63118 h 112141"/>
              <a:gd name="connsiteX3" fmla="*/ 27431 w 171577"/>
              <a:gd name="connsiteY3" fmla="*/ 63118 h 112141"/>
              <a:gd name="connsiteX4" fmla="*/ 27431 w 171577"/>
              <a:gd name="connsiteY4" fmla="*/ 86486 h 112141"/>
              <a:gd name="connsiteX5" fmla="*/ 162432 w 171577"/>
              <a:gd name="connsiteY5" fmla="*/ 86486 h 112141"/>
              <a:gd name="connsiteX6" fmla="*/ 162432 w 171577"/>
              <a:gd name="connsiteY6" fmla="*/ 102997 h 112141"/>
              <a:gd name="connsiteX7" fmla="*/ 9143 w 171577"/>
              <a:gd name="connsiteY7" fmla="*/ 102997 h 112141"/>
              <a:gd name="connsiteX8" fmla="*/ 9143 w 171577"/>
              <a:gd name="connsiteY8" fmla="*/ 46862 h 112141"/>
              <a:gd name="connsiteX9" fmla="*/ 137414 w 171577"/>
              <a:gd name="connsiteY9" fmla="*/ 46862 h 112141"/>
              <a:gd name="connsiteX10" fmla="*/ 137414 w 171577"/>
              <a:gd name="connsiteY10" fmla="*/ 25526 h 112141"/>
              <a:gd name="connsiteX11" fmla="*/ 9143 w 171577"/>
              <a:gd name="connsiteY11" fmla="*/ 25526 h 112141"/>
              <a:gd name="connsiteX12" fmla="*/ 9143 w 171577"/>
              <a:gd name="connsiteY12" fmla="*/ 9143 h 112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71577" h="112141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694547" y="296799"/>
            <a:ext cx="96901" cy="66421"/>
          </a:xfrm>
          <a:custGeom>
            <a:avLst/>
            <a:gdLst>
              <a:gd name="connsiteX0" fmla="*/ 48640 w 96901"/>
              <a:gd name="connsiteY0" fmla="*/ 9143 h 66421"/>
              <a:gd name="connsiteX1" fmla="*/ 19430 w 96901"/>
              <a:gd name="connsiteY1" fmla="*/ 15875 h 66421"/>
              <a:gd name="connsiteX2" fmla="*/ 9143 w 96901"/>
              <a:gd name="connsiteY2" fmla="*/ 33019 h 66421"/>
              <a:gd name="connsiteX3" fmla="*/ 19684 w 96901"/>
              <a:gd name="connsiteY3" fmla="*/ 50545 h 66421"/>
              <a:gd name="connsiteX4" fmla="*/ 48640 w 96901"/>
              <a:gd name="connsiteY4" fmla="*/ 57276 h 66421"/>
              <a:gd name="connsiteX5" fmla="*/ 77342 w 96901"/>
              <a:gd name="connsiteY5" fmla="*/ 50545 h 66421"/>
              <a:gd name="connsiteX6" fmla="*/ 87756 w 96901"/>
              <a:gd name="connsiteY6" fmla="*/ 33019 h 66421"/>
              <a:gd name="connsiteX7" fmla="*/ 77469 w 96901"/>
              <a:gd name="connsiteY7" fmla="*/ 15875 h 66421"/>
              <a:gd name="connsiteX8" fmla="*/ 48640 w 96901"/>
              <a:gd name="connsiteY8" fmla="*/ 9143 h 664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96901" h="6642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8676005" y="281559"/>
            <a:ext cx="134111" cy="96901"/>
          </a:xfrm>
          <a:custGeom>
            <a:avLst/>
            <a:gdLst>
              <a:gd name="connsiteX0" fmla="*/ 67182 w 134111"/>
              <a:gd name="connsiteY0" fmla="*/ 9143 h 96901"/>
              <a:gd name="connsiteX1" fmla="*/ 109473 w 134111"/>
              <a:gd name="connsiteY1" fmla="*/ 20320 h 96901"/>
              <a:gd name="connsiteX2" fmla="*/ 124967 w 134111"/>
              <a:gd name="connsiteY2" fmla="*/ 48259 h 96901"/>
              <a:gd name="connsiteX3" fmla="*/ 109727 w 134111"/>
              <a:gd name="connsiteY3" fmla="*/ 76327 h 96901"/>
              <a:gd name="connsiteX4" fmla="*/ 67182 w 134111"/>
              <a:gd name="connsiteY4" fmla="*/ 87756 h 96901"/>
              <a:gd name="connsiteX5" fmla="*/ 24383 w 134111"/>
              <a:gd name="connsiteY5" fmla="*/ 76454 h 96901"/>
              <a:gd name="connsiteX6" fmla="*/ 9143 w 134111"/>
              <a:gd name="connsiteY6" fmla="*/ 48259 h 96901"/>
              <a:gd name="connsiteX7" fmla="*/ 24638 w 134111"/>
              <a:gd name="connsiteY7" fmla="*/ 20193 h 96901"/>
              <a:gd name="connsiteX8" fmla="*/ 67182 w 134111"/>
              <a:gd name="connsiteY8" fmla="*/ 9143 h 9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4111" h="9690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543417" y="271272"/>
            <a:ext cx="61214" cy="55753"/>
          </a:xfrm>
          <a:custGeom>
            <a:avLst/>
            <a:gdLst>
              <a:gd name="connsiteX0" fmla="*/ 9525 w 61214"/>
              <a:gd name="connsiteY0" fmla="*/ 9143 h 55753"/>
              <a:gd name="connsiteX1" fmla="*/ 12445 w 61214"/>
              <a:gd name="connsiteY1" fmla="*/ 27177 h 55753"/>
              <a:gd name="connsiteX2" fmla="*/ 9143 w 61214"/>
              <a:gd name="connsiteY2" fmla="*/ 46609 h 55753"/>
              <a:gd name="connsiteX3" fmla="*/ 52069 w 61214"/>
              <a:gd name="connsiteY3" fmla="*/ 46609 h 55753"/>
              <a:gd name="connsiteX4" fmla="*/ 52069 w 61214"/>
              <a:gd name="connsiteY4" fmla="*/ 9143 h 55753"/>
              <a:gd name="connsiteX5" fmla="*/ 9525 w 61214"/>
              <a:gd name="connsiteY5" fmla="*/ 9143 h 55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214" h="55753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442579" y="246888"/>
            <a:ext cx="103505" cy="103631"/>
          </a:xfrm>
          <a:custGeom>
            <a:avLst/>
            <a:gdLst>
              <a:gd name="connsiteX0" fmla="*/ 51689 w 103505"/>
              <a:gd name="connsiteY0" fmla="*/ 9143 h 103631"/>
              <a:gd name="connsiteX1" fmla="*/ 20827 w 103505"/>
              <a:gd name="connsiteY1" fmla="*/ 21336 h 103631"/>
              <a:gd name="connsiteX2" fmla="*/ 9143 w 103505"/>
              <a:gd name="connsiteY2" fmla="*/ 51561 h 103631"/>
              <a:gd name="connsiteX3" fmla="*/ 20954 w 103505"/>
              <a:gd name="connsiteY3" fmla="*/ 82041 h 103631"/>
              <a:gd name="connsiteX4" fmla="*/ 51689 w 103505"/>
              <a:gd name="connsiteY4" fmla="*/ 94487 h 103631"/>
              <a:gd name="connsiteX5" fmla="*/ 82422 w 103505"/>
              <a:gd name="connsiteY5" fmla="*/ 82168 h 103631"/>
              <a:gd name="connsiteX6" fmla="*/ 94360 w 103505"/>
              <a:gd name="connsiteY6" fmla="*/ 51561 h 103631"/>
              <a:gd name="connsiteX7" fmla="*/ 82550 w 103505"/>
              <a:gd name="connsiteY7" fmla="*/ 21209 h 103631"/>
              <a:gd name="connsiteX8" fmla="*/ 51689 w 103505"/>
              <a:gd name="connsiteY8" fmla="*/ 9143 h 1036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03505" h="103631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801227" y="228600"/>
            <a:ext cx="76581" cy="151892"/>
          </a:xfrm>
          <a:custGeom>
            <a:avLst/>
            <a:gdLst>
              <a:gd name="connsiteX0" fmla="*/ 48767 w 76581"/>
              <a:gd name="connsiteY0" fmla="*/ 9143 h 151892"/>
              <a:gd name="connsiteX1" fmla="*/ 67436 w 76581"/>
              <a:gd name="connsiteY1" fmla="*/ 9143 h 151892"/>
              <a:gd name="connsiteX2" fmla="*/ 67436 w 76581"/>
              <a:gd name="connsiteY2" fmla="*/ 142747 h 151892"/>
              <a:gd name="connsiteX3" fmla="*/ 48767 w 76581"/>
              <a:gd name="connsiteY3" fmla="*/ 142747 h 151892"/>
              <a:gd name="connsiteX4" fmla="*/ 48767 w 76581"/>
              <a:gd name="connsiteY4" fmla="*/ 123952 h 151892"/>
              <a:gd name="connsiteX5" fmla="*/ 9143 w 76581"/>
              <a:gd name="connsiteY5" fmla="*/ 123952 h 151892"/>
              <a:gd name="connsiteX6" fmla="*/ 9143 w 76581"/>
              <a:gd name="connsiteY6" fmla="*/ 107950 h 151892"/>
              <a:gd name="connsiteX7" fmla="*/ 48767 w 76581"/>
              <a:gd name="connsiteY7" fmla="*/ 107950 h 151892"/>
              <a:gd name="connsiteX8" fmla="*/ 48767 w 76581"/>
              <a:gd name="connsiteY8" fmla="*/ 82677 h 151892"/>
              <a:gd name="connsiteX9" fmla="*/ 9143 w 76581"/>
              <a:gd name="connsiteY9" fmla="*/ 82677 h 151892"/>
              <a:gd name="connsiteX10" fmla="*/ 9143 w 76581"/>
              <a:gd name="connsiteY10" fmla="*/ 66675 h 151892"/>
              <a:gd name="connsiteX11" fmla="*/ 48767 w 76581"/>
              <a:gd name="connsiteY11" fmla="*/ 66675 h 151892"/>
              <a:gd name="connsiteX12" fmla="*/ 48767 w 76581"/>
              <a:gd name="connsiteY12" fmla="*/ 9143 h 151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6581" h="151892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424291" y="228600"/>
            <a:ext cx="199009" cy="145288"/>
          </a:xfrm>
          <a:custGeom>
            <a:avLst/>
            <a:gdLst>
              <a:gd name="connsiteX0" fmla="*/ 171195 w 199009"/>
              <a:gd name="connsiteY0" fmla="*/ 9143 h 145288"/>
              <a:gd name="connsiteX1" fmla="*/ 189865 w 199009"/>
              <a:gd name="connsiteY1" fmla="*/ 9143 h 145288"/>
              <a:gd name="connsiteX2" fmla="*/ 189865 w 199009"/>
              <a:gd name="connsiteY2" fmla="*/ 136143 h 145288"/>
              <a:gd name="connsiteX3" fmla="*/ 171195 w 199009"/>
              <a:gd name="connsiteY3" fmla="*/ 136143 h 145288"/>
              <a:gd name="connsiteX4" fmla="*/ 171195 w 199009"/>
              <a:gd name="connsiteY4" fmla="*/ 105283 h 145288"/>
              <a:gd name="connsiteX5" fmla="*/ 119506 w 199009"/>
              <a:gd name="connsiteY5" fmla="*/ 105283 h 145288"/>
              <a:gd name="connsiteX6" fmla="*/ 69977 w 199009"/>
              <a:gd name="connsiteY6" fmla="*/ 128524 h 145288"/>
              <a:gd name="connsiteX7" fmla="*/ 26415 w 199009"/>
              <a:gd name="connsiteY7" fmla="*/ 111633 h 145288"/>
              <a:gd name="connsiteX8" fmla="*/ 9143 w 199009"/>
              <a:gd name="connsiteY8" fmla="*/ 69850 h 145288"/>
              <a:gd name="connsiteX9" fmla="*/ 26415 w 199009"/>
              <a:gd name="connsiteY9" fmla="*/ 28320 h 145288"/>
              <a:gd name="connsiteX10" fmla="*/ 69977 w 199009"/>
              <a:gd name="connsiteY10" fmla="*/ 11302 h 145288"/>
              <a:gd name="connsiteX11" fmla="*/ 120650 w 199009"/>
              <a:gd name="connsiteY11" fmla="*/ 35813 h 145288"/>
              <a:gd name="connsiteX12" fmla="*/ 171195 w 199009"/>
              <a:gd name="connsiteY12" fmla="*/ 35813 h 145288"/>
              <a:gd name="connsiteX13" fmla="*/ 171195 w 199009"/>
              <a:gd name="connsiteY13" fmla="*/ 9143 h 145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99009" h="145288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663813" y="226822"/>
            <a:ext cx="158623" cy="62992"/>
          </a:xfrm>
          <a:custGeom>
            <a:avLst/>
            <a:gdLst>
              <a:gd name="connsiteX0" fmla="*/ 70104 w 158623"/>
              <a:gd name="connsiteY0" fmla="*/ 9143 h 62992"/>
              <a:gd name="connsiteX1" fmla="*/ 88518 w 158623"/>
              <a:gd name="connsiteY1" fmla="*/ 9143 h 62992"/>
              <a:gd name="connsiteX2" fmla="*/ 88518 w 158623"/>
              <a:gd name="connsiteY2" fmla="*/ 37591 h 62992"/>
              <a:gd name="connsiteX3" fmla="*/ 149479 w 158623"/>
              <a:gd name="connsiteY3" fmla="*/ 37591 h 62992"/>
              <a:gd name="connsiteX4" fmla="*/ 149479 w 158623"/>
              <a:gd name="connsiteY4" fmla="*/ 53847 h 62992"/>
              <a:gd name="connsiteX5" fmla="*/ 9143 w 158623"/>
              <a:gd name="connsiteY5" fmla="*/ 53847 h 62992"/>
              <a:gd name="connsiteX6" fmla="*/ 9143 w 158623"/>
              <a:gd name="connsiteY6" fmla="*/ 37591 h 62992"/>
              <a:gd name="connsiteX7" fmla="*/ 70104 w 158623"/>
              <a:gd name="connsiteY7" fmla="*/ 37591 h 62992"/>
              <a:gd name="connsiteX8" fmla="*/ 70104 w 158623"/>
              <a:gd name="connsiteY8" fmla="*/ 9143 h 62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8623" h="62992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436104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7286752" y="588898"/>
            <a:ext cx="120268" cy="120395"/>
          </a:xfrm>
          <a:custGeom>
            <a:avLst/>
            <a:gdLst>
              <a:gd name="connsiteX0" fmla="*/ 49529 w 120268"/>
              <a:gd name="connsiteY0" fmla="*/ 0 h 120395"/>
              <a:gd name="connsiteX1" fmla="*/ 70611 w 120268"/>
              <a:gd name="connsiteY1" fmla="*/ 0 h 120395"/>
              <a:gd name="connsiteX2" fmla="*/ 70611 w 120268"/>
              <a:gd name="connsiteY2" fmla="*/ 49530 h 120395"/>
              <a:gd name="connsiteX3" fmla="*/ 120268 w 120268"/>
              <a:gd name="connsiteY3" fmla="*/ 49530 h 120395"/>
              <a:gd name="connsiteX4" fmla="*/ 120268 w 120268"/>
              <a:gd name="connsiteY4" fmla="*/ 70484 h 120395"/>
              <a:gd name="connsiteX5" fmla="*/ 70611 w 120268"/>
              <a:gd name="connsiteY5" fmla="*/ 70484 h 120395"/>
              <a:gd name="connsiteX6" fmla="*/ 70611 w 120268"/>
              <a:gd name="connsiteY6" fmla="*/ 120395 h 120395"/>
              <a:gd name="connsiteX7" fmla="*/ 49529 w 120268"/>
              <a:gd name="connsiteY7" fmla="*/ 120395 h 120395"/>
              <a:gd name="connsiteX8" fmla="*/ 49529 w 120268"/>
              <a:gd name="connsiteY8" fmla="*/ 70484 h 120395"/>
              <a:gd name="connsiteX9" fmla="*/ 0 w 120268"/>
              <a:gd name="connsiteY9" fmla="*/ 70484 h 120395"/>
              <a:gd name="connsiteX10" fmla="*/ 0 w 120268"/>
              <a:gd name="connsiteY10" fmla="*/ 49530 h 120395"/>
              <a:gd name="connsiteX11" fmla="*/ 49529 w 120268"/>
              <a:gd name="connsiteY11" fmla="*/ 49530 h 120395"/>
              <a:gd name="connsiteX12" fmla="*/ 49529 w 120268"/>
              <a:gd name="connsiteY12" fmla="*/ 0 h 120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20268" h="120395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7105142" y="562863"/>
            <a:ext cx="156336" cy="177800"/>
          </a:xfrm>
          <a:custGeom>
            <a:avLst/>
            <a:gdLst>
              <a:gd name="connsiteX0" fmla="*/ 93726 w 156336"/>
              <a:gd name="connsiteY0" fmla="*/ 0 h 177800"/>
              <a:gd name="connsiteX1" fmla="*/ 154431 w 156336"/>
              <a:gd name="connsiteY1" fmla="*/ 14351 h 177800"/>
              <a:gd name="connsiteX2" fmla="*/ 154431 w 156336"/>
              <a:gd name="connsiteY2" fmla="*/ 41020 h 177800"/>
              <a:gd name="connsiteX3" fmla="*/ 94995 w 156336"/>
              <a:gd name="connsiteY3" fmla="*/ 23622 h 177800"/>
              <a:gd name="connsiteX4" fmla="*/ 45465 w 156336"/>
              <a:gd name="connsiteY4" fmla="*/ 42418 h 177800"/>
              <a:gd name="connsiteX5" fmla="*/ 25780 w 156336"/>
              <a:gd name="connsiteY5" fmla="*/ 89662 h 177800"/>
              <a:gd name="connsiteX6" fmla="*/ 45084 w 156336"/>
              <a:gd name="connsiteY6" fmla="*/ 136652 h 177800"/>
              <a:gd name="connsiteX7" fmla="*/ 94741 w 156336"/>
              <a:gd name="connsiteY7" fmla="*/ 154940 h 177800"/>
              <a:gd name="connsiteX8" fmla="*/ 156336 w 156336"/>
              <a:gd name="connsiteY8" fmla="*/ 135636 h 177800"/>
              <a:gd name="connsiteX9" fmla="*/ 156336 w 156336"/>
              <a:gd name="connsiteY9" fmla="*/ 162941 h 177800"/>
              <a:gd name="connsiteX10" fmla="*/ 93217 w 156336"/>
              <a:gd name="connsiteY10" fmla="*/ 177800 h 177800"/>
              <a:gd name="connsiteX11" fmla="*/ 43814 w 156336"/>
              <a:gd name="connsiteY11" fmla="*/ 166116 h 177800"/>
              <a:gd name="connsiteX12" fmla="*/ 11810 w 156336"/>
              <a:gd name="connsiteY12" fmla="*/ 133984 h 177800"/>
              <a:gd name="connsiteX13" fmla="*/ 0 w 156336"/>
              <a:gd name="connsiteY13" fmla="*/ 89662 h 177800"/>
              <a:gd name="connsiteX14" fmla="*/ 27051 w 156336"/>
              <a:gd name="connsiteY14" fmla="*/ 25908 h 177800"/>
              <a:gd name="connsiteX15" fmla="*/ 93726 w 156336"/>
              <a:gd name="connsiteY15" fmla="*/ 0 h 17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56336" h="177800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7426960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277608" y="579754"/>
            <a:ext cx="138556" cy="138684"/>
          </a:xfrm>
          <a:custGeom>
            <a:avLst/>
            <a:gdLst>
              <a:gd name="connsiteX0" fmla="*/ 58673 w 138556"/>
              <a:gd name="connsiteY0" fmla="*/ 9144 h 138684"/>
              <a:gd name="connsiteX1" fmla="*/ 79755 w 138556"/>
              <a:gd name="connsiteY1" fmla="*/ 9144 h 138684"/>
              <a:gd name="connsiteX2" fmla="*/ 79755 w 138556"/>
              <a:gd name="connsiteY2" fmla="*/ 58674 h 138684"/>
              <a:gd name="connsiteX3" fmla="*/ 129412 w 138556"/>
              <a:gd name="connsiteY3" fmla="*/ 58674 h 138684"/>
              <a:gd name="connsiteX4" fmla="*/ 129412 w 138556"/>
              <a:gd name="connsiteY4" fmla="*/ 79629 h 138684"/>
              <a:gd name="connsiteX5" fmla="*/ 79755 w 138556"/>
              <a:gd name="connsiteY5" fmla="*/ 79629 h 138684"/>
              <a:gd name="connsiteX6" fmla="*/ 79755 w 138556"/>
              <a:gd name="connsiteY6" fmla="*/ 129540 h 138684"/>
              <a:gd name="connsiteX7" fmla="*/ 58673 w 138556"/>
              <a:gd name="connsiteY7" fmla="*/ 129540 h 138684"/>
              <a:gd name="connsiteX8" fmla="*/ 58673 w 138556"/>
              <a:gd name="connsiteY8" fmla="*/ 79629 h 138684"/>
              <a:gd name="connsiteX9" fmla="*/ 9143 w 138556"/>
              <a:gd name="connsiteY9" fmla="*/ 79629 h 138684"/>
              <a:gd name="connsiteX10" fmla="*/ 9143 w 138556"/>
              <a:gd name="connsiteY10" fmla="*/ 58674 h 138684"/>
              <a:gd name="connsiteX11" fmla="*/ 58673 w 138556"/>
              <a:gd name="connsiteY11" fmla="*/ 58674 h 138684"/>
              <a:gd name="connsiteX12" fmla="*/ 58673 w 138556"/>
              <a:gd name="connsiteY12" fmla="*/ 9144 h 138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556" h="138684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7095998" y="553719"/>
            <a:ext cx="174624" cy="196088"/>
          </a:xfrm>
          <a:custGeom>
            <a:avLst/>
            <a:gdLst>
              <a:gd name="connsiteX0" fmla="*/ 102869 w 174624"/>
              <a:gd name="connsiteY0" fmla="*/ 9144 h 196088"/>
              <a:gd name="connsiteX1" fmla="*/ 163575 w 174624"/>
              <a:gd name="connsiteY1" fmla="*/ 23495 h 196088"/>
              <a:gd name="connsiteX2" fmla="*/ 163575 w 174624"/>
              <a:gd name="connsiteY2" fmla="*/ 50165 h 196088"/>
              <a:gd name="connsiteX3" fmla="*/ 104139 w 174624"/>
              <a:gd name="connsiteY3" fmla="*/ 32766 h 196088"/>
              <a:gd name="connsiteX4" fmla="*/ 54609 w 174624"/>
              <a:gd name="connsiteY4" fmla="*/ 51562 h 196088"/>
              <a:gd name="connsiteX5" fmla="*/ 34924 w 174624"/>
              <a:gd name="connsiteY5" fmla="*/ 98806 h 196088"/>
              <a:gd name="connsiteX6" fmla="*/ 54228 w 174624"/>
              <a:gd name="connsiteY6" fmla="*/ 145796 h 196088"/>
              <a:gd name="connsiteX7" fmla="*/ 103885 w 174624"/>
              <a:gd name="connsiteY7" fmla="*/ 164084 h 196088"/>
              <a:gd name="connsiteX8" fmla="*/ 165480 w 174624"/>
              <a:gd name="connsiteY8" fmla="*/ 144780 h 196088"/>
              <a:gd name="connsiteX9" fmla="*/ 165480 w 174624"/>
              <a:gd name="connsiteY9" fmla="*/ 172085 h 196088"/>
              <a:gd name="connsiteX10" fmla="*/ 102361 w 174624"/>
              <a:gd name="connsiteY10" fmla="*/ 186944 h 196088"/>
              <a:gd name="connsiteX11" fmla="*/ 52958 w 174624"/>
              <a:gd name="connsiteY11" fmla="*/ 175260 h 196088"/>
              <a:gd name="connsiteX12" fmla="*/ 20954 w 174624"/>
              <a:gd name="connsiteY12" fmla="*/ 143129 h 196088"/>
              <a:gd name="connsiteX13" fmla="*/ 9143 w 174624"/>
              <a:gd name="connsiteY13" fmla="*/ 98806 h 196088"/>
              <a:gd name="connsiteX14" fmla="*/ 36194 w 174624"/>
              <a:gd name="connsiteY14" fmla="*/ 35052 h 196088"/>
              <a:gd name="connsiteX15" fmla="*/ 102869 w 174624"/>
              <a:gd name="connsiteY15" fmla="*/ 9144 h 19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74624" h="196088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7642098" y="718438"/>
            <a:ext cx="240792" cy="34797"/>
          </a:xfrm>
          <a:custGeom>
            <a:avLst/>
            <a:gdLst>
              <a:gd name="connsiteX0" fmla="*/ 9143 w 240792"/>
              <a:gd name="connsiteY0" fmla="*/ 9144 h 34797"/>
              <a:gd name="connsiteX1" fmla="*/ 231647 w 240792"/>
              <a:gd name="connsiteY1" fmla="*/ 9144 h 34797"/>
              <a:gd name="connsiteX2" fmla="*/ 231647 w 240792"/>
              <a:gd name="connsiteY2" fmla="*/ 25654 h 34797"/>
              <a:gd name="connsiteX3" fmla="*/ 9143 w 240792"/>
              <a:gd name="connsiteY3" fmla="*/ 25654 h 34797"/>
              <a:gd name="connsiteX4" fmla="*/ 9143 w 240792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792" h="34797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8728202" y="693419"/>
            <a:ext cx="135001" cy="78993"/>
          </a:xfrm>
          <a:custGeom>
            <a:avLst/>
            <a:gdLst>
              <a:gd name="connsiteX0" fmla="*/ 67436 w 135001"/>
              <a:gd name="connsiteY0" fmla="*/ 9144 h 78993"/>
              <a:gd name="connsiteX1" fmla="*/ 24129 w 135001"/>
              <a:gd name="connsiteY1" fmla="*/ 17526 h 78993"/>
              <a:gd name="connsiteX2" fmla="*/ 9143 w 135001"/>
              <a:gd name="connsiteY2" fmla="*/ 39497 h 78993"/>
              <a:gd name="connsiteX3" fmla="*/ 24129 w 135001"/>
              <a:gd name="connsiteY3" fmla="*/ 61468 h 78993"/>
              <a:gd name="connsiteX4" fmla="*/ 67436 w 135001"/>
              <a:gd name="connsiteY4" fmla="*/ 69850 h 78993"/>
              <a:gd name="connsiteX5" fmla="*/ 110870 w 135001"/>
              <a:gd name="connsiteY5" fmla="*/ 61468 h 78993"/>
              <a:gd name="connsiteX6" fmla="*/ 125856 w 135001"/>
              <a:gd name="connsiteY6" fmla="*/ 39497 h 78993"/>
              <a:gd name="connsiteX7" fmla="*/ 110870 w 135001"/>
              <a:gd name="connsiteY7" fmla="*/ 17526 h 78993"/>
              <a:gd name="connsiteX8" fmla="*/ 67436 w 135001"/>
              <a:gd name="connsiteY8" fmla="*/ 91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5001" h="78993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08263" y="677672"/>
            <a:ext cx="174624" cy="110489"/>
          </a:xfrm>
          <a:custGeom>
            <a:avLst/>
            <a:gdLst>
              <a:gd name="connsiteX0" fmla="*/ 87376 w 174624"/>
              <a:gd name="connsiteY0" fmla="*/ 9144 h 110489"/>
              <a:gd name="connsiteX1" fmla="*/ 145160 w 174624"/>
              <a:gd name="connsiteY1" fmla="*/ 21844 h 110489"/>
              <a:gd name="connsiteX2" fmla="*/ 165480 w 174624"/>
              <a:gd name="connsiteY2" fmla="*/ 55244 h 110489"/>
              <a:gd name="connsiteX3" fmla="*/ 145160 w 174624"/>
              <a:gd name="connsiteY3" fmla="*/ 88645 h 110489"/>
              <a:gd name="connsiteX4" fmla="*/ 87376 w 174624"/>
              <a:gd name="connsiteY4" fmla="*/ 101345 h 110489"/>
              <a:gd name="connsiteX5" fmla="*/ 29591 w 174624"/>
              <a:gd name="connsiteY5" fmla="*/ 88645 h 110489"/>
              <a:gd name="connsiteX6" fmla="*/ 9143 w 174624"/>
              <a:gd name="connsiteY6" fmla="*/ 55244 h 110489"/>
              <a:gd name="connsiteX7" fmla="*/ 29591 w 174624"/>
              <a:gd name="connsiteY7" fmla="*/ 21844 h 110489"/>
              <a:gd name="connsiteX8" fmla="*/ 87376 w 174624"/>
              <a:gd name="connsiteY8" fmla="*/ 9144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4624" h="110489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662799" y="585343"/>
            <a:ext cx="199390" cy="101981"/>
          </a:xfrm>
          <a:custGeom>
            <a:avLst/>
            <a:gdLst>
              <a:gd name="connsiteX0" fmla="*/ 45973 w 199390"/>
              <a:gd name="connsiteY0" fmla="*/ 9144 h 101981"/>
              <a:gd name="connsiteX1" fmla="*/ 64261 w 199390"/>
              <a:gd name="connsiteY1" fmla="*/ 9144 h 101981"/>
              <a:gd name="connsiteX2" fmla="*/ 67436 w 199390"/>
              <a:gd name="connsiteY2" fmla="*/ 76580 h 101981"/>
              <a:gd name="connsiteX3" fmla="*/ 131571 w 199390"/>
              <a:gd name="connsiteY3" fmla="*/ 76580 h 101981"/>
              <a:gd name="connsiteX4" fmla="*/ 135127 w 199390"/>
              <a:gd name="connsiteY4" fmla="*/ 9144 h 101981"/>
              <a:gd name="connsiteX5" fmla="*/ 153415 w 199390"/>
              <a:gd name="connsiteY5" fmla="*/ 9144 h 101981"/>
              <a:gd name="connsiteX6" fmla="*/ 149731 w 199390"/>
              <a:gd name="connsiteY6" fmla="*/ 76580 h 101981"/>
              <a:gd name="connsiteX7" fmla="*/ 190244 w 199390"/>
              <a:gd name="connsiteY7" fmla="*/ 76580 h 101981"/>
              <a:gd name="connsiteX8" fmla="*/ 190244 w 199390"/>
              <a:gd name="connsiteY8" fmla="*/ 92837 h 101981"/>
              <a:gd name="connsiteX9" fmla="*/ 9143 w 199390"/>
              <a:gd name="connsiteY9" fmla="*/ 92837 h 101981"/>
              <a:gd name="connsiteX10" fmla="*/ 9143 w 199390"/>
              <a:gd name="connsiteY10" fmla="*/ 76580 h 101981"/>
              <a:gd name="connsiteX11" fmla="*/ 49021 w 199390"/>
              <a:gd name="connsiteY11" fmla="*/ 76580 h 101981"/>
              <a:gd name="connsiteX12" fmla="*/ 45973 w 199390"/>
              <a:gd name="connsiteY12" fmla="*/ 9144 h 1019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99390" h="101981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703945" y="562990"/>
            <a:ext cx="92329" cy="93344"/>
          </a:xfrm>
          <a:custGeom>
            <a:avLst/>
            <a:gdLst>
              <a:gd name="connsiteX0" fmla="*/ 9143 w 92329"/>
              <a:gd name="connsiteY0" fmla="*/ 9144 h 93344"/>
              <a:gd name="connsiteX1" fmla="*/ 9143 w 92329"/>
              <a:gd name="connsiteY1" fmla="*/ 84201 h 93344"/>
              <a:gd name="connsiteX2" fmla="*/ 83184 w 92329"/>
              <a:gd name="connsiteY2" fmla="*/ 84201 h 93344"/>
              <a:gd name="connsiteX3" fmla="*/ 83184 w 92329"/>
              <a:gd name="connsiteY3" fmla="*/ 9144 h 93344"/>
              <a:gd name="connsiteX4" fmla="*/ 9143 w 92329"/>
              <a:gd name="connsiteY4" fmla="*/ 9144 h 93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329" h="93344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7665720" y="556259"/>
            <a:ext cx="193547" cy="34797"/>
          </a:xfrm>
          <a:custGeom>
            <a:avLst/>
            <a:gdLst>
              <a:gd name="connsiteX0" fmla="*/ 9143 w 193547"/>
              <a:gd name="connsiteY0" fmla="*/ 9144 h 34797"/>
              <a:gd name="connsiteX1" fmla="*/ 184403 w 193547"/>
              <a:gd name="connsiteY1" fmla="*/ 9144 h 34797"/>
              <a:gd name="connsiteX2" fmla="*/ 184403 w 193547"/>
              <a:gd name="connsiteY2" fmla="*/ 25654 h 34797"/>
              <a:gd name="connsiteX3" fmla="*/ 9143 w 193547"/>
              <a:gd name="connsiteY3" fmla="*/ 25654 h 34797"/>
              <a:gd name="connsiteX4" fmla="*/ 9143 w 193547"/>
              <a:gd name="connsiteY4" fmla="*/ 9144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3547" h="3479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151114" y="556005"/>
            <a:ext cx="240792" cy="188214"/>
          </a:xfrm>
          <a:custGeom>
            <a:avLst/>
            <a:gdLst>
              <a:gd name="connsiteX0" fmla="*/ 43053 w 240792"/>
              <a:gd name="connsiteY0" fmla="*/ 9144 h 188214"/>
              <a:gd name="connsiteX1" fmla="*/ 193293 w 240792"/>
              <a:gd name="connsiteY1" fmla="*/ 9144 h 188214"/>
              <a:gd name="connsiteX2" fmla="*/ 193293 w 240792"/>
              <a:gd name="connsiteY2" fmla="*/ 75056 h 188214"/>
              <a:gd name="connsiteX3" fmla="*/ 187579 w 240792"/>
              <a:gd name="connsiteY3" fmla="*/ 162560 h 188214"/>
              <a:gd name="connsiteX4" fmla="*/ 231647 w 240792"/>
              <a:gd name="connsiteY4" fmla="*/ 162560 h 188214"/>
              <a:gd name="connsiteX5" fmla="*/ 231647 w 240792"/>
              <a:gd name="connsiteY5" fmla="*/ 179070 h 188214"/>
              <a:gd name="connsiteX6" fmla="*/ 9143 w 240792"/>
              <a:gd name="connsiteY6" fmla="*/ 179070 h 188214"/>
              <a:gd name="connsiteX7" fmla="*/ 9143 w 240792"/>
              <a:gd name="connsiteY7" fmla="*/ 162560 h 188214"/>
              <a:gd name="connsiteX8" fmla="*/ 169544 w 240792"/>
              <a:gd name="connsiteY8" fmla="*/ 162560 h 188214"/>
              <a:gd name="connsiteX9" fmla="*/ 174625 w 240792"/>
              <a:gd name="connsiteY9" fmla="*/ 82423 h 188214"/>
              <a:gd name="connsiteX10" fmla="*/ 174625 w 240792"/>
              <a:gd name="connsiteY10" fmla="*/ 25654 h 188214"/>
              <a:gd name="connsiteX11" fmla="*/ 43053 w 240792"/>
              <a:gd name="connsiteY11" fmla="*/ 25654 h 188214"/>
              <a:gd name="connsiteX12" fmla="*/ 43053 w 240792"/>
              <a:gd name="connsiteY12" fmla="*/ 9144 h 1882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240792" h="188214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419973" y="555243"/>
            <a:ext cx="128777" cy="181229"/>
          </a:xfrm>
          <a:custGeom>
            <a:avLst/>
            <a:gdLst>
              <a:gd name="connsiteX0" fmla="*/ 9143 w 128777"/>
              <a:gd name="connsiteY0" fmla="*/ 9144 h 181229"/>
              <a:gd name="connsiteX1" fmla="*/ 100964 w 128777"/>
              <a:gd name="connsiteY1" fmla="*/ 9144 h 181229"/>
              <a:gd name="connsiteX2" fmla="*/ 100964 w 128777"/>
              <a:gd name="connsiteY2" fmla="*/ 94615 h 181229"/>
              <a:gd name="connsiteX3" fmla="*/ 27685 w 128777"/>
              <a:gd name="connsiteY3" fmla="*/ 94615 h 181229"/>
              <a:gd name="connsiteX4" fmla="*/ 27685 w 128777"/>
              <a:gd name="connsiteY4" fmla="*/ 155829 h 181229"/>
              <a:gd name="connsiteX5" fmla="*/ 54990 w 128777"/>
              <a:gd name="connsiteY5" fmla="*/ 155829 h 181229"/>
              <a:gd name="connsiteX6" fmla="*/ 117219 w 128777"/>
              <a:gd name="connsiteY6" fmla="*/ 153416 h 181229"/>
              <a:gd name="connsiteX7" fmla="*/ 119633 w 128777"/>
              <a:gd name="connsiteY7" fmla="*/ 168910 h 181229"/>
              <a:gd name="connsiteX8" fmla="*/ 92201 w 128777"/>
              <a:gd name="connsiteY8" fmla="*/ 171450 h 181229"/>
              <a:gd name="connsiteX9" fmla="*/ 9143 w 128777"/>
              <a:gd name="connsiteY9" fmla="*/ 172085 h 181229"/>
              <a:gd name="connsiteX10" fmla="*/ 9143 w 128777"/>
              <a:gd name="connsiteY10" fmla="*/ 78613 h 181229"/>
              <a:gd name="connsiteX11" fmla="*/ 82422 w 128777"/>
              <a:gd name="connsiteY11" fmla="*/ 78613 h 181229"/>
              <a:gd name="connsiteX12" fmla="*/ 82422 w 128777"/>
              <a:gd name="connsiteY12" fmla="*/ 25654 h 181229"/>
              <a:gd name="connsiteX13" fmla="*/ 9143 w 128777"/>
              <a:gd name="connsiteY13" fmla="*/ 25654 h 181229"/>
              <a:gd name="connsiteX14" fmla="*/ 9143 w 128777"/>
              <a:gd name="connsiteY14" fmla="*/ 9144 h 181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8777" h="181229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7896606" y="554227"/>
            <a:ext cx="240792" cy="202310"/>
          </a:xfrm>
          <a:custGeom>
            <a:avLst/>
            <a:gdLst>
              <a:gd name="connsiteX0" fmla="*/ 43179 w 240792"/>
              <a:gd name="connsiteY0" fmla="*/ 9144 h 202310"/>
              <a:gd name="connsiteX1" fmla="*/ 196976 w 240792"/>
              <a:gd name="connsiteY1" fmla="*/ 9144 h 202310"/>
              <a:gd name="connsiteX2" fmla="*/ 196976 w 240792"/>
              <a:gd name="connsiteY2" fmla="*/ 76834 h 202310"/>
              <a:gd name="connsiteX3" fmla="*/ 61594 w 240792"/>
              <a:gd name="connsiteY3" fmla="*/ 76834 h 202310"/>
              <a:gd name="connsiteX4" fmla="*/ 61594 w 240792"/>
              <a:gd name="connsiteY4" fmla="*/ 116586 h 202310"/>
              <a:gd name="connsiteX5" fmla="*/ 203961 w 240792"/>
              <a:gd name="connsiteY5" fmla="*/ 116586 h 202310"/>
              <a:gd name="connsiteX6" fmla="*/ 203961 w 240792"/>
              <a:gd name="connsiteY6" fmla="*/ 133095 h 202310"/>
              <a:gd name="connsiteX7" fmla="*/ 129793 w 240792"/>
              <a:gd name="connsiteY7" fmla="*/ 133095 h 202310"/>
              <a:gd name="connsiteX8" fmla="*/ 129793 w 240792"/>
              <a:gd name="connsiteY8" fmla="*/ 176656 h 202310"/>
              <a:gd name="connsiteX9" fmla="*/ 231647 w 240792"/>
              <a:gd name="connsiteY9" fmla="*/ 176656 h 202310"/>
              <a:gd name="connsiteX10" fmla="*/ 231647 w 240792"/>
              <a:gd name="connsiteY10" fmla="*/ 193166 h 202310"/>
              <a:gd name="connsiteX11" fmla="*/ 9143 w 240792"/>
              <a:gd name="connsiteY11" fmla="*/ 193166 h 202310"/>
              <a:gd name="connsiteX12" fmla="*/ 9143 w 240792"/>
              <a:gd name="connsiteY12" fmla="*/ 176656 h 202310"/>
              <a:gd name="connsiteX13" fmla="*/ 111251 w 240792"/>
              <a:gd name="connsiteY13" fmla="*/ 176656 h 202310"/>
              <a:gd name="connsiteX14" fmla="*/ 111251 w 240792"/>
              <a:gd name="connsiteY14" fmla="*/ 133095 h 202310"/>
              <a:gd name="connsiteX15" fmla="*/ 42798 w 240792"/>
              <a:gd name="connsiteY15" fmla="*/ 133095 h 202310"/>
              <a:gd name="connsiteX16" fmla="*/ 42798 w 240792"/>
              <a:gd name="connsiteY16" fmla="*/ 60833 h 202310"/>
              <a:gd name="connsiteX17" fmla="*/ 178434 w 240792"/>
              <a:gd name="connsiteY17" fmla="*/ 60833 h 202310"/>
              <a:gd name="connsiteX18" fmla="*/ 178434 w 240792"/>
              <a:gd name="connsiteY18" fmla="*/ 25400 h 202310"/>
              <a:gd name="connsiteX19" fmla="*/ 43179 w 240792"/>
              <a:gd name="connsiteY19" fmla="*/ 25400 h 202310"/>
              <a:gd name="connsiteX20" fmla="*/ 43179 w 240792"/>
              <a:gd name="connsiteY20" fmla="*/ 9144 h 202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240792" h="202310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685657" y="546480"/>
            <a:ext cx="129031" cy="126365"/>
          </a:xfrm>
          <a:custGeom>
            <a:avLst/>
            <a:gdLst>
              <a:gd name="connsiteX0" fmla="*/ 9143 w 129031"/>
              <a:gd name="connsiteY0" fmla="*/ 9144 h 126365"/>
              <a:gd name="connsiteX1" fmla="*/ 119887 w 129031"/>
              <a:gd name="connsiteY1" fmla="*/ 9144 h 126365"/>
              <a:gd name="connsiteX2" fmla="*/ 119887 w 129031"/>
              <a:gd name="connsiteY2" fmla="*/ 117220 h 126365"/>
              <a:gd name="connsiteX3" fmla="*/ 9143 w 129031"/>
              <a:gd name="connsiteY3" fmla="*/ 117220 h 126365"/>
              <a:gd name="connsiteX4" fmla="*/ 9143 w 129031"/>
              <a:gd name="connsiteY4" fmla="*/ 9144 h 126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031" h="126365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840851" y="533400"/>
            <a:ext cx="36957" cy="156718"/>
          </a:xfrm>
          <a:custGeom>
            <a:avLst/>
            <a:gdLst>
              <a:gd name="connsiteX0" fmla="*/ 9143 w 36957"/>
              <a:gd name="connsiteY0" fmla="*/ 9144 h 156718"/>
              <a:gd name="connsiteX1" fmla="*/ 27813 w 36957"/>
              <a:gd name="connsiteY1" fmla="*/ 9144 h 156718"/>
              <a:gd name="connsiteX2" fmla="*/ 27813 w 36957"/>
              <a:gd name="connsiteY2" fmla="*/ 147573 h 156718"/>
              <a:gd name="connsiteX3" fmla="*/ 9143 w 36957"/>
              <a:gd name="connsiteY3" fmla="*/ 147573 h 156718"/>
              <a:gd name="connsiteX4" fmla="*/ 9143 w 36957"/>
              <a:gd name="connsiteY4" fmla="*/ 9144 h 1567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957" h="156718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543163" y="533400"/>
            <a:ext cx="85724" cy="257937"/>
          </a:xfrm>
          <a:custGeom>
            <a:avLst/>
            <a:gdLst>
              <a:gd name="connsiteX0" fmla="*/ 57911 w 85724"/>
              <a:gd name="connsiteY0" fmla="*/ 9144 h 257937"/>
              <a:gd name="connsiteX1" fmla="*/ 76580 w 85724"/>
              <a:gd name="connsiteY1" fmla="*/ 9144 h 257937"/>
              <a:gd name="connsiteX2" fmla="*/ 76580 w 85724"/>
              <a:gd name="connsiteY2" fmla="*/ 248793 h 257937"/>
              <a:gd name="connsiteX3" fmla="*/ 57911 w 85724"/>
              <a:gd name="connsiteY3" fmla="*/ 248793 h 257937"/>
              <a:gd name="connsiteX4" fmla="*/ 57911 w 85724"/>
              <a:gd name="connsiteY4" fmla="*/ 129794 h 257937"/>
              <a:gd name="connsiteX5" fmla="*/ 27305 w 85724"/>
              <a:gd name="connsiteY5" fmla="*/ 129794 h 257937"/>
              <a:gd name="connsiteX6" fmla="*/ 27305 w 85724"/>
              <a:gd name="connsiteY6" fmla="*/ 241554 h 257937"/>
              <a:gd name="connsiteX7" fmla="*/ 9143 w 85724"/>
              <a:gd name="connsiteY7" fmla="*/ 241554 h 257937"/>
              <a:gd name="connsiteX8" fmla="*/ 9143 w 85724"/>
              <a:gd name="connsiteY8" fmla="*/ 13969 h 257937"/>
              <a:gd name="connsiteX9" fmla="*/ 27305 w 85724"/>
              <a:gd name="connsiteY9" fmla="*/ 13969 h 257937"/>
              <a:gd name="connsiteX10" fmla="*/ 27305 w 85724"/>
              <a:gd name="connsiteY10" fmla="*/ 113283 h 257937"/>
              <a:gd name="connsiteX11" fmla="*/ 57911 w 85724"/>
              <a:gd name="connsiteY11" fmla="*/ 113283 h 257937"/>
              <a:gd name="connsiteX12" fmla="*/ 57911 w 85724"/>
              <a:gd name="connsiteY12" fmla="*/ 9144 h 257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85724" h="257937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485749" y="1771586"/>
            <a:ext cx="3314662" cy="742950"/>
          </a:xfrm>
          <a:custGeom>
            <a:avLst/>
            <a:gdLst>
              <a:gd name="connsiteX0" fmla="*/ 14287 w 3314662"/>
              <a:gd name="connsiteY0" fmla="*/ 37655 h 742950"/>
              <a:gd name="connsiteX1" fmla="*/ 37642 w 3314662"/>
              <a:gd name="connsiteY1" fmla="*/ 14287 h 742950"/>
              <a:gd name="connsiteX2" fmla="*/ 37642 w 3314662"/>
              <a:gd name="connsiteY2" fmla="*/ 14287 h 742950"/>
              <a:gd name="connsiteX3" fmla="*/ 37642 w 3314662"/>
              <a:gd name="connsiteY3" fmla="*/ 14287 h 742950"/>
              <a:gd name="connsiteX4" fmla="*/ 3277133 w 3314662"/>
              <a:gd name="connsiteY4" fmla="*/ 14287 h 742950"/>
              <a:gd name="connsiteX5" fmla="*/ 3277133 w 3314662"/>
              <a:gd name="connsiteY5" fmla="*/ 14287 h 742950"/>
              <a:gd name="connsiteX6" fmla="*/ 3300374 w 3314662"/>
              <a:gd name="connsiteY6" fmla="*/ 37655 h 742950"/>
              <a:gd name="connsiteX7" fmla="*/ 3300374 w 3314662"/>
              <a:gd name="connsiteY7" fmla="*/ 37655 h 742950"/>
              <a:gd name="connsiteX8" fmla="*/ 3300374 w 3314662"/>
              <a:gd name="connsiteY8" fmla="*/ 37655 h 742950"/>
              <a:gd name="connsiteX9" fmla="*/ 3300374 w 3314662"/>
              <a:gd name="connsiteY9" fmla="*/ 705421 h 742950"/>
              <a:gd name="connsiteX10" fmla="*/ 3300374 w 3314662"/>
              <a:gd name="connsiteY10" fmla="*/ 705421 h 742950"/>
              <a:gd name="connsiteX11" fmla="*/ 3277133 w 3314662"/>
              <a:gd name="connsiteY11" fmla="*/ 728662 h 742950"/>
              <a:gd name="connsiteX12" fmla="*/ 3277133 w 3314662"/>
              <a:gd name="connsiteY12" fmla="*/ 728662 h 742950"/>
              <a:gd name="connsiteX13" fmla="*/ 3277133 w 3314662"/>
              <a:gd name="connsiteY13" fmla="*/ 728662 h 742950"/>
              <a:gd name="connsiteX14" fmla="*/ 37642 w 3314662"/>
              <a:gd name="connsiteY14" fmla="*/ 728662 h 742950"/>
              <a:gd name="connsiteX15" fmla="*/ 37642 w 3314662"/>
              <a:gd name="connsiteY15" fmla="*/ 728662 h 742950"/>
              <a:gd name="connsiteX16" fmla="*/ 14287 w 3314662"/>
              <a:gd name="connsiteY16" fmla="*/ 705421 h 742950"/>
              <a:gd name="connsiteX17" fmla="*/ 14287 w 3314662"/>
              <a:gd name="connsiteY17" fmla="*/ 705421 h 742950"/>
              <a:gd name="connsiteX18" fmla="*/ 14287 w 3314662"/>
              <a:gd name="connsiteY18" fmla="*/ 37655 h 742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314662" h="742950">
                <a:moveTo>
                  <a:pt x="14287" y="37655"/>
                </a:moveTo>
                <a:cubicBezTo>
                  <a:pt x="14287" y="24828"/>
                  <a:pt x="24739" y="14287"/>
                  <a:pt x="37642" y="14287"/>
                </a:cubicBezTo>
                <a:cubicBezTo>
                  <a:pt x="37642" y="14287"/>
                  <a:pt x="37642" y="14287"/>
                  <a:pt x="37642" y="14287"/>
                </a:cubicBezTo>
                <a:lnTo>
                  <a:pt x="37642" y="14287"/>
                </a:lnTo>
                <a:lnTo>
                  <a:pt x="3277133" y="14287"/>
                </a:lnTo>
                <a:lnTo>
                  <a:pt x="3277133" y="14287"/>
                </a:lnTo>
                <a:cubicBezTo>
                  <a:pt x="3289960" y="14287"/>
                  <a:pt x="3300374" y="24828"/>
                  <a:pt x="3300374" y="37655"/>
                </a:cubicBezTo>
                <a:cubicBezTo>
                  <a:pt x="3300374" y="37655"/>
                  <a:pt x="3300374" y="37655"/>
                  <a:pt x="3300374" y="37655"/>
                </a:cubicBezTo>
                <a:lnTo>
                  <a:pt x="3300374" y="37655"/>
                </a:lnTo>
                <a:lnTo>
                  <a:pt x="3300374" y="705421"/>
                </a:lnTo>
                <a:lnTo>
                  <a:pt x="3300374" y="705421"/>
                </a:lnTo>
                <a:cubicBezTo>
                  <a:pt x="3300374" y="718248"/>
                  <a:pt x="3289960" y="728662"/>
                  <a:pt x="3277133" y="728662"/>
                </a:cubicBezTo>
                <a:cubicBezTo>
                  <a:pt x="3277133" y="728662"/>
                  <a:pt x="3277133" y="728662"/>
                  <a:pt x="3277133" y="728662"/>
                </a:cubicBezTo>
                <a:lnTo>
                  <a:pt x="3277133" y="728662"/>
                </a:lnTo>
                <a:lnTo>
                  <a:pt x="37642" y="728662"/>
                </a:lnTo>
                <a:lnTo>
                  <a:pt x="37642" y="728662"/>
                </a:lnTo>
                <a:cubicBezTo>
                  <a:pt x="24739" y="728662"/>
                  <a:pt x="14287" y="718248"/>
                  <a:pt x="14287" y="705421"/>
                </a:cubicBezTo>
                <a:cubicBezTo>
                  <a:pt x="14287" y="705421"/>
                  <a:pt x="14287" y="705421"/>
                  <a:pt x="14287" y="705421"/>
                </a:cubicBezTo>
                <a:lnTo>
                  <a:pt x="14287" y="3765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485749" y="2986087"/>
            <a:ext cx="3314662" cy="742950"/>
          </a:xfrm>
          <a:custGeom>
            <a:avLst/>
            <a:gdLst>
              <a:gd name="connsiteX0" fmla="*/ 14287 w 3314662"/>
              <a:gd name="connsiteY0" fmla="*/ 37655 h 742950"/>
              <a:gd name="connsiteX1" fmla="*/ 37642 w 3314662"/>
              <a:gd name="connsiteY1" fmla="*/ 14287 h 742950"/>
              <a:gd name="connsiteX2" fmla="*/ 37642 w 3314662"/>
              <a:gd name="connsiteY2" fmla="*/ 14287 h 742950"/>
              <a:gd name="connsiteX3" fmla="*/ 37642 w 3314662"/>
              <a:gd name="connsiteY3" fmla="*/ 14287 h 742950"/>
              <a:gd name="connsiteX4" fmla="*/ 3277133 w 3314662"/>
              <a:gd name="connsiteY4" fmla="*/ 14287 h 742950"/>
              <a:gd name="connsiteX5" fmla="*/ 3277133 w 3314662"/>
              <a:gd name="connsiteY5" fmla="*/ 14287 h 742950"/>
              <a:gd name="connsiteX6" fmla="*/ 3300374 w 3314662"/>
              <a:gd name="connsiteY6" fmla="*/ 37655 h 742950"/>
              <a:gd name="connsiteX7" fmla="*/ 3300374 w 3314662"/>
              <a:gd name="connsiteY7" fmla="*/ 37655 h 742950"/>
              <a:gd name="connsiteX8" fmla="*/ 3300374 w 3314662"/>
              <a:gd name="connsiteY8" fmla="*/ 37655 h 742950"/>
              <a:gd name="connsiteX9" fmla="*/ 3300374 w 3314662"/>
              <a:gd name="connsiteY9" fmla="*/ 705294 h 742950"/>
              <a:gd name="connsiteX10" fmla="*/ 3300374 w 3314662"/>
              <a:gd name="connsiteY10" fmla="*/ 705294 h 742950"/>
              <a:gd name="connsiteX11" fmla="*/ 3277133 w 3314662"/>
              <a:gd name="connsiteY11" fmla="*/ 728662 h 742950"/>
              <a:gd name="connsiteX12" fmla="*/ 3277133 w 3314662"/>
              <a:gd name="connsiteY12" fmla="*/ 728662 h 742950"/>
              <a:gd name="connsiteX13" fmla="*/ 3277133 w 3314662"/>
              <a:gd name="connsiteY13" fmla="*/ 728662 h 742950"/>
              <a:gd name="connsiteX14" fmla="*/ 37642 w 3314662"/>
              <a:gd name="connsiteY14" fmla="*/ 728662 h 742950"/>
              <a:gd name="connsiteX15" fmla="*/ 37642 w 3314662"/>
              <a:gd name="connsiteY15" fmla="*/ 728662 h 742950"/>
              <a:gd name="connsiteX16" fmla="*/ 14287 w 3314662"/>
              <a:gd name="connsiteY16" fmla="*/ 705294 h 742950"/>
              <a:gd name="connsiteX17" fmla="*/ 14287 w 3314662"/>
              <a:gd name="connsiteY17" fmla="*/ 705294 h 742950"/>
              <a:gd name="connsiteX18" fmla="*/ 14287 w 3314662"/>
              <a:gd name="connsiteY18" fmla="*/ 37655 h 742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314662" h="742950">
                <a:moveTo>
                  <a:pt x="14287" y="37655"/>
                </a:moveTo>
                <a:cubicBezTo>
                  <a:pt x="14287" y="24701"/>
                  <a:pt x="24739" y="14287"/>
                  <a:pt x="37642" y="14287"/>
                </a:cubicBezTo>
                <a:cubicBezTo>
                  <a:pt x="37642" y="14287"/>
                  <a:pt x="37642" y="14287"/>
                  <a:pt x="37642" y="14287"/>
                </a:cubicBezTo>
                <a:lnTo>
                  <a:pt x="37642" y="14287"/>
                </a:lnTo>
                <a:lnTo>
                  <a:pt x="3277133" y="14287"/>
                </a:lnTo>
                <a:lnTo>
                  <a:pt x="3277133" y="14287"/>
                </a:lnTo>
                <a:cubicBezTo>
                  <a:pt x="3289960" y="14287"/>
                  <a:pt x="3300374" y="24701"/>
                  <a:pt x="3300374" y="37655"/>
                </a:cubicBezTo>
                <a:cubicBezTo>
                  <a:pt x="3300374" y="37655"/>
                  <a:pt x="3300374" y="37655"/>
                  <a:pt x="3300374" y="37655"/>
                </a:cubicBezTo>
                <a:lnTo>
                  <a:pt x="3300374" y="37655"/>
                </a:lnTo>
                <a:lnTo>
                  <a:pt x="3300374" y="705294"/>
                </a:lnTo>
                <a:lnTo>
                  <a:pt x="3300374" y="705294"/>
                </a:lnTo>
                <a:cubicBezTo>
                  <a:pt x="3300374" y="718248"/>
                  <a:pt x="3289960" y="728662"/>
                  <a:pt x="3277133" y="728662"/>
                </a:cubicBezTo>
                <a:cubicBezTo>
                  <a:pt x="3277133" y="728662"/>
                  <a:pt x="3277133" y="728662"/>
                  <a:pt x="3277133" y="728662"/>
                </a:cubicBezTo>
                <a:lnTo>
                  <a:pt x="3277133" y="728662"/>
                </a:lnTo>
                <a:lnTo>
                  <a:pt x="37642" y="728662"/>
                </a:lnTo>
                <a:lnTo>
                  <a:pt x="37642" y="728662"/>
                </a:lnTo>
                <a:cubicBezTo>
                  <a:pt x="24739" y="728662"/>
                  <a:pt x="14287" y="718248"/>
                  <a:pt x="14287" y="705294"/>
                </a:cubicBezTo>
                <a:cubicBezTo>
                  <a:pt x="14287" y="705294"/>
                  <a:pt x="14287" y="705294"/>
                  <a:pt x="14287" y="705294"/>
                </a:cubicBezTo>
                <a:lnTo>
                  <a:pt x="14287" y="3765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485749" y="4129087"/>
            <a:ext cx="3314662" cy="742950"/>
          </a:xfrm>
          <a:custGeom>
            <a:avLst/>
            <a:gdLst>
              <a:gd name="connsiteX0" fmla="*/ 14287 w 3314662"/>
              <a:gd name="connsiteY0" fmla="*/ 37655 h 742950"/>
              <a:gd name="connsiteX1" fmla="*/ 37642 w 3314662"/>
              <a:gd name="connsiteY1" fmla="*/ 14287 h 742950"/>
              <a:gd name="connsiteX2" fmla="*/ 37642 w 3314662"/>
              <a:gd name="connsiteY2" fmla="*/ 14287 h 742950"/>
              <a:gd name="connsiteX3" fmla="*/ 37642 w 3314662"/>
              <a:gd name="connsiteY3" fmla="*/ 14287 h 742950"/>
              <a:gd name="connsiteX4" fmla="*/ 3277133 w 3314662"/>
              <a:gd name="connsiteY4" fmla="*/ 14287 h 742950"/>
              <a:gd name="connsiteX5" fmla="*/ 3277133 w 3314662"/>
              <a:gd name="connsiteY5" fmla="*/ 14287 h 742950"/>
              <a:gd name="connsiteX6" fmla="*/ 3300374 w 3314662"/>
              <a:gd name="connsiteY6" fmla="*/ 37655 h 742950"/>
              <a:gd name="connsiteX7" fmla="*/ 3300374 w 3314662"/>
              <a:gd name="connsiteY7" fmla="*/ 37655 h 742950"/>
              <a:gd name="connsiteX8" fmla="*/ 3300374 w 3314662"/>
              <a:gd name="connsiteY8" fmla="*/ 37655 h 742950"/>
              <a:gd name="connsiteX9" fmla="*/ 3300374 w 3314662"/>
              <a:gd name="connsiteY9" fmla="*/ 705294 h 742950"/>
              <a:gd name="connsiteX10" fmla="*/ 3300374 w 3314662"/>
              <a:gd name="connsiteY10" fmla="*/ 705294 h 742950"/>
              <a:gd name="connsiteX11" fmla="*/ 3277133 w 3314662"/>
              <a:gd name="connsiteY11" fmla="*/ 728662 h 742950"/>
              <a:gd name="connsiteX12" fmla="*/ 3277133 w 3314662"/>
              <a:gd name="connsiteY12" fmla="*/ 728662 h 742950"/>
              <a:gd name="connsiteX13" fmla="*/ 3277133 w 3314662"/>
              <a:gd name="connsiteY13" fmla="*/ 728662 h 742950"/>
              <a:gd name="connsiteX14" fmla="*/ 37642 w 3314662"/>
              <a:gd name="connsiteY14" fmla="*/ 728662 h 742950"/>
              <a:gd name="connsiteX15" fmla="*/ 37642 w 3314662"/>
              <a:gd name="connsiteY15" fmla="*/ 728662 h 742950"/>
              <a:gd name="connsiteX16" fmla="*/ 14287 w 3314662"/>
              <a:gd name="connsiteY16" fmla="*/ 705294 h 742950"/>
              <a:gd name="connsiteX17" fmla="*/ 14287 w 3314662"/>
              <a:gd name="connsiteY17" fmla="*/ 705294 h 742950"/>
              <a:gd name="connsiteX18" fmla="*/ 14287 w 3314662"/>
              <a:gd name="connsiteY18" fmla="*/ 37655 h 742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314662" h="742950">
                <a:moveTo>
                  <a:pt x="14287" y="37655"/>
                </a:moveTo>
                <a:cubicBezTo>
                  <a:pt x="14287" y="24701"/>
                  <a:pt x="24739" y="14287"/>
                  <a:pt x="37642" y="14287"/>
                </a:cubicBezTo>
                <a:cubicBezTo>
                  <a:pt x="37642" y="14287"/>
                  <a:pt x="37642" y="14287"/>
                  <a:pt x="37642" y="14287"/>
                </a:cubicBezTo>
                <a:lnTo>
                  <a:pt x="37642" y="14287"/>
                </a:lnTo>
                <a:lnTo>
                  <a:pt x="3277133" y="14287"/>
                </a:lnTo>
                <a:lnTo>
                  <a:pt x="3277133" y="14287"/>
                </a:lnTo>
                <a:cubicBezTo>
                  <a:pt x="3289960" y="14287"/>
                  <a:pt x="3300374" y="24701"/>
                  <a:pt x="3300374" y="37655"/>
                </a:cubicBezTo>
                <a:cubicBezTo>
                  <a:pt x="3300374" y="37655"/>
                  <a:pt x="3300374" y="37655"/>
                  <a:pt x="3300374" y="37655"/>
                </a:cubicBezTo>
                <a:lnTo>
                  <a:pt x="3300374" y="37655"/>
                </a:lnTo>
                <a:lnTo>
                  <a:pt x="3300374" y="705294"/>
                </a:lnTo>
                <a:lnTo>
                  <a:pt x="3300374" y="705294"/>
                </a:lnTo>
                <a:cubicBezTo>
                  <a:pt x="3300374" y="718248"/>
                  <a:pt x="3289960" y="728662"/>
                  <a:pt x="3277133" y="728662"/>
                </a:cubicBezTo>
                <a:cubicBezTo>
                  <a:pt x="3277133" y="728662"/>
                  <a:pt x="3277133" y="728662"/>
                  <a:pt x="3277133" y="728662"/>
                </a:cubicBezTo>
                <a:lnTo>
                  <a:pt x="3277133" y="728662"/>
                </a:lnTo>
                <a:lnTo>
                  <a:pt x="37642" y="728662"/>
                </a:lnTo>
                <a:lnTo>
                  <a:pt x="37642" y="728662"/>
                </a:lnTo>
                <a:cubicBezTo>
                  <a:pt x="24739" y="728662"/>
                  <a:pt x="14287" y="718248"/>
                  <a:pt x="14287" y="705294"/>
                </a:cubicBezTo>
                <a:cubicBezTo>
                  <a:pt x="14287" y="705294"/>
                  <a:pt x="14287" y="705294"/>
                  <a:pt x="14287" y="705294"/>
                </a:cubicBezTo>
                <a:lnTo>
                  <a:pt x="14287" y="3765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841500"/>
            <a:ext cx="2616200" cy="635000"/>
          </a:xfrm>
          <a:prstGeom prst="rect">
            <a:avLst/>
          </a:prstGeom>
          <a:noFill/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600" y="2984500"/>
            <a:ext cx="3263900" cy="673100"/>
          </a:xfrm>
          <a:prstGeom prst="rect">
            <a:avLst/>
          </a:prstGeom>
          <a:noFill/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9900" y="4127500"/>
            <a:ext cx="2679700" cy="673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06400"/>
            <a:ext cx="2725105" cy="4251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함수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오버로딩의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예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3937000" y="1968500"/>
            <a:ext cx="2250616" cy="293157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매개변수의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자료형이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다르므로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함수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오버로딩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성립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매개변수의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수가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다르므로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함수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오버로딩</a:t>
            </a:r>
            <a:r>
              <a:rPr lang="en-US" altLang="zh-CN" sz="12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8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성립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반환형의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차이는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함수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오버로딩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의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err="1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조건을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296" b="1" dirty="0" smtClean="0">
                <a:solidFill>
                  <a:srgbClr val="3E5D78"/>
                </a:solidFill>
                <a:latin typeface="HyhwpEQ" pitchFamily="18" charset="-127"/>
                <a:ea typeface="HyhwpEQ" pitchFamily="18" charset="-127"/>
                <a:cs typeface="맑은 고딕" pitchFamily="18" charset="0"/>
              </a:rPr>
              <a:t>만족시키지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맑은 고딕" pitchFamily="18" charset="0"/>
                <a:cs typeface="맑은 고딕" pitchFamily="18" charset="0"/>
              </a:rPr>
              <a:t>않는다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b="1" dirty="0" smtClean="0">
                <a:solidFill>
                  <a:srgbClr val="3E5D78"/>
                </a:solidFill>
                <a:latin typeface="Gill Sans MT" pitchFamily="18" charset="0"/>
                <a:cs typeface="Gill Sans MT" pitchFamily="18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755</Words>
  <Application>Microsoft Office PowerPoint</Application>
  <PresentationFormat>화면 슬라이드 쇼(4:3)</PresentationFormat>
  <Paragraphs>248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KOSTA</cp:lastModifiedBy>
  <cp:revision>9</cp:revision>
  <dcterms:created xsi:type="dcterms:W3CDTF">2006-08-16T00:00:00Z</dcterms:created>
  <dcterms:modified xsi:type="dcterms:W3CDTF">2021-03-12T08:50:58Z</dcterms:modified>
</cp:coreProperties>
</file>