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pUt8Mv1aArtjifgwBSD9pvG3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31.jpg"/><Relationship Id="rId5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540000" y="3898900"/>
            <a:ext cx="54991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03-1.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0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0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0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0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0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0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0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0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0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0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0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0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0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0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0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0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0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0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0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0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0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0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0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0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0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0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0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0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0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0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0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0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0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0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0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0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0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0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0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0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0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0"/>
          <p:cNvSpPr/>
          <p:nvPr/>
        </p:nvSpPr>
        <p:spPr>
          <a:xfrm>
            <a:off x="627037" y="1412875"/>
            <a:ext cx="8175714" cy="1317625"/>
          </a:xfrm>
          <a:custGeom>
            <a:rect b="b" l="l" r="r" t="t"/>
            <a:pathLst>
              <a:path extrusionOk="0" h="1317625" w="8175714">
                <a:moveTo>
                  <a:pt x="15875" y="39369"/>
                </a:moveTo>
                <a:cubicBezTo>
                  <a:pt x="15875" y="26416"/>
                  <a:pt x="26390" y="15875"/>
                  <a:pt x="39357" y="15875"/>
                </a:cubicBezTo>
                <a:cubicBezTo>
                  <a:pt x="39357" y="15875"/>
                  <a:pt x="39357" y="15875"/>
                  <a:pt x="39357" y="15875"/>
                </a:cubicBezTo>
                <a:lnTo>
                  <a:pt x="39357" y="15875"/>
                </a:lnTo>
                <a:lnTo>
                  <a:pt x="8136344" y="15875"/>
                </a:lnTo>
                <a:lnTo>
                  <a:pt x="8136344" y="15875"/>
                </a:lnTo>
                <a:cubicBezTo>
                  <a:pt x="8149297" y="15875"/>
                  <a:pt x="8159838" y="26416"/>
                  <a:pt x="8159838" y="39369"/>
                </a:cubicBezTo>
                <a:cubicBezTo>
                  <a:pt x="8159838" y="39369"/>
                  <a:pt x="8159838" y="39369"/>
                  <a:pt x="8159838" y="39369"/>
                </a:cubicBezTo>
                <a:lnTo>
                  <a:pt x="8159838" y="39369"/>
                </a:lnTo>
                <a:lnTo>
                  <a:pt x="8159838" y="1278254"/>
                </a:lnTo>
                <a:lnTo>
                  <a:pt x="8159838" y="1278254"/>
                </a:lnTo>
                <a:cubicBezTo>
                  <a:pt x="8159838" y="1291208"/>
                  <a:pt x="8149297" y="1301750"/>
                  <a:pt x="8136344" y="1301750"/>
                </a:cubicBezTo>
                <a:cubicBezTo>
                  <a:pt x="8136344" y="1301750"/>
                  <a:pt x="8136344" y="1301750"/>
                  <a:pt x="8136344" y="1301750"/>
                </a:cubicBezTo>
                <a:lnTo>
                  <a:pt x="8136344" y="1301750"/>
                </a:lnTo>
                <a:lnTo>
                  <a:pt x="39357" y="1301750"/>
                </a:lnTo>
                <a:lnTo>
                  <a:pt x="39357" y="1301750"/>
                </a:lnTo>
                <a:cubicBezTo>
                  <a:pt x="26390" y="1301750"/>
                  <a:pt x="15875" y="1291208"/>
                  <a:pt x="15875" y="1278254"/>
                </a:cubicBezTo>
                <a:cubicBezTo>
                  <a:pt x="15875" y="1278254"/>
                  <a:pt x="15875" y="1278254"/>
                  <a:pt x="15875" y="1278254"/>
                </a:cubicBezTo>
                <a:lnTo>
                  <a:pt x="15875" y="3936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0"/>
          <p:cNvSpPr/>
          <p:nvPr/>
        </p:nvSpPr>
        <p:spPr>
          <a:xfrm>
            <a:off x="857224" y="1214374"/>
            <a:ext cx="2428874" cy="571499"/>
          </a:xfrm>
          <a:custGeom>
            <a:rect b="b" l="l" r="r" t="t"/>
            <a:pathLst>
              <a:path extrusionOk="0" h="571499" w="2428874">
                <a:moveTo>
                  <a:pt x="0" y="571499"/>
                </a:moveTo>
                <a:lnTo>
                  <a:pt x="2428874" y="571499"/>
                </a:lnTo>
                <a:lnTo>
                  <a:pt x="2428874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0"/>
          <p:cNvSpPr/>
          <p:nvPr/>
        </p:nvSpPr>
        <p:spPr>
          <a:xfrm>
            <a:off x="948029" y="3851275"/>
            <a:ext cx="84137" cy="512826"/>
          </a:xfrm>
          <a:custGeom>
            <a:rect b="b" l="l" r="r" t="t"/>
            <a:pathLst>
              <a:path extrusionOk="0" h="512826" w="84137">
                <a:moveTo>
                  <a:pt x="77787" y="506476"/>
                </a:moveTo>
                <a:cubicBezTo>
                  <a:pt x="38328" y="506476"/>
                  <a:pt x="6350" y="503809"/>
                  <a:pt x="6350" y="500507"/>
                </a:cubicBezTo>
                <a:cubicBezTo>
                  <a:pt x="6350" y="500507"/>
                  <a:pt x="6350" y="500507"/>
                  <a:pt x="6350" y="500507"/>
                </a:cubicBezTo>
                <a:lnTo>
                  <a:pt x="6350" y="500507"/>
                </a:lnTo>
                <a:lnTo>
                  <a:pt x="6350" y="12319"/>
                </a:lnTo>
                <a:lnTo>
                  <a:pt x="6350" y="12319"/>
                </a:lnTo>
                <a:cubicBezTo>
                  <a:pt x="6350" y="9016"/>
                  <a:pt x="38328" y="6350"/>
                  <a:pt x="77787" y="6350"/>
                </a:cubicBezTo>
              </a:path>
            </a:pathLst>
          </a:cu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0"/>
          <p:cNvSpPr/>
          <p:nvPr/>
        </p:nvSpPr>
        <p:spPr>
          <a:xfrm>
            <a:off x="948029" y="4708525"/>
            <a:ext cx="84137" cy="655701"/>
          </a:xfrm>
          <a:custGeom>
            <a:rect b="b" l="l" r="r" t="t"/>
            <a:pathLst>
              <a:path extrusionOk="0" h="655701" w="84137">
                <a:moveTo>
                  <a:pt x="77787" y="649351"/>
                </a:moveTo>
                <a:cubicBezTo>
                  <a:pt x="38328" y="649351"/>
                  <a:pt x="6350" y="646684"/>
                  <a:pt x="6350" y="643382"/>
                </a:cubicBezTo>
                <a:cubicBezTo>
                  <a:pt x="6350" y="643382"/>
                  <a:pt x="6350" y="643382"/>
                  <a:pt x="6350" y="643382"/>
                </a:cubicBezTo>
                <a:lnTo>
                  <a:pt x="6350" y="643382"/>
                </a:lnTo>
                <a:lnTo>
                  <a:pt x="6350" y="12319"/>
                </a:lnTo>
                <a:lnTo>
                  <a:pt x="6350" y="12319"/>
                </a:lnTo>
                <a:cubicBezTo>
                  <a:pt x="6350" y="9016"/>
                  <a:pt x="38328" y="6350"/>
                  <a:pt x="77787" y="6350"/>
                </a:cubicBezTo>
              </a:path>
            </a:pathLst>
          </a:custGeom>
          <a:noFill/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3086100"/>
            <a:ext cx="340360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086100"/>
            <a:ext cx="3378200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0"/>
          <p:cNvSpPr txBox="1"/>
          <p:nvPr/>
        </p:nvSpPr>
        <p:spPr>
          <a:xfrm>
            <a:off x="546100" y="431800"/>
            <a:ext cx="2324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지시자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33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접근제어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지시자</a:t>
            </a:r>
            <a:endParaRPr/>
          </a:p>
        </p:txBody>
      </p:sp>
      <p:sp>
        <p:nvSpPr>
          <p:cNvPr id="577" name="Google Shape;577;p10"/>
          <p:cNvSpPr txBox="1"/>
          <p:nvPr/>
        </p:nvSpPr>
        <p:spPr>
          <a:xfrm>
            <a:off x="914400" y="1765300"/>
            <a:ext cx="762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</p:txBody>
      </p:sp>
      <p:sp>
        <p:nvSpPr>
          <p:cNvPr id="578" name="Google Shape;578;p10"/>
          <p:cNvSpPr txBox="1"/>
          <p:nvPr/>
        </p:nvSpPr>
        <p:spPr>
          <a:xfrm>
            <a:off x="1193800" y="1727200"/>
            <a:ext cx="1116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7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public</a:t>
            </a:r>
            <a:endParaRPr/>
          </a:p>
          <a:p>
            <a:pPr indent="0" lvl="0" marL="0" marR="0" rtl="0" algn="l">
              <a:lnSpc>
                <a:spcPct val="150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protected</a:t>
            </a:r>
            <a:endParaRPr/>
          </a:p>
          <a:p>
            <a:pPr indent="0" lvl="0" marL="0" marR="0" rtl="0" algn="l">
              <a:lnSpc>
                <a:spcPct val="150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D0D0D"/>
                </a:solidFill>
                <a:latin typeface="Gill Sans"/>
                <a:ea typeface="Gill Sans"/>
                <a:cs typeface="Gill Sans"/>
                <a:sym typeface="Gill Sans"/>
              </a:rPr>
              <a:t>private</a:t>
            </a:r>
            <a:endParaRPr/>
          </a:p>
        </p:txBody>
      </p:sp>
      <p:sp>
        <p:nvSpPr>
          <p:cNvPr id="579" name="Google Shape;579;p10"/>
          <p:cNvSpPr txBox="1"/>
          <p:nvPr/>
        </p:nvSpPr>
        <p:spPr>
          <a:xfrm>
            <a:off x="2476500" y="1689100"/>
            <a:ext cx="56463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3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어디서든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접근허용</a:t>
            </a:r>
            <a:endParaRPr/>
          </a:p>
          <a:p>
            <a:pPr indent="0" lvl="0" marL="0" marR="0" rtl="0" algn="l">
              <a:lnSpc>
                <a:spcPct val="150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상속관계에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놓여있을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유도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클래스에서의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접근허용</a:t>
            </a:r>
            <a:endParaRPr/>
          </a:p>
          <a:p>
            <a:pPr indent="0" lvl="0" marL="0" marR="0" rtl="0" algn="l">
              <a:lnSpc>
                <a:spcPct val="150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내에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에서만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접근허용</a:t>
            </a:r>
            <a:endParaRPr/>
          </a:p>
        </p:txBody>
      </p:sp>
      <p:sp>
        <p:nvSpPr>
          <p:cNvPr id="580" name="Google Shape;580;p10"/>
          <p:cNvSpPr txBox="1"/>
          <p:nvPr/>
        </p:nvSpPr>
        <p:spPr>
          <a:xfrm>
            <a:off x="254000" y="3848100"/>
            <a:ext cx="5969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private!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public!</a:t>
            </a:r>
            <a:endParaRPr/>
          </a:p>
        </p:txBody>
      </p:sp>
      <p:sp>
        <p:nvSpPr>
          <p:cNvPr id="581" name="Google Shape;581;p10"/>
          <p:cNvSpPr txBox="1"/>
          <p:nvPr/>
        </p:nvSpPr>
        <p:spPr>
          <a:xfrm>
            <a:off x="4368800" y="5727700"/>
            <a:ext cx="4335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이므로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함수에서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접근가능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1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1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1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1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1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1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1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1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1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1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1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1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1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1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1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1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1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1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1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1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1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1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1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1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1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1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1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1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1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1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1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1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1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1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1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1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1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1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11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1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1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1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1879600"/>
            <a:ext cx="34036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11"/>
          <p:cNvSpPr txBox="1"/>
          <p:nvPr/>
        </p:nvSpPr>
        <p:spPr>
          <a:xfrm>
            <a:off x="546100" y="406400"/>
            <a:ext cx="6121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용어정리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(Object),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</a:t>
            </a:r>
            <a:endParaRPr/>
          </a:p>
        </p:txBody>
      </p:sp>
      <p:sp>
        <p:nvSpPr>
          <p:cNvPr id="634" name="Google Shape;634;p11"/>
          <p:cNvSpPr txBox="1"/>
          <p:nvPr/>
        </p:nvSpPr>
        <p:spPr>
          <a:xfrm>
            <a:off x="4305300" y="1943100"/>
            <a:ext cx="3416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‘객체’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‘멤버변수’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멤버함수’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2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2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2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2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2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2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2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12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12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2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2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2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2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2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2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2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2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2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2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2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2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2"/>
          <p:cNvSpPr/>
          <p:nvPr/>
        </p:nvSpPr>
        <p:spPr>
          <a:xfrm>
            <a:off x="414312" y="1342961"/>
            <a:ext cx="4743475" cy="3029077"/>
          </a:xfrm>
          <a:custGeom>
            <a:rect b="b" l="l" r="r" t="t"/>
            <a:pathLst>
              <a:path extrusionOk="0" h="3029077" w="4743475">
                <a:moveTo>
                  <a:pt x="14287" y="74485"/>
                </a:moveTo>
                <a:cubicBezTo>
                  <a:pt x="14287" y="41211"/>
                  <a:pt x="41211" y="14287"/>
                  <a:pt x="74447" y="14287"/>
                </a:cubicBezTo>
                <a:cubicBezTo>
                  <a:pt x="74447" y="14287"/>
                  <a:pt x="74447" y="14287"/>
                  <a:pt x="74447" y="14287"/>
                </a:cubicBezTo>
                <a:lnTo>
                  <a:pt x="74447" y="14287"/>
                </a:lnTo>
                <a:lnTo>
                  <a:pt x="4668990" y="14287"/>
                </a:lnTo>
                <a:lnTo>
                  <a:pt x="4668990" y="14287"/>
                </a:lnTo>
                <a:cubicBezTo>
                  <a:pt x="4702263" y="14287"/>
                  <a:pt x="4729187" y="41211"/>
                  <a:pt x="4729187" y="74485"/>
                </a:cubicBezTo>
                <a:cubicBezTo>
                  <a:pt x="4729187" y="74485"/>
                  <a:pt x="4729187" y="74485"/>
                  <a:pt x="4729187" y="74485"/>
                </a:cubicBezTo>
                <a:lnTo>
                  <a:pt x="4729187" y="74485"/>
                </a:lnTo>
                <a:lnTo>
                  <a:pt x="4729187" y="2954591"/>
                </a:lnTo>
                <a:lnTo>
                  <a:pt x="4729187" y="2954591"/>
                </a:lnTo>
                <a:cubicBezTo>
                  <a:pt x="4729187" y="2987738"/>
                  <a:pt x="4702263" y="3014789"/>
                  <a:pt x="4668990" y="3014789"/>
                </a:cubicBezTo>
                <a:cubicBezTo>
                  <a:pt x="4668990" y="3014789"/>
                  <a:pt x="4668990" y="3014789"/>
                  <a:pt x="4668990" y="3014789"/>
                </a:cubicBezTo>
                <a:lnTo>
                  <a:pt x="4668990" y="3014789"/>
                </a:lnTo>
                <a:lnTo>
                  <a:pt x="74447" y="3014789"/>
                </a:lnTo>
                <a:lnTo>
                  <a:pt x="74447" y="3014789"/>
                </a:lnTo>
                <a:cubicBezTo>
                  <a:pt x="41211" y="3014789"/>
                  <a:pt x="14287" y="2987738"/>
                  <a:pt x="14287" y="2954591"/>
                </a:cubicBezTo>
                <a:cubicBezTo>
                  <a:pt x="14287" y="2954591"/>
                  <a:pt x="14287" y="2954591"/>
                  <a:pt x="14287" y="2954591"/>
                </a:cubicBezTo>
                <a:lnTo>
                  <a:pt x="14287" y="7448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2"/>
          <p:cNvSpPr/>
          <p:nvPr/>
        </p:nvSpPr>
        <p:spPr>
          <a:xfrm>
            <a:off x="414312" y="4629213"/>
            <a:ext cx="4743475" cy="1457274"/>
          </a:xfrm>
          <a:custGeom>
            <a:rect b="b" l="l" r="r" t="t"/>
            <a:pathLst>
              <a:path extrusionOk="0" h="1457274" w="4743475">
                <a:moveTo>
                  <a:pt x="14287" y="42862"/>
                </a:moveTo>
                <a:cubicBezTo>
                  <a:pt x="14287" y="27114"/>
                  <a:pt x="27114" y="14287"/>
                  <a:pt x="42925" y="14287"/>
                </a:cubicBezTo>
                <a:cubicBezTo>
                  <a:pt x="42925" y="14287"/>
                  <a:pt x="42925" y="14287"/>
                  <a:pt x="42925" y="14287"/>
                </a:cubicBezTo>
                <a:lnTo>
                  <a:pt x="42925" y="14287"/>
                </a:lnTo>
                <a:lnTo>
                  <a:pt x="4700485" y="14287"/>
                </a:lnTo>
                <a:lnTo>
                  <a:pt x="4700485" y="14287"/>
                </a:lnTo>
                <a:cubicBezTo>
                  <a:pt x="4716360" y="14287"/>
                  <a:pt x="4729187" y="27114"/>
                  <a:pt x="4729187" y="42862"/>
                </a:cubicBezTo>
                <a:cubicBezTo>
                  <a:pt x="4729187" y="42862"/>
                  <a:pt x="4729187" y="42862"/>
                  <a:pt x="4729187" y="42862"/>
                </a:cubicBezTo>
                <a:lnTo>
                  <a:pt x="4729187" y="42862"/>
                </a:lnTo>
                <a:lnTo>
                  <a:pt x="4729187" y="1414348"/>
                </a:lnTo>
                <a:lnTo>
                  <a:pt x="4729187" y="1414348"/>
                </a:lnTo>
                <a:cubicBezTo>
                  <a:pt x="4729187" y="1430159"/>
                  <a:pt x="4716360" y="1442986"/>
                  <a:pt x="4700485" y="1442986"/>
                </a:cubicBezTo>
                <a:cubicBezTo>
                  <a:pt x="4700485" y="1442986"/>
                  <a:pt x="4700485" y="1442986"/>
                  <a:pt x="4700485" y="1442986"/>
                </a:cubicBezTo>
                <a:lnTo>
                  <a:pt x="4700485" y="1442986"/>
                </a:lnTo>
                <a:lnTo>
                  <a:pt x="42925" y="1442986"/>
                </a:lnTo>
                <a:lnTo>
                  <a:pt x="42925" y="1442986"/>
                </a:lnTo>
                <a:cubicBezTo>
                  <a:pt x="27114" y="1442986"/>
                  <a:pt x="14287" y="1430159"/>
                  <a:pt x="14287" y="1414348"/>
                </a:cubicBezTo>
                <a:cubicBezTo>
                  <a:pt x="14287" y="1414348"/>
                  <a:pt x="14287" y="1414348"/>
                  <a:pt x="14287" y="1414348"/>
                </a:cubicBezTo>
                <a:lnTo>
                  <a:pt x="14287" y="4286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422400"/>
            <a:ext cx="39243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" y="4787900"/>
            <a:ext cx="4826000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2"/>
          <p:cNvSpPr txBox="1"/>
          <p:nvPr/>
        </p:nvSpPr>
        <p:spPr>
          <a:xfrm>
            <a:off x="546100" y="406400"/>
            <a:ext cx="3086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</a:t>
            </a:r>
            <a:endParaRPr/>
          </a:p>
        </p:txBody>
      </p:sp>
      <p:sp>
        <p:nvSpPr>
          <p:cNvPr id="690" name="Google Shape;690;p12"/>
          <p:cNvSpPr txBox="1"/>
          <p:nvPr/>
        </p:nvSpPr>
        <p:spPr>
          <a:xfrm>
            <a:off x="5232400" y="1549400"/>
            <a:ext cx="3924300" cy="4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헤더파일에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객체생성문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접근문장을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일하기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Car.h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헤더파일의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름정의하기도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인라인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/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출문을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대체해야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헤더파일에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endParaRPr/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정의되어야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몸체는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과정을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바이너리로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</a:t>
            </a:r>
            <a:endParaRPr/>
          </a:p>
          <a:p>
            <a:pPr indent="0" lvl="0" marL="0" marR="0" rtl="0" algn="l">
              <a:lnSpc>
                <a:spcPct val="1771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cpp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파일에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정의하는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일반적이다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Car.cpp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소스파일의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름을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정의하기도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3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13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3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3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3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3"/>
          <p:cNvSpPr txBox="1"/>
          <p:nvPr/>
        </p:nvSpPr>
        <p:spPr>
          <a:xfrm>
            <a:off x="1752600" y="3898900"/>
            <a:ext cx="7074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03-3.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프로그래밍의</a:t>
            </a:r>
            <a:endParaRPr/>
          </a:p>
        </p:txBody>
      </p:sp>
      <p:sp>
        <p:nvSpPr>
          <p:cNvPr id="702" name="Google Shape;702;p13"/>
          <p:cNvSpPr txBox="1"/>
          <p:nvPr/>
        </p:nvSpPr>
        <p:spPr>
          <a:xfrm>
            <a:off x="7239000" y="4343400"/>
            <a:ext cx="1231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4"/>
          <p:cNvSpPr/>
          <p:nvPr/>
        </p:nvSpPr>
        <p:spPr>
          <a:xfrm>
            <a:off x="31750" y="-2540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1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1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1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1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1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1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1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4"/>
          <p:cNvSpPr/>
          <p:nvPr/>
        </p:nvSpPr>
        <p:spPr>
          <a:xfrm>
            <a:off x="627037" y="1412875"/>
            <a:ext cx="8175714" cy="1317625"/>
          </a:xfrm>
          <a:custGeom>
            <a:rect b="b" l="l" r="r" t="t"/>
            <a:pathLst>
              <a:path extrusionOk="0" h="1317625" w="8175714">
                <a:moveTo>
                  <a:pt x="15875" y="39369"/>
                </a:moveTo>
                <a:cubicBezTo>
                  <a:pt x="15875" y="26416"/>
                  <a:pt x="26390" y="15875"/>
                  <a:pt x="39357" y="15875"/>
                </a:cubicBezTo>
                <a:cubicBezTo>
                  <a:pt x="39357" y="15875"/>
                  <a:pt x="39357" y="15875"/>
                  <a:pt x="39357" y="15875"/>
                </a:cubicBezTo>
                <a:lnTo>
                  <a:pt x="39357" y="15875"/>
                </a:lnTo>
                <a:lnTo>
                  <a:pt x="8136344" y="15875"/>
                </a:lnTo>
                <a:lnTo>
                  <a:pt x="8136344" y="15875"/>
                </a:lnTo>
                <a:cubicBezTo>
                  <a:pt x="8149297" y="15875"/>
                  <a:pt x="8159838" y="26416"/>
                  <a:pt x="8159838" y="39369"/>
                </a:cubicBezTo>
                <a:cubicBezTo>
                  <a:pt x="8159838" y="39369"/>
                  <a:pt x="8159838" y="39369"/>
                  <a:pt x="8159838" y="39369"/>
                </a:cubicBezTo>
                <a:lnTo>
                  <a:pt x="8159838" y="39369"/>
                </a:lnTo>
                <a:lnTo>
                  <a:pt x="8159838" y="1278254"/>
                </a:lnTo>
                <a:lnTo>
                  <a:pt x="8159838" y="1278254"/>
                </a:lnTo>
                <a:cubicBezTo>
                  <a:pt x="8159838" y="1291208"/>
                  <a:pt x="8149297" y="1301750"/>
                  <a:pt x="8136344" y="1301750"/>
                </a:cubicBezTo>
                <a:cubicBezTo>
                  <a:pt x="8136344" y="1301750"/>
                  <a:pt x="8136344" y="1301750"/>
                  <a:pt x="8136344" y="1301750"/>
                </a:cubicBezTo>
                <a:lnTo>
                  <a:pt x="8136344" y="1301750"/>
                </a:lnTo>
                <a:lnTo>
                  <a:pt x="39357" y="1301750"/>
                </a:lnTo>
                <a:lnTo>
                  <a:pt x="39357" y="1301750"/>
                </a:lnTo>
                <a:cubicBezTo>
                  <a:pt x="26390" y="1301750"/>
                  <a:pt x="15875" y="1291208"/>
                  <a:pt x="15875" y="1278254"/>
                </a:cubicBezTo>
                <a:cubicBezTo>
                  <a:pt x="15875" y="1278254"/>
                  <a:pt x="15875" y="1278254"/>
                  <a:pt x="15875" y="1278254"/>
                </a:cubicBezTo>
                <a:lnTo>
                  <a:pt x="15875" y="3936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4"/>
          <p:cNvSpPr/>
          <p:nvPr/>
        </p:nvSpPr>
        <p:spPr>
          <a:xfrm>
            <a:off x="857224" y="1214374"/>
            <a:ext cx="3000374" cy="571499"/>
          </a:xfrm>
          <a:custGeom>
            <a:rect b="b" l="l" r="r" t="t"/>
            <a:pathLst>
              <a:path extrusionOk="0" h="571499" w="3000374">
                <a:moveTo>
                  <a:pt x="0" y="571499"/>
                </a:moveTo>
                <a:lnTo>
                  <a:pt x="3000374" y="571499"/>
                </a:lnTo>
                <a:lnTo>
                  <a:pt x="3000374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4"/>
          <p:cNvSpPr/>
          <p:nvPr/>
        </p:nvSpPr>
        <p:spPr>
          <a:xfrm>
            <a:off x="1347724" y="3549141"/>
            <a:ext cx="376300" cy="376173"/>
          </a:xfrm>
          <a:custGeom>
            <a:rect b="b" l="l" r="r" t="t"/>
            <a:pathLst>
              <a:path extrusionOk="0" h="376173" w="376300">
                <a:moveTo>
                  <a:pt x="9525" y="29972"/>
                </a:moveTo>
                <a:cubicBezTo>
                  <a:pt x="9525" y="18669"/>
                  <a:pt x="18668" y="9525"/>
                  <a:pt x="30098" y="9525"/>
                </a:cubicBezTo>
                <a:cubicBezTo>
                  <a:pt x="30098" y="9525"/>
                  <a:pt x="30098" y="9525"/>
                  <a:pt x="30098" y="9525"/>
                </a:cubicBezTo>
                <a:lnTo>
                  <a:pt x="30098" y="9525"/>
                </a:lnTo>
                <a:lnTo>
                  <a:pt x="346328" y="9525"/>
                </a:lnTo>
                <a:lnTo>
                  <a:pt x="346328" y="9525"/>
                </a:lnTo>
                <a:cubicBezTo>
                  <a:pt x="357631" y="9525"/>
                  <a:pt x="366775" y="18669"/>
                  <a:pt x="366775" y="29972"/>
                </a:cubicBezTo>
                <a:cubicBezTo>
                  <a:pt x="366775" y="29972"/>
                  <a:pt x="366775" y="29972"/>
                  <a:pt x="366775" y="29972"/>
                </a:cubicBezTo>
                <a:lnTo>
                  <a:pt x="366775" y="29972"/>
                </a:lnTo>
                <a:lnTo>
                  <a:pt x="366775" y="346202"/>
                </a:lnTo>
                <a:lnTo>
                  <a:pt x="366775" y="346202"/>
                </a:lnTo>
                <a:cubicBezTo>
                  <a:pt x="366775" y="357504"/>
                  <a:pt x="357631" y="366648"/>
                  <a:pt x="346328" y="366648"/>
                </a:cubicBezTo>
                <a:cubicBezTo>
                  <a:pt x="346328" y="366648"/>
                  <a:pt x="346328" y="366648"/>
                  <a:pt x="346328" y="366648"/>
                </a:cubicBezTo>
                <a:lnTo>
                  <a:pt x="346328" y="366648"/>
                </a:lnTo>
                <a:lnTo>
                  <a:pt x="30098" y="366648"/>
                </a:lnTo>
                <a:lnTo>
                  <a:pt x="30098" y="366648"/>
                </a:lnTo>
                <a:cubicBezTo>
                  <a:pt x="18668" y="366648"/>
                  <a:pt x="9525" y="357504"/>
                  <a:pt x="9525" y="346202"/>
                </a:cubicBezTo>
                <a:cubicBezTo>
                  <a:pt x="9525" y="346202"/>
                  <a:pt x="9525" y="346202"/>
                  <a:pt x="9525" y="346202"/>
                </a:cubicBezTo>
                <a:lnTo>
                  <a:pt x="9525" y="2997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4"/>
          <p:cNvSpPr/>
          <p:nvPr/>
        </p:nvSpPr>
        <p:spPr>
          <a:xfrm>
            <a:off x="2062098" y="3549141"/>
            <a:ext cx="1233551" cy="376173"/>
          </a:xfrm>
          <a:custGeom>
            <a:rect b="b" l="l" r="r" t="t"/>
            <a:pathLst>
              <a:path extrusionOk="0" h="376173" w="1233551">
                <a:moveTo>
                  <a:pt x="9525" y="29972"/>
                </a:moveTo>
                <a:cubicBezTo>
                  <a:pt x="9525" y="18669"/>
                  <a:pt x="18796" y="9525"/>
                  <a:pt x="30099" y="9525"/>
                </a:cubicBezTo>
                <a:cubicBezTo>
                  <a:pt x="30099" y="9525"/>
                  <a:pt x="30099" y="9525"/>
                  <a:pt x="30099" y="9525"/>
                </a:cubicBezTo>
                <a:lnTo>
                  <a:pt x="30099" y="9525"/>
                </a:lnTo>
                <a:lnTo>
                  <a:pt x="1203579" y="9525"/>
                </a:lnTo>
                <a:lnTo>
                  <a:pt x="1203579" y="9525"/>
                </a:lnTo>
                <a:cubicBezTo>
                  <a:pt x="1214882" y="9525"/>
                  <a:pt x="1224026" y="18669"/>
                  <a:pt x="1224026" y="29972"/>
                </a:cubicBezTo>
                <a:cubicBezTo>
                  <a:pt x="1224026" y="29972"/>
                  <a:pt x="1224026" y="29972"/>
                  <a:pt x="1224026" y="29972"/>
                </a:cubicBezTo>
                <a:lnTo>
                  <a:pt x="1224026" y="29972"/>
                </a:lnTo>
                <a:lnTo>
                  <a:pt x="1224026" y="346202"/>
                </a:lnTo>
                <a:lnTo>
                  <a:pt x="1224026" y="346202"/>
                </a:lnTo>
                <a:cubicBezTo>
                  <a:pt x="1224026" y="357504"/>
                  <a:pt x="1214882" y="366648"/>
                  <a:pt x="1203579" y="366648"/>
                </a:cubicBezTo>
                <a:cubicBezTo>
                  <a:pt x="1203579" y="366648"/>
                  <a:pt x="1203579" y="366648"/>
                  <a:pt x="1203579" y="366648"/>
                </a:cubicBezTo>
                <a:lnTo>
                  <a:pt x="1203579" y="366648"/>
                </a:lnTo>
                <a:lnTo>
                  <a:pt x="30099" y="366648"/>
                </a:lnTo>
                <a:lnTo>
                  <a:pt x="30099" y="366648"/>
                </a:lnTo>
                <a:cubicBezTo>
                  <a:pt x="18796" y="366648"/>
                  <a:pt x="9525" y="357504"/>
                  <a:pt x="9525" y="346202"/>
                </a:cubicBezTo>
                <a:cubicBezTo>
                  <a:pt x="9525" y="346202"/>
                  <a:pt x="9525" y="346202"/>
                  <a:pt x="9525" y="346202"/>
                </a:cubicBezTo>
                <a:lnTo>
                  <a:pt x="9525" y="2997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4"/>
          <p:cNvSpPr/>
          <p:nvPr/>
        </p:nvSpPr>
        <p:spPr>
          <a:xfrm>
            <a:off x="5205476" y="3549141"/>
            <a:ext cx="590550" cy="376173"/>
          </a:xfrm>
          <a:custGeom>
            <a:rect b="b" l="l" r="r" t="t"/>
            <a:pathLst>
              <a:path extrusionOk="0" h="376173" w="590550">
                <a:moveTo>
                  <a:pt x="9525" y="29972"/>
                </a:moveTo>
                <a:cubicBezTo>
                  <a:pt x="9525" y="18669"/>
                  <a:pt x="18669" y="9525"/>
                  <a:pt x="29971" y="9525"/>
                </a:cubicBezTo>
                <a:cubicBezTo>
                  <a:pt x="29971" y="9525"/>
                  <a:pt x="29971" y="9525"/>
                  <a:pt x="29971" y="9525"/>
                </a:cubicBezTo>
                <a:lnTo>
                  <a:pt x="29971" y="9525"/>
                </a:lnTo>
                <a:lnTo>
                  <a:pt x="560451" y="9525"/>
                </a:lnTo>
                <a:lnTo>
                  <a:pt x="560451" y="9525"/>
                </a:lnTo>
                <a:cubicBezTo>
                  <a:pt x="571753" y="9525"/>
                  <a:pt x="581025" y="18669"/>
                  <a:pt x="581025" y="29972"/>
                </a:cubicBezTo>
                <a:cubicBezTo>
                  <a:pt x="581025" y="29972"/>
                  <a:pt x="581025" y="29972"/>
                  <a:pt x="581025" y="29972"/>
                </a:cubicBezTo>
                <a:lnTo>
                  <a:pt x="581025" y="29972"/>
                </a:lnTo>
                <a:lnTo>
                  <a:pt x="581025" y="346202"/>
                </a:lnTo>
                <a:lnTo>
                  <a:pt x="581025" y="346202"/>
                </a:lnTo>
                <a:cubicBezTo>
                  <a:pt x="581025" y="357504"/>
                  <a:pt x="571753" y="366648"/>
                  <a:pt x="560451" y="366648"/>
                </a:cubicBezTo>
                <a:cubicBezTo>
                  <a:pt x="560451" y="366648"/>
                  <a:pt x="560451" y="366648"/>
                  <a:pt x="560451" y="366648"/>
                </a:cubicBezTo>
                <a:lnTo>
                  <a:pt x="560451" y="366648"/>
                </a:lnTo>
                <a:lnTo>
                  <a:pt x="29971" y="366648"/>
                </a:lnTo>
                <a:lnTo>
                  <a:pt x="29971" y="366648"/>
                </a:lnTo>
                <a:cubicBezTo>
                  <a:pt x="18669" y="366648"/>
                  <a:pt x="9525" y="357504"/>
                  <a:pt x="9525" y="346202"/>
                </a:cubicBezTo>
                <a:cubicBezTo>
                  <a:pt x="9525" y="346202"/>
                  <a:pt x="9525" y="346202"/>
                  <a:pt x="9525" y="346202"/>
                </a:cubicBezTo>
                <a:lnTo>
                  <a:pt x="9525" y="2997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4"/>
          <p:cNvSpPr/>
          <p:nvPr/>
        </p:nvSpPr>
        <p:spPr>
          <a:xfrm>
            <a:off x="4062348" y="3562350"/>
            <a:ext cx="733552" cy="376301"/>
          </a:xfrm>
          <a:custGeom>
            <a:rect b="b" l="l" r="r" t="t"/>
            <a:pathLst>
              <a:path extrusionOk="0" h="376301" w="733552">
                <a:moveTo>
                  <a:pt x="9525" y="29971"/>
                </a:moveTo>
                <a:cubicBezTo>
                  <a:pt x="9525" y="18669"/>
                  <a:pt x="18796" y="9525"/>
                  <a:pt x="30098" y="9525"/>
                </a:cubicBezTo>
                <a:cubicBezTo>
                  <a:pt x="30098" y="9525"/>
                  <a:pt x="30098" y="9525"/>
                  <a:pt x="30098" y="9525"/>
                </a:cubicBezTo>
                <a:lnTo>
                  <a:pt x="30098" y="9525"/>
                </a:lnTo>
                <a:lnTo>
                  <a:pt x="703453" y="9525"/>
                </a:lnTo>
                <a:lnTo>
                  <a:pt x="703453" y="9525"/>
                </a:lnTo>
                <a:cubicBezTo>
                  <a:pt x="714755" y="9525"/>
                  <a:pt x="724027" y="18669"/>
                  <a:pt x="724027" y="29971"/>
                </a:cubicBezTo>
                <a:cubicBezTo>
                  <a:pt x="724027" y="29971"/>
                  <a:pt x="724027" y="29971"/>
                  <a:pt x="724027" y="29971"/>
                </a:cubicBezTo>
                <a:lnTo>
                  <a:pt x="724027" y="29971"/>
                </a:lnTo>
                <a:lnTo>
                  <a:pt x="724027" y="346202"/>
                </a:lnTo>
                <a:lnTo>
                  <a:pt x="724027" y="346202"/>
                </a:lnTo>
                <a:cubicBezTo>
                  <a:pt x="724027" y="357504"/>
                  <a:pt x="714755" y="366776"/>
                  <a:pt x="703453" y="366776"/>
                </a:cubicBezTo>
                <a:cubicBezTo>
                  <a:pt x="703453" y="366776"/>
                  <a:pt x="703453" y="366776"/>
                  <a:pt x="703453" y="366776"/>
                </a:cubicBezTo>
                <a:lnTo>
                  <a:pt x="703453" y="366776"/>
                </a:lnTo>
                <a:lnTo>
                  <a:pt x="30098" y="366776"/>
                </a:lnTo>
                <a:lnTo>
                  <a:pt x="30098" y="366776"/>
                </a:lnTo>
                <a:cubicBezTo>
                  <a:pt x="18796" y="366776"/>
                  <a:pt x="9525" y="357504"/>
                  <a:pt x="9525" y="346202"/>
                </a:cubicBezTo>
                <a:cubicBezTo>
                  <a:pt x="9525" y="346202"/>
                  <a:pt x="9525" y="346202"/>
                  <a:pt x="9525" y="346202"/>
                </a:cubicBezTo>
                <a:lnTo>
                  <a:pt x="9525" y="2997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14"/>
          <p:cNvSpPr/>
          <p:nvPr/>
        </p:nvSpPr>
        <p:spPr>
          <a:xfrm>
            <a:off x="6205601" y="3562350"/>
            <a:ext cx="1233423" cy="376301"/>
          </a:xfrm>
          <a:custGeom>
            <a:rect b="b" l="l" r="r" t="t"/>
            <a:pathLst>
              <a:path extrusionOk="0" h="376301" w="1233423">
                <a:moveTo>
                  <a:pt x="9525" y="29971"/>
                </a:moveTo>
                <a:cubicBezTo>
                  <a:pt x="9525" y="18669"/>
                  <a:pt x="18669" y="9525"/>
                  <a:pt x="29971" y="9525"/>
                </a:cubicBezTo>
                <a:cubicBezTo>
                  <a:pt x="29971" y="9525"/>
                  <a:pt x="29971" y="9525"/>
                  <a:pt x="29971" y="9525"/>
                </a:cubicBezTo>
                <a:lnTo>
                  <a:pt x="29971" y="9525"/>
                </a:lnTo>
                <a:lnTo>
                  <a:pt x="1203452" y="9525"/>
                </a:lnTo>
                <a:lnTo>
                  <a:pt x="1203452" y="9525"/>
                </a:lnTo>
                <a:cubicBezTo>
                  <a:pt x="1214755" y="9525"/>
                  <a:pt x="1223898" y="18669"/>
                  <a:pt x="1223898" y="29971"/>
                </a:cubicBezTo>
                <a:cubicBezTo>
                  <a:pt x="1223898" y="29971"/>
                  <a:pt x="1223898" y="29971"/>
                  <a:pt x="1223898" y="29971"/>
                </a:cubicBezTo>
                <a:lnTo>
                  <a:pt x="1223898" y="29971"/>
                </a:lnTo>
                <a:lnTo>
                  <a:pt x="1223898" y="346202"/>
                </a:lnTo>
                <a:lnTo>
                  <a:pt x="1223898" y="346202"/>
                </a:lnTo>
                <a:cubicBezTo>
                  <a:pt x="1223898" y="357504"/>
                  <a:pt x="1214755" y="366776"/>
                  <a:pt x="1203452" y="366776"/>
                </a:cubicBezTo>
                <a:cubicBezTo>
                  <a:pt x="1203452" y="366776"/>
                  <a:pt x="1203452" y="366776"/>
                  <a:pt x="1203452" y="366776"/>
                </a:cubicBezTo>
                <a:lnTo>
                  <a:pt x="1203452" y="366776"/>
                </a:lnTo>
                <a:lnTo>
                  <a:pt x="29971" y="366776"/>
                </a:lnTo>
                <a:lnTo>
                  <a:pt x="29971" y="366776"/>
                </a:lnTo>
                <a:cubicBezTo>
                  <a:pt x="18669" y="366776"/>
                  <a:pt x="9525" y="357504"/>
                  <a:pt x="9525" y="346202"/>
                </a:cubicBezTo>
                <a:cubicBezTo>
                  <a:pt x="9525" y="346202"/>
                  <a:pt x="9525" y="346202"/>
                  <a:pt x="9525" y="346202"/>
                </a:cubicBezTo>
                <a:lnTo>
                  <a:pt x="9525" y="2997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14"/>
          <p:cNvSpPr/>
          <p:nvPr/>
        </p:nvSpPr>
        <p:spPr>
          <a:xfrm>
            <a:off x="628625" y="3128950"/>
            <a:ext cx="8445332" cy="1385951"/>
          </a:xfrm>
          <a:custGeom>
            <a:rect b="b" l="l" r="r" t="t"/>
            <a:pathLst>
              <a:path extrusionOk="0" h="1385951" w="8101038">
                <a:moveTo>
                  <a:pt x="14287" y="41465"/>
                </a:moveTo>
                <a:cubicBezTo>
                  <a:pt x="14287" y="26479"/>
                  <a:pt x="26466" y="14287"/>
                  <a:pt x="41503" y="14287"/>
                </a:cubicBezTo>
                <a:cubicBezTo>
                  <a:pt x="41503" y="14287"/>
                  <a:pt x="41503" y="14287"/>
                  <a:pt x="41503" y="14287"/>
                </a:cubicBezTo>
                <a:lnTo>
                  <a:pt x="41503" y="14287"/>
                </a:lnTo>
                <a:lnTo>
                  <a:pt x="8059572" y="14287"/>
                </a:lnTo>
                <a:lnTo>
                  <a:pt x="8059572" y="14287"/>
                </a:lnTo>
                <a:cubicBezTo>
                  <a:pt x="8074558" y="14287"/>
                  <a:pt x="8086750" y="26479"/>
                  <a:pt x="8086750" y="41465"/>
                </a:cubicBezTo>
                <a:cubicBezTo>
                  <a:pt x="8086750" y="41465"/>
                  <a:pt x="8086750" y="41465"/>
                  <a:pt x="8086750" y="41465"/>
                </a:cubicBezTo>
                <a:lnTo>
                  <a:pt x="8086750" y="41465"/>
                </a:lnTo>
                <a:lnTo>
                  <a:pt x="8086750" y="1344358"/>
                </a:lnTo>
                <a:lnTo>
                  <a:pt x="8086750" y="1344358"/>
                </a:lnTo>
                <a:cubicBezTo>
                  <a:pt x="8086750" y="1359471"/>
                  <a:pt x="8074558" y="1371663"/>
                  <a:pt x="8059572" y="1371663"/>
                </a:cubicBezTo>
                <a:cubicBezTo>
                  <a:pt x="8059572" y="1371663"/>
                  <a:pt x="8059572" y="1371663"/>
                  <a:pt x="8059572" y="1371663"/>
                </a:cubicBezTo>
                <a:lnTo>
                  <a:pt x="8059572" y="1371663"/>
                </a:lnTo>
                <a:lnTo>
                  <a:pt x="41503" y="1371663"/>
                </a:lnTo>
                <a:lnTo>
                  <a:pt x="41503" y="1371663"/>
                </a:lnTo>
                <a:cubicBezTo>
                  <a:pt x="26466" y="1371663"/>
                  <a:pt x="14287" y="1359471"/>
                  <a:pt x="14287" y="1344358"/>
                </a:cubicBezTo>
                <a:cubicBezTo>
                  <a:pt x="14287" y="1344358"/>
                  <a:pt x="14287" y="1344358"/>
                  <a:pt x="14287" y="1344358"/>
                </a:cubicBezTo>
                <a:lnTo>
                  <a:pt x="14287" y="4146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4"/>
          <p:cNvSpPr txBox="1"/>
          <p:nvPr/>
        </p:nvSpPr>
        <p:spPr>
          <a:xfrm>
            <a:off x="546100" y="431800"/>
            <a:ext cx="4025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33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객체에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/>
          </a:p>
        </p:txBody>
      </p:sp>
      <p:sp>
        <p:nvSpPr>
          <p:cNvPr id="762" name="Google Shape;762;p14"/>
          <p:cNvSpPr txBox="1"/>
          <p:nvPr/>
        </p:nvSpPr>
        <p:spPr>
          <a:xfrm>
            <a:off x="914400" y="1854200"/>
            <a:ext cx="76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3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</p:txBody>
      </p:sp>
      <p:sp>
        <p:nvSpPr>
          <p:cNvPr id="763" name="Google Shape;763;p14"/>
          <p:cNvSpPr txBox="1"/>
          <p:nvPr/>
        </p:nvSpPr>
        <p:spPr>
          <a:xfrm>
            <a:off x="1193800" y="1778000"/>
            <a:ext cx="1949252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3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</a:t>
            </a:r>
            <a:r>
              <a:rPr b="0" i="0" lang="en-US" sz="15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b="0" i="0" lang="en-US" sz="159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적</a:t>
            </a:r>
            <a:r>
              <a:rPr b="0" i="0" lang="en-US" sz="15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의미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객체지향</a:t>
            </a:r>
            <a:r>
              <a:rPr b="0" i="0" lang="en-US" sz="15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프로그래밍</a:t>
            </a:r>
            <a:endParaRPr/>
          </a:p>
        </p:txBody>
      </p:sp>
      <p:sp>
        <p:nvSpPr>
          <p:cNvPr id="764" name="Google Shape;764;p14"/>
          <p:cNvSpPr txBox="1"/>
          <p:nvPr/>
        </p:nvSpPr>
        <p:spPr>
          <a:xfrm>
            <a:off x="3390900" y="1778000"/>
            <a:ext cx="21336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3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물건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중심의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</a:t>
            </a:r>
            <a:endParaRPr/>
          </a:p>
        </p:txBody>
      </p:sp>
      <p:sp>
        <p:nvSpPr>
          <p:cNvPr id="765" name="Google Shape;765;p14"/>
          <p:cNvSpPr txBox="1"/>
          <p:nvPr/>
        </p:nvSpPr>
        <p:spPr>
          <a:xfrm>
            <a:off x="1092200" y="3632200"/>
            <a:ext cx="786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“나는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과일장수에게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두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개의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사과를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400" u="none" cap="none" strike="noStrike">
                <a:solidFill>
                  <a:srgbClr val="638CAE"/>
                </a:solidFill>
                <a:latin typeface="Arial"/>
                <a:ea typeface="Arial"/>
                <a:cs typeface="Arial"/>
                <a:sym typeface="Arial"/>
              </a:rPr>
              <a:t>구매했다!”</a:t>
            </a:r>
            <a:endParaRPr/>
          </a:p>
        </p:txBody>
      </p:sp>
      <p:sp>
        <p:nvSpPr>
          <p:cNvPr id="766" name="Google Shape;766;p14"/>
          <p:cNvSpPr txBox="1"/>
          <p:nvPr/>
        </p:nvSpPr>
        <p:spPr>
          <a:xfrm>
            <a:off x="1282700" y="3263900"/>
            <a:ext cx="7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5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객체</a:t>
            </a:r>
            <a:endParaRPr/>
          </a:p>
        </p:txBody>
      </p:sp>
      <p:sp>
        <p:nvSpPr>
          <p:cNvPr id="767" name="Google Shape;767;p14"/>
          <p:cNvSpPr txBox="1"/>
          <p:nvPr/>
        </p:nvSpPr>
        <p:spPr>
          <a:xfrm>
            <a:off x="2489200" y="3289300"/>
            <a:ext cx="85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5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객체</a:t>
            </a:r>
            <a:endParaRPr/>
          </a:p>
        </p:txBody>
      </p:sp>
      <p:sp>
        <p:nvSpPr>
          <p:cNvPr id="768" name="Google Shape;768;p14"/>
          <p:cNvSpPr txBox="1"/>
          <p:nvPr/>
        </p:nvSpPr>
        <p:spPr>
          <a:xfrm>
            <a:off x="5207000" y="3289300"/>
            <a:ext cx="78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5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객체</a:t>
            </a:r>
            <a:endParaRPr/>
          </a:p>
        </p:txBody>
      </p:sp>
      <p:sp>
        <p:nvSpPr>
          <p:cNvPr id="769" name="Google Shape;769;p14"/>
          <p:cNvSpPr txBox="1"/>
          <p:nvPr/>
        </p:nvSpPr>
        <p:spPr>
          <a:xfrm>
            <a:off x="4127500" y="4051300"/>
            <a:ext cx="10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8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/>
          </a:p>
        </p:txBody>
      </p:sp>
      <p:sp>
        <p:nvSpPr>
          <p:cNvPr id="770" name="Google Shape;770;p14"/>
          <p:cNvSpPr txBox="1"/>
          <p:nvPr/>
        </p:nvSpPr>
        <p:spPr>
          <a:xfrm>
            <a:off x="6400800" y="4051300"/>
            <a:ext cx="13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8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행위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98" u="none" cap="none" strike="noStrike">
                <a:solidFill>
                  <a:srgbClr val="93490B"/>
                </a:solidFill>
                <a:latin typeface="Arial"/>
                <a:ea typeface="Arial"/>
                <a:cs typeface="Arial"/>
                <a:sym typeface="Arial"/>
              </a:rPr>
              <a:t>기능</a:t>
            </a:r>
            <a:endParaRPr/>
          </a:p>
        </p:txBody>
      </p:sp>
      <p:sp>
        <p:nvSpPr>
          <p:cNvPr id="771" name="Google Shape;771;p14"/>
          <p:cNvSpPr txBox="1"/>
          <p:nvPr/>
        </p:nvSpPr>
        <p:spPr>
          <a:xfrm>
            <a:off x="1016000" y="4749800"/>
            <a:ext cx="71755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프로그래밍에서는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과일장수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사과라는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등장시켜서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구매라는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실체화한다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6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사물과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행동을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실체화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시키는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프로그래밍이다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3E5D78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1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1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5"/>
          <p:cNvSpPr/>
          <p:nvPr/>
        </p:nvSpPr>
        <p:spPr>
          <a:xfrm>
            <a:off x="485749" y="1628711"/>
            <a:ext cx="5600789" cy="1243076"/>
          </a:xfrm>
          <a:custGeom>
            <a:rect b="b" l="l" r="r" t="t"/>
            <a:pathLst>
              <a:path extrusionOk="0" h="1243076" w="5600789">
                <a:moveTo>
                  <a:pt x="14287" y="38671"/>
                </a:moveTo>
                <a:cubicBezTo>
                  <a:pt x="14287" y="25209"/>
                  <a:pt x="25184" y="14287"/>
                  <a:pt x="38633" y="14287"/>
                </a:cubicBezTo>
                <a:cubicBezTo>
                  <a:pt x="38633" y="14287"/>
                  <a:pt x="38633" y="14287"/>
                  <a:pt x="38633" y="14287"/>
                </a:cubicBezTo>
                <a:lnTo>
                  <a:pt x="38633" y="14287"/>
                </a:lnTo>
                <a:lnTo>
                  <a:pt x="5562117" y="14287"/>
                </a:lnTo>
                <a:lnTo>
                  <a:pt x="5562117" y="14287"/>
                </a:lnTo>
                <a:cubicBezTo>
                  <a:pt x="5575579" y="14287"/>
                  <a:pt x="5586501" y="25209"/>
                  <a:pt x="5586501" y="38671"/>
                </a:cubicBezTo>
                <a:cubicBezTo>
                  <a:pt x="5586501" y="38671"/>
                  <a:pt x="5586501" y="38671"/>
                  <a:pt x="5586501" y="38671"/>
                </a:cubicBezTo>
                <a:lnTo>
                  <a:pt x="5586501" y="38671"/>
                </a:lnTo>
                <a:lnTo>
                  <a:pt x="5586501" y="1204404"/>
                </a:lnTo>
                <a:lnTo>
                  <a:pt x="5586501" y="1204404"/>
                </a:lnTo>
                <a:cubicBezTo>
                  <a:pt x="5586501" y="1217866"/>
                  <a:pt x="5575579" y="1228788"/>
                  <a:pt x="5562117" y="1228788"/>
                </a:cubicBezTo>
                <a:cubicBezTo>
                  <a:pt x="5562117" y="1228788"/>
                  <a:pt x="5562117" y="1228788"/>
                  <a:pt x="5562117" y="1228788"/>
                </a:cubicBezTo>
                <a:lnTo>
                  <a:pt x="5562117" y="1228788"/>
                </a:lnTo>
                <a:lnTo>
                  <a:pt x="38633" y="1228788"/>
                </a:lnTo>
                <a:lnTo>
                  <a:pt x="38633" y="1228788"/>
                </a:lnTo>
                <a:cubicBezTo>
                  <a:pt x="25184" y="1228788"/>
                  <a:pt x="14287" y="1217866"/>
                  <a:pt x="14287" y="1204404"/>
                </a:cubicBezTo>
                <a:cubicBezTo>
                  <a:pt x="14287" y="1204404"/>
                  <a:pt x="14287" y="1204404"/>
                  <a:pt x="14287" y="1204404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15"/>
          <p:cNvSpPr/>
          <p:nvPr/>
        </p:nvSpPr>
        <p:spPr>
          <a:xfrm>
            <a:off x="485749" y="3414712"/>
            <a:ext cx="5600789" cy="742950"/>
          </a:xfrm>
          <a:custGeom>
            <a:rect b="b" l="l" r="r" t="t"/>
            <a:pathLst>
              <a:path extrusionOk="0" h="742950" w="5600789">
                <a:moveTo>
                  <a:pt x="14287" y="28638"/>
                </a:moveTo>
                <a:cubicBezTo>
                  <a:pt x="14287" y="20637"/>
                  <a:pt x="20700" y="14287"/>
                  <a:pt x="28613" y="14287"/>
                </a:cubicBezTo>
                <a:cubicBezTo>
                  <a:pt x="28613" y="14287"/>
                  <a:pt x="28613" y="14287"/>
                  <a:pt x="28613" y="14287"/>
                </a:cubicBezTo>
                <a:lnTo>
                  <a:pt x="28613" y="14287"/>
                </a:lnTo>
                <a:lnTo>
                  <a:pt x="5572150" y="14287"/>
                </a:lnTo>
                <a:lnTo>
                  <a:pt x="5572150" y="14287"/>
                </a:lnTo>
                <a:cubicBezTo>
                  <a:pt x="5580024" y="14287"/>
                  <a:pt x="5586501" y="20637"/>
                  <a:pt x="5586501" y="28638"/>
                </a:cubicBezTo>
                <a:cubicBezTo>
                  <a:pt x="5586501" y="28638"/>
                  <a:pt x="5586501" y="28638"/>
                  <a:pt x="5586501" y="28638"/>
                </a:cubicBezTo>
                <a:lnTo>
                  <a:pt x="5586501" y="28638"/>
                </a:lnTo>
                <a:lnTo>
                  <a:pt x="5586501" y="714311"/>
                </a:lnTo>
                <a:lnTo>
                  <a:pt x="5586501" y="714311"/>
                </a:lnTo>
                <a:cubicBezTo>
                  <a:pt x="5586501" y="722312"/>
                  <a:pt x="5580024" y="728662"/>
                  <a:pt x="5572150" y="728662"/>
                </a:cubicBezTo>
                <a:cubicBezTo>
                  <a:pt x="5572150" y="728662"/>
                  <a:pt x="5572150" y="728662"/>
                  <a:pt x="5572150" y="728662"/>
                </a:cubicBezTo>
                <a:lnTo>
                  <a:pt x="5572150" y="728662"/>
                </a:lnTo>
                <a:lnTo>
                  <a:pt x="28613" y="728662"/>
                </a:lnTo>
                <a:lnTo>
                  <a:pt x="28613" y="728662"/>
                </a:lnTo>
                <a:cubicBezTo>
                  <a:pt x="20700" y="728662"/>
                  <a:pt x="14287" y="722312"/>
                  <a:pt x="14287" y="714311"/>
                </a:cubicBezTo>
                <a:cubicBezTo>
                  <a:pt x="14287" y="714311"/>
                  <a:pt x="14287" y="714311"/>
                  <a:pt x="14287" y="714311"/>
                </a:cubicBezTo>
                <a:lnTo>
                  <a:pt x="14287" y="2863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5"/>
          <p:cNvSpPr/>
          <p:nvPr/>
        </p:nvSpPr>
        <p:spPr>
          <a:xfrm>
            <a:off x="485749" y="4629213"/>
            <a:ext cx="5600789" cy="1595399"/>
          </a:xfrm>
          <a:custGeom>
            <a:rect b="b" l="l" r="r" t="t"/>
            <a:pathLst>
              <a:path extrusionOk="0" h="1595399" w="5600789">
                <a:moveTo>
                  <a:pt x="14287" y="45656"/>
                </a:moveTo>
                <a:cubicBezTo>
                  <a:pt x="14287" y="28257"/>
                  <a:pt x="28346" y="14287"/>
                  <a:pt x="45694" y="14287"/>
                </a:cubicBezTo>
                <a:cubicBezTo>
                  <a:pt x="45694" y="14287"/>
                  <a:pt x="45694" y="14287"/>
                  <a:pt x="45694" y="14287"/>
                </a:cubicBezTo>
                <a:lnTo>
                  <a:pt x="45694" y="14287"/>
                </a:lnTo>
                <a:lnTo>
                  <a:pt x="5555005" y="14287"/>
                </a:lnTo>
                <a:lnTo>
                  <a:pt x="5555005" y="14287"/>
                </a:lnTo>
                <a:cubicBezTo>
                  <a:pt x="5572404" y="14287"/>
                  <a:pt x="5586501" y="28257"/>
                  <a:pt x="5586501" y="45656"/>
                </a:cubicBezTo>
                <a:cubicBezTo>
                  <a:pt x="5586501" y="45656"/>
                  <a:pt x="5586501" y="45656"/>
                  <a:pt x="5586501" y="45656"/>
                </a:cubicBezTo>
                <a:lnTo>
                  <a:pt x="5586501" y="45656"/>
                </a:lnTo>
                <a:lnTo>
                  <a:pt x="5586501" y="1549704"/>
                </a:lnTo>
                <a:lnTo>
                  <a:pt x="5586501" y="1549704"/>
                </a:lnTo>
                <a:cubicBezTo>
                  <a:pt x="5586501" y="1567052"/>
                  <a:pt x="5572404" y="1581112"/>
                  <a:pt x="5555005" y="1581112"/>
                </a:cubicBezTo>
                <a:cubicBezTo>
                  <a:pt x="5555005" y="1581112"/>
                  <a:pt x="5555005" y="1581112"/>
                  <a:pt x="5555005" y="1581112"/>
                </a:cubicBezTo>
                <a:lnTo>
                  <a:pt x="5555005" y="1581112"/>
                </a:lnTo>
                <a:lnTo>
                  <a:pt x="45694" y="1581112"/>
                </a:lnTo>
                <a:lnTo>
                  <a:pt x="45694" y="1581112"/>
                </a:lnTo>
                <a:cubicBezTo>
                  <a:pt x="28346" y="1581112"/>
                  <a:pt x="14287" y="1567052"/>
                  <a:pt x="14287" y="1549704"/>
                </a:cubicBezTo>
                <a:cubicBezTo>
                  <a:pt x="14287" y="1549704"/>
                  <a:pt x="14287" y="1549704"/>
                  <a:pt x="14287" y="1549704"/>
                </a:cubicBezTo>
                <a:lnTo>
                  <a:pt x="14287" y="4565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5" name="Google Shape;8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1701800"/>
            <a:ext cx="4114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3441700"/>
            <a:ext cx="40132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600" y="4648200"/>
            <a:ext cx="48133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5"/>
          <p:cNvSpPr txBox="1"/>
          <p:nvPr/>
        </p:nvSpPr>
        <p:spPr>
          <a:xfrm>
            <a:off x="514425" y="105400"/>
            <a:ext cx="7284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이루는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기능입니다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0" i="0" lang="en-US" sz="1598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과일장수</a:t>
            </a:r>
            <a:r>
              <a:rPr b="0" i="0" lang="en-US" sz="15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8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객체의</a:t>
            </a:r>
            <a:r>
              <a:rPr b="0" i="0" lang="en-US" sz="15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8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표현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704" u="none" cap="none" strike="noStrike">
                <a:solidFill>
                  <a:srgbClr val="7D8525"/>
                </a:solidFill>
                <a:latin typeface="Arial"/>
                <a:ea typeface="Arial"/>
                <a:cs typeface="Arial"/>
                <a:sym typeface="Arial"/>
              </a:rPr>
              <a:t>행위</a:t>
            </a:r>
            <a:endParaRPr/>
          </a:p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b="0" i="0" lang="en-US" sz="1704" u="none" cap="none" strike="noStrike">
                <a:solidFill>
                  <a:srgbClr val="7D8525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706" u="none" cap="none" strike="noStrike">
                <a:solidFill>
                  <a:srgbClr val="7D8525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과일장수의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표현</a:t>
            </a:r>
            <a:endParaRPr/>
          </a:p>
        </p:txBody>
      </p:sp>
      <p:sp>
        <p:nvSpPr>
          <p:cNvPr id="829" name="Google Shape;829;p15"/>
          <p:cNvSpPr txBox="1"/>
          <p:nvPr/>
        </p:nvSpPr>
        <p:spPr>
          <a:xfrm>
            <a:off x="4356100" y="4343400"/>
            <a:ext cx="213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과일장수의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행위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596" u="none" cap="none" strike="noStrike">
                <a:solidFill>
                  <a:srgbClr val="294349"/>
                </a:solidFill>
                <a:latin typeface="Arial"/>
                <a:ea typeface="Arial"/>
                <a:cs typeface="Arial"/>
                <a:sym typeface="Arial"/>
              </a:rPr>
              <a:t>표현</a:t>
            </a:r>
            <a:endParaRPr/>
          </a:p>
        </p:txBody>
      </p:sp>
      <p:sp>
        <p:nvSpPr>
          <p:cNvPr id="830" name="Google Shape;830;p15"/>
          <p:cNvSpPr txBox="1"/>
          <p:nvPr/>
        </p:nvSpPr>
        <p:spPr>
          <a:xfrm>
            <a:off x="6235700" y="5689600"/>
            <a:ext cx="2374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행위를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6"/>
          <p:cNvSpPr/>
          <p:nvPr/>
        </p:nvSpPr>
        <p:spPr>
          <a:xfrm>
            <a:off x="37413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1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1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1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1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1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1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1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1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6"/>
          <p:cNvSpPr/>
          <p:nvPr/>
        </p:nvSpPr>
        <p:spPr>
          <a:xfrm>
            <a:off x="631799" y="4560887"/>
            <a:ext cx="3451187" cy="1450987"/>
          </a:xfrm>
          <a:custGeom>
            <a:rect b="b" l="l" r="r" t="t"/>
            <a:pathLst>
              <a:path extrusionOk="0" h="1450987" w="3451187">
                <a:moveTo>
                  <a:pt x="11112" y="37147"/>
                </a:moveTo>
                <a:cubicBezTo>
                  <a:pt x="11112" y="22796"/>
                  <a:pt x="22796" y="11112"/>
                  <a:pt x="37198" y="11112"/>
                </a:cubicBezTo>
                <a:cubicBezTo>
                  <a:pt x="37198" y="11112"/>
                  <a:pt x="37198" y="11112"/>
                  <a:pt x="37198" y="11112"/>
                </a:cubicBezTo>
                <a:lnTo>
                  <a:pt x="37198" y="11112"/>
                </a:lnTo>
                <a:lnTo>
                  <a:pt x="3414039" y="11112"/>
                </a:lnTo>
                <a:lnTo>
                  <a:pt x="3414039" y="11112"/>
                </a:lnTo>
                <a:cubicBezTo>
                  <a:pt x="3428390" y="11112"/>
                  <a:pt x="3440074" y="22796"/>
                  <a:pt x="3440074" y="37147"/>
                </a:cubicBezTo>
                <a:cubicBezTo>
                  <a:pt x="3440074" y="37147"/>
                  <a:pt x="3440074" y="37147"/>
                  <a:pt x="3440074" y="37147"/>
                </a:cubicBezTo>
                <a:lnTo>
                  <a:pt x="3440074" y="37147"/>
                </a:lnTo>
                <a:lnTo>
                  <a:pt x="3440074" y="1413789"/>
                </a:lnTo>
                <a:lnTo>
                  <a:pt x="3440074" y="1413789"/>
                </a:lnTo>
                <a:cubicBezTo>
                  <a:pt x="3440074" y="1428203"/>
                  <a:pt x="3428390" y="1439875"/>
                  <a:pt x="3414039" y="1439875"/>
                </a:cubicBezTo>
                <a:cubicBezTo>
                  <a:pt x="3414039" y="1439875"/>
                  <a:pt x="3414039" y="1439875"/>
                  <a:pt x="3414039" y="1439875"/>
                </a:cubicBezTo>
                <a:lnTo>
                  <a:pt x="3414039" y="1439875"/>
                </a:lnTo>
                <a:lnTo>
                  <a:pt x="37198" y="1439875"/>
                </a:lnTo>
                <a:lnTo>
                  <a:pt x="37198" y="1439875"/>
                </a:lnTo>
                <a:cubicBezTo>
                  <a:pt x="22796" y="1439875"/>
                  <a:pt x="11112" y="1428203"/>
                  <a:pt x="11112" y="1413789"/>
                </a:cubicBezTo>
                <a:cubicBezTo>
                  <a:pt x="11112" y="1413789"/>
                  <a:pt x="11112" y="1413789"/>
                  <a:pt x="11112" y="1413789"/>
                </a:cubicBezTo>
                <a:lnTo>
                  <a:pt x="11112" y="3714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6"/>
          <p:cNvSpPr/>
          <p:nvPr/>
        </p:nvSpPr>
        <p:spPr>
          <a:xfrm>
            <a:off x="4632388" y="4560887"/>
            <a:ext cx="3451225" cy="1450987"/>
          </a:xfrm>
          <a:custGeom>
            <a:rect b="b" l="l" r="r" t="t"/>
            <a:pathLst>
              <a:path extrusionOk="0" h="1450987" w="3451225">
                <a:moveTo>
                  <a:pt x="11112" y="37147"/>
                </a:moveTo>
                <a:cubicBezTo>
                  <a:pt x="11112" y="22796"/>
                  <a:pt x="22669" y="11112"/>
                  <a:pt x="37147" y="11112"/>
                </a:cubicBezTo>
                <a:cubicBezTo>
                  <a:pt x="37147" y="11112"/>
                  <a:pt x="37147" y="11112"/>
                  <a:pt x="37147" y="11112"/>
                </a:cubicBezTo>
                <a:lnTo>
                  <a:pt x="37147" y="11112"/>
                </a:lnTo>
                <a:lnTo>
                  <a:pt x="3413950" y="11112"/>
                </a:lnTo>
                <a:lnTo>
                  <a:pt x="3413950" y="11112"/>
                </a:lnTo>
                <a:cubicBezTo>
                  <a:pt x="3428428" y="11112"/>
                  <a:pt x="3440112" y="22796"/>
                  <a:pt x="3440112" y="37147"/>
                </a:cubicBezTo>
                <a:cubicBezTo>
                  <a:pt x="3440112" y="37147"/>
                  <a:pt x="3440112" y="37147"/>
                  <a:pt x="3440112" y="37147"/>
                </a:cubicBezTo>
                <a:lnTo>
                  <a:pt x="3440112" y="37147"/>
                </a:lnTo>
                <a:lnTo>
                  <a:pt x="3440112" y="1413789"/>
                </a:lnTo>
                <a:lnTo>
                  <a:pt x="3440112" y="1413789"/>
                </a:lnTo>
                <a:cubicBezTo>
                  <a:pt x="3440112" y="1428203"/>
                  <a:pt x="3428428" y="1439875"/>
                  <a:pt x="3413950" y="1439875"/>
                </a:cubicBezTo>
                <a:cubicBezTo>
                  <a:pt x="3413950" y="1439875"/>
                  <a:pt x="3413950" y="1439875"/>
                  <a:pt x="3413950" y="1439875"/>
                </a:cubicBezTo>
                <a:lnTo>
                  <a:pt x="3413950" y="1439875"/>
                </a:lnTo>
                <a:lnTo>
                  <a:pt x="37147" y="1439875"/>
                </a:lnTo>
                <a:lnTo>
                  <a:pt x="37147" y="1439875"/>
                </a:lnTo>
                <a:cubicBezTo>
                  <a:pt x="22669" y="1439875"/>
                  <a:pt x="11112" y="1428203"/>
                  <a:pt x="11112" y="1413789"/>
                </a:cubicBezTo>
                <a:cubicBezTo>
                  <a:pt x="11112" y="1413789"/>
                  <a:pt x="11112" y="1413789"/>
                  <a:pt x="11112" y="1413789"/>
                </a:cubicBezTo>
                <a:lnTo>
                  <a:pt x="11112" y="3714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16"/>
          <p:cNvSpPr/>
          <p:nvPr/>
        </p:nvSpPr>
        <p:spPr>
          <a:xfrm>
            <a:off x="4376039" y="4206621"/>
            <a:ext cx="314325" cy="302640"/>
          </a:xfrm>
          <a:custGeom>
            <a:rect b="b" l="l" r="r" t="t"/>
            <a:pathLst>
              <a:path extrusionOk="0" h="302640" w="314325">
                <a:moveTo>
                  <a:pt x="219455" y="302640"/>
                </a:moveTo>
                <a:lnTo>
                  <a:pt x="59308" y="160146"/>
                </a:lnTo>
                <a:lnTo>
                  <a:pt x="11810" y="213486"/>
                </a:lnTo>
                <a:lnTo>
                  <a:pt x="0" y="11810"/>
                </a:lnTo>
                <a:lnTo>
                  <a:pt x="201676" y="0"/>
                </a:lnTo>
                <a:lnTo>
                  <a:pt x="154177" y="53466"/>
                </a:lnTo>
                <a:lnTo>
                  <a:pt x="314325" y="195833"/>
                </a:lnTo>
                <a:lnTo>
                  <a:pt x="213486" y="201802"/>
                </a:lnTo>
                <a:lnTo>
                  <a:pt x="219455" y="302640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4366514" y="4197096"/>
            <a:ext cx="333375" cy="321690"/>
          </a:xfrm>
          <a:custGeom>
            <a:rect b="b" l="l" r="r" t="t"/>
            <a:pathLst>
              <a:path extrusionOk="0" h="321690" w="333375">
                <a:moveTo>
                  <a:pt x="228980" y="312165"/>
                </a:moveTo>
                <a:lnTo>
                  <a:pt x="68833" y="169671"/>
                </a:lnTo>
                <a:lnTo>
                  <a:pt x="21335" y="223011"/>
                </a:lnTo>
                <a:lnTo>
                  <a:pt x="9525" y="21335"/>
                </a:lnTo>
                <a:lnTo>
                  <a:pt x="211201" y="9525"/>
                </a:lnTo>
                <a:lnTo>
                  <a:pt x="163702" y="62991"/>
                </a:lnTo>
                <a:lnTo>
                  <a:pt x="323850" y="205358"/>
                </a:lnTo>
                <a:lnTo>
                  <a:pt x="223011" y="211327"/>
                </a:lnTo>
                <a:lnTo>
                  <a:pt x="228980" y="31216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6"/>
          <p:cNvSpPr/>
          <p:nvPr/>
        </p:nvSpPr>
        <p:spPr>
          <a:xfrm>
            <a:off x="2137917" y="4183126"/>
            <a:ext cx="285750" cy="357251"/>
          </a:xfrm>
          <a:custGeom>
            <a:rect b="b" l="l" r="r" t="t"/>
            <a:pathLst>
              <a:path extrusionOk="0" h="357251" w="285750">
                <a:moveTo>
                  <a:pt x="71501" y="357251"/>
                </a:moveTo>
                <a:lnTo>
                  <a:pt x="71501" y="142875"/>
                </a:lnTo>
                <a:lnTo>
                  <a:pt x="0" y="142875"/>
                </a:lnTo>
                <a:lnTo>
                  <a:pt x="142875" y="0"/>
                </a:lnTo>
                <a:lnTo>
                  <a:pt x="285750" y="142875"/>
                </a:lnTo>
                <a:lnTo>
                  <a:pt x="214376" y="142875"/>
                </a:lnTo>
                <a:lnTo>
                  <a:pt x="214376" y="357251"/>
                </a:lnTo>
                <a:lnTo>
                  <a:pt x="142875" y="285750"/>
                </a:lnTo>
                <a:lnTo>
                  <a:pt x="71501" y="357251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6"/>
          <p:cNvSpPr/>
          <p:nvPr/>
        </p:nvSpPr>
        <p:spPr>
          <a:xfrm>
            <a:off x="2128392" y="4173601"/>
            <a:ext cx="304800" cy="376301"/>
          </a:xfrm>
          <a:custGeom>
            <a:rect b="b" l="l" r="r" t="t"/>
            <a:pathLst>
              <a:path extrusionOk="0" h="376301" w="304800">
                <a:moveTo>
                  <a:pt x="81026" y="366776"/>
                </a:moveTo>
                <a:lnTo>
                  <a:pt x="81026" y="152400"/>
                </a:lnTo>
                <a:lnTo>
                  <a:pt x="9525" y="152400"/>
                </a:lnTo>
                <a:lnTo>
                  <a:pt x="152400" y="9525"/>
                </a:lnTo>
                <a:lnTo>
                  <a:pt x="295275" y="152400"/>
                </a:lnTo>
                <a:lnTo>
                  <a:pt x="223901" y="152400"/>
                </a:lnTo>
                <a:lnTo>
                  <a:pt x="223901" y="366776"/>
                </a:lnTo>
                <a:lnTo>
                  <a:pt x="152400" y="295275"/>
                </a:lnTo>
                <a:lnTo>
                  <a:pt x="81026" y="36677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7" name="Google Shape;8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1409700"/>
            <a:ext cx="4597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" y="4699000"/>
            <a:ext cx="33401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00" y="4699000"/>
            <a:ext cx="30226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6"/>
          <p:cNvSpPr txBox="1"/>
          <p:nvPr/>
        </p:nvSpPr>
        <p:spPr>
          <a:xfrm>
            <a:off x="2540000" y="6096000"/>
            <a:ext cx="14351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초기화를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/>
          </a:p>
        </p:txBody>
      </p:sp>
      <p:sp>
        <p:nvSpPr>
          <p:cNvPr id="891" name="Google Shape;891;p16"/>
          <p:cNvSpPr txBox="1"/>
          <p:nvPr/>
        </p:nvSpPr>
        <p:spPr>
          <a:xfrm>
            <a:off x="4699000" y="6096000"/>
            <a:ext cx="35560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얼마나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파셨어요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질문과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답변을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</p:txBody>
      </p:sp>
      <p:sp>
        <p:nvSpPr>
          <p:cNvPr id="892" name="Google Shape;892;p16"/>
          <p:cNvSpPr txBox="1"/>
          <p:nvPr/>
        </p:nvSpPr>
        <p:spPr>
          <a:xfrm>
            <a:off x="2451100" y="4229100"/>
            <a:ext cx="6207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/>
          </a:p>
        </p:txBody>
      </p:sp>
      <p:sp>
        <p:nvSpPr>
          <p:cNvPr id="893" name="Google Shape;893;p16"/>
          <p:cNvSpPr txBox="1"/>
          <p:nvPr/>
        </p:nvSpPr>
        <p:spPr>
          <a:xfrm>
            <a:off x="4597400" y="4089400"/>
            <a:ext cx="689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/>
          </a:p>
        </p:txBody>
      </p:sp>
      <p:sp>
        <p:nvSpPr>
          <p:cNvPr id="894" name="Google Shape;894;p16"/>
          <p:cNvSpPr txBox="1"/>
          <p:nvPr/>
        </p:nvSpPr>
        <p:spPr>
          <a:xfrm>
            <a:off x="1827077" y="680200"/>
            <a:ext cx="6055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‘과일장수’의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가정할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APPLE_PRICE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200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APPLE_PRICE;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정의하는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과정에서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1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1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1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1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1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1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1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1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1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7"/>
          <p:cNvSpPr/>
          <p:nvPr/>
        </p:nvSpPr>
        <p:spPr>
          <a:xfrm>
            <a:off x="557187" y="1557337"/>
            <a:ext cx="3886225" cy="4314837"/>
          </a:xfrm>
          <a:custGeom>
            <a:rect b="b" l="l" r="r" t="t"/>
            <a:pathLst>
              <a:path extrusionOk="0" h="4314837" w="3886225">
                <a:moveTo>
                  <a:pt x="14287" y="91630"/>
                </a:moveTo>
                <a:cubicBezTo>
                  <a:pt x="14287" y="48958"/>
                  <a:pt x="48907" y="14287"/>
                  <a:pt x="91630" y="14287"/>
                </a:cubicBezTo>
                <a:cubicBezTo>
                  <a:pt x="91630" y="14287"/>
                  <a:pt x="91630" y="14287"/>
                  <a:pt x="91630" y="14287"/>
                </a:cubicBezTo>
                <a:lnTo>
                  <a:pt x="91630" y="14287"/>
                </a:lnTo>
                <a:lnTo>
                  <a:pt x="3794594" y="14287"/>
                </a:lnTo>
                <a:lnTo>
                  <a:pt x="3794594" y="14287"/>
                </a:lnTo>
                <a:cubicBezTo>
                  <a:pt x="3837266" y="14287"/>
                  <a:pt x="3871937" y="48958"/>
                  <a:pt x="3871937" y="91630"/>
                </a:cubicBezTo>
                <a:cubicBezTo>
                  <a:pt x="3871937" y="91630"/>
                  <a:pt x="3871937" y="91630"/>
                  <a:pt x="3871937" y="91630"/>
                </a:cubicBezTo>
                <a:lnTo>
                  <a:pt x="3871937" y="91630"/>
                </a:lnTo>
                <a:lnTo>
                  <a:pt x="3871937" y="4223207"/>
                </a:lnTo>
                <a:lnTo>
                  <a:pt x="3871937" y="4223207"/>
                </a:lnTo>
                <a:cubicBezTo>
                  <a:pt x="3871937" y="4265929"/>
                  <a:pt x="3837266" y="4300550"/>
                  <a:pt x="3794594" y="4300550"/>
                </a:cubicBezTo>
                <a:cubicBezTo>
                  <a:pt x="3794594" y="4300550"/>
                  <a:pt x="3794594" y="4300550"/>
                  <a:pt x="3794594" y="4300550"/>
                </a:cubicBezTo>
                <a:lnTo>
                  <a:pt x="3794594" y="4300550"/>
                </a:lnTo>
                <a:lnTo>
                  <a:pt x="91630" y="4300550"/>
                </a:lnTo>
                <a:lnTo>
                  <a:pt x="91630" y="4300550"/>
                </a:lnTo>
                <a:cubicBezTo>
                  <a:pt x="48907" y="4300550"/>
                  <a:pt x="14287" y="4265929"/>
                  <a:pt x="14287" y="4223207"/>
                </a:cubicBezTo>
                <a:cubicBezTo>
                  <a:pt x="14287" y="4223207"/>
                  <a:pt x="14287" y="4223207"/>
                  <a:pt x="14287" y="4223207"/>
                </a:cubicBezTo>
                <a:lnTo>
                  <a:pt x="14287" y="9163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17"/>
          <p:cNvSpPr/>
          <p:nvPr/>
        </p:nvSpPr>
        <p:spPr>
          <a:xfrm>
            <a:off x="919137" y="2043683"/>
            <a:ext cx="2090801" cy="447675"/>
          </a:xfrm>
          <a:custGeom>
            <a:rect b="b" l="l" r="r" t="t"/>
            <a:pathLst>
              <a:path extrusionOk="0" h="447675" w="2090801">
                <a:moveTo>
                  <a:pt x="9525" y="438150"/>
                </a:moveTo>
                <a:lnTo>
                  <a:pt x="2081276" y="438150"/>
                </a:lnTo>
                <a:lnTo>
                  <a:pt x="2081276" y="9525"/>
                </a:lnTo>
                <a:lnTo>
                  <a:pt x="9525" y="9525"/>
                </a:lnTo>
                <a:lnTo>
                  <a:pt x="9525" y="438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7"/>
          <p:cNvSpPr/>
          <p:nvPr/>
        </p:nvSpPr>
        <p:spPr>
          <a:xfrm>
            <a:off x="919137" y="3562350"/>
            <a:ext cx="3162299" cy="1947926"/>
          </a:xfrm>
          <a:custGeom>
            <a:rect b="b" l="l" r="r" t="t"/>
            <a:pathLst>
              <a:path extrusionOk="0" h="1947926" w="3162299">
                <a:moveTo>
                  <a:pt x="9525" y="1938401"/>
                </a:moveTo>
                <a:lnTo>
                  <a:pt x="3152774" y="1938401"/>
                </a:lnTo>
                <a:lnTo>
                  <a:pt x="3152774" y="9525"/>
                </a:lnTo>
                <a:lnTo>
                  <a:pt x="9525" y="9525"/>
                </a:lnTo>
                <a:lnTo>
                  <a:pt x="9525" y="193840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7"/>
          <p:cNvSpPr/>
          <p:nvPr/>
        </p:nvSpPr>
        <p:spPr>
          <a:xfrm>
            <a:off x="4843462" y="3700462"/>
            <a:ext cx="3886200" cy="814451"/>
          </a:xfrm>
          <a:custGeom>
            <a:rect b="b" l="l" r="r" t="t"/>
            <a:pathLst>
              <a:path extrusionOk="0" h="814451" w="3886200">
                <a:moveTo>
                  <a:pt x="14287" y="30035"/>
                </a:moveTo>
                <a:cubicBezTo>
                  <a:pt x="14287" y="21399"/>
                  <a:pt x="21399" y="14287"/>
                  <a:pt x="30035" y="14287"/>
                </a:cubicBezTo>
                <a:cubicBezTo>
                  <a:pt x="30035" y="14287"/>
                  <a:pt x="30035" y="14287"/>
                  <a:pt x="30035" y="14287"/>
                </a:cubicBezTo>
                <a:lnTo>
                  <a:pt x="30035" y="14287"/>
                </a:lnTo>
                <a:lnTo>
                  <a:pt x="3856164" y="14287"/>
                </a:lnTo>
                <a:lnTo>
                  <a:pt x="3856164" y="14287"/>
                </a:lnTo>
                <a:cubicBezTo>
                  <a:pt x="3864927" y="14287"/>
                  <a:pt x="3871912" y="21399"/>
                  <a:pt x="3871912" y="30035"/>
                </a:cubicBezTo>
                <a:cubicBezTo>
                  <a:pt x="3871912" y="30035"/>
                  <a:pt x="3871912" y="30035"/>
                  <a:pt x="3871912" y="30035"/>
                </a:cubicBezTo>
                <a:lnTo>
                  <a:pt x="3871912" y="30035"/>
                </a:lnTo>
                <a:lnTo>
                  <a:pt x="3871912" y="784288"/>
                </a:lnTo>
                <a:lnTo>
                  <a:pt x="3871912" y="784288"/>
                </a:lnTo>
                <a:cubicBezTo>
                  <a:pt x="3871912" y="793051"/>
                  <a:pt x="3864927" y="800163"/>
                  <a:pt x="3856164" y="800163"/>
                </a:cubicBezTo>
                <a:cubicBezTo>
                  <a:pt x="3856164" y="800163"/>
                  <a:pt x="3856164" y="800163"/>
                  <a:pt x="3856164" y="800163"/>
                </a:cubicBezTo>
                <a:lnTo>
                  <a:pt x="3856164" y="800163"/>
                </a:lnTo>
                <a:lnTo>
                  <a:pt x="30035" y="800163"/>
                </a:lnTo>
                <a:lnTo>
                  <a:pt x="30035" y="800163"/>
                </a:lnTo>
                <a:cubicBezTo>
                  <a:pt x="21399" y="800163"/>
                  <a:pt x="14287" y="793051"/>
                  <a:pt x="14287" y="784288"/>
                </a:cubicBezTo>
                <a:cubicBezTo>
                  <a:pt x="14287" y="784288"/>
                  <a:pt x="14287" y="784288"/>
                  <a:pt x="14287" y="784288"/>
                </a:cubicBezTo>
                <a:lnTo>
                  <a:pt x="14287" y="3003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7"/>
          <p:cNvSpPr/>
          <p:nvPr/>
        </p:nvSpPr>
        <p:spPr>
          <a:xfrm>
            <a:off x="4843462" y="4986337"/>
            <a:ext cx="3886200" cy="814400"/>
          </a:xfrm>
          <a:custGeom>
            <a:rect b="b" l="l" r="r" t="t"/>
            <a:pathLst>
              <a:path extrusionOk="0" h="814400" w="3886200">
                <a:moveTo>
                  <a:pt x="14287" y="30035"/>
                </a:moveTo>
                <a:cubicBezTo>
                  <a:pt x="14287" y="21399"/>
                  <a:pt x="21399" y="14287"/>
                  <a:pt x="30035" y="14287"/>
                </a:cubicBezTo>
                <a:cubicBezTo>
                  <a:pt x="30035" y="14287"/>
                  <a:pt x="30035" y="14287"/>
                  <a:pt x="30035" y="14287"/>
                </a:cubicBezTo>
                <a:lnTo>
                  <a:pt x="30035" y="14287"/>
                </a:lnTo>
                <a:lnTo>
                  <a:pt x="3856164" y="14287"/>
                </a:lnTo>
                <a:lnTo>
                  <a:pt x="3856164" y="14287"/>
                </a:lnTo>
                <a:cubicBezTo>
                  <a:pt x="3864927" y="14287"/>
                  <a:pt x="3871912" y="21399"/>
                  <a:pt x="3871912" y="30035"/>
                </a:cubicBezTo>
                <a:cubicBezTo>
                  <a:pt x="3871912" y="30035"/>
                  <a:pt x="3871912" y="30035"/>
                  <a:pt x="3871912" y="30035"/>
                </a:cubicBezTo>
                <a:lnTo>
                  <a:pt x="3871912" y="30035"/>
                </a:lnTo>
                <a:lnTo>
                  <a:pt x="3871912" y="784364"/>
                </a:lnTo>
                <a:lnTo>
                  <a:pt x="3871912" y="784364"/>
                </a:lnTo>
                <a:cubicBezTo>
                  <a:pt x="3871912" y="793064"/>
                  <a:pt x="3864927" y="800112"/>
                  <a:pt x="3856164" y="800112"/>
                </a:cubicBezTo>
                <a:cubicBezTo>
                  <a:pt x="3856164" y="800112"/>
                  <a:pt x="3856164" y="800112"/>
                  <a:pt x="3856164" y="800112"/>
                </a:cubicBezTo>
                <a:lnTo>
                  <a:pt x="3856164" y="800112"/>
                </a:lnTo>
                <a:lnTo>
                  <a:pt x="30035" y="800112"/>
                </a:lnTo>
                <a:lnTo>
                  <a:pt x="30035" y="800112"/>
                </a:lnTo>
                <a:cubicBezTo>
                  <a:pt x="21399" y="800112"/>
                  <a:pt x="14287" y="793064"/>
                  <a:pt x="14287" y="784364"/>
                </a:cubicBezTo>
                <a:cubicBezTo>
                  <a:pt x="14287" y="784364"/>
                  <a:pt x="14287" y="784364"/>
                  <a:pt x="14287" y="784364"/>
                </a:cubicBezTo>
                <a:lnTo>
                  <a:pt x="14287" y="3003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0" name="Google Shape;9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2108200"/>
            <a:ext cx="3479800" cy="3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200" y="3708400"/>
            <a:ext cx="20066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1400" y="5054600"/>
            <a:ext cx="33655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7"/>
          <p:cNvSpPr txBox="1"/>
          <p:nvPr/>
        </p:nvSpPr>
        <p:spPr>
          <a:xfrm>
            <a:off x="3886200" y="3340100"/>
            <a:ext cx="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7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4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행위</a:t>
            </a:r>
            <a:endParaRPr/>
          </a:p>
        </p:txBody>
      </p:sp>
      <p:sp>
        <p:nvSpPr>
          <p:cNvPr id="954" name="Google Shape;954;p17"/>
          <p:cNvSpPr txBox="1"/>
          <p:nvPr/>
        </p:nvSpPr>
        <p:spPr>
          <a:xfrm>
            <a:off x="546100" y="457200"/>
            <a:ext cx="6616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‘나(me)’를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표현하는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객체생성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‘나’의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704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/>
          </a:p>
        </p:txBody>
      </p:sp>
      <p:sp>
        <p:nvSpPr>
          <p:cNvPr id="955" name="Google Shape;955;p17"/>
          <p:cNvSpPr txBox="1"/>
          <p:nvPr/>
        </p:nvSpPr>
        <p:spPr>
          <a:xfrm>
            <a:off x="5842000" y="3378200"/>
            <a:ext cx="27051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객체생성</a:t>
            </a:r>
            <a:endParaRPr/>
          </a:p>
        </p:txBody>
      </p:sp>
      <p:sp>
        <p:nvSpPr>
          <p:cNvPr id="956" name="Google Shape;956;p17"/>
          <p:cNvSpPr txBox="1"/>
          <p:nvPr/>
        </p:nvSpPr>
        <p:spPr>
          <a:xfrm>
            <a:off x="6553200" y="4699000"/>
            <a:ext cx="19812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방식의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객체생성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8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8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8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8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8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8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18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8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8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8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8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8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8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18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18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8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8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8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8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8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18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8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8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8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8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18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18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8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18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8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18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8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18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18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18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18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18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8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18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8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18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18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18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8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18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18"/>
          <p:cNvSpPr/>
          <p:nvPr/>
        </p:nvSpPr>
        <p:spPr>
          <a:xfrm>
            <a:off x="990574" y="2906204"/>
            <a:ext cx="2376550" cy="233362"/>
          </a:xfrm>
          <a:custGeom>
            <a:rect b="b" l="l" r="r" t="t"/>
            <a:pathLst>
              <a:path extrusionOk="0" h="233362" w="2376550">
                <a:moveTo>
                  <a:pt x="9525" y="223837"/>
                </a:moveTo>
                <a:lnTo>
                  <a:pt x="2367025" y="223837"/>
                </a:lnTo>
                <a:lnTo>
                  <a:pt x="2367025" y="9525"/>
                </a:lnTo>
                <a:lnTo>
                  <a:pt x="9525" y="9525"/>
                </a:lnTo>
                <a:lnTo>
                  <a:pt x="9525" y="22383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8" name="Google Shape;10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1625600"/>
            <a:ext cx="397510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8"/>
          <p:cNvSpPr txBox="1"/>
          <p:nvPr/>
        </p:nvSpPr>
        <p:spPr>
          <a:xfrm>
            <a:off x="546100" y="406400"/>
            <a:ext cx="3708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사과장수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시뮬레이션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/>
          </a:p>
        </p:txBody>
      </p:sp>
      <p:sp>
        <p:nvSpPr>
          <p:cNvPr id="1010" name="Google Shape;1010;p18"/>
          <p:cNvSpPr txBox="1"/>
          <p:nvPr/>
        </p:nvSpPr>
        <p:spPr>
          <a:xfrm>
            <a:off x="2992900" y="2997200"/>
            <a:ext cx="638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아저씨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2000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원어치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아저씨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얼마나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파셨어요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대답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43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심부름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</a:t>
            </a:r>
            <a:r>
              <a:rPr b="1" i="0" lang="en-US" sz="1296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돈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얼마야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FruitBuyer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FruitSeller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SaleApples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호출하고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객체지향에서는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대화하는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것’으로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함수호출을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‘메시지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달’이라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57224" y="1214374"/>
            <a:ext cx="2428874" cy="571499"/>
          </a:xfrm>
          <a:custGeom>
            <a:rect b="b" l="l" r="r" t="t"/>
            <a:pathLst>
              <a:path extrusionOk="0" h="571499" w="2428874">
                <a:moveTo>
                  <a:pt x="0" y="571499"/>
                </a:moveTo>
                <a:lnTo>
                  <a:pt x="2428874" y="571499"/>
                </a:lnTo>
                <a:lnTo>
                  <a:pt x="2428874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676275" y="3271837"/>
            <a:ext cx="1671637" cy="1457325"/>
          </a:xfrm>
          <a:custGeom>
            <a:rect b="b" l="l" r="r" t="t"/>
            <a:pathLst>
              <a:path extrusionOk="0" h="1457325" w="1671637">
                <a:moveTo>
                  <a:pt x="14287" y="42989"/>
                </a:moveTo>
                <a:cubicBezTo>
                  <a:pt x="14287" y="27114"/>
                  <a:pt x="27114" y="14287"/>
                  <a:pt x="42938" y="14287"/>
                </a:cubicBezTo>
                <a:cubicBezTo>
                  <a:pt x="42938" y="14287"/>
                  <a:pt x="42938" y="14287"/>
                  <a:pt x="42938" y="14287"/>
                </a:cubicBezTo>
                <a:lnTo>
                  <a:pt x="42938" y="14287"/>
                </a:lnTo>
                <a:lnTo>
                  <a:pt x="1628775" y="14287"/>
                </a:lnTo>
                <a:lnTo>
                  <a:pt x="1628775" y="14287"/>
                </a:lnTo>
                <a:cubicBezTo>
                  <a:pt x="1644523" y="14287"/>
                  <a:pt x="1657350" y="27114"/>
                  <a:pt x="1657350" y="42989"/>
                </a:cubicBezTo>
                <a:cubicBezTo>
                  <a:pt x="1657350" y="42989"/>
                  <a:pt x="1657350" y="42989"/>
                  <a:pt x="1657350" y="42989"/>
                </a:cubicBezTo>
                <a:lnTo>
                  <a:pt x="1657350" y="42989"/>
                </a:lnTo>
                <a:lnTo>
                  <a:pt x="1657350" y="1414462"/>
                </a:lnTo>
                <a:lnTo>
                  <a:pt x="1657350" y="1414462"/>
                </a:lnTo>
                <a:cubicBezTo>
                  <a:pt x="1657350" y="1430210"/>
                  <a:pt x="1644523" y="1443037"/>
                  <a:pt x="1628775" y="1443037"/>
                </a:cubicBezTo>
                <a:cubicBezTo>
                  <a:pt x="1628775" y="1443037"/>
                  <a:pt x="1628775" y="1443037"/>
                  <a:pt x="1628775" y="1443037"/>
                </a:cubicBezTo>
                <a:lnTo>
                  <a:pt x="1628775" y="1443037"/>
                </a:lnTo>
                <a:lnTo>
                  <a:pt x="42938" y="1443037"/>
                </a:lnTo>
                <a:lnTo>
                  <a:pt x="42938" y="1443037"/>
                </a:lnTo>
                <a:cubicBezTo>
                  <a:pt x="27114" y="1443037"/>
                  <a:pt x="14287" y="1430210"/>
                  <a:pt x="14287" y="1414462"/>
                </a:cubicBezTo>
                <a:cubicBezTo>
                  <a:pt x="14287" y="1414462"/>
                  <a:pt x="14287" y="1414462"/>
                  <a:pt x="14287" y="1414462"/>
                </a:cubicBezTo>
                <a:lnTo>
                  <a:pt x="14287" y="4298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2676588" y="3271837"/>
            <a:ext cx="1242948" cy="1457325"/>
          </a:xfrm>
          <a:custGeom>
            <a:rect b="b" l="l" r="r" t="t"/>
            <a:pathLst>
              <a:path extrusionOk="0" h="1457325" w="1242948">
                <a:moveTo>
                  <a:pt x="14287" y="38671"/>
                </a:moveTo>
                <a:cubicBezTo>
                  <a:pt x="14287" y="25209"/>
                  <a:pt x="25082" y="14287"/>
                  <a:pt x="38544" y="14287"/>
                </a:cubicBezTo>
                <a:cubicBezTo>
                  <a:pt x="38544" y="14287"/>
                  <a:pt x="38544" y="14287"/>
                  <a:pt x="38544" y="14287"/>
                </a:cubicBezTo>
                <a:lnTo>
                  <a:pt x="38544" y="14287"/>
                </a:lnTo>
                <a:lnTo>
                  <a:pt x="1204277" y="14287"/>
                </a:lnTo>
                <a:lnTo>
                  <a:pt x="1204277" y="14287"/>
                </a:lnTo>
                <a:cubicBezTo>
                  <a:pt x="1217739" y="14287"/>
                  <a:pt x="1228661" y="25209"/>
                  <a:pt x="1228661" y="38671"/>
                </a:cubicBezTo>
                <a:cubicBezTo>
                  <a:pt x="1228661" y="38671"/>
                  <a:pt x="1228661" y="38671"/>
                  <a:pt x="1228661" y="38671"/>
                </a:cubicBezTo>
                <a:lnTo>
                  <a:pt x="1228661" y="38671"/>
                </a:lnTo>
                <a:lnTo>
                  <a:pt x="1228661" y="1418653"/>
                </a:lnTo>
                <a:lnTo>
                  <a:pt x="1228661" y="1418653"/>
                </a:lnTo>
                <a:cubicBezTo>
                  <a:pt x="1228661" y="1432115"/>
                  <a:pt x="1217739" y="1443037"/>
                  <a:pt x="1204277" y="1443037"/>
                </a:cubicBezTo>
                <a:cubicBezTo>
                  <a:pt x="1204277" y="1443037"/>
                  <a:pt x="1204277" y="1443037"/>
                  <a:pt x="1204277" y="1443037"/>
                </a:cubicBezTo>
                <a:lnTo>
                  <a:pt x="1204277" y="1443037"/>
                </a:lnTo>
                <a:lnTo>
                  <a:pt x="38544" y="1443037"/>
                </a:lnTo>
                <a:lnTo>
                  <a:pt x="38544" y="1443037"/>
                </a:lnTo>
                <a:cubicBezTo>
                  <a:pt x="25082" y="1443037"/>
                  <a:pt x="14287" y="1432115"/>
                  <a:pt x="14287" y="1418653"/>
                </a:cubicBezTo>
                <a:cubicBezTo>
                  <a:pt x="14287" y="1418653"/>
                  <a:pt x="14287" y="1418653"/>
                  <a:pt x="14287" y="1418653"/>
                </a:cubicBezTo>
                <a:lnTo>
                  <a:pt x="14287" y="3867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319587" y="3271837"/>
            <a:ext cx="4672076" cy="1457325"/>
          </a:xfrm>
          <a:custGeom>
            <a:rect b="b" l="l" r="r" t="t"/>
            <a:pathLst>
              <a:path extrusionOk="0" h="1457325" w="4672076">
                <a:moveTo>
                  <a:pt x="14287" y="42989"/>
                </a:moveTo>
                <a:cubicBezTo>
                  <a:pt x="14287" y="27114"/>
                  <a:pt x="27114" y="14287"/>
                  <a:pt x="42989" y="14287"/>
                </a:cubicBezTo>
                <a:cubicBezTo>
                  <a:pt x="42989" y="14287"/>
                  <a:pt x="42989" y="14287"/>
                  <a:pt x="42989" y="14287"/>
                </a:cubicBezTo>
                <a:lnTo>
                  <a:pt x="42989" y="14287"/>
                </a:lnTo>
                <a:lnTo>
                  <a:pt x="4629086" y="14287"/>
                </a:lnTo>
                <a:lnTo>
                  <a:pt x="4629086" y="14287"/>
                </a:lnTo>
                <a:cubicBezTo>
                  <a:pt x="4644961" y="14287"/>
                  <a:pt x="4657788" y="27114"/>
                  <a:pt x="4657788" y="42989"/>
                </a:cubicBezTo>
                <a:cubicBezTo>
                  <a:pt x="4657788" y="42989"/>
                  <a:pt x="4657788" y="42989"/>
                  <a:pt x="4657788" y="42989"/>
                </a:cubicBezTo>
                <a:lnTo>
                  <a:pt x="4657788" y="42989"/>
                </a:lnTo>
                <a:lnTo>
                  <a:pt x="4657788" y="1414462"/>
                </a:lnTo>
                <a:lnTo>
                  <a:pt x="4657788" y="1414462"/>
                </a:lnTo>
                <a:cubicBezTo>
                  <a:pt x="4657788" y="1430210"/>
                  <a:pt x="4644961" y="1443037"/>
                  <a:pt x="4629086" y="1443037"/>
                </a:cubicBezTo>
                <a:cubicBezTo>
                  <a:pt x="4629086" y="1443037"/>
                  <a:pt x="4629086" y="1443037"/>
                  <a:pt x="4629086" y="1443037"/>
                </a:cubicBezTo>
                <a:lnTo>
                  <a:pt x="4629086" y="1443037"/>
                </a:lnTo>
                <a:lnTo>
                  <a:pt x="42989" y="1443037"/>
                </a:lnTo>
                <a:lnTo>
                  <a:pt x="42989" y="1443037"/>
                </a:lnTo>
                <a:cubicBezTo>
                  <a:pt x="27114" y="1443037"/>
                  <a:pt x="14287" y="1430210"/>
                  <a:pt x="14287" y="1414462"/>
                </a:cubicBezTo>
                <a:cubicBezTo>
                  <a:pt x="14287" y="1414462"/>
                  <a:pt x="14287" y="1414462"/>
                  <a:pt x="14287" y="1414462"/>
                </a:cubicBezTo>
                <a:lnTo>
                  <a:pt x="14287" y="4298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2428875" y="3857625"/>
            <a:ext cx="214248" cy="214376"/>
          </a:xfrm>
          <a:custGeom>
            <a:rect b="b" l="l" r="r" t="t"/>
            <a:pathLst>
              <a:path extrusionOk="0" h="214376" w="214248">
                <a:moveTo>
                  <a:pt x="0" y="53594"/>
                </a:moveTo>
                <a:lnTo>
                  <a:pt x="107188" y="53594"/>
                </a:lnTo>
                <a:lnTo>
                  <a:pt x="107188" y="0"/>
                </a:lnTo>
                <a:lnTo>
                  <a:pt x="214248" y="107188"/>
                </a:lnTo>
                <a:lnTo>
                  <a:pt x="107188" y="214376"/>
                </a:lnTo>
                <a:lnTo>
                  <a:pt x="107188" y="160782"/>
                </a:lnTo>
                <a:lnTo>
                  <a:pt x="0" y="160782"/>
                </a:lnTo>
                <a:lnTo>
                  <a:pt x="53594" y="107188"/>
                </a:lnTo>
                <a:lnTo>
                  <a:pt x="0" y="53594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419350" y="3848100"/>
            <a:ext cx="233298" cy="233426"/>
          </a:xfrm>
          <a:custGeom>
            <a:rect b="b" l="l" r="r" t="t"/>
            <a:pathLst>
              <a:path extrusionOk="0" h="233426" w="233298">
                <a:moveTo>
                  <a:pt x="9525" y="63119"/>
                </a:moveTo>
                <a:lnTo>
                  <a:pt x="116713" y="63119"/>
                </a:lnTo>
                <a:lnTo>
                  <a:pt x="116713" y="9525"/>
                </a:lnTo>
                <a:lnTo>
                  <a:pt x="223773" y="116713"/>
                </a:lnTo>
                <a:lnTo>
                  <a:pt x="116713" y="223901"/>
                </a:lnTo>
                <a:lnTo>
                  <a:pt x="116713" y="170307"/>
                </a:lnTo>
                <a:lnTo>
                  <a:pt x="9525" y="170307"/>
                </a:lnTo>
                <a:lnTo>
                  <a:pt x="63119" y="116713"/>
                </a:lnTo>
                <a:lnTo>
                  <a:pt x="9525" y="6311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4000500" y="3857625"/>
            <a:ext cx="214248" cy="214376"/>
          </a:xfrm>
          <a:custGeom>
            <a:rect b="b" l="l" r="r" t="t"/>
            <a:pathLst>
              <a:path extrusionOk="0" h="214376" w="214248">
                <a:moveTo>
                  <a:pt x="0" y="53594"/>
                </a:moveTo>
                <a:lnTo>
                  <a:pt x="107188" y="53594"/>
                </a:lnTo>
                <a:lnTo>
                  <a:pt x="107188" y="0"/>
                </a:lnTo>
                <a:lnTo>
                  <a:pt x="214248" y="107188"/>
                </a:lnTo>
                <a:lnTo>
                  <a:pt x="107188" y="214376"/>
                </a:lnTo>
                <a:lnTo>
                  <a:pt x="107188" y="160782"/>
                </a:lnTo>
                <a:lnTo>
                  <a:pt x="0" y="160782"/>
                </a:lnTo>
                <a:lnTo>
                  <a:pt x="53594" y="107188"/>
                </a:lnTo>
                <a:lnTo>
                  <a:pt x="0" y="53594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3990975" y="3848100"/>
            <a:ext cx="233298" cy="233426"/>
          </a:xfrm>
          <a:custGeom>
            <a:rect b="b" l="l" r="r" t="t"/>
            <a:pathLst>
              <a:path extrusionOk="0" h="233426" w="233298">
                <a:moveTo>
                  <a:pt x="9525" y="63119"/>
                </a:moveTo>
                <a:lnTo>
                  <a:pt x="116713" y="63119"/>
                </a:lnTo>
                <a:lnTo>
                  <a:pt x="116713" y="9525"/>
                </a:lnTo>
                <a:lnTo>
                  <a:pt x="223773" y="116713"/>
                </a:lnTo>
                <a:lnTo>
                  <a:pt x="116713" y="223901"/>
                </a:lnTo>
                <a:lnTo>
                  <a:pt x="116713" y="170307"/>
                </a:lnTo>
                <a:lnTo>
                  <a:pt x="9525" y="170307"/>
                </a:lnTo>
                <a:lnTo>
                  <a:pt x="63119" y="116713"/>
                </a:lnTo>
                <a:lnTo>
                  <a:pt x="9525" y="6311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40100"/>
            <a:ext cx="16637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700" y="3340100"/>
            <a:ext cx="12065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8000" y="3352800"/>
            <a:ext cx="4699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546100" y="431800"/>
            <a:ext cx="4077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33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구조체의</a:t>
            </a:r>
            <a:r>
              <a:rPr b="0" i="0" lang="en-US" sz="18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98" u="none" cap="none" strike="noStrike">
                <a:solidFill>
                  <a:srgbClr val="528693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등장배경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914400" y="1841500"/>
            <a:ext cx="762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11" u="none" cap="none" strike="noStrike">
                <a:solidFill>
                  <a:srgbClr val="9FB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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1223950" y="1830900"/>
            <a:ext cx="732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하나로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묶으면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프로그램의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관리가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용이하다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41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구조체는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하나로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묶는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문법적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장치이다</a:t>
            </a:r>
            <a:r>
              <a:rPr b="0" i="0" lang="en-US" sz="15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9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660400" y="5321300"/>
            <a:ext cx="7912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소멸의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시점이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96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묶어서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용이하다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-40825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7187" y="1414462"/>
            <a:ext cx="2314600" cy="814324"/>
          </a:xfrm>
          <a:custGeom>
            <a:rect b="b" l="l" r="r" t="t"/>
            <a:pathLst>
              <a:path extrusionOk="0" h="814324" w="2314600">
                <a:moveTo>
                  <a:pt x="14287" y="30035"/>
                </a:moveTo>
                <a:cubicBezTo>
                  <a:pt x="14287" y="21272"/>
                  <a:pt x="21336" y="14287"/>
                  <a:pt x="30035" y="14287"/>
                </a:cubicBezTo>
                <a:cubicBezTo>
                  <a:pt x="30035" y="14287"/>
                  <a:pt x="30035" y="14287"/>
                  <a:pt x="30035" y="14287"/>
                </a:cubicBezTo>
                <a:lnTo>
                  <a:pt x="30035" y="14287"/>
                </a:lnTo>
                <a:lnTo>
                  <a:pt x="2284564" y="14287"/>
                </a:lnTo>
                <a:lnTo>
                  <a:pt x="2284564" y="14287"/>
                </a:lnTo>
                <a:cubicBezTo>
                  <a:pt x="2293200" y="14287"/>
                  <a:pt x="2300312" y="21272"/>
                  <a:pt x="2300312" y="30035"/>
                </a:cubicBezTo>
                <a:cubicBezTo>
                  <a:pt x="2300312" y="30035"/>
                  <a:pt x="2300312" y="30035"/>
                  <a:pt x="2300312" y="30035"/>
                </a:cubicBezTo>
                <a:lnTo>
                  <a:pt x="2300312" y="30035"/>
                </a:lnTo>
                <a:lnTo>
                  <a:pt x="2300312" y="784288"/>
                </a:lnTo>
                <a:lnTo>
                  <a:pt x="2300312" y="784288"/>
                </a:lnTo>
                <a:cubicBezTo>
                  <a:pt x="2300312" y="793051"/>
                  <a:pt x="2293200" y="800036"/>
                  <a:pt x="2284564" y="800036"/>
                </a:cubicBezTo>
                <a:cubicBezTo>
                  <a:pt x="2284564" y="800036"/>
                  <a:pt x="2284564" y="800036"/>
                  <a:pt x="2284564" y="800036"/>
                </a:cubicBezTo>
                <a:lnTo>
                  <a:pt x="2284564" y="800036"/>
                </a:lnTo>
                <a:lnTo>
                  <a:pt x="30035" y="800036"/>
                </a:lnTo>
                <a:lnTo>
                  <a:pt x="30035" y="800036"/>
                </a:lnTo>
                <a:cubicBezTo>
                  <a:pt x="21336" y="800036"/>
                  <a:pt x="14287" y="793051"/>
                  <a:pt x="14287" y="784288"/>
                </a:cubicBezTo>
                <a:cubicBezTo>
                  <a:pt x="14287" y="784288"/>
                  <a:pt x="14287" y="784288"/>
                  <a:pt x="14287" y="784288"/>
                </a:cubicBezTo>
                <a:lnTo>
                  <a:pt x="14287" y="3003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3495738" y="1414462"/>
            <a:ext cx="1671573" cy="814324"/>
          </a:xfrm>
          <a:custGeom>
            <a:rect b="b" l="l" r="r" t="t"/>
            <a:pathLst>
              <a:path extrusionOk="0" h="814324" w="1671573">
                <a:moveTo>
                  <a:pt x="14287" y="30035"/>
                </a:moveTo>
                <a:cubicBezTo>
                  <a:pt x="14287" y="21272"/>
                  <a:pt x="21272" y="14287"/>
                  <a:pt x="30035" y="14287"/>
                </a:cubicBezTo>
                <a:cubicBezTo>
                  <a:pt x="30035" y="14287"/>
                  <a:pt x="30035" y="14287"/>
                  <a:pt x="30035" y="14287"/>
                </a:cubicBezTo>
                <a:lnTo>
                  <a:pt x="30035" y="14287"/>
                </a:lnTo>
                <a:lnTo>
                  <a:pt x="1641538" y="14287"/>
                </a:lnTo>
                <a:lnTo>
                  <a:pt x="1641538" y="14287"/>
                </a:lnTo>
                <a:cubicBezTo>
                  <a:pt x="1650301" y="14287"/>
                  <a:pt x="1657286" y="21272"/>
                  <a:pt x="1657286" y="30035"/>
                </a:cubicBezTo>
                <a:cubicBezTo>
                  <a:pt x="1657286" y="30035"/>
                  <a:pt x="1657286" y="30035"/>
                  <a:pt x="1657286" y="30035"/>
                </a:cubicBezTo>
                <a:lnTo>
                  <a:pt x="1657286" y="30035"/>
                </a:lnTo>
                <a:lnTo>
                  <a:pt x="1657286" y="784288"/>
                </a:lnTo>
                <a:lnTo>
                  <a:pt x="1657286" y="784288"/>
                </a:lnTo>
                <a:cubicBezTo>
                  <a:pt x="1657286" y="793051"/>
                  <a:pt x="1650301" y="800036"/>
                  <a:pt x="1641538" y="800036"/>
                </a:cubicBezTo>
                <a:cubicBezTo>
                  <a:pt x="1641538" y="800036"/>
                  <a:pt x="1641538" y="800036"/>
                  <a:pt x="1641538" y="800036"/>
                </a:cubicBezTo>
                <a:lnTo>
                  <a:pt x="1641538" y="800036"/>
                </a:lnTo>
                <a:lnTo>
                  <a:pt x="30035" y="800036"/>
                </a:lnTo>
                <a:lnTo>
                  <a:pt x="30035" y="800036"/>
                </a:lnTo>
                <a:cubicBezTo>
                  <a:pt x="21272" y="800036"/>
                  <a:pt x="14287" y="793051"/>
                  <a:pt x="14287" y="784288"/>
                </a:cubicBezTo>
                <a:cubicBezTo>
                  <a:pt x="14287" y="784288"/>
                  <a:pt x="14287" y="784288"/>
                  <a:pt x="14287" y="784288"/>
                </a:cubicBezTo>
                <a:lnTo>
                  <a:pt x="14287" y="3003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3000375" y="1642998"/>
            <a:ext cx="285750" cy="285750"/>
          </a:xfrm>
          <a:custGeom>
            <a:rect b="b" l="l" r="r" t="t"/>
            <a:pathLst>
              <a:path extrusionOk="0" h="285750" w="285750">
                <a:moveTo>
                  <a:pt x="0" y="71501"/>
                </a:moveTo>
                <a:lnTo>
                  <a:pt x="142875" y="71501"/>
                </a:lnTo>
                <a:lnTo>
                  <a:pt x="142875" y="0"/>
                </a:lnTo>
                <a:lnTo>
                  <a:pt x="285750" y="142875"/>
                </a:lnTo>
                <a:lnTo>
                  <a:pt x="142875" y="285750"/>
                </a:lnTo>
                <a:lnTo>
                  <a:pt x="142875" y="214376"/>
                </a:lnTo>
                <a:lnTo>
                  <a:pt x="0" y="214376"/>
                </a:lnTo>
                <a:lnTo>
                  <a:pt x="71373" y="142875"/>
                </a:lnTo>
                <a:lnTo>
                  <a:pt x="0" y="71501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2990850" y="1633473"/>
            <a:ext cx="304800" cy="304800"/>
          </a:xfrm>
          <a:custGeom>
            <a:rect b="b" l="l" r="r" t="t"/>
            <a:pathLst>
              <a:path extrusionOk="0" h="304800" w="304800">
                <a:moveTo>
                  <a:pt x="9525" y="81026"/>
                </a:moveTo>
                <a:lnTo>
                  <a:pt x="152400" y="81026"/>
                </a:lnTo>
                <a:lnTo>
                  <a:pt x="152400" y="9525"/>
                </a:lnTo>
                <a:lnTo>
                  <a:pt x="295275" y="152400"/>
                </a:lnTo>
                <a:lnTo>
                  <a:pt x="152400" y="295275"/>
                </a:lnTo>
                <a:lnTo>
                  <a:pt x="152400" y="223901"/>
                </a:lnTo>
                <a:lnTo>
                  <a:pt x="9525" y="223901"/>
                </a:lnTo>
                <a:lnTo>
                  <a:pt x="80898" y="152400"/>
                </a:lnTo>
                <a:lnTo>
                  <a:pt x="9525" y="8102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22400"/>
            <a:ext cx="21971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2500" y="1460500"/>
            <a:ext cx="1879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946400"/>
            <a:ext cx="3683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2984500"/>
            <a:ext cx="321310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"/>
          <p:cNvSpPr txBox="1"/>
          <p:nvPr/>
        </p:nvSpPr>
        <p:spPr>
          <a:xfrm>
            <a:off x="546100" y="406400"/>
            <a:ext cx="4140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584200" y="2413000"/>
            <a:ext cx="21463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5052738" y="1262300"/>
            <a:ext cx="57981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선언시</a:t>
            </a:r>
            <a:endParaRPr/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키워드의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생략을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typedef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/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33F3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66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6515100" y="5105400"/>
            <a:ext cx="2369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함수들의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모임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584200" y="4711700"/>
            <a:ext cx="3644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모임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뿐만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형성하기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하나로</a:t>
            </a:r>
            <a:endParaRPr/>
          </a:p>
          <a:p>
            <a:pPr indent="0" lvl="0" marL="0" marR="0" rtl="0" algn="l">
              <a:lnSpc>
                <a:spcPct val="1771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것에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나름의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가치를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부여할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B38807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557187" y="1414462"/>
            <a:ext cx="2385974" cy="4600587"/>
          </a:xfrm>
          <a:custGeom>
            <a:rect b="b" l="l" r="r" t="t"/>
            <a:pathLst>
              <a:path extrusionOk="0" h="4600587" w="2385974">
                <a:moveTo>
                  <a:pt x="14287" y="61531"/>
                </a:moveTo>
                <a:cubicBezTo>
                  <a:pt x="14287" y="35496"/>
                  <a:pt x="35445" y="14287"/>
                  <a:pt x="61556" y="14287"/>
                </a:cubicBezTo>
                <a:cubicBezTo>
                  <a:pt x="61556" y="14287"/>
                  <a:pt x="61556" y="14287"/>
                  <a:pt x="61556" y="14287"/>
                </a:cubicBezTo>
                <a:lnTo>
                  <a:pt x="61556" y="14287"/>
                </a:lnTo>
                <a:lnTo>
                  <a:pt x="2324442" y="14287"/>
                </a:lnTo>
                <a:lnTo>
                  <a:pt x="2324442" y="14287"/>
                </a:lnTo>
                <a:cubicBezTo>
                  <a:pt x="2350604" y="14287"/>
                  <a:pt x="2371686" y="35496"/>
                  <a:pt x="2371686" y="61531"/>
                </a:cubicBezTo>
                <a:cubicBezTo>
                  <a:pt x="2371686" y="61531"/>
                  <a:pt x="2371686" y="61531"/>
                  <a:pt x="2371686" y="61531"/>
                </a:cubicBezTo>
                <a:lnTo>
                  <a:pt x="2371686" y="61531"/>
                </a:lnTo>
                <a:lnTo>
                  <a:pt x="2371686" y="4539043"/>
                </a:lnTo>
                <a:lnTo>
                  <a:pt x="2371686" y="4539043"/>
                </a:lnTo>
                <a:cubicBezTo>
                  <a:pt x="2371686" y="4565141"/>
                  <a:pt x="2350604" y="4586300"/>
                  <a:pt x="2324442" y="4586300"/>
                </a:cubicBezTo>
                <a:cubicBezTo>
                  <a:pt x="2324442" y="4586300"/>
                  <a:pt x="2324442" y="4586300"/>
                  <a:pt x="2324442" y="4586300"/>
                </a:cubicBezTo>
                <a:lnTo>
                  <a:pt x="2324442" y="4586300"/>
                </a:lnTo>
                <a:lnTo>
                  <a:pt x="61556" y="4586300"/>
                </a:lnTo>
                <a:lnTo>
                  <a:pt x="61556" y="4586300"/>
                </a:lnTo>
                <a:cubicBezTo>
                  <a:pt x="35445" y="4586300"/>
                  <a:pt x="14287" y="4565141"/>
                  <a:pt x="14287" y="4539043"/>
                </a:cubicBezTo>
                <a:cubicBezTo>
                  <a:pt x="14287" y="4539043"/>
                  <a:pt x="14287" y="4539043"/>
                  <a:pt x="14287" y="4539043"/>
                </a:cubicBezTo>
                <a:lnTo>
                  <a:pt x="14287" y="6153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76262" y="2705150"/>
            <a:ext cx="1947926" cy="947750"/>
          </a:xfrm>
          <a:custGeom>
            <a:rect b="b" l="l" r="r" t="t"/>
            <a:pathLst>
              <a:path extrusionOk="0" h="947750" w="1947926">
                <a:moveTo>
                  <a:pt x="9525" y="938225"/>
                </a:moveTo>
                <a:lnTo>
                  <a:pt x="1938401" y="938225"/>
                </a:lnTo>
                <a:lnTo>
                  <a:pt x="1938401" y="9525"/>
                </a:lnTo>
                <a:lnTo>
                  <a:pt x="9525" y="9525"/>
                </a:lnTo>
                <a:lnTo>
                  <a:pt x="9525" y="93822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776262" y="4562462"/>
            <a:ext cx="1947926" cy="1019187"/>
          </a:xfrm>
          <a:custGeom>
            <a:rect b="b" l="l" r="r" t="t"/>
            <a:pathLst>
              <a:path extrusionOk="0" h="1019187" w="1947926">
                <a:moveTo>
                  <a:pt x="9525" y="1009662"/>
                </a:moveTo>
                <a:lnTo>
                  <a:pt x="1938401" y="1009662"/>
                </a:lnTo>
                <a:lnTo>
                  <a:pt x="1938401" y="9525"/>
                </a:lnTo>
                <a:lnTo>
                  <a:pt x="9525" y="9525"/>
                </a:lnTo>
                <a:lnTo>
                  <a:pt x="9525" y="100966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3560762" y="2703512"/>
            <a:ext cx="5380101" cy="1450975"/>
          </a:xfrm>
          <a:custGeom>
            <a:rect b="b" l="l" r="r" t="t"/>
            <a:pathLst>
              <a:path extrusionOk="0" h="1450975" w="5380101">
                <a:moveTo>
                  <a:pt x="11112" y="37147"/>
                </a:moveTo>
                <a:cubicBezTo>
                  <a:pt x="11112" y="22796"/>
                  <a:pt x="22796" y="11112"/>
                  <a:pt x="37147" y="11112"/>
                </a:cubicBezTo>
                <a:cubicBezTo>
                  <a:pt x="37147" y="11112"/>
                  <a:pt x="37147" y="11112"/>
                  <a:pt x="37147" y="11112"/>
                </a:cubicBezTo>
                <a:lnTo>
                  <a:pt x="37147" y="11112"/>
                </a:lnTo>
                <a:lnTo>
                  <a:pt x="5342826" y="11112"/>
                </a:lnTo>
                <a:lnTo>
                  <a:pt x="5342826" y="11112"/>
                </a:lnTo>
                <a:cubicBezTo>
                  <a:pt x="5357304" y="11112"/>
                  <a:pt x="5368988" y="22796"/>
                  <a:pt x="5368988" y="37147"/>
                </a:cubicBezTo>
                <a:cubicBezTo>
                  <a:pt x="5368988" y="37147"/>
                  <a:pt x="5368988" y="37147"/>
                  <a:pt x="5368988" y="37147"/>
                </a:cubicBezTo>
                <a:lnTo>
                  <a:pt x="5368988" y="37147"/>
                </a:lnTo>
                <a:lnTo>
                  <a:pt x="5368988" y="1413827"/>
                </a:lnTo>
                <a:lnTo>
                  <a:pt x="5368988" y="1413827"/>
                </a:lnTo>
                <a:cubicBezTo>
                  <a:pt x="5368988" y="1428178"/>
                  <a:pt x="5357304" y="1439862"/>
                  <a:pt x="5342826" y="1439862"/>
                </a:cubicBezTo>
                <a:cubicBezTo>
                  <a:pt x="5342826" y="1439862"/>
                  <a:pt x="5342826" y="1439862"/>
                  <a:pt x="5342826" y="1439862"/>
                </a:cubicBezTo>
                <a:lnTo>
                  <a:pt x="5342826" y="1439862"/>
                </a:lnTo>
                <a:lnTo>
                  <a:pt x="37147" y="1439862"/>
                </a:lnTo>
                <a:lnTo>
                  <a:pt x="37147" y="1439862"/>
                </a:lnTo>
                <a:cubicBezTo>
                  <a:pt x="22796" y="1439862"/>
                  <a:pt x="11112" y="1428178"/>
                  <a:pt x="11112" y="1413827"/>
                </a:cubicBezTo>
                <a:cubicBezTo>
                  <a:pt x="11112" y="1413827"/>
                  <a:pt x="11112" y="1413827"/>
                  <a:pt x="11112" y="1413827"/>
                </a:cubicBezTo>
                <a:lnTo>
                  <a:pt x="11112" y="3714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3489261" y="4489513"/>
            <a:ext cx="4165727" cy="2165312"/>
          </a:xfrm>
          <a:custGeom>
            <a:rect b="b" l="l" r="r" t="t"/>
            <a:pathLst>
              <a:path extrusionOk="0" h="2165312" w="4165727">
                <a:moveTo>
                  <a:pt x="11112" y="50228"/>
                </a:moveTo>
                <a:cubicBezTo>
                  <a:pt x="11112" y="28638"/>
                  <a:pt x="28638" y="11112"/>
                  <a:pt x="50355" y="11112"/>
                </a:cubicBezTo>
                <a:cubicBezTo>
                  <a:pt x="50355" y="11112"/>
                  <a:pt x="50355" y="11112"/>
                  <a:pt x="50355" y="11112"/>
                </a:cubicBezTo>
                <a:lnTo>
                  <a:pt x="50355" y="11112"/>
                </a:lnTo>
                <a:lnTo>
                  <a:pt x="4115498" y="11112"/>
                </a:lnTo>
                <a:lnTo>
                  <a:pt x="4115498" y="11112"/>
                </a:lnTo>
                <a:cubicBezTo>
                  <a:pt x="4137088" y="11112"/>
                  <a:pt x="4154614" y="28638"/>
                  <a:pt x="4154614" y="50228"/>
                </a:cubicBezTo>
                <a:cubicBezTo>
                  <a:pt x="4154614" y="50228"/>
                  <a:pt x="4154614" y="50228"/>
                  <a:pt x="4154614" y="50228"/>
                </a:cubicBezTo>
                <a:lnTo>
                  <a:pt x="4154614" y="50228"/>
                </a:lnTo>
                <a:lnTo>
                  <a:pt x="4154614" y="2115057"/>
                </a:lnTo>
                <a:lnTo>
                  <a:pt x="4154614" y="2115057"/>
                </a:lnTo>
                <a:cubicBezTo>
                  <a:pt x="4154614" y="2136673"/>
                  <a:pt x="4137088" y="2154199"/>
                  <a:pt x="4115498" y="2154199"/>
                </a:cubicBezTo>
                <a:cubicBezTo>
                  <a:pt x="4115498" y="2154199"/>
                  <a:pt x="4115498" y="2154199"/>
                  <a:pt x="4115498" y="2154199"/>
                </a:cubicBezTo>
                <a:lnTo>
                  <a:pt x="4115498" y="2154199"/>
                </a:lnTo>
                <a:lnTo>
                  <a:pt x="50355" y="2154199"/>
                </a:lnTo>
                <a:lnTo>
                  <a:pt x="50355" y="2154199"/>
                </a:lnTo>
                <a:cubicBezTo>
                  <a:pt x="28638" y="2154199"/>
                  <a:pt x="11112" y="2136673"/>
                  <a:pt x="11112" y="2115057"/>
                </a:cubicBezTo>
                <a:cubicBezTo>
                  <a:pt x="11112" y="2115057"/>
                  <a:pt x="11112" y="2115057"/>
                  <a:pt x="11112" y="2115057"/>
                </a:cubicBezTo>
                <a:lnTo>
                  <a:pt x="11112" y="5022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" y="1485900"/>
            <a:ext cx="81153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"/>
          <p:cNvSpPr txBox="1"/>
          <p:nvPr/>
        </p:nvSpPr>
        <p:spPr>
          <a:xfrm>
            <a:off x="414050" y="216563"/>
            <a:ext cx="8557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삽입하기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276" name="Google Shape;276;p4"/>
          <p:cNvSpPr txBox="1"/>
          <p:nvPr/>
        </p:nvSpPr>
        <p:spPr>
          <a:xfrm>
            <a:off x="6515100" y="4597400"/>
            <a:ext cx="2374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변수에는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"/>
          <p:cNvSpPr/>
          <p:nvPr/>
        </p:nvSpPr>
        <p:spPr>
          <a:xfrm>
            <a:off x="414312" y="2128837"/>
            <a:ext cx="3528974" cy="1100073"/>
          </a:xfrm>
          <a:custGeom>
            <a:rect b="b" l="l" r="r" t="t"/>
            <a:pathLst>
              <a:path extrusionOk="0" h="1100073" w="3528974">
                <a:moveTo>
                  <a:pt x="14287" y="35750"/>
                </a:moveTo>
                <a:cubicBezTo>
                  <a:pt x="14287" y="23939"/>
                  <a:pt x="23901" y="14287"/>
                  <a:pt x="35763" y="14287"/>
                </a:cubicBezTo>
                <a:cubicBezTo>
                  <a:pt x="35763" y="14287"/>
                  <a:pt x="35763" y="14287"/>
                  <a:pt x="35763" y="14287"/>
                </a:cubicBezTo>
                <a:lnTo>
                  <a:pt x="35763" y="14287"/>
                </a:lnTo>
                <a:lnTo>
                  <a:pt x="3493223" y="14287"/>
                </a:lnTo>
                <a:lnTo>
                  <a:pt x="3493223" y="14287"/>
                </a:lnTo>
                <a:cubicBezTo>
                  <a:pt x="3505161" y="14287"/>
                  <a:pt x="3514686" y="23939"/>
                  <a:pt x="3514686" y="35750"/>
                </a:cubicBezTo>
                <a:cubicBezTo>
                  <a:pt x="3514686" y="35750"/>
                  <a:pt x="3514686" y="35750"/>
                  <a:pt x="3514686" y="35750"/>
                </a:cubicBezTo>
                <a:lnTo>
                  <a:pt x="3514686" y="35750"/>
                </a:lnTo>
                <a:lnTo>
                  <a:pt x="3514686" y="1064323"/>
                </a:lnTo>
                <a:lnTo>
                  <a:pt x="3514686" y="1064323"/>
                </a:lnTo>
                <a:cubicBezTo>
                  <a:pt x="3514686" y="1076261"/>
                  <a:pt x="3505161" y="1085786"/>
                  <a:pt x="3493223" y="1085786"/>
                </a:cubicBezTo>
                <a:cubicBezTo>
                  <a:pt x="3493223" y="1085786"/>
                  <a:pt x="3493223" y="1085786"/>
                  <a:pt x="3493223" y="1085786"/>
                </a:cubicBezTo>
                <a:lnTo>
                  <a:pt x="3493223" y="1085786"/>
                </a:lnTo>
                <a:lnTo>
                  <a:pt x="35763" y="1085786"/>
                </a:lnTo>
                <a:lnTo>
                  <a:pt x="35763" y="1085786"/>
                </a:lnTo>
                <a:cubicBezTo>
                  <a:pt x="23901" y="1085786"/>
                  <a:pt x="14287" y="1076261"/>
                  <a:pt x="14287" y="1064323"/>
                </a:cubicBezTo>
                <a:cubicBezTo>
                  <a:pt x="14287" y="1064323"/>
                  <a:pt x="14287" y="1064323"/>
                  <a:pt x="14287" y="1064323"/>
                </a:cubicBezTo>
                <a:lnTo>
                  <a:pt x="14287" y="357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5"/>
          <p:cNvSpPr/>
          <p:nvPr/>
        </p:nvSpPr>
        <p:spPr>
          <a:xfrm>
            <a:off x="4214748" y="2428875"/>
            <a:ext cx="285750" cy="285750"/>
          </a:xfrm>
          <a:custGeom>
            <a:rect b="b" l="l" r="r" t="t"/>
            <a:pathLst>
              <a:path extrusionOk="0" h="285750" w="285750">
                <a:moveTo>
                  <a:pt x="0" y="71373"/>
                </a:moveTo>
                <a:lnTo>
                  <a:pt x="142875" y="71373"/>
                </a:lnTo>
                <a:lnTo>
                  <a:pt x="142875" y="0"/>
                </a:lnTo>
                <a:lnTo>
                  <a:pt x="285750" y="142875"/>
                </a:lnTo>
                <a:lnTo>
                  <a:pt x="142875" y="285750"/>
                </a:lnTo>
                <a:lnTo>
                  <a:pt x="142875" y="214248"/>
                </a:lnTo>
                <a:lnTo>
                  <a:pt x="0" y="214248"/>
                </a:lnTo>
                <a:lnTo>
                  <a:pt x="71501" y="142875"/>
                </a:lnTo>
                <a:lnTo>
                  <a:pt x="0" y="71373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"/>
          <p:cNvSpPr/>
          <p:nvPr/>
        </p:nvSpPr>
        <p:spPr>
          <a:xfrm>
            <a:off x="4205223" y="2419350"/>
            <a:ext cx="304800" cy="304800"/>
          </a:xfrm>
          <a:custGeom>
            <a:rect b="b" l="l" r="r" t="t"/>
            <a:pathLst>
              <a:path extrusionOk="0" h="304800" w="304800">
                <a:moveTo>
                  <a:pt x="9525" y="80898"/>
                </a:moveTo>
                <a:lnTo>
                  <a:pt x="152400" y="80898"/>
                </a:lnTo>
                <a:lnTo>
                  <a:pt x="152400" y="9525"/>
                </a:lnTo>
                <a:lnTo>
                  <a:pt x="295275" y="152400"/>
                </a:lnTo>
                <a:lnTo>
                  <a:pt x="152400" y="295275"/>
                </a:lnTo>
                <a:lnTo>
                  <a:pt x="152400" y="223773"/>
                </a:lnTo>
                <a:lnTo>
                  <a:pt x="9525" y="223773"/>
                </a:lnTo>
                <a:lnTo>
                  <a:pt x="81026" y="152400"/>
                </a:lnTo>
                <a:lnTo>
                  <a:pt x="9525" y="8089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2247900"/>
            <a:ext cx="33147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900" y="1841500"/>
            <a:ext cx="39243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"/>
          <p:cNvSpPr txBox="1"/>
          <p:nvPr/>
        </p:nvSpPr>
        <p:spPr>
          <a:xfrm>
            <a:off x="546100" y="406400"/>
            <a:ext cx="4140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/>
          </a:p>
        </p:txBody>
      </p:sp>
      <p:sp>
        <p:nvSpPr>
          <p:cNvPr id="333" name="Google Shape;333;p5"/>
          <p:cNvSpPr txBox="1"/>
          <p:nvPr/>
        </p:nvSpPr>
        <p:spPr>
          <a:xfrm>
            <a:off x="508000" y="1739900"/>
            <a:ext cx="10160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변수의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500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/>
          </a:p>
        </p:txBody>
      </p:sp>
      <p:sp>
        <p:nvSpPr>
          <p:cNvPr id="334" name="Google Shape;334;p5"/>
          <p:cNvSpPr txBox="1"/>
          <p:nvPr/>
        </p:nvSpPr>
        <p:spPr>
          <a:xfrm>
            <a:off x="939800" y="5105400"/>
            <a:ext cx="7124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변수마다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독립적으로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논리적으로는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립적으로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보아도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없으니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이해하자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/>
          <p:nvPr/>
        </p:nvSpPr>
        <p:spPr>
          <a:xfrm>
            <a:off x="61225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4914963" y="1342961"/>
            <a:ext cx="3528948" cy="4529213"/>
          </a:xfrm>
          <a:custGeom>
            <a:rect b="b" l="l" r="r" t="t"/>
            <a:pathLst>
              <a:path extrusionOk="0" h="4529213" w="3528948">
                <a:moveTo>
                  <a:pt x="14287" y="84518"/>
                </a:moveTo>
                <a:cubicBezTo>
                  <a:pt x="14287" y="45783"/>
                  <a:pt x="45656" y="14287"/>
                  <a:pt x="84391" y="14287"/>
                </a:cubicBezTo>
                <a:cubicBezTo>
                  <a:pt x="84391" y="14287"/>
                  <a:pt x="84391" y="14287"/>
                  <a:pt x="84391" y="14287"/>
                </a:cubicBezTo>
                <a:lnTo>
                  <a:pt x="84391" y="14287"/>
                </a:lnTo>
                <a:lnTo>
                  <a:pt x="3444557" y="14287"/>
                </a:lnTo>
                <a:lnTo>
                  <a:pt x="3444557" y="14287"/>
                </a:lnTo>
                <a:cubicBezTo>
                  <a:pt x="3483292" y="14287"/>
                  <a:pt x="3514661" y="45783"/>
                  <a:pt x="3514661" y="84518"/>
                </a:cubicBezTo>
                <a:cubicBezTo>
                  <a:pt x="3514661" y="84518"/>
                  <a:pt x="3514661" y="84518"/>
                  <a:pt x="3514661" y="84518"/>
                </a:cubicBezTo>
                <a:lnTo>
                  <a:pt x="3514661" y="84518"/>
                </a:lnTo>
                <a:lnTo>
                  <a:pt x="3514661" y="4444746"/>
                </a:lnTo>
                <a:lnTo>
                  <a:pt x="3514661" y="4444746"/>
                </a:lnTo>
                <a:cubicBezTo>
                  <a:pt x="3514661" y="4483506"/>
                  <a:pt x="3483292" y="4514926"/>
                  <a:pt x="3444557" y="4514926"/>
                </a:cubicBezTo>
                <a:cubicBezTo>
                  <a:pt x="3444557" y="4514926"/>
                  <a:pt x="3444557" y="4514926"/>
                  <a:pt x="3444557" y="4514926"/>
                </a:cubicBezTo>
                <a:lnTo>
                  <a:pt x="3444557" y="4514926"/>
                </a:lnTo>
                <a:lnTo>
                  <a:pt x="84391" y="4514926"/>
                </a:lnTo>
                <a:lnTo>
                  <a:pt x="84391" y="4514926"/>
                </a:lnTo>
                <a:cubicBezTo>
                  <a:pt x="45656" y="4514926"/>
                  <a:pt x="14287" y="4483506"/>
                  <a:pt x="14287" y="4444746"/>
                </a:cubicBezTo>
                <a:cubicBezTo>
                  <a:pt x="14287" y="4444746"/>
                  <a:pt x="14287" y="4444746"/>
                  <a:pt x="14287" y="4444746"/>
                </a:cubicBezTo>
                <a:lnTo>
                  <a:pt x="14287" y="8451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5348351" y="1847850"/>
            <a:ext cx="2876550" cy="2090801"/>
          </a:xfrm>
          <a:custGeom>
            <a:rect b="b" l="l" r="r" t="t"/>
            <a:pathLst>
              <a:path extrusionOk="0" h="2090801" w="2876550">
                <a:moveTo>
                  <a:pt x="9525" y="2081276"/>
                </a:moveTo>
                <a:lnTo>
                  <a:pt x="2867025" y="2081276"/>
                </a:lnTo>
                <a:lnTo>
                  <a:pt x="2867025" y="9525"/>
                </a:lnTo>
                <a:lnTo>
                  <a:pt x="9525" y="9525"/>
                </a:lnTo>
                <a:lnTo>
                  <a:pt x="9525" y="2081276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"/>
          <p:cNvSpPr/>
          <p:nvPr/>
        </p:nvSpPr>
        <p:spPr>
          <a:xfrm>
            <a:off x="560362" y="1774761"/>
            <a:ext cx="2808249" cy="1665351"/>
          </a:xfrm>
          <a:custGeom>
            <a:rect b="b" l="l" r="r" t="t"/>
            <a:pathLst>
              <a:path extrusionOk="0" h="1665351" w="2808249">
                <a:moveTo>
                  <a:pt x="11112" y="41211"/>
                </a:moveTo>
                <a:cubicBezTo>
                  <a:pt x="11112" y="24574"/>
                  <a:pt x="24536" y="11112"/>
                  <a:pt x="41109" y="11112"/>
                </a:cubicBezTo>
                <a:cubicBezTo>
                  <a:pt x="41109" y="11112"/>
                  <a:pt x="41109" y="11112"/>
                  <a:pt x="41109" y="11112"/>
                </a:cubicBezTo>
                <a:lnTo>
                  <a:pt x="41109" y="11112"/>
                </a:lnTo>
                <a:lnTo>
                  <a:pt x="2767165" y="11112"/>
                </a:lnTo>
                <a:lnTo>
                  <a:pt x="2767165" y="11112"/>
                </a:lnTo>
                <a:cubicBezTo>
                  <a:pt x="2783801" y="11112"/>
                  <a:pt x="2797136" y="24574"/>
                  <a:pt x="2797136" y="41211"/>
                </a:cubicBezTo>
                <a:cubicBezTo>
                  <a:pt x="2797136" y="41211"/>
                  <a:pt x="2797136" y="41211"/>
                  <a:pt x="2797136" y="41211"/>
                </a:cubicBezTo>
                <a:lnTo>
                  <a:pt x="2797136" y="41211"/>
                </a:lnTo>
                <a:lnTo>
                  <a:pt x="2797136" y="1624266"/>
                </a:lnTo>
                <a:lnTo>
                  <a:pt x="2797136" y="1624266"/>
                </a:lnTo>
                <a:cubicBezTo>
                  <a:pt x="2797136" y="1640776"/>
                  <a:pt x="2783801" y="1654238"/>
                  <a:pt x="2767165" y="1654238"/>
                </a:cubicBezTo>
                <a:cubicBezTo>
                  <a:pt x="2767165" y="1654238"/>
                  <a:pt x="2767165" y="1654238"/>
                  <a:pt x="2767165" y="1654238"/>
                </a:cubicBezTo>
                <a:lnTo>
                  <a:pt x="2767165" y="1654238"/>
                </a:lnTo>
                <a:lnTo>
                  <a:pt x="41109" y="1654238"/>
                </a:lnTo>
                <a:lnTo>
                  <a:pt x="41109" y="1654238"/>
                </a:lnTo>
                <a:cubicBezTo>
                  <a:pt x="24536" y="1654238"/>
                  <a:pt x="11112" y="1640776"/>
                  <a:pt x="11112" y="1624266"/>
                </a:cubicBezTo>
                <a:cubicBezTo>
                  <a:pt x="11112" y="1624266"/>
                  <a:pt x="11112" y="1624266"/>
                  <a:pt x="11112" y="1624266"/>
                </a:cubicBezTo>
                <a:lnTo>
                  <a:pt x="11112" y="4121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1485900"/>
            <a:ext cx="78740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"/>
          <p:cNvSpPr txBox="1"/>
          <p:nvPr/>
        </p:nvSpPr>
        <p:spPr>
          <a:xfrm>
            <a:off x="546100" y="431800"/>
            <a:ext cx="4432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enum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390" name="Google Shape;390;p6"/>
          <p:cNvSpPr txBox="1"/>
          <p:nvPr/>
        </p:nvSpPr>
        <p:spPr>
          <a:xfrm>
            <a:off x="5016500" y="5905500"/>
            <a:ext cx="3200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이렇듯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enum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둠으로써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391" name="Google Shape;391;p6"/>
          <p:cNvSpPr txBox="1"/>
          <p:nvPr/>
        </p:nvSpPr>
        <p:spPr>
          <a:xfrm>
            <a:off x="1371600" y="5842000"/>
            <a:ext cx="2590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이렇듯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상수들을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이름공간에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묶기도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7"/>
          <p:cNvSpPr/>
          <p:nvPr/>
        </p:nvSpPr>
        <p:spPr>
          <a:xfrm>
            <a:off x="560362" y="1560512"/>
            <a:ext cx="2451125" cy="2093976"/>
          </a:xfrm>
          <a:custGeom>
            <a:rect b="b" l="l" r="r" t="t"/>
            <a:pathLst>
              <a:path extrusionOk="0" h="2093976" w="2451125">
                <a:moveTo>
                  <a:pt x="11112" y="48958"/>
                </a:moveTo>
                <a:cubicBezTo>
                  <a:pt x="11112" y="28003"/>
                  <a:pt x="28041" y="11112"/>
                  <a:pt x="48933" y="11112"/>
                </a:cubicBezTo>
                <a:cubicBezTo>
                  <a:pt x="48933" y="11112"/>
                  <a:pt x="48933" y="11112"/>
                  <a:pt x="48933" y="11112"/>
                </a:cubicBezTo>
                <a:lnTo>
                  <a:pt x="48933" y="11112"/>
                </a:lnTo>
                <a:lnTo>
                  <a:pt x="2402166" y="11112"/>
                </a:lnTo>
                <a:lnTo>
                  <a:pt x="2402166" y="11112"/>
                </a:lnTo>
                <a:cubicBezTo>
                  <a:pt x="2423121" y="11112"/>
                  <a:pt x="2440012" y="28003"/>
                  <a:pt x="2440012" y="48958"/>
                </a:cubicBezTo>
                <a:cubicBezTo>
                  <a:pt x="2440012" y="48958"/>
                  <a:pt x="2440012" y="48958"/>
                  <a:pt x="2440012" y="48958"/>
                </a:cubicBezTo>
                <a:lnTo>
                  <a:pt x="2440012" y="48958"/>
                </a:lnTo>
                <a:lnTo>
                  <a:pt x="2440012" y="2045017"/>
                </a:lnTo>
                <a:lnTo>
                  <a:pt x="2440012" y="2045017"/>
                </a:lnTo>
                <a:cubicBezTo>
                  <a:pt x="2440012" y="2065845"/>
                  <a:pt x="2423121" y="2082863"/>
                  <a:pt x="2402166" y="2082863"/>
                </a:cubicBezTo>
                <a:cubicBezTo>
                  <a:pt x="2402166" y="2082863"/>
                  <a:pt x="2402166" y="2082863"/>
                  <a:pt x="2402166" y="2082863"/>
                </a:cubicBezTo>
                <a:lnTo>
                  <a:pt x="2402166" y="2082863"/>
                </a:lnTo>
                <a:lnTo>
                  <a:pt x="48933" y="2082863"/>
                </a:lnTo>
                <a:lnTo>
                  <a:pt x="48933" y="2082863"/>
                </a:lnTo>
                <a:cubicBezTo>
                  <a:pt x="28041" y="2082863"/>
                  <a:pt x="11112" y="2065845"/>
                  <a:pt x="11112" y="2045017"/>
                </a:cubicBezTo>
                <a:cubicBezTo>
                  <a:pt x="11112" y="2045017"/>
                  <a:pt x="11112" y="2045017"/>
                  <a:pt x="11112" y="2045017"/>
                </a:cubicBezTo>
                <a:lnTo>
                  <a:pt x="11112" y="4895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7"/>
          <p:cNvSpPr/>
          <p:nvPr/>
        </p:nvSpPr>
        <p:spPr>
          <a:xfrm>
            <a:off x="3632136" y="1560512"/>
            <a:ext cx="2451227" cy="2093976"/>
          </a:xfrm>
          <a:custGeom>
            <a:rect b="b" l="l" r="r" t="t"/>
            <a:pathLst>
              <a:path extrusionOk="0" h="2093976" w="2451227">
                <a:moveTo>
                  <a:pt x="11112" y="48958"/>
                </a:moveTo>
                <a:cubicBezTo>
                  <a:pt x="11112" y="28003"/>
                  <a:pt x="28130" y="11112"/>
                  <a:pt x="48958" y="11112"/>
                </a:cubicBezTo>
                <a:cubicBezTo>
                  <a:pt x="48958" y="11112"/>
                  <a:pt x="48958" y="11112"/>
                  <a:pt x="48958" y="11112"/>
                </a:cubicBezTo>
                <a:lnTo>
                  <a:pt x="48958" y="11112"/>
                </a:lnTo>
                <a:lnTo>
                  <a:pt x="2402268" y="11112"/>
                </a:lnTo>
                <a:lnTo>
                  <a:pt x="2402268" y="11112"/>
                </a:lnTo>
                <a:cubicBezTo>
                  <a:pt x="2423096" y="11112"/>
                  <a:pt x="2440114" y="28003"/>
                  <a:pt x="2440114" y="48958"/>
                </a:cubicBezTo>
                <a:cubicBezTo>
                  <a:pt x="2440114" y="48958"/>
                  <a:pt x="2440114" y="48958"/>
                  <a:pt x="2440114" y="48958"/>
                </a:cubicBezTo>
                <a:lnTo>
                  <a:pt x="2440114" y="48958"/>
                </a:lnTo>
                <a:lnTo>
                  <a:pt x="2440114" y="2045017"/>
                </a:lnTo>
                <a:lnTo>
                  <a:pt x="2440114" y="2045017"/>
                </a:lnTo>
                <a:cubicBezTo>
                  <a:pt x="2440114" y="2065845"/>
                  <a:pt x="2423096" y="2082863"/>
                  <a:pt x="2402268" y="2082863"/>
                </a:cubicBezTo>
                <a:cubicBezTo>
                  <a:pt x="2402268" y="2082863"/>
                  <a:pt x="2402268" y="2082863"/>
                  <a:pt x="2402268" y="2082863"/>
                </a:cubicBezTo>
                <a:lnTo>
                  <a:pt x="2402268" y="2082863"/>
                </a:lnTo>
                <a:lnTo>
                  <a:pt x="48958" y="2082863"/>
                </a:lnTo>
                <a:lnTo>
                  <a:pt x="48958" y="2082863"/>
                </a:lnTo>
                <a:cubicBezTo>
                  <a:pt x="28130" y="2082863"/>
                  <a:pt x="11112" y="2065845"/>
                  <a:pt x="11112" y="2045017"/>
                </a:cubicBezTo>
                <a:cubicBezTo>
                  <a:pt x="11112" y="2045017"/>
                  <a:pt x="11112" y="2045017"/>
                  <a:pt x="11112" y="2045017"/>
                </a:cubicBezTo>
                <a:lnTo>
                  <a:pt x="11112" y="4895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625600"/>
            <a:ext cx="2463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000" y="1625600"/>
            <a:ext cx="232410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5346700"/>
            <a:ext cx="3937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"/>
          <p:cNvSpPr txBox="1"/>
          <p:nvPr/>
        </p:nvSpPr>
        <p:spPr>
          <a:xfrm>
            <a:off x="546100" y="406400"/>
            <a:ext cx="3683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뺄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448" name="Google Shape;448;p7"/>
          <p:cNvSpPr txBox="1"/>
          <p:nvPr/>
        </p:nvSpPr>
        <p:spPr>
          <a:xfrm>
            <a:off x="508000" y="3733800"/>
            <a:ext cx="24257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449" name="Google Shape;449;p7"/>
          <p:cNvSpPr txBox="1"/>
          <p:nvPr/>
        </p:nvSpPr>
        <p:spPr>
          <a:xfrm>
            <a:off x="3657600" y="3733800"/>
            <a:ext cx="24257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450" name="Google Shape;450;p7"/>
          <p:cNvSpPr txBox="1"/>
          <p:nvPr/>
        </p:nvSpPr>
        <p:spPr>
          <a:xfrm>
            <a:off x="584200" y="4737100"/>
            <a:ext cx="74803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간주한다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필요하다면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때에는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명시적으로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8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8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8"/>
          <p:cNvSpPr txBox="1"/>
          <p:nvPr/>
        </p:nvSpPr>
        <p:spPr>
          <a:xfrm>
            <a:off x="2235200" y="3898900"/>
            <a:ext cx="6612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03-2.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(Class)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b="0" i="0" lang="en-US" sz="29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/>
          </a:p>
        </p:txBody>
      </p:sp>
      <p:sp>
        <p:nvSpPr>
          <p:cNvPr id="462" name="Google Shape;462;p8"/>
          <p:cNvSpPr txBox="1"/>
          <p:nvPr/>
        </p:nvSpPr>
        <p:spPr>
          <a:xfrm>
            <a:off x="6731000" y="4343400"/>
            <a:ext cx="21681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4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4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(Object)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9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9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9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9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9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9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9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9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9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9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9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9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9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9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9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9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9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9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9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9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9"/>
          <p:cNvSpPr/>
          <p:nvPr/>
        </p:nvSpPr>
        <p:spPr>
          <a:xfrm>
            <a:off x="485749" y="2057336"/>
            <a:ext cx="3814788" cy="2814701"/>
          </a:xfrm>
          <a:custGeom>
            <a:rect b="b" l="l" r="r" t="t"/>
            <a:pathLst>
              <a:path extrusionOk="0" h="2814701" w="3814788">
                <a:moveTo>
                  <a:pt x="14287" y="70167"/>
                </a:moveTo>
                <a:cubicBezTo>
                  <a:pt x="14287" y="39306"/>
                  <a:pt x="39293" y="14287"/>
                  <a:pt x="70142" y="14287"/>
                </a:cubicBezTo>
                <a:cubicBezTo>
                  <a:pt x="70142" y="14287"/>
                  <a:pt x="70142" y="14287"/>
                  <a:pt x="70142" y="14287"/>
                </a:cubicBezTo>
                <a:lnTo>
                  <a:pt x="70142" y="14287"/>
                </a:lnTo>
                <a:lnTo>
                  <a:pt x="3744620" y="14287"/>
                </a:lnTo>
                <a:lnTo>
                  <a:pt x="3744620" y="14287"/>
                </a:lnTo>
                <a:cubicBezTo>
                  <a:pt x="3775481" y="14287"/>
                  <a:pt x="3800500" y="39306"/>
                  <a:pt x="3800500" y="70167"/>
                </a:cubicBezTo>
                <a:cubicBezTo>
                  <a:pt x="3800500" y="70167"/>
                  <a:pt x="3800500" y="70167"/>
                  <a:pt x="3800500" y="70167"/>
                </a:cubicBezTo>
                <a:lnTo>
                  <a:pt x="3800500" y="70167"/>
                </a:lnTo>
                <a:lnTo>
                  <a:pt x="3800500" y="2744533"/>
                </a:lnTo>
                <a:lnTo>
                  <a:pt x="3800500" y="2744533"/>
                </a:lnTo>
                <a:cubicBezTo>
                  <a:pt x="3800500" y="2775394"/>
                  <a:pt x="3775481" y="2800413"/>
                  <a:pt x="3744620" y="2800413"/>
                </a:cubicBezTo>
                <a:cubicBezTo>
                  <a:pt x="3744620" y="2800413"/>
                  <a:pt x="3744620" y="2800413"/>
                  <a:pt x="3744620" y="2800413"/>
                </a:cubicBezTo>
                <a:lnTo>
                  <a:pt x="3744620" y="2800413"/>
                </a:lnTo>
                <a:lnTo>
                  <a:pt x="70142" y="2800413"/>
                </a:lnTo>
                <a:lnTo>
                  <a:pt x="70142" y="2800413"/>
                </a:lnTo>
                <a:cubicBezTo>
                  <a:pt x="39293" y="2800413"/>
                  <a:pt x="14287" y="2775394"/>
                  <a:pt x="14287" y="2744533"/>
                </a:cubicBezTo>
                <a:cubicBezTo>
                  <a:pt x="14287" y="2744533"/>
                  <a:pt x="14287" y="2744533"/>
                  <a:pt x="14287" y="2744533"/>
                </a:cubicBezTo>
                <a:lnTo>
                  <a:pt x="14287" y="7016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9"/>
          <p:cNvSpPr/>
          <p:nvPr/>
        </p:nvSpPr>
        <p:spPr>
          <a:xfrm>
            <a:off x="704824" y="2205037"/>
            <a:ext cx="590550" cy="376237"/>
          </a:xfrm>
          <a:custGeom>
            <a:rect b="b" l="l" r="r" t="t"/>
            <a:pathLst>
              <a:path extrusionOk="0" h="376237" w="590550">
                <a:moveTo>
                  <a:pt x="9525" y="366712"/>
                </a:moveTo>
                <a:lnTo>
                  <a:pt x="581025" y="366712"/>
                </a:lnTo>
                <a:lnTo>
                  <a:pt x="581025" y="9525"/>
                </a:lnTo>
                <a:lnTo>
                  <a:pt x="9525" y="9525"/>
                </a:lnTo>
                <a:lnTo>
                  <a:pt x="9525" y="366712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2273300"/>
            <a:ext cx="33782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0" y="1955800"/>
            <a:ext cx="3975100" cy="1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9"/>
          <p:cNvSpPr txBox="1"/>
          <p:nvPr/>
        </p:nvSpPr>
        <p:spPr>
          <a:xfrm>
            <a:off x="546100" y="406400"/>
            <a:ext cx="4775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유일한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차이점</a:t>
            </a:r>
            <a:endParaRPr/>
          </a:p>
        </p:txBody>
      </p:sp>
      <p:sp>
        <p:nvSpPr>
          <p:cNvPr id="518" name="Google Shape;518;p9"/>
          <p:cNvSpPr txBox="1"/>
          <p:nvPr/>
        </p:nvSpPr>
        <p:spPr>
          <a:xfrm>
            <a:off x="584200" y="4965700"/>
            <a:ext cx="3600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96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대신해서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유일한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외형적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차이점이다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CC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519" name="Google Shape;519;p9"/>
          <p:cNvSpPr txBox="1"/>
          <p:nvPr/>
        </p:nvSpPr>
        <p:spPr>
          <a:xfrm>
            <a:off x="5016500" y="4051300"/>
            <a:ext cx="34163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단순히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바꾸면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접근제어와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/>
          </a:p>
          <a:p>
            <a:pPr indent="0" lvl="0" marL="0" marR="0" rtl="0" algn="l">
              <a:lnSpc>
                <a:spcPct val="177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7D852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