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Relationship Id="rId5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Relationship Id="rId4" Type="http://schemas.openxmlformats.org/officeDocument/2006/relationships/image" Target="../media/image28.jpg"/><Relationship Id="rId5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5" Type="http://schemas.openxmlformats.org/officeDocument/2006/relationships/image" Target="../media/image27.jpg"/><Relationship Id="rId6" Type="http://schemas.openxmlformats.org/officeDocument/2006/relationships/image" Target="../media/image3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jpg"/><Relationship Id="rId4" Type="http://schemas.openxmlformats.org/officeDocument/2006/relationships/image" Target="../media/image32.jpg"/><Relationship Id="rId5" Type="http://schemas.openxmlformats.org/officeDocument/2006/relationships/image" Target="../media/image40.jpg"/><Relationship Id="rId6" Type="http://schemas.openxmlformats.org/officeDocument/2006/relationships/image" Target="../media/image35.jpg"/><Relationship Id="rId7" Type="http://schemas.openxmlformats.org/officeDocument/2006/relationships/image" Target="../media/image37.jpg"/><Relationship Id="rId8" Type="http://schemas.openxmlformats.org/officeDocument/2006/relationships/image" Target="../media/image5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jpg"/><Relationship Id="rId4" Type="http://schemas.openxmlformats.org/officeDocument/2006/relationships/image" Target="../media/image3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3.jpg"/><Relationship Id="rId4" Type="http://schemas.openxmlformats.org/officeDocument/2006/relationships/image" Target="../media/image48.jpg"/><Relationship Id="rId5" Type="http://schemas.openxmlformats.org/officeDocument/2006/relationships/image" Target="../media/image4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jpg"/><Relationship Id="rId4" Type="http://schemas.openxmlformats.org/officeDocument/2006/relationships/image" Target="../media/image54.jpg"/><Relationship Id="rId5" Type="http://schemas.openxmlformats.org/officeDocument/2006/relationships/image" Target="../media/image41.jpg"/><Relationship Id="rId6" Type="http://schemas.openxmlformats.org/officeDocument/2006/relationships/image" Target="../media/image4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jpg"/><Relationship Id="rId4" Type="http://schemas.openxmlformats.org/officeDocument/2006/relationships/image" Target="../media/image47.jpg"/><Relationship Id="rId5" Type="http://schemas.openxmlformats.org/officeDocument/2006/relationships/image" Target="../media/image43.jpg"/><Relationship Id="rId6" Type="http://schemas.openxmlformats.org/officeDocument/2006/relationships/image" Target="../media/image4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0.jpg"/><Relationship Id="rId4" Type="http://schemas.openxmlformats.org/officeDocument/2006/relationships/image" Target="../media/image46.jpg"/><Relationship Id="rId5" Type="http://schemas.openxmlformats.org/officeDocument/2006/relationships/image" Target="../media/image5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4.jpg"/><Relationship Id="rId5" Type="http://schemas.openxmlformats.org/officeDocument/2006/relationships/image" Target="../media/image6.jpg"/><Relationship Id="rId6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898525" y="3641725"/>
            <a:ext cx="7327900" cy="1292859"/>
          </a:xfrm>
          <a:custGeom>
            <a:rect b="b" l="l" r="r" t="t"/>
            <a:pathLst>
              <a:path extrusionOk="0" h="1292859" w="7327900">
                <a:moveTo>
                  <a:pt x="6350" y="1286509"/>
                </a:moveTo>
                <a:lnTo>
                  <a:pt x="7321550" y="1286509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1286509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908050" y="5041900"/>
            <a:ext cx="7327900" cy="698500"/>
          </a:xfrm>
          <a:custGeom>
            <a:rect b="b" l="l" r="r" t="t"/>
            <a:pathLst>
              <a:path extrusionOk="0" h="698500" w="7327900">
                <a:moveTo>
                  <a:pt x="6350" y="692150"/>
                </a:moveTo>
                <a:lnTo>
                  <a:pt x="7321550" y="692150"/>
                </a:lnTo>
                <a:lnTo>
                  <a:pt x="7321550" y="6350"/>
                </a:lnTo>
                <a:lnTo>
                  <a:pt x="6350" y="63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904875" y="3648075"/>
            <a:ext cx="228600" cy="1280159"/>
          </a:xfrm>
          <a:custGeom>
            <a:rect b="b" l="l" r="r" t="t"/>
            <a:pathLst>
              <a:path extrusionOk="0" h="1280159" w="228600">
                <a:moveTo>
                  <a:pt x="0" y="1280159"/>
                </a:moveTo>
                <a:lnTo>
                  <a:pt x="228600" y="1280159"/>
                </a:lnTo>
                <a:lnTo>
                  <a:pt x="228600" y="0"/>
                </a:lnTo>
                <a:lnTo>
                  <a:pt x="0" y="0"/>
                </a:lnTo>
                <a:lnTo>
                  <a:pt x="0" y="1280159"/>
                </a:lnTo>
              </a:path>
            </a:pathLst>
          </a:custGeom>
          <a:solidFill>
            <a:srgbClr val="727CA3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914400" y="5048250"/>
            <a:ext cx="228600" cy="685800"/>
          </a:xfrm>
          <a:custGeom>
            <a:rect b="b" l="l" r="r" t="t"/>
            <a:pathLst>
              <a:path extrusionOk="0" h="685800" w="228600">
                <a:moveTo>
                  <a:pt x="0" y="685800"/>
                </a:moveTo>
                <a:lnTo>
                  <a:pt x="228600" y="685800"/>
                </a:lnTo>
                <a:lnTo>
                  <a:pt x="228600" y="0"/>
                </a:lnTo>
                <a:lnTo>
                  <a:pt x="0" y="0"/>
                </a:lnTo>
                <a:lnTo>
                  <a:pt x="0" y="68580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88887" y="188937"/>
            <a:ext cx="8766175" cy="6480175"/>
          </a:xfrm>
          <a:custGeom>
            <a:rect b="b" l="l" r="r" t="t"/>
            <a:pathLst>
              <a:path extrusionOk="0" h="6480175" w="8766175">
                <a:moveTo>
                  <a:pt x="25400" y="6454775"/>
                </a:moveTo>
                <a:lnTo>
                  <a:pt x="8740774" y="6454775"/>
                </a:lnTo>
                <a:lnTo>
                  <a:pt x="8740774" y="25400"/>
                </a:lnTo>
                <a:lnTo>
                  <a:pt x="25400" y="25400"/>
                </a:lnTo>
                <a:lnTo>
                  <a:pt x="25400" y="645477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651000" y="3911600"/>
            <a:ext cx="337015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11-1.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400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연산자의</a:t>
            </a:r>
            <a:endParaRPr b="0" i="0" sz="2400" u="none" cap="none" strike="noStrike">
              <a:solidFill>
                <a:srgbClr val="29434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002462" y="3903453"/>
            <a:ext cx="1219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8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2" u="none" cap="none" strike="noStrike">
                <a:solidFill>
                  <a:srgbClr val="29434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2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2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2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2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2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2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2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2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2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2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2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2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2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2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2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2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2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2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2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2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22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2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2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2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2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2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2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2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2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2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2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2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2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2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2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2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2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2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2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2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2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2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2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2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2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2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3" name="Google Shape;5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00" y="1155700"/>
            <a:ext cx="4495800" cy="55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181100"/>
            <a:ext cx="2933700" cy="21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6500" y="3340100"/>
            <a:ext cx="1206500" cy="85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2"/>
          <p:cNvSpPr txBox="1"/>
          <p:nvPr/>
        </p:nvSpPr>
        <p:spPr>
          <a:xfrm>
            <a:off x="546100" y="406400"/>
            <a:ext cx="4737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저장을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위한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sp>
        <p:nvSpPr>
          <p:cNvPr id="597" name="Google Shape;597;p22"/>
          <p:cNvSpPr txBox="1"/>
          <p:nvPr/>
        </p:nvSpPr>
        <p:spPr>
          <a:xfrm>
            <a:off x="5092700" y="3949700"/>
            <a:ext cx="360680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5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실행결과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객체인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클래스이다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가지이다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통째로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방법이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방법이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왼쪽의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통째로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클래스이다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3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3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3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3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3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3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3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3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3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3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3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3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3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3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3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3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3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3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3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3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3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3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3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3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3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3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3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3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3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3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3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3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3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3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3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3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3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3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3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3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3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3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3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3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3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3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8" name="Google Shape;6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00" y="1168400"/>
            <a:ext cx="4927600" cy="56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1000" y="1193800"/>
            <a:ext cx="2984500" cy="27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61000" y="3924300"/>
            <a:ext cx="1079500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23"/>
          <p:cNvSpPr txBox="1"/>
          <p:nvPr/>
        </p:nvSpPr>
        <p:spPr>
          <a:xfrm>
            <a:off x="546100" y="406400"/>
            <a:ext cx="47371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저장을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위한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/>
          </a:p>
        </p:txBody>
      </p:sp>
      <p:sp>
        <p:nvSpPr>
          <p:cNvPr id="652" name="Google Shape;652;p23"/>
          <p:cNvSpPr txBox="1"/>
          <p:nvPr/>
        </p:nvSpPr>
        <p:spPr>
          <a:xfrm>
            <a:off x="5524500" y="4521200"/>
            <a:ext cx="304800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5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실행결과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배열이다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보인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통째로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배열보다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일반적이다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4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4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4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4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4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4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4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4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4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4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4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4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4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4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4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4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4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4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4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4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4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4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4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4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4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4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4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4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4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4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4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4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4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4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4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4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4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4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4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4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4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4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4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24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4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4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24"/>
          <p:cNvSpPr/>
          <p:nvPr/>
        </p:nvSpPr>
        <p:spPr>
          <a:xfrm>
            <a:off x="602030" y="1907285"/>
            <a:ext cx="4411548" cy="1099185"/>
          </a:xfrm>
          <a:custGeom>
            <a:rect b="b" l="l" r="r" t="t"/>
            <a:pathLst>
              <a:path extrusionOk="0" h="1099185" w="4411548">
                <a:moveTo>
                  <a:pt x="9525" y="22225"/>
                </a:moveTo>
                <a:cubicBezTo>
                  <a:pt x="9525" y="15240"/>
                  <a:pt x="15176" y="9525"/>
                  <a:pt x="22148" y="9525"/>
                </a:cubicBezTo>
                <a:cubicBezTo>
                  <a:pt x="22148" y="9525"/>
                  <a:pt x="22148" y="9525"/>
                  <a:pt x="22148" y="9525"/>
                </a:cubicBezTo>
                <a:lnTo>
                  <a:pt x="22148" y="9525"/>
                </a:lnTo>
                <a:lnTo>
                  <a:pt x="4389450" y="9525"/>
                </a:lnTo>
                <a:lnTo>
                  <a:pt x="4389450" y="9525"/>
                </a:lnTo>
                <a:cubicBezTo>
                  <a:pt x="4396308" y="9525"/>
                  <a:pt x="4402023" y="15240"/>
                  <a:pt x="4402023" y="22225"/>
                </a:cubicBezTo>
                <a:cubicBezTo>
                  <a:pt x="4402023" y="22225"/>
                  <a:pt x="4402023" y="22225"/>
                  <a:pt x="4402023" y="22225"/>
                </a:cubicBezTo>
                <a:lnTo>
                  <a:pt x="4402023" y="22225"/>
                </a:lnTo>
                <a:lnTo>
                  <a:pt x="4402023" y="1077087"/>
                </a:lnTo>
                <a:lnTo>
                  <a:pt x="4402023" y="1077087"/>
                </a:lnTo>
                <a:cubicBezTo>
                  <a:pt x="4402023" y="1084072"/>
                  <a:pt x="4396308" y="1089660"/>
                  <a:pt x="4389450" y="1089660"/>
                </a:cubicBezTo>
                <a:cubicBezTo>
                  <a:pt x="4389450" y="1089660"/>
                  <a:pt x="4389450" y="1089660"/>
                  <a:pt x="4389450" y="1089660"/>
                </a:cubicBezTo>
                <a:lnTo>
                  <a:pt x="4389450" y="1089660"/>
                </a:lnTo>
                <a:lnTo>
                  <a:pt x="22148" y="1089660"/>
                </a:lnTo>
                <a:lnTo>
                  <a:pt x="22148" y="1089660"/>
                </a:lnTo>
                <a:cubicBezTo>
                  <a:pt x="15176" y="1089660"/>
                  <a:pt x="9525" y="1084072"/>
                  <a:pt x="9525" y="1077087"/>
                </a:cubicBezTo>
                <a:cubicBezTo>
                  <a:pt x="9525" y="1077087"/>
                  <a:pt x="9525" y="1077087"/>
                  <a:pt x="9525" y="1077087"/>
                </a:cubicBezTo>
                <a:lnTo>
                  <a:pt x="9525" y="2222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4"/>
          <p:cNvSpPr/>
          <p:nvPr/>
        </p:nvSpPr>
        <p:spPr>
          <a:xfrm>
            <a:off x="602030" y="3347465"/>
            <a:ext cx="3187395" cy="1531239"/>
          </a:xfrm>
          <a:custGeom>
            <a:rect b="b" l="l" r="r" t="t"/>
            <a:pathLst>
              <a:path extrusionOk="0" h="1531239" w="3187395">
                <a:moveTo>
                  <a:pt x="9525" y="27178"/>
                </a:moveTo>
                <a:cubicBezTo>
                  <a:pt x="9525" y="17399"/>
                  <a:pt x="17437" y="9525"/>
                  <a:pt x="27190" y="9525"/>
                </a:cubicBezTo>
                <a:cubicBezTo>
                  <a:pt x="27190" y="9525"/>
                  <a:pt x="27190" y="9525"/>
                  <a:pt x="27190" y="9525"/>
                </a:cubicBezTo>
                <a:lnTo>
                  <a:pt x="27190" y="9525"/>
                </a:lnTo>
                <a:lnTo>
                  <a:pt x="3160217" y="9525"/>
                </a:lnTo>
                <a:lnTo>
                  <a:pt x="3160217" y="9525"/>
                </a:lnTo>
                <a:cubicBezTo>
                  <a:pt x="3169996" y="9525"/>
                  <a:pt x="3177870" y="17399"/>
                  <a:pt x="3177870" y="27178"/>
                </a:cubicBezTo>
                <a:cubicBezTo>
                  <a:pt x="3177870" y="27178"/>
                  <a:pt x="3177870" y="27178"/>
                  <a:pt x="3177870" y="27178"/>
                </a:cubicBezTo>
                <a:lnTo>
                  <a:pt x="3177870" y="27178"/>
                </a:lnTo>
                <a:lnTo>
                  <a:pt x="3177870" y="1504061"/>
                </a:lnTo>
                <a:lnTo>
                  <a:pt x="3177870" y="1504061"/>
                </a:lnTo>
                <a:cubicBezTo>
                  <a:pt x="3177870" y="1513840"/>
                  <a:pt x="3169996" y="1521714"/>
                  <a:pt x="3160217" y="1521714"/>
                </a:cubicBezTo>
                <a:cubicBezTo>
                  <a:pt x="3160217" y="1521714"/>
                  <a:pt x="3160217" y="1521714"/>
                  <a:pt x="3160217" y="1521714"/>
                </a:cubicBezTo>
                <a:lnTo>
                  <a:pt x="3160217" y="1521714"/>
                </a:lnTo>
                <a:lnTo>
                  <a:pt x="27190" y="1521714"/>
                </a:lnTo>
                <a:lnTo>
                  <a:pt x="27190" y="1521714"/>
                </a:lnTo>
                <a:cubicBezTo>
                  <a:pt x="17437" y="1521714"/>
                  <a:pt x="9525" y="1513840"/>
                  <a:pt x="9525" y="1504061"/>
                </a:cubicBezTo>
                <a:cubicBezTo>
                  <a:pt x="9525" y="1504061"/>
                  <a:pt x="9525" y="1504061"/>
                  <a:pt x="9525" y="1504061"/>
                </a:cubicBezTo>
                <a:lnTo>
                  <a:pt x="9525" y="27178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5" name="Google Shape;7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900" y="1981200"/>
            <a:ext cx="43688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800" y="3492500"/>
            <a:ext cx="31623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24"/>
          <p:cNvSpPr txBox="1"/>
          <p:nvPr/>
        </p:nvSpPr>
        <p:spPr>
          <a:xfrm>
            <a:off x="546100" y="482600"/>
            <a:ext cx="8140700" cy="26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오버로딩에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상세한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이해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중에서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번에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해당하는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공간의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할당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역할은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고정이다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불가능하다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sp>
        <p:nvSpPr>
          <p:cNvPr id="708" name="Google Shape;708;p24"/>
          <p:cNvSpPr txBox="1"/>
          <p:nvPr/>
        </p:nvSpPr>
        <p:spPr>
          <a:xfrm>
            <a:off x="3860800" y="4584700"/>
            <a:ext cx="3873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멤버함수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5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25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25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25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25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25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25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5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25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25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25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25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5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5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5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5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25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25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5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5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5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5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5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5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5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5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25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25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5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5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5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5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5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5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5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5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5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5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5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5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5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5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5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25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5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5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9" name="Google Shape;7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33500"/>
            <a:ext cx="4241800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000" y="1333500"/>
            <a:ext cx="3771900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000" y="2336800"/>
            <a:ext cx="3784600" cy="1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0500" y="3924300"/>
            <a:ext cx="26162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5"/>
          <p:cNvSpPr txBox="1"/>
          <p:nvPr/>
        </p:nvSpPr>
        <p:spPr>
          <a:xfrm>
            <a:off x="546100" y="431800"/>
            <a:ext cx="57023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8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4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</a:t>
            </a:r>
            <a:r>
              <a:rPr b="0" i="0" lang="en-US" sz="23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304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r>
              <a:rPr b="0" i="0" lang="en-US" sz="23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304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오버로딩에</a:t>
            </a:r>
            <a:r>
              <a:rPr b="0" i="0" lang="en-US" sz="23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304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</a:t>
            </a:r>
            <a:r>
              <a:rPr b="0" i="0" lang="en-US" sz="23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304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이해와</a:t>
            </a:r>
            <a:r>
              <a:rPr b="0" i="0" lang="en-US" sz="2304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304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예제</a:t>
            </a:r>
            <a:endParaRPr/>
          </a:p>
        </p:txBody>
      </p:sp>
      <p:sp>
        <p:nvSpPr>
          <p:cNvPr id="764" name="Google Shape;764;p25"/>
          <p:cNvSpPr txBox="1"/>
          <p:nvPr/>
        </p:nvSpPr>
        <p:spPr>
          <a:xfrm>
            <a:off x="7112000" y="3035300"/>
            <a:ext cx="673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실행결과</a:t>
            </a:r>
            <a:endParaRPr/>
          </a:p>
        </p:txBody>
      </p:sp>
      <p:sp>
        <p:nvSpPr>
          <p:cNvPr id="765" name="Google Shape;765;p25"/>
          <p:cNvSpPr txBox="1"/>
          <p:nvPr/>
        </p:nvSpPr>
        <p:spPr>
          <a:xfrm>
            <a:off x="5372100" y="5029200"/>
            <a:ext cx="284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내에서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</a:t>
            </a:r>
            <a:endParaRPr/>
          </a:p>
        </p:txBody>
      </p:sp>
      <p:sp>
        <p:nvSpPr>
          <p:cNvPr id="766" name="Google Shape;766;p25"/>
          <p:cNvSpPr txBox="1"/>
          <p:nvPr/>
        </p:nvSpPr>
        <p:spPr>
          <a:xfrm>
            <a:off x="482600" y="5207000"/>
            <a:ext cx="43307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상태가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아닌데도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불구하고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딩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멤버함수의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이유는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00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endParaRPr/>
          </a:p>
          <a:p>
            <a:pPr indent="0" lvl="0" marL="0" marR="0" rtl="0" algn="l">
              <a:lnSpc>
                <a:spcPct val="174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2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된다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6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6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6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6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6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6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6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6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6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6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6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6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6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26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26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26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26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26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26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26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26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26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26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6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26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26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26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26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26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26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6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6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6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6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6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6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26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6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6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6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6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6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26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26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6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26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6"/>
          <p:cNvSpPr/>
          <p:nvPr/>
        </p:nvSpPr>
        <p:spPr>
          <a:xfrm>
            <a:off x="602030" y="1547241"/>
            <a:ext cx="3619449" cy="811148"/>
          </a:xfrm>
          <a:custGeom>
            <a:rect b="b" l="l" r="r" t="t"/>
            <a:pathLst>
              <a:path extrusionOk="0" h="811148" w="3619449">
                <a:moveTo>
                  <a:pt x="9525" y="18795"/>
                </a:moveTo>
                <a:cubicBezTo>
                  <a:pt x="9525" y="13716"/>
                  <a:pt x="13665" y="9525"/>
                  <a:pt x="18783" y="9525"/>
                </a:cubicBezTo>
                <a:cubicBezTo>
                  <a:pt x="18783" y="9525"/>
                  <a:pt x="18783" y="9525"/>
                  <a:pt x="18783" y="9525"/>
                </a:cubicBezTo>
                <a:lnTo>
                  <a:pt x="18783" y="9525"/>
                </a:lnTo>
                <a:lnTo>
                  <a:pt x="3600653" y="9525"/>
                </a:lnTo>
                <a:lnTo>
                  <a:pt x="3600653" y="9525"/>
                </a:lnTo>
                <a:cubicBezTo>
                  <a:pt x="3605733" y="9525"/>
                  <a:pt x="3609924" y="13716"/>
                  <a:pt x="3609924" y="18795"/>
                </a:cubicBezTo>
                <a:cubicBezTo>
                  <a:pt x="3609924" y="18795"/>
                  <a:pt x="3609924" y="18795"/>
                  <a:pt x="3609924" y="18795"/>
                </a:cubicBezTo>
                <a:lnTo>
                  <a:pt x="3609924" y="18795"/>
                </a:lnTo>
                <a:lnTo>
                  <a:pt x="3609924" y="792352"/>
                </a:lnTo>
                <a:lnTo>
                  <a:pt x="3609924" y="792352"/>
                </a:lnTo>
                <a:cubicBezTo>
                  <a:pt x="3609924" y="797432"/>
                  <a:pt x="3605733" y="801623"/>
                  <a:pt x="3600653" y="801623"/>
                </a:cubicBezTo>
                <a:cubicBezTo>
                  <a:pt x="3600653" y="801623"/>
                  <a:pt x="3600653" y="801623"/>
                  <a:pt x="3600653" y="801623"/>
                </a:cubicBezTo>
                <a:lnTo>
                  <a:pt x="3600653" y="801623"/>
                </a:lnTo>
                <a:lnTo>
                  <a:pt x="18783" y="801623"/>
                </a:lnTo>
                <a:lnTo>
                  <a:pt x="18783" y="801623"/>
                </a:lnTo>
                <a:cubicBezTo>
                  <a:pt x="13665" y="801623"/>
                  <a:pt x="9525" y="797432"/>
                  <a:pt x="9525" y="792352"/>
                </a:cubicBezTo>
                <a:cubicBezTo>
                  <a:pt x="9525" y="792352"/>
                  <a:pt x="9525" y="792352"/>
                  <a:pt x="9525" y="792352"/>
                </a:cubicBezTo>
                <a:lnTo>
                  <a:pt x="9525" y="1879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6"/>
          <p:cNvSpPr/>
          <p:nvPr/>
        </p:nvSpPr>
        <p:spPr>
          <a:xfrm>
            <a:off x="602030" y="2915411"/>
            <a:ext cx="3619449" cy="811149"/>
          </a:xfrm>
          <a:custGeom>
            <a:rect b="b" l="l" r="r" t="t"/>
            <a:pathLst>
              <a:path extrusionOk="0" h="811149" w="3619449">
                <a:moveTo>
                  <a:pt x="9525" y="18795"/>
                </a:moveTo>
                <a:cubicBezTo>
                  <a:pt x="9525" y="13716"/>
                  <a:pt x="13665" y="9525"/>
                  <a:pt x="18783" y="9525"/>
                </a:cubicBezTo>
                <a:cubicBezTo>
                  <a:pt x="18783" y="9525"/>
                  <a:pt x="18783" y="9525"/>
                  <a:pt x="18783" y="9525"/>
                </a:cubicBezTo>
                <a:lnTo>
                  <a:pt x="18783" y="9525"/>
                </a:lnTo>
                <a:lnTo>
                  <a:pt x="3600653" y="9525"/>
                </a:lnTo>
                <a:lnTo>
                  <a:pt x="3600653" y="9525"/>
                </a:lnTo>
                <a:cubicBezTo>
                  <a:pt x="3605733" y="9525"/>
                  <a:pt x="3609924" y="13716"/>
                  <a:pt x="3609924" y="18795"/>
                </a:cubicBezTo>
                <a:cubicBezTo>
                  <a:pt x="3609924" y="18795"/>
                  <a:pt x="3609924" y="18795"/>
                  <a:pt x="3609924" y="18795"/>
                </a:cubicBezTo>
                <a:lnTo>
                  <a:pt x="3609924" y="18795"/>
                </a:lnTo>
                <a:lnTo>
                  <a:pt x="3609924" y="792353"/>
                </a:lnTo>
                <a:lnTo>
                  <a:pt x="3609924" y="792353"/>
                </a:lnTo>
                <a:cubicBezTo>
                  <a:pt x="3609924" y="797433"/>
                  <a:pt x="3605733" y="801623"/>
                  <a:pt x="3600653" y="801623"/>
                </a:cubicBezTo>
                <a:cubicBezTo>
                  <a:pt x="3600653" y="801623"/>
                  <a:pt x="3600653" y="801623"/>
                  <a:pt x="3600653" y="801623"/>
                </a:cubicBezTo>
                <a:lnTo>
                  <a:pt x="3600653" y="801623"/>
                </a:lnTo>
                <a:lnTo>
                  <a:pt x="18783" y="801623"/>
                </a:lnTo>
                <a:lnTo>
                  <a:pt x="18783" y="801623"/>
                </a:lnTo>
                <a:cubicBezTo>
                  <a:pt x="13665" y="801623"/>
                  <a:pt x="9525" y="797433"/>
                  <a:pt x="9525" y="792353"/>
                </a:cubicBezTo>
                <a:cubicBezTo>
                  <a:pt x="9525" y="792353"/>
                  <a:pt x="9525" y="792353"/>
                  <a:pt x="9525" y="792353"/>
                </a:cubicBezTo>
                <a:lnTo>
                  <a:pt x="9525" y="1879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9" name="Google Shape;8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900" y="1473200"/>
            <a:ext cx="7950200" cy="48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26"/>
          <p:cNvSpPr txBox="1"/>
          <p:nvPr/>
        </p:nvSpPr>
        <p:spPr>
          <a:xfrm>
            <a:off x="546100" y="431800"/>
            <a:ext cx="464820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operator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operator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[]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endParaRPr/>
          </a:p>
        </p:txBody>
      </p:sp>
      <p:sp>
        <p:nvSpPr>
          <p:cNvPr id="821" name="Google Shape;821;p26"/>
          <p:cNvSpPr txBox="1"/>
          <p:nvPr/>
        </p:nvSpPr>
        <p:spPr>
          <a:xfrm>
            <a:off x="698500" y="2641600"/>
            <a:ext cx="2692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delete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endParaRPr/>
          </a:p>
        </p:txBody>
      </p:sp>
      <p:sp>
        <p:nvSpPr>
          <p:cNvPr id="822" name="Google Shape;822;p26"/>
          <p:cNvSpPr txBox="1"/>
          <p:nvPr/>
        </p:nvSpPr>
        <p:spPr>
          <a:xfrm>
            <a:off x="7315200" y="5194300"/>
            <a:ext cx="673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실행결과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7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27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7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27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7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27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7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7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7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27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7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27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7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27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27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27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27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27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7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27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27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27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27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27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27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27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7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27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27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27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27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27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27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27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27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27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27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27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27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27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27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27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27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27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27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27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27"/>
          <p:cNvSpPr/>
          <p:nvPr/>
        </p:nvSpPr>
        <p:spPr>
          <a:xfrm>
            <a:off x="5409565" y="3284982"/>
            <a:ext cx="9016" cy="144017"/>
          </a:xfrm>
          <a:custGeom>
            <a:rect b="b" l="l" r="r" t="t"/>
            <a:pathLst>
              <a:path extrusionOk="0" h="144017" w="9016">
                <a:moveTo>
                  <a:pt x="4508" y="0"/>
                </a:moveTo>
                <a:lnTo>
                  <a:pt x="4508" y="144017"/>
                </a:lnTo>
              </a:path>
            </a:pathLst>
          </a:custGeom>
          <a:noFill/>
          <a:ln cap="flat" cmpd="sng" w="9525">
            <a:solidFill>
              <a:srgbClr val="727C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27"/>
          <p:cNvSpPr/>
          <p:nvPr/>
        </p:nvSpPr>
        <p:spPr>
          <a:xfrm>
            <a:off x="5427598" y="3284982"/>
            <a:ext cx="18034" cy="144017"/>
          </a:xfrm>
          <a:custGeom>
            <a:rect b="b" l="l" r="r" t="t"/>
            <a:pathLst>
              <a:path extrusionOk="0" h="144017" w="18034">
                <a:moveTo>
                  <a:pt x="9017" y="0"/>
                </a:moveTo>
                <a:lnTo>
                  <a:pt x="9017" y="144017"/>
                </a:lnTo>
              </a:path>
            </a:pathLst>
          </a:custGeom>
          <a:noFill/>
          <a:ln cap="flat" cmpd="sng" w="12700">
            <a:solidFill>
              <a:srgbClr val="727C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27"/>
          <p:cNvSpPr/>
          <p:nvPr/>
        </p:nvSpPr>
        <p:spPr>
          <a:xfrm>
            <a:off x="5454650" y="3212973"/>
            <a:ext cx="242951" cy="288036"/>
          </a:xfrm>
          <a:custGeom>
            <a:rect b="b" l="l" r="r" t="t"/>
            <a:pathLst>
              <a:path extrusionOk="0" h="288036" w="242951">
                <a:moveTo>
                  <a:pt x="0" y="72008"/>
                </a:moveTo>
                <a:lnTo>
                  <a:pt x="98933" y="72008"/>
                </a:lnTo>
                <a:lnTo>
                  <a:pt x="98933" y="0"/>
                </a:lnTo>
                <a:lnTo>
                  <a:pt x="242951" y="144017"/>
                </a:lnTo>
                <a:lnTo>
                  <a:pt x="98933" y="288036"/>
                </a:lnTo>
                <a:lnTo>
                  <a:pt x="98933" y="216026"/>
                </a:lnTo>
                <a:lnTo>
                  <a:pt x="0" y="216026"/>
                </a:lnTo>
                <a:lnTo>
                  <a:pt x="0" y="72008"/>
                </a:lnTo>
              </a:path>
            </a:pathLst>
          </a:custGeom>
          <a:solidFill>
            <a:srgbClr val="727CA3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27"/>
          <p:cNvSpPr/>
          <p:nvPr/>
        </p:nvSpPr>
        <p:spPr>
          <a:xfrm>
            <a:off x="5409565" y="4077080"/>
            <a:ext cx="9016" cy="144017"/>
          </a:xfrm>
          <a:custGeom>
            <a:rect b="b" l="l" r="r" t="t"/>
            <a:pathLst>
              <a:path extrusionOk="0" h="144017" w="9016">
                <a:moveTo>
                  <a:pt x="4508" y="0"/>
                </a:moveTo>
                <a:lnTo>
                  <a:pt x="4508" y="144017"/>
                </a:lnTo>
              </a:path>
            </a:pathLst>
          </a:custGeom>
          <a:noFill/>
          <a:ln cap="flat" cmpd="sng" w="9525">
            <a:solidFill>
              <a:srgbClr val="727C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27"/>
          <p:cNvSpPr/>
          <p:nvPr/>
        </p:nvSpPr>
        <p:spPr>
          <a:xfrm>
            <a:off x="5427598" y="4077080"/>
            <a:ext cx="18034" cy="144017"/>
          </a:xfrm>
          <a:custGeom>
            <a:rect b="b" l="l" r="r" t="t"/>
            <a:pathLst>
              <a:path extrusionOk="0" h="144017" w="18034">
                <a:moveTo>
                  <a:pt x="9017" y="0"/>
                </a:moveTo>
                <a:lnTo>
                  <a:pt x="9017" y="144017"/>
                </a:lnTo>
              </a:path>
            </a:pathLst>
          </a:custGeom>
          <a:noFill/>
          <a:ln cap="flat" cmpd="sng" w="12700">
            <a:solidFill>
              <a:srgbClr val="727C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27"/>
          <p:cNvSpPr/>
          <p:nvPr/>
        </p:nvSpPr>
        <p:spPr>
          <a:xfrm>
            <a:off x="5454650" y="4005071"/>
            <a:ext cx="242951" cy="288036"/>
          </a:xfrm>
          <a:custGeom>
            <a:rect b="b" l="l" r="r" t="t"/>
            <a:pathLst>
              <a:path extrusionOk="0" h="288036" w="242951">
                <a:moveTo>
                  <a:pt x="0" y="72009"/>
                </a:moveTo>
                <a:lnTo>
                  <a:pt x="98933" y="72009"/>
                </a:lnTo>
                <a:lnTo>
                  <a:pt x="98933" y="0"/>
                </a:lnTo>
                <a:lnTo>
                  <a:pt x="242951" y="144018"/>
                </a:lnTo>
                <a:lnTo>
                  <a:pt x="98933" y="288036"/>
                </a:lnTo>
                <a:lnTo>
                  <a:pt x="98933" y="216027"/>
                </a:lnTo>
                <a:lnTo>
                  <a:pt x="0" y="216027"/>
                </a:lnTo>
                <a:lnTo>
                  <a:pt x="0" y="72009"/>
                </a:lnTo>
              </a:path>
            </a:pathLst>
          </a:custGeom>
          <a:solidFill>
            <a:srgbClr val="727CA3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27"/>
          <p:cNvSpPr/>
          <p:nvPr/>
        </p:nvSpPr>
        <p:spPr>
          <a:xfrm>
            <a:off x="3842384" y="2915411"/>
            <a:ext cx="4339590" cy="811149"/>
          </a:xfrm>
          <a:custGeom>
            <a:rect b="b" l="l" r="r" t="t"/>
            <a:pathLst>
              <a:path extrusionOk="0" h="811149" w="4339590">
                <a:moveTo>
                  <a:pt x="9525" y="18795"/>
                </a:moveTo>
                <a:cubicBezTo>
                  <a:pt x="9525" y="13716"/>
                  <a:pt x="13716" y="9525"/>
                  <a:pt x="18796" y="9525"/>
                </a:cubicBezTo>
                <a:cubicBezTo>
                  <a:pt x="18796" y="9525"/>
                  <a:pt x="18796" y="9525"/>
                  <a:pt x="18796" y="9525"/>
                </a:cubicBezTo>
                <a:lnTo>
                  <a:pt x="18796" y="9525"/>
                </a:lnTo>
                <a:lnTo>
                  <a:pt x="4320794" y="9525"/>
                </a:lnTo>
                <a:lnTo>
                  <a:pt x="4320794" y="9525"/>
                </a:lnTo>
                <a:cubicBezTo>
                  <a:pt x="4325873" y="9525"/>
                  <a:pt x="4330065" y="13716"/>
                  <a:pt x="4330065" y="18795"/>
                </a:cubicBezTo>
                <a:cubicBezTo>
                  <a:pt x="4330065" y="18795"/>
                  <a:pt x="4330065" y="18795"/>
                  <a:pt x="4330065" y="18795"/>
                </a:cubicBezTo>
                <a:lnTo>
                  <a:pt x="4330065" y="18795"/>
                </a:lnTo>
                <a:lnTo>
                  <a:pt x="4330065" y="792353"/>
                </a:lnTo>
                <a:lnTo>
                  <a:pt x="4330065" y="792353"/>
                </a:lnTo>
                <a:cubicBezTo>
                  <a:pt x="4330065" y="797433"/>
                  <a:pt x="4325873" y="801623"/>
                  <a:pt x="4320794" y="801623"/>
                </a:cubicBezTo>
                <a:cubicBezTo>
                  <a:pt x="4320794" y="801623"/>
                  <a:pt x="4320794" y="801623"/>
                  <a:pt x="4320794" y="801623"/>
                </a:cubicBezTo>
                <a:lnTo>
                  <a:pt x="4320794" y="801623"/>
                </a:lnTo>
                <a:lnTo>
                  <a:pt x="18796" y="801623"/>
                </a:lnTo>
                <a:lnTo>
                  <a:pt x="18796" y="801623"/>
                </a:lnTo>
                <a:cubicBezTo>
                  <a:pt x="13716" y="801623"/>
                  <a:pt x="9525" y="797433"/>
                  <a:pt x="9525" y="792353"/>
                </a:cubicBezTo>
                <a:cubicBezTo>
                  <a:pt x="9525" y="792353"/>
                  <a:pt x="9525" y="792353"/>
                  <a:pt x="9525" y="792353"/>
                </a:cubicBezTo>
                <a:lnTo>
                  <a:pt x="9525" y="1879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27"/>
          <p:cNvSpPr/>
          <p:nvPr/>
        </p:nvSpPr>
        <p:spPr>
          <a:xfrm>
            <a:off x="3842384" y="3923538"/>
            <a:ext cx="4339590" cy="451103"/>
          </a:xfrm>
          <a:custGeom>
            <a:rect b="b" l="l" r="r" t="t"/>
            <a:pathLst>
              <a:path extrusionOk="0" h="451103" w="4339590">
                <a:moveTo>
                  <a:pt x="9525" y="14604"/>
                </a:moveTo>
                <a:cubicBezTo>
                  <a:pt x="9525" y="11810"/>
                  <a:pt x="11811" y="9525"/>
                  <a:pt x="14605" y="9525"/>
                </a:cubicBezTo>
                <a:cubicBezTo>
                  <a:pt x="14605" y="9525"/>
                  <a:pt x="14605" y="9525"/>
                  <a:pt x="14605" y="9525"/>
                </a:cubicBezTo>
                <a:lnTo>
                  <a:pt x="14605" y="9525"/>
                </a:lnTo>
                <a:lnTo>
                  <a:pt x="4324984" y="9525"/>
                </a:lnTo>
                <a:lnTo>
                  <a:pt x="4324984" y="9525"/>
                </a:lnTo>
                <a:cubicBezTo>
                  <a:pt x="4327779" y="9525"/>
                  <a:pt x="4330065" y="11810"/>
                  <a:pt x="4330065" y="14604"/>
                </a:cubicBezTo>
                <a:cubicBezTo>
                  <a:pt x="4330065" y="14604"/>
                  <a:pt x="4330065" y="14604"/>
                  <a:pt x="4330065" y="14604"/>
                </a:cubicBezTo>
                <a:lnTo>
                  <a:pt x="4330065" y="14604"/>
                </a:lnTo>
                <a:lnTo>
                  <a:pt x="4330065" y="436498"/>
                </a:lnTo>
                <a:lnTo>
                  <a:pt x="4330065" y="436498"/>
                </a:lnTo>
                <a:cubicBezTo>
                  <a:pt x="4330065" y="439292"/>
                  <a:pt x="4327779" y="441578"/>
                  <a:pt x="4324984" y="441578"/>
                </a:cubicBezTo>
                <a:cubicBezTo>
                  <a:pt x="4324984" y="441578"/>
                  <a:pt x="4324984" y="441578"/>
                  <a:pt x="4324984" y="441578"/>
                </a:cubicBezTo>
                <a:lnTo>
                  <a:pt x="4324984" y="441578"/>
                </a:lnTo>
                <a:lnTo>
                  <a:pt x="14605" y="441578"/>
                </a:lnTo>
                <a:lnTo>
                  <a:pt x="14605" y="441578"/>
                </a:lnTo>
                <a:cubicBezTo>
                  <a:pt x="11811" y="441578"/>
                  <a:pt x="9525" y="439292"/>
                  <a:pt x="9525" y="436498"/>
                </a:cubicBezTo>
                <a:cubicBezTo>
                  <a:pt x="9525" y="436498"/>
                  <a:pt x="9525" y="436498"/>
                  <a:pt x="9525" y="436498"/>
                </a:cubicBezTo>
                <a:lnTo>
                  <a:pt x="9525" y="1460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1" name="Google Shape;8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330200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5400" y="3060700"/>
            <a:ext cx="15748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1600" y="3987800"/>
            <a:ext cx="13335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35400" y="5575300"/>
            <a:ext cx="5207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78500" y="2997200"/>
            <a:ext cx="2298700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03900" y="4013200"/>
            <a:ext cx="23495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27"/>
          <p:cNvSpPr txBox="1"/>
          <p:nvPr/>
        </p:nvSpPr>
        <p:spPr>
          <a:xfrm>
            <a:off x="546100" y="406400"/>
            <a:ext cx="33909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포인터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endParaRPr/>
          </a:p>
        </p:txBody>
      </p:sp>
      <p:sp>
        <p:nvSpPr>
          <p:cNvPr id="888" name="Google Shape;888;p27"/>
          <p:cNvSpPr txBox="1"/>
          <p:nvPr/>
        </p:nvSpPr>
        <p:spPr>
          <a:xfrm>
            <a:off x="4432300" y="5918200"/>
            <a:ext cx="673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실행결과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8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28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28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28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28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28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28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28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28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28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28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28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28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28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28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28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8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8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28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28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28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28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28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28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28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8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8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8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8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8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8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8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8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8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8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8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8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8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8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8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8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8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8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28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28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8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9" name="Google Shape;9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57300"/>
            <a:ext cx="2857500" cy="39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0100" y="1231900"/>
            <a:ext cx="4241800" cy="31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28"/>
          <p:cNvSpPr txBox="1"/>
          <p:nvPr/>
        </p:nvSpPr>
        <p:spPr>
          <a:xfrm>
            <a:off x="546100" y="406400"/>
            <a:ext cx="41656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포인터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(Smart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Pointer)</a:t>
            </a:r>
            <a:endParaRPr/>
          </a:p>
        </p:txBody>
      </p:sp>
      <p:sp>
        <p:nvSpPr>
          <p:cNvPr id="942" name="Google Shape;942;p28"/>
          <p:cNvSpPr txBox="1"/>
          <p:nvPr/>
        </p:nvSpPr>
        <p:spPr>
          <a:xfrm>
            <a:off x="6451600" y="3606800"/>
            <a:ext cx="673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실행결과</a:t>
            </a:r>
            <a:endParaRPr/>
          </a:p>
        </p:txBody>
      </p:sp>
      <p:sp>
        <p:nvSpPr>
          <p:cNvPr id="943" name="Google Shape;943;p28"/>
          <p:cNvSpPr txBox="1"/>
          <p:nvPr/>
        </p:nvSpPr>
        <p:spPr>
          <a:xfrm>
            <a:off x="558800" y="5321300"/>
            <a:ext cx="66167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7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포인터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처럼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동작하는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포인터보다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다소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똑똑하게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동작하는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객체를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가리켜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포인터라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포인터는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자신이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참조하는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소멸을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대신해주는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똑똑한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포인터이다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29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29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9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29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29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29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29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29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29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29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29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9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29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29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29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29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29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9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29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29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29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29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29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29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29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29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29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9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29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29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9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29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29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29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29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29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29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29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29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29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29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29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29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29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29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29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4" name="Google Shape;9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00" y="3416300"/>
            <a:ext cx="3746500" cy="26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000" y="3924300"/>
            <a:ext cx="9017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5300" y="4584700"/>
            <a:ext cx="31242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29"/>
          <p:cNvSpPr txBox="1"/>
          <p:nvPr/>
        </p:nvSpPr>
        <p:spPr>
          <a:xfrm>
            <a:off x="546100" y="406400"/>
            <a:ext cx="528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오버로딩과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펑터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(Functor)</a:t>
            </a:r>
            <a:endParaRPr/>
          </a:p>
        </p:txBody>
      </p:sp>
      <p:sp>
        <p:nvSpPr>
          <p:cNvPr id="998" name="Google Shape;998;p29"/>
          <p:cNvSpPr txBox="1"/>
          <p:nvPr/>
        </p:nvSpPr>
        <p:spPr>
          <a:xfrm>
            <a:off x="558800" y="1282700"/>
            <a:ext cx="15494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8" u="none" cap="none" strike="noStrike">
                <a:solidFill>
                  <a:srgbClr val="668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668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연산자의</a:t>
            </a:r>
            <a:r>
              <a:rPr b="0" i="0" lang="en-US" sz="1298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8" u="none" cap="none" strike="noStrike">
                <a:solidFill>
                  <a:srgbClr val="668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endParaRPr/>
          </a:p>
        </p:txBody>
      </p:sp>
      <p:sp>
        <p:nvSpPr>
          <p:cNvPr id="999" name="Google Shape;999;p29"/>
          <p:cNvSpPr txBox="1"/>
          <p:nvPr/>
        </p:nvSpPr>
        <p:spPr>
          <a:xfrm>
            <a:off x="723900" y="1587500"/>
            <a:ext cx="37465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96" u="none" cap="none" strike="noStrike">
                <a:solidFill>
                  <a:srgbClr val="987206"/>
                </a:solidFill>
                <a:latin typeface="Batang"/>
                <a:ea typeface="Batang"/>
                <a:cs typeface="Batang"/>
                <a:sym typeface="Batang"/>
              </a:rPr>
              <a:t>→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함수처럼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사용할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있게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sp>
        <p:nvSpPr>
          <p:cNvPr id="1000" name="Google Shape;1000;p29"/>
          <p:cNvSpPr txBox="1"/>
          <p:nvPr/>
        </p:nvSpPr>
        <p:spPr>
          <a:xfrm>
            <a:off x="723900" y="1879600"/>
            <a:ext cx="46355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멤버함수를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함수처럼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호출할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있게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sp>
        <p:nvSpPr>
          <p:cNvPr id="1001" name="Google Shape;1001;p29"/>
          <p:cNvSpPr txBox="1"/>
          <p:nvPr/>
        </p:nvSpPr>
        <p:spPr>
          <a:xfrm>
            <a:off x="558800" y="2476500"/>
            <a:ext cx="20447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668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adder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668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668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객체의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668A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이름이라면</a:t>
            </a:r>
            <a:endParaRPr/>
          </a:p>
        </p:txBody>
      </p:sp>
      <p:sp>
        <p:nvSpPr>
          <p:cNvPr id="1002" name="Google Shape;1002;p29"/>
          <p:cNvSpPr txBox="1"/>
          <p:nvPr/>
        </p:nvSpPr>
        <p:spPr>
          <a:xfrm>
            <a:off x="723900" y="2768600"/>
            <a:ext cx="32131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adder(2,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4);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함수처럼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사용을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sp>
        <p:nvSpPr>
          <p:cNvPr id="1003" name="Google Shape;1003;p29"/>
          <p:cNvSpPr txBox="1"/>
          <p:nvPr/>
        </p:nvSpPr>
        <p:spPr>
          <a:xfrm>
            <a:off x="723900" y="3073400"/>
            <a:ext cx="3873500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4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이는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adder.operator()(2,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4);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해석이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된다</a:t>
            </a:r>
            <a:r>
              <a:rPr b="0" i="0" lang="en-US" sz="129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9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sp>
        <p:nvSpPr>
          <p:cNvPr id="1004" name="Google Shape;1004;p29"/>
          <p:cNvSpPr txBox="1"/>
          <p:nvPr/>
        </p:nvSpPr>
        <p:spPr>
          <a:xfrm>
            <a:off x="5232400" y="4254500"/>
            <a:ext cx="673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실행결과</a:t>
            </a:r>
            <a:endParaRPr/>
          </a:p>
        </p:txBody>
      </p:sp>
      <p:sp>
        <p:nvSpPr>
          <p:cNvPr id="1005" name="Google Shape;1005;p29"/>
          <p:cNvSpPr txBox="1"/>
          <p:nvPr/>
        </p:nvSpPr>
        <p:spPr>
          <a:xfrm>
            <a:off x="5308600" y="3378200"/>
            <a:ext cx="31623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이렇듯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함수처럼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가리켜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‘Functor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부른다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0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30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30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30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30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30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30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30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30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30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30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30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30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30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30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30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30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30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30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30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30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30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30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30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30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30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30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30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30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30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30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30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30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30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30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30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30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30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30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30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30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30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30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30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30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30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30"/>
          <p:cNvSpPr/>
          <p:nvPr/>
        </p:nvSpPr>
        <p:spPr>
          <a:xfrm>
            <a:off x="530021" y="1187196"/>
            <a:ext cx="3907485" cy="1099184"/>
          </a:xfrm>
          <a:custGeom>
            <a:rect b="b" l="l" r="r" t="t"/>
            <a:pathLst>
              <a:path extrusionOk="0" h="1099184" w="3907485">
                <a:moveTo>
                  <a:pt x="9525" y="22225"/>
                </a:moveTo>
                <a:cubicBezTo>
                  <a:pt x="9525" y="15239"/>
                  <a:pt x="15176" y="9525"/>
                  <a:pt x="22148" y="9525"/>
                </a:cubicBezTo>
                <a:cubicBezTo>
                  <a:pt x="22148" y="9525"/>
                  <a:pt x="22148" y="9525"/>
                  <a:pt x="22148" y="9525"/>
                </a:cubicBezTo>
                <a:lnTo>
                  <a:pt x="22148" y="9525"/>
                </a:lnTo>
                <a:lnTo>
                  <a:pt x="3885387" y="9525"/>
                </a:lnTo>
                <a:lnTo>
                  <a:pt x="3885387" y="9525"/>
                </a:lnTo>
                <a:cubicBezTo>
                  <a:pt x="3892372" y="9525"/>
                  <a:pt x="3897960" y="15239"/>
                  <a:pt x="3897960" y="22225"/>
                </a:cubicBezTo>
                <a:cubicBezTo>
                  <a:pt x="3897960" y="22225"/>
                  <a:pt x="3897960" y="22225"/>
                  <a:pt x="3897960" y="22225"/>
                </a:cubicBezTo>
                <a:lnTo>
                  <a:pt x="3897960" y="22225"/>
                </a:lnTo>
                <a:lnTo>
                  <a:pt x="3897960" y="1077086"/>
                </a:lnTo>
                <a:lnTo>
                  <a:pt x="3897960" y="1077086"/>
                </a:lnTo>
                <a:cubicBezTo>
                  <a:pt x="3897960" y="1084071"/>
                  <a:pt x="3892372" y="1089659"/>
                  <a:pt x="3885387" y="1089659"/>
                </a:cubicBezTo>
                <a:cubicBezTo>
                  <a:pt x="3885387" y="1089659"/>
                  <a:pt x="3885387" y="1089659"/>
                  <a:pt x="3885387" y="1089659"/>
                </a:cubicBezTo>
                <a:lnTo>
                  <a:pt x="3885387" y="1089659"/>
                </a:lnTo>
                <a:lnTo>
                  <a:pt x="22148" y="1089659"/>
                </a:lnTo>
                <a:lnTo>
                  <a:pt x="22148" y="1089659"/>
                </a:lnTo>
                <a:cubicBezTo>
                  <a:pt x="15176" y="1089659"/>
                  <a:pt x="9525" y="1084071"/>
                  <a:pt x="9525" y="1077086"/>
                </a:cubicBezTo>
                <a:cubicBezTo>
                  <a:pt x="9525" y="1077086"/>
                  <a:pt x="9525" y="1077086"/>
                  <a:pt x="9525" y="1077086"/>
                </a:cubicBezTo>
                <a:lnTo>
                  <a:pt x="9525" y="2222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30"/>
          <p:cNvSpPr/>
          <p:nvPr/>
        </p:nvSpPr>
        <p:spPr>
          <a:xfrm>
            <a:off x="530021" y="2339339"/>
            <a:ext cx="3907485" cy="2179319"/>
          </a:xfrm>
          <a:custGeom>
            <a:rect b="b" l="l" r="r" t="t"/>
            <a:pathLst>
              <a:path extrusionOk="0" h="2179319" w="3907485">
                <a:moveTo>
                  <a:pt x="9525" y="34798"/>
                </a:moveTo>
                <a:cubicBezTo>
                  <a:pt x="9525" y="20827"/>
                  <a:pt x="20827" y="9525"/>
                  <a:pt x="34759" y="9525"/>
                </a:cubicBezTo>
                <a:cubicBezTo>
                  <a:pt x="34759" y="9525"/>
                  <a:pt x="34759" y="9525"/>
                  <a:pt x="34759" y="9525"/>
                </a:cubicBezTo>
                <a:lnTo>
                  <a:pt x="34759" y="9525"/>
                </a:lnTo>
                <a:lnTo>
                  <a:pt x="3872687" y="9525"/>
                </a:lnTo>
                <a:lnTo>
                  <a:pt x="3872687" y="9525"/>
                </a:lnTo>
                <a:cubicBezTo>
                  <a:pt x="3886657" y="9525"/>
                  <a:pt x="3897960" y="20827"/>
                  <a:pt x="3897960" y="34798"/>
                </a:cubicBezTo>
                <a:cubicBezTo>
                  <a:pt x="3897960" y="34798"/>
                  <a:pt x="3897960" y="34798"/>
                  <a:pt x="3897960" y="34798"/>
                </a:cubicBezTo>
                <a:lnTo>
                  <a:pt x="3897960" y="34798"/>
                </a:lnTo>
                <a:lnTo>
                  <a:pt x="3897960" y="2144522"/>
                </a:lnTo>
                <a:lnTo>
                  <a:pt x="3897960" y="2144522"/>
                </a:lnTo>
                <a:cubicBezTo>
                  <a:pt x="3897960" y="2158492"/>
                  <a:pt x="3886657" y="2169794"/>
                  <a:pt x="3872687" y="2169794"/>
                </a:cubicBezTo>
                <a:cubicBezTo>
                  <a:pt x="3872687" y="2169794"/>
                  <a:pt x="3872687" y="2169794"/>
                  <a:pt x="3872687" y="2169794"/>
                </a:cubicBezTo>
                <a:lnTo>
                  <a:pt x="3872687" y="2169794"/>
                </a:lnTo>
                <a:lnTo>
                  <a:pt x="34759" y="2169794"/>
                </a:lnTo>
                <a:lnTo>
                  <a:pt x="34759" y="2169794"/>
                </a:lnTo>
                <a:cubicBezTo>
                  <a:pt x="20827" y="2169794"/>
                  <a:pt x="9525" y="2158492"/>
                  <a:pt x="9525" y="2144522"/>
                </a:cubicBezTo>
                <a:cubicBezTo>
                  <a:pt x="9525" y="2144522"/>
                  <a:pt x="9525" y="2144522"/>
                  <a:pt x="9525" y="2144522"/>
                </a:cubicBezTo>
                <a:lnTo>
                  <a:pt x="9525" y="34798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30"/>
          <p:cNvSpPr/>
          <p:nvPr/>
        </p:nvSpPr>
        <p:spPr>
          <a:xfrm>
            <a:off x="530021" y="4584827"/>
            <a:ext cx="3907485" cy="1963293"/>
          </a:xfrm>
          <a:custGeom>
            <a:rect b="b" l="l" r="r" t="t"/>
            <a:pathLst>
              <a:path extrusionOk="0" h="1963293" w="3907485">
                <a:moveTo>
                  <a:pt x="9525" y="32257"/>
                </a:moveTo>
                <a:cubicBezTo>
                  <a:pt x="9525" y="19684"/>
                  <a:pt x="19697" y="9525"/>
                  <a:pt x="32232" y="9525"/>
                </a:cubicBezTo>
                <a:cubicBezTo>
                  <a:pt x="32232" y="9525"/>
                  <a:pt x="32232" y="9525"/>
                  <a:pt x="32232" y="9525"/>
                </a:cubicBezTo>
                <a:lnTo>
                  <a:pt x="32232" y="9525"/>
                </a:lnTo>
                <a:lnTo>
                  <a:pt x="3875227" y="9525"/>
                </a:lnTo>
                <a:lnTo>
                  <a:pt x="3875227" y="9525"/>
                </a:lnTo>
                <a:cubicBezTo>
                  <a:pt x="3887799" y="9525"/>
                  <a:pt x="3897960" y="19684"/>
                  <a:pt x="3897960" y="32257"/>
                </a:cubicBezTo>
                <a:cubicBezTo>
                  <a:pt x="3897960" y="32257"/>
                  <a:pt x="3897960" y="32257"/>
                  <a:pt x="3897960" y="32257"/>
                </a:cubicBezTo>
                <a:lnTo>
                  <a:pt x="3897960" y="32257"/>
                </a:lnTo>
                <a:lnTo>
                  <a:pt x="3897960" y="1931060"/>
                </a:lnTo>
                <a:lnTo>
                  <a:pt x="3897960" y="1931060"/>
                </a:lnTo>
                <a:cubicBezTo>
                  <a:pt x="3897960" y="1943595"/>
                  <a:pt x="3887799" y="1953767"/>
                  <a:pt x="3875227" y="1953767"/>
                </a:cubicBezTo>
                <a:cubicBezTo>
                  <a:pt x="3875227" y="1953767"/>
                  <a:pt x="3875227" y="1953767"/>
                  <a:pt x="3875227" y="1953767"/>
                </a:cubicBezTo>
                <a:lnTo>
                  <a:pt x="3875227" y="1953767"/>
                </a:lnTo>
                <a:lnTo>
                  <a:pt x="32232" y="1953767"/>
                </a:lnTo>
                <a:lnTo>
                  <a:pt x="32232" y="1953767"/>
                </a:lnTo>
                <a:cubicBezTo>
                  <a:pt x="19697" y="1953767"/>
                  <a:pt x="9525" y="1943595"/>
                  <a:pt x="9525" y="1931060"/>
                </a:cubicBezTo>
                <a:cubicBezTo>
                  <a:pt x="9525" y="1931060"/>
                  <a:pt x="9525" y="1931060"/>
                  <a:pt x="9525" y="1931060"/>
                </a:cubicBezTo>
                <a:lnTo>
                  <a:pt x="9525" y="32257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9" name="Google Shape;10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00" y="1257300"/>
            <a:ext cx="3911600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700" y="2311400"/>
            <a:ext cx="3632200" cy="22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800" y="4559300"/>
            <a:ext cx="3416300" cy="20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5500" y="1181100"/>
            <a:ext cx="2832100" cy="27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Google Shape;1063;p30"/>
          <p:cNvSpPr txBox="1"/>
          <p:nvPr/>
        </p:nvSpPr>
        <p:spPr>
          <a:xfrm>
            <a:off x="546100" y="406400"/>
            <a:ext cx="29718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펑터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(Functor)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위력</a:t>
            </a:r>
            <a:endParaRPr/>
          </a:p>
        </p:txBody>
      </p:sp>
      <p:sp>
        <p:nvSpPr>
          <p:cNvPr id="1064" name="Google Shape;1064;p30"/>
          <p:cNvSpPr txBox="1"/>
          <p:nvPr/>
        </p:nvSpPr>
        <p:spPr>
          <a:xfrm>
            <a:off x="4724400" y="4051300"/>
            <a:ext cx="3885487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본문의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DataStorage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멤버함수이다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버블정렬이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되는데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인자로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무엇이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전달되느냐에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오름차순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정렬이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내림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정렬이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1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31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31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31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31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31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31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31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31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31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31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31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31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31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31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31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31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31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31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31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31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31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31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31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31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31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31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31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31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31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31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31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31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31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31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31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31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31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31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31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31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31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31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31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31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31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31"/>
          <p:cNvSpPr/>
          <p:nvPr/>
        </p:nvSpPr>
        <p:spPr>
          <a:xfrm>
            <a:off x="1250111" y="4787646"/>
            <a:ext cx="6211773" cy="811123"/>
          </a:xfrm>
          <a:custGeom>
            <a:rect b="b" l="l" r="r" t="t"/>
            <a:pathLst>
              <a:path extrusionOk="0" h="811123" w="6211773">
                <a:moveTo>
                  <a:pt x="9525" y="18795"/>
                </a:moveTo>
                <a:cubicBezTo>
                  <a:pt x="9525" y="13588"/>
                  <a:pt x="13665" y="9525"/>
                  <a:pt x="18770" y="9525"/>
                </a:cubicBezTo>
                <a:cubicBezTo>
                  <a:pt x="18770" y="9525"/>
                  <a:pt x="18770" y="9525"/>
                  <a:pt x="18770" y="9525"/>
                </a:cubicBezTo>
                <a:lnTo>
                  <a:pt x="18770" y="9525"/>
                </a:lnTo>
                <a:lnTo>
                  <a:pt x="6192977" y="9525"/>
                </a:lnTo>
                <a:lnTo>
                  <a:pt x="6192977" y="9525"/>
                </a:lnTo>
                <a:cubicBezTo>
                  <a:pt x="6198056" y="9525"/>
                  <a:pt x="6202248" y="13588"/>
                  <a:pt x="6202248" y="18795"/>
                </a:cubicBezTo>
                <a:cubicBezTo>
                  <a:pt x="6202248" y="18795"/>
                  <a:pt x="6202248" y="18795"/>
                  <a:pt x="6202248" y="18795"/>
                </a:cubicBezTo>
                <a:lnTo>
                  <a:pt x="6202248" y="18795"/>
                </a:lnTo>
                <a:lnTo>
                  <a:pt x="6202248" y="792352"/>
                </a:lnTo>
                <a:lnTo>
                  <a:pt x="6202248" y="792352"/>
                </a:lnTo>
                <a:cubicBezTo>
                  <a:pt x="6202248" y="797432"/>
                  <a:pt x="6198056" y="801598"/>
                  <a:pt x="6192977" y="801598"/>
                </a:cubicBezTo>
                <a:cubicBezTo>
                  <a:pt x="6192977" y="801598"/>
                  <a:pt x="6192977" y="801598"/>
                  <a:pt x="6192977" y="801598"/>
                </a:cubicBezTo>
                <a:lnTo>
                  <a:pt x="6192977" y="801598"/>
                </a:lnTo>
                <a:lnTo>
                  <a:pt x="18770" y="801598"/>
                </a:lnTo>
                <a:lnTo>
                  <a:pt x="18770" y="801598"/>
                </a:lnTo>
                <a:cubicBezTo>
                  <a:pt x="13665" y="801598"/>
                  <a:pt x="9525" y="797432"/>
                  <a:pt x="9525" y="792352"/>
                </a:cubicBezTo>
                <a:cubicBezTo>
                  <a:pt x="9525" y="792352"/>
                  <a:pt x="9525" y="792352"/>
                  <a:pt x="9525" y="792352"/>
                </a:cubicBezTo>
                <a:lnTo>
                  <a:pt x="9525" y="18795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6" name="Google Shape;11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00" y="1333500"/>
            <a:ext cx="3124200" cy="33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7" name="Google Shape;111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5700" y="2413000"/>
            <a:ext cx="16129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83000" y="3225800"/>
            <a:ext cx="1701800" cy="14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20800" y="4838700"/>
            <a:ext cx="60706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31"/>
          <p:cNvSpPr txBox="1"/>
          <p:nvPr/>
        </p:nvSpPr>
        <p:spPr>
          <a:xfrm>
            <a:off x="546100" y="406400"/>
            <a:ext cx="38227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임시객체로의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변환</a:t>
            </a:r>
            <a:endParaRPr/>
          </a:p>
        </p:txBody>
      </p:sp>
      <p:sp>
        <p:nvSpPr>
          <p:cNvPr id="1121" name="Google Shape;1121;p31"/>
          <p:cNvSpPr txBox="1"/>
          <p:nvPr/>
        </p:nvSpPr>
        <p:spPr>
          <a:xfrm>
            <a:off x="4597400" y="2171700"/>
            <a:ext cx="673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실행결과</a:t>
            </a:r>
            <a:endParaRPr/>
          </a:p>
        </p:txBody>
      </p:sp>
      <p:sp>
        <p:nvSpPr>
          <p:cNvPr id="1122" name="Google Shape;1122;p31"/>
          <p:cNvSpPr txBox="1"/>
          <p:nvPr/>
        </p:nvSpPr>
        <p:spPr>
          <a:xfrm>
            <a:off x="1346200" y="5689600"/>
            <a:ext cx="24511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문장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처리과정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num=30;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530021" y="1632585"/>
            <a:ext cx="1963242" cy="1603120"/>
          </a:xfrm>
          <a:custGeom>
            <a:rect b="b" l="l" r="r" t="t"/>
            <a:pathLst>
              <a:path extrusionOk="0" h="1603120" w="1963242">
                <a:moveTo>
                  <a:pt x="9525" y="27939"/>
                </a:moveTo>
                <a:cubicBezTo>
                  <a:pt x="9525" y="17779"/>
                  <a:pt x="17818" y="9525"/>
                  <a:pt x="28028" y="9525"/>
                </a:cubicBezTo>
                <a:cubicBezTo>
                  <a:pt x="28028" y="9525"/>
                  <a:pt x="28028" y="9525"/>
                  <a:pt x="28028" y="9525"/>
                </a:cubicBezTo>
                <a:lnTo>
                  <a:pt x="28028" y="9525"/>
                </a:lnTo>
                <a:lnTo>
                  <a:pt x="1935302" y="9525"/>
                </a:lnTo>
                <a:lnTo>
                  <a:pt x="1935302" y="9525"/>
                </a:lnTo>
                <a:cubicBezTo>
                  <a:pt x="1945462" y="9525"/>
                  <a:pt x="1953717" y="17779"/>
                  <a:pt x="1953717" y="27939"/>
                </a:cubicBezTo>
                <a:cubicBezTo>
                  <a:pt x="1953717" y="27939"/>
                  <a:pt x="1953717" y="27939"/>
                  <a:pt x="1953717" y="27939"/>
                </a:cubicBezTo>
                <a:lnTo>
                  <a:pt x="1953717" y="27939"/>
                </a:lnTo>
                <a:lnTo>
                  <a:pt x="1953717" y="1575180"/>
                </a:lnTo>
                <a:lnTo>
                  <a:pt x="1953717" y="1575180"/>
                </a:lnTo>
                <a:cubicBezTo>
                  <a:pt x="1953717" y="1585341"/>
                  <a:pt x="1945462" y="1593595"/>
                  <a:pt x="1935302" y="1593595"/>
                </a:cubicBezTo>
                <a:cubicBezTo>
                  <a:pt x="1935302" y="1593595"/>
                  <a:pt x="1935302" y="1593595"/>
                  <a:pt x="1935302" y="1593595"/>
                </a:cubicBezTo>
                <a:lnTo>
                  <a:pt x="1935302" y="1593595"/>
                </a:lnTo>
                <a:lnTo>
                  <a:pt x="28028" y="1593595"/>
                </a:lnTo>
                <a:lnTo>
                  <a:pt x="28028" y="1593595"/>
                </a:lnTo>
                <a:cubicBezTo>
                  <a:pt x="17818" y="1593595"/>
                  <a:pt x="9525" y="1585341"/>
                  <a:pt x="9525" y="1575180"/>
                </a:cubicBezTo>
                <a:cubicBezTo>
                  <a:pt x="9525" y="1575180"/>
                  <a:pt x="9525" y="1575180"/>
                  <a:pt x="9525" y="1575180"/>
                </a:cubicBezTo>
                <a:lnTo>
                  <a:pt x="9525" y="27939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3023742" y="1632585"/>
            <a:ext cx="2035302" cy="1747138"/>
          </a:xfrm>
          <a:custGeom>
            <a:rect b="b" l="l" r="r" t="t"/>
            <a:pathLst>
              <a:path extrusionOk="0" h="1747138" w="2035302">
                <a:moveTo>
                  <a:pt x="9525" y="29591"/>
                </a:moveTo>
                <a:cubicBezTo>
                  <a:pt x="9525" y="18541"/>
                  <a:pt x="18669" y="9525"/>
                  <a:pt x="29717" y="9525"/>
                </a:cubicBezTo>
                <a:cubicBezTo>
                  <a:pt x="29717" y="9525"/>
                  <a:pt x="29717" y="9525"/>
                  <a:pt x="29717" y="9525"/>
                </a:cubicBezTo>
                <a:lnTo>
                  <a:pt x="29717" y="9525"/>
                </a:lnTo>
                <a:lnTo>
                  <a:pt x="2005584" y="9525"/>
                </a:lnTo>
                <a:lnTo>
                  <a:pt x="2005584" y="9525"/>
                </a:lnTo>
                <a:cubicBezTo>
                  <a:pt x="2016760" y="9525"/>
                  <a:pt x="2025777" y="18541"/>
                  <a:pt x="2025777" y="29591"/>
                </a:cubicBezTo>
                <a:cubicBezTo>
                  <a:pt x="2025777" y="29591"/>
                  <a:pt x="2025777" y="29591"/>
                  <a:pt x="2025777" y="29591"/>
                </a:cubicBezTo>
                <a:lnTo>
                  <a:pt x="2025777" y="29591"/>
                </a:lnTo>
                <a:lnTo>
                  <a:pt x="2025777" y="1717420"/>
                </a:lnTo>
                <a:lnTo>
                  <a:pt x="2025777" y="1717420"/>
                </a:lnTo>
                <a:cubicBezTo>
                  <a:pt x="2025777" y="1728597"/>
                  <a:pt x="2016760" y="1737613"/>
                  <a:pt x="2005584" y="1737613"/>
                </a:cubicBezTo>
                <a:cubicBezTo>
                  <a:pt x="2005584" y="1737613"/>
                  <a:pt x="2005584" y="1737613"/>
                  <a:pt x="2005584" y="1737613"/>
                </a:cubicBezTo>
                <a:lnTo>
                  <a:pt x="2005584" y="1737613"/>
                </a:lnTo>
                <a:lnTo>
                  <a:pt x="29717" y="1737613"/>
                </a:lnTo>
                <a:lnTo>
                  <a:pt x="29717" y="1737613"/>
                </a:lnTo>
                <a:cubicBezTo>
                  <a:pt x="18669" y="1737613"/>
                  <a:pt x="9525" y="1728597"/>
                  <a:pt x="9525" y="1717420"/>
                </a:cubicBezTo>
                <a:cubicBezTo>
                  <a:pt x="9525" y="1717420"/>
                  <a:pt x="9525" y="1717420"/>
                  <a:pt x="9525" y="1717420"/>
                </a:cubicBezTo>
                <a:lnTo>
                  <a:pt x="9525" y="29591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4644009" y="4870958"/>
            <a:ext cx="288035" cy="288035"/>
          </a:xfrm>
          <a:custGeom>
            <a:rect b="b" l="l" r="r" t="t"/>
            <a:pathLst>
              <a:path extrusionOk="0" h="288035" w="288035">
                <a:moveTo>
                  <a:pt x="0" y="72008"/>
                </a:moveTo>
                <a:lnTo>
                  <a:pt x="144017" y="72008"/>
                </a:lnTo>
                <a:lnTo>
                  <a:pt x="144017" y="0"/>
                </a:lnTo>
                <a:lnTo>
                  <a:pt x="288035" y="144017"/>
                </a:lnTo>
                <a:lnTo>
                  <a:pt x="144017" y="288035"/>
                </a:lnTo>
                <a:lnTo>
                  <a:pt x="144017" y="216026"/>
                </a:lnTo>
                <a:lnTo>
                  <a:pt x="0" y="216026"/>
                </a:lnTo>
                <a:lnTo>
                  <a:pt x="72008" y="144017"/>
                </a:lnTo>
                <a:lnTo>
                  <a:pt x="0" y="72008"/>
                </a:lnTo>
              </a:path>
            </a:pathLst>
          </a:custGeom>
          <a:solidFill>
            <a:srgbClr val="727CA3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4634484" y="4861433"/>
            <a:ext cx="307085" cy="307085"/>
          </a:xfrm>
          <a:custGeom>
            <a:rect b="b" l="l" r="r" t="t"/>
            <a:pathLst>
              <a:path extrusionOk="0" h="307085" w="307085">
                <a:moveTo>
                  <a:pt x="9525" y="81533"/>
                </a:moveTo>
                <a:lnTo>
                  <a:pt x="153542" y="81533"/>
                </a:lnTo>
                <a:lnTo>
                  <a:pt x="153542" y="9525"/>
                </a:lnTo>
                <a:lnTo>
                  <a:pt x="297560" y="153542"/>
                </a:lnTo>
                <a:lnTo>
                  <a:pt x="153542" y="297560"/>
                </a:lnTo>
                <a:lnTo>
                  <a:pt x="153542" y="225551"/>
                </a:lnTo>
                <a:lnTo>
                  <a:pt x="9525" y="225551"/>
                </a:lnTo>
                <a:lnTo>
                  <a:pt x="81533" y="153542"/>
                </a:lnTo>
                <a:lnTo>
                  <a:pt x="9525" y="8153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900" y="1701800"/>
            <a:ext cx="1828800" cy="1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8800" y="1701800"/>
            <a:ext cx="1930400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700" y="3632200"/>
            <a:ext cx="3987800" cy="19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30800" y="4343400"/>
            <a:ext cx="23368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/>
          <p:nvPr/>
        </p:nvSpPr>
        <p:spPr>
          <a:xfrm>
            <a:off x="546100" y="406400"/>
            <a:ext cx="63373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객체간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대입연산의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디폴트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대입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558800" y="1371600"/>
            <a:ext cx="1320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복사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</a:t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3073400" y="1358900"/>
            <a:ext cx="1320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대입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</a:t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4229100" y="2781300"/>
            <a:ext cx="1612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pos2.operator=(pos1);</a:t>
            </a:r>
            <a:endParaRPr/>
          </a:p>
        </p:txBody>
      </p:sp>
      <p:sp>
        <p:nvSpPr>
          <p:cNvPr id="154" name="Google Shape;154;p14"/>
          <p:cNvSpPr txBox="1"/>
          <p:nvPr/>
        </p:nvSpPr>
        <p:spPr>
          <a:xfrm>
            <a:off x="622300" y="5613400"/>
            <a:ext cx="30607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복사를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디폴트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대입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삽입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5232400" y="5753100"/>
            <a:ext cx="2349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Frist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디폴트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대입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32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32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32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32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32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32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32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32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32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32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32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32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32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32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32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32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32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32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32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32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32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32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32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32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32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32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32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32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32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32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32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32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32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32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32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32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32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32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32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32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32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32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32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32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32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32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3" name="Google Shape;117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81100"/>
            <a:ext cx="4076700" cy="47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" name="Google Shape;117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4700" y="1181100"/>
            <a:ext cx="2082800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" name="Google Shape;117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4700" y="3022600"/>
            <a:ext cx="18161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32"/>
          <p:cNvSpPr txBox="1"/>
          <p:nvPr/>
        </p:nvSpPr>
        <p:spPr>
          <a:xfrm>
            <a:off x="546100" y="406400"/>
            <a:ext cx="38227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endParaRPr/>
          </a:p>
        </p:txBody>
      </p:sp>
      <p:sp>
        <p:nvSpPr>
          <p:cNvPr id="1177" name="Google Shape;1177;p32"/>
          <p:cNvSpPr txBox="1"/>
          <p:nvPr/>
        </p:nvSpPr>
        <p:spPr>
          <a:xfrm>
            <a:off x="2222500" y="4203700"/>
            <a:ext cx="43688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5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실행결과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형으로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변홖되어야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상황에서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5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5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5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5"/>
          <p:cNvSpPr/>
          <p:nvPr/>
        </p:nvSpPr>
        <p:spPr>
          <a:xfrm>
            <a:off x="3914394" y="1619250"/>
            <a:ext cx="4051554" cy="1747265"/>
          </a:xfrm>
          <a:custGeom>
            <a:rect b="b" l="l" r="r" t="t"/>
            <a:pathLst>
              <a:path extrusionOk="0" h="1747265" w="4051554">
                <a:moveTo>
                  <a:pt x="9525" y="29717"/>
                </a:moveTo>
                <a:cubicBezTo>
                  <a:pt x="9525" y="18542"/>
                  <a:pt x="18541" y="9525"/>
                  <a:pt x="29717" y="9525"/>
                </a:cubicBezTo>
                <a:cubicBezTo>
                  <a:pt x="29717" y="9525"/>
                  <a:pt x="29717" y="9525"/>
                  <a:pt x="29717" y="9525"/>
                </a:cubicBezTo>
                <a:lnTo>
                  <a:pt x="29717" y="9525"/>
                </a:lnTo>
                <a:lnTo>
                  <a:pt x="4021836" y="9525"/>
                </a:lnTo>
                <a:lnTo>
                  <a:pt x="4021836" y="9525"/>
                </a:lnTo>
                <a:cubicBezTo>
                  <a:pt x="4032885" y="9525"/>
                  <a:pt x="4042028" y="18542"/>
                  <a:pt x="4042028" y="29717"/>
                </a:cubicBezTo>
                <a:cubicBezTo>
                  <a:pt x="4042028" y="29717"/>
                  <a:pt x="4042028" y="29717"/>
                  <a:pt x="4042028" y="29717"/>
                </a:cubicBezTo>
                <a:lnTo>
                  <a:pt x="4042028" y="29717"/>
                </a:lnTo>
                <a:lnTo>
                  <a:pt x="4042028" y="1717547"/>
                </a:lnTo>
                <a:lnTo>
                  <a:pt x="4042028" y="1717547"/>
                </a:lnTo>
                <a:cubicBezTo>
                  <a:pt x="4042028" y="1728723"/>
                  <a:pt x="4032885" y="1737740"/>
                  <a:pt x="4021836" y="1737740"/>
                </a:cubicBezTo>
                <a:cubicBezTo>
                  <a:pt x="4021836" y="1737740"/>
                  <a:pt x="4021836" y="1737740"/>
                  <a:pt x="4021836" y="1737740"/>
                </a:cubicBezTo>
                <a:lnTo>
                  <a:pt x="4021836" y="1737740"/>
                </a:lnTo>
                <a:lnTo>
                  <a:pt x="29717" y="1737740"/>
                </a:lnTo>
                <a:lnTo>
                  <a:pt x="29717" y="1737740"/>
                </a:lnTo>
                <a:cubicBezTo>
                  <a:pt x="18541" y="1737740"/>
                  <a:pt x="9525" y="1728723"/>
                  <a:pt x="9525" y="1717547"/>
                </a:cubicBezTo>
                <a:cubicBezTo>
                  <a:pt x="9525" y="1717547"/>
                  <a:pt x="9525" y="1717547"/>
                  <a:pt x="9525" y="1717547"/>
                </a:cubicBezTo>
                <a:lnTo>
                  <a:pt x="9525" y="29717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00" y="1676400"/>
            <a:ext cx="2806700" cy="41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7800" y="1714500"/>
            <a:ext cx="3784600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94100" y="4178300"/>
            <a:ext cx="25527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46800" y="4813300"/>
            <a:ext cx="16764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5"/>
          <p:cNvSpPr txBox="1"/>
          <p:nvPr/>
        </p:nvSpPr>
        <p:spPr>
          <a:xfrm>
            <a:off x="3644900" y="3556000"/>
            <a:ext cx="3741409" cy="125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공부한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디폴트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복사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제점을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5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실행결과</a:t>
            </a:r>
            <a:endParaRPr/>
          </a:p>
        </p:txBody>
      </p:sp>
      <p:sp>
        <p:nvSpPr>
          <p:cNvPr id="212" name="Google Shape;212;p15"/>
          <p:cNvSpPr txBox="1"/>
          <p:nvPr/>
        </p:nvSpPr>
        <p:spPr>
          <a:xfrm>
            <a:off x="546100" y="431800"/>
            <a:ext cx="619760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디폴트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대입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해결책이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대입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오버라이딩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6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6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6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6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6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6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6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6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6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6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6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6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6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6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6061583" y="4570018"/>
            <a:ext cx="2625978" cy="1577213"/>
          </a:xfrm>
          <a:custGeom>
            <a:rect b="b" l="l" r="r" t="t"/>
            <a:pathLst>
              <a:path extrusionOk="0" h="1577213" w="2625978">
                <a:moveTo>
                  <a:pt x="6350" y="1570863"/>
                </a:moveTo>
                <a:lnTo>
                  <a:pt x="2619628" y="1570863"/>
                </a:lnTo>
                <a:lnTo>
                  <a:pt x="2619628" y="6350"/>
                </a:lnTo>
                <a:lnTo>
                  <a:pt x="6350" y="6350"/>
                </a:lnTo>
                <a:lnTo>
                  <a:pt x="6350" y="157086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33500"/>
            <a:ext cx="35052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7800" y="1333500"/>
            <a:ext cx="4699000" cy="48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6"/>
          <p:cNvSpPr txBox="1"/>
          <p:nvPr/>
        </p:nvSpPr>
        <p:spPr>
          <a:xfrm>
            <a:off x="546100" y="406400"/>
            <a:ext cx="48768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구조에서의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대입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</a:t>
            </a:r>
            <a:endParaRPr/>
          </a:p>
        </p:txBody>
      </p:sp>
      <p:sp>
        <p:nvSpPr>
          <p:cNvPr id="267" name="Google Shape;267;p16"/>
          <p:cNvSpPr txBox="1"/>
          <p:nvPr/>
        </p:nvSpPr>
        <p:spPr>
          <a:xfrm>
            <a:off x="1130300" y="5486400"/>
            <a:ext cx="46609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9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디폴트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대입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연산자는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클래스의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대입연산자를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호출해준다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그러나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/>
          </a:p>
          <a:p>
            <a:pPr indent="0" lvl="0" marL="0" marR="0" rtl="0" algn="l">
              <a:lnSpc>
                <a:spcPct val="1722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시적으로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대입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연산자를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정의하게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되면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클래스의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대입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호출도</a:t>
            </a:r>
            <a:endParaRPr/>
          </a:p>
          <a:p>
            <a:pPr indent="0" lvl="0" marL="0" marR="0" rtl="0" algn="l">
              <a:lnSpc>
                <a:spcPct val="1722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오른쪽의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예와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같이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별도로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명시해야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7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7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7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7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7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7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7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7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7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7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7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7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7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33500"/>
            <a:ext cx="3200400" cy="48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5700" y="5003800"/>
            <a:ext cx="1917700" cy="11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7"/>
          <p:cNvSpPr txBox="1"/>
          <p:nvPr/>
        </p:nvSpPr>
        <p:spPr>
          <a:xfrm>
            <a:off x="546100" y="406400"/>
            <a:ext cx="44577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이니셜라이저의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향상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도움</a:t>
            </a:r>
            <a:endParaRPr/>
          </a:p>
        </p:txBody>
      </p:sp>
      <p:sp>
        <p:nvSpPr>
          <p:cNvPr id="321" name="Google Shape;321;p17"/>
          <p:cNvSpPr txBox="1"/>
          <p:nvPr/>
        </p:nvSpPr>
        <p:spPr>
          <a:xfrm>
            <a:off x="3860800" y="3835400"/>
            <a:ext cx="417830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9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이니셜라이저를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이용해서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멤버를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초기화하면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함수호출의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수를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</a:t>
            </a:r>
            <a:endParaRPr/>
          </a:p>
          <a:p>
            <a:pPr indent="0" lvl="0" marL="0" marR="0" rtl="0" algn="l">
              <a:lnSpc>
                <a:spcPct val="1722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줄일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5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실행결과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8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8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8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8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8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8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8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8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8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8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8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8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8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8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8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8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8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8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8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8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8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8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8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8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8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8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8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8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8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8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8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8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8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8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8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8"/>
          <p:cNvSpPr/>
          <p:nvPr/>
        </p:nvSpPr>
        <p:spPr>
          <a:xfrm>
            <a:off x="511022" y="1403222"/>
            <a:ext cx="2630322" cy="2395347"/>
          </a:xfrm>
          <a:custGeom>
            <a:rect b="b" l="l" r="r" t="t"/>
            <a:pathLst>
              <a:path extrusionOk="0" h="2395347" w="2630322">
                <a:moveTo>
                  <a:pt x="9525" y="37338"/>
                </a:moveTo>
                <a:cubicBezTo>
                  <a:pt x="9525" y="21971"/>
                  <a:pt x="21958" y="9525"/>
                  <a:pt x="37287" y="9525"/>
                </a:cubicBezTo>
                <a:cubicBezTo>
                  <a:pt x="37287" y="9525"/>
                  <a:pt x="37287" y="9525"/>
                  <a:pt x="37287" y="9525"/>
                </a:cubicBezTo>
                <a:lnTo>
                  <a:pt x="37287" y="9525"/>
                </a:lnTo>
                <a:lnTo>
                  <a:pt x="2593111" y="9525"/>
                </a:lnTo>
                <a:lnTo>
                  <a:pt x="2593111" y="9525"/>
                </a:lnTo>
                <a:cubicBezTo>
                  <a:pt x="2608351" y="9525"/>
                  <a:pt x="2620797" y="21971"/>
                  <a:pt x="2620797" y="37338"/>
                </a:cubicBezTo>
                <a:cubicBezTo>
                  <a:pt x="2620797" y="37338"/>
                  <a:pt x="2620797" y="37338"/>
                  <a:pt x="2620797" y="37338"/>
                </a:cubicBezTo>
                <a:lnTo>
                  <a:pt x="2620797" y="37338"/>
                </a:lnTo>
                <a:lnTo>
                  <a:pt x="2620797" y="2358009"/>
                </a:lnTo>
                <a:lnTo>
                  <a:pt x="2620797" y="2358009"/>
                </a:lnTo>
                <a:cubicBezTo>
                  <a:pt x="2620797" y="2373375"/>
                  <a:pt x="2608351" y="2385822"/>
                  <a:pt x="2593111" y="2385822"/>
                </a:cubicBezTo>
                <a:cubicBezTo>
                  <a:pt x="2593111" y="2385822"/>
                  <a:pt x="2593111" y="2385822"/>
                  <a:pt x="2593111" y="2385822"/>
                </a:cubicBezTo>
                <a:lnTo>
                  <a:pt x="2593111" y="2385822"/>
                </a:lnTo>
                <a:lnTo>
                  <a:pt x="37287" y="2385822"/>
                </a:lnTo>
                <a:lnTo>
                  <a:pt x="37287" y="2385822"/>
                </a:lnTo>
                <a:cubicBezTo>
                  <a:pt x="21958" y="2385822"/>
                  <a:pt x="9525" y="2373375"/>
                  <a:pt x="9525" y="2358009"/>
                </a:cubicBezTo>
                <a:cubicBezTo>
                  <a:pt x="9525" y="2358009"/>
                  <a:pt x="9525" y="2358009"/>
                  <a:pt x="9525" y="2358009"/>
                </a:cubicBezTo>
                <a:lnTo>
                  <a:pt x="9525" y="37338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00" y="1473200"/>
            <a:ext cx="23114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8"/>
          <p:cNvSpPr txBox="1"/>
          <p:nvPr/>
        </p:nvSpPr>
        <p:spPr>
          <a:xfrm>
            <a:off x="546100" y="406400"/>
            <a:ext cx="38227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배열보다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나은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</a:t>
            </a:r>
            <a:endParaRPr/>
          </a:p>
        </p:txBody>
      </p:sp>
      <p:sp>
        <p:nvSpPr>
          <p:cNvPr id="375" name="Google Shape;375;p18"/>
          <p:cNvSpPr txBox="1"/>
          <p:nvPr/>
        </p:nvSpPr>
        <p:spPr>
          <a:xfrm>
            <a:off x="558800" y="3644900"/>
            <a:ext cx="6997700" cy="2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이렇듯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배열은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접근에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경계검사를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진행하지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않는다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813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클래스를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기반으로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생성되는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객체는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배열과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동일한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기능을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하되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경계검사의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기능을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추가한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객체이다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1722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오버로딩을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통해서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다음과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같이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배열처럼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접근이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가능한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객체이다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103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arrObject[2];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17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이는</a:t>
            </a:r>
            <a:r>
              <a:rPr b="0" i="0" lang="en-US" sz="110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다음과</a:t>
            </a:r>
            <a:r>
              <a:rPr b="0" i="0" lang="en-US" sz="110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같이</a:t>
            </a:r>
            <a:r>
              <a:rPr b="0" i="0" lang="en-US" sz="110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해석이</a:t>
            </a:r>
            <a:r>
              <a:rPr b="0" i="0" lang="en-US" sz="110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된다</a:t>
            </a:r>
            <a:r>
              <a:rPr b="0" i="0" lang="en-US" sz="110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6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103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arrObject.operator[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(2);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22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때문에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다음의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해야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1103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operator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(int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idx)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{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b="0" i="0" lang="en-US" sz="110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103" u="none" cap="none" strike="noStrike">
                <a:solidFill>
                  <a:srgbClr val="00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9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9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9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9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9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9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9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9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9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9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9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9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9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9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9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9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9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9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9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9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9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9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9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333500"/>
            <a:ext cx="4343400" cy="44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2200" y="1371600"/>
            <a:ext cx="24003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2200" y="4635500"/>
            <a:ext cx="25654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19"/>
          <p:cNvSpPr txBox="1"/>
          <p:nvPr/>
        </p:nvSpPr>
        <p:spPr>
          <a:xfrm>
            <a:off x="546100" y="406400"/>
            <a:ext cx="24384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/>
          </a:p>
        </p:txBody>
      </p:sp>
      <p:sp>
        <p:nvSpPr>
          <p:cNvPr id="430" name="Google Shape;430;p19"/>
          <p:cNvSpPr txBox="1"/>
          <p:nvPr/>
        </p:nvSpPr>
        <p:spPr>
          <a:xfrm>
            <a:off x="6540500" y="4406900"/>
            <a:ext cx="673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실행결과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0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0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0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0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0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0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0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0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0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0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0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0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0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0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0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0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0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0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0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0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0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0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0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0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0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0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0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0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0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0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0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0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0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0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0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0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0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0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0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0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0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0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0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0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0"/>
          <p:cNvSpPr/>
          <p:nvPr/>
        </p:nvSpPr>
        <p:spPr>
          <a:xfrm>
            <a:off x="602030" y="2339339"/>
            <a:ext cx="4411548" cy="2107311"/>
          </a:xfrm>
          <a:custGeom>
            <a:rect b="b" l="l" r="r" t="t"/>
            <a:pathLst>
              <a:path extrusionOk="0" h="2107311" w="4411548">
                <a:moveTo>
                  <a:pt x="9525" y="33908"/>
                </a:moveTo>
                <a:cubicBezTo>
                  <a:pt x="9525" y="20447"/>
                  <a:pt x="20447" y="9525"/>
                  <a:pt x="33921" y="9525"/>
                </a:cubicBezTo>
                <a:cubicBezTo>
                  <a:pt x="33921" y="9525"/>
                  <a:pt x="33921" y="9525"/>
                  <a:pt x="33921" y="9525"/>
                </a:cubicBezTo>
                <a:lnTo>
                  <a:pt x="33921" y="9525"/>
                </a:lnTo>
                <a:lnTo>
                  <a:pt x="4377639" y="9525"/>
                </a:lnTo>
                <a:lnTo>
                  <a:pt x="4377639" y="9525"/>
                </a:lnTo>
                <a:cubicBezTo>
                  <a:pt x="4391101" y="9525"/>
                  <a:pt x="4402023" y="20447"/>
                  <a:pt x="4402023" y="33908"/>
                </a:cubicBezTo>
                <a:cubicBezTo>
                  <a:pt x="4402023" y="33908"/>
                  <a:pt x="4402023" y="33908"/>
                  <a:pt x="4402023" y="33908"/>
                </a:cubicBezTo>
                <a:lnTo>
                  <a:pt x="4402023" y="33908"/>
                </a:lnTo>
                <a:lnTo>
                  <a:pt x="4402023" y="2073401"/>
                </a:lnTo>
                <a:lnTo>
                  <a:pt x="4402023" y="2073401"/>
                </a:lnTo>
                <a:cubicBezTo>
                  <a:pt x="4402023" y="2086863"/>
                  <a:pt x="4391101" y="2097786"/>
                  <a:pt x="4377639" y="2097786"/>
                </a:cubicBezTo>
                <a:cubicBezTo>
                  <a:pt x="4377639" y="2097786"/>
                  <a:pt x="4377639" y="2097786"/>
                  <a:pt x="4377639" y="2097786"/>
                </a:cubicBezTo>
                <a:lnTo>
                  <a:pt x="4377639" y="2097786"/>
                </a:lnTo>
                <a:lnTo>
                  <a:pt x="33921" y="2097786"/>
                </a:lnTo>
                <a:lnTo>
                  <a:pt x="33921" y="2097786"/>
                </a:lnTo>
                <a:cubicBezTo>
                  <a:pt x="20447" y="2097786"/>
                  <a:pt x="9525" y="2086863"/>
                  <a:pt x="9525" y="2073401"/>
                </a:cubicBezTo>
                <a:cubicBezTo>
                  <a:pt x="9525" y="2073401"/>
                  <a:pt x="9525" y="2073401"/>
                  <a:pt x="9525" y="2073401"/>
                </a:cubicBezTo>
                <a:lnTo>
                  <a:pt x="9525" y="33908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0"/>
          <p:cNvSpPr/>
          <p:nvPr/>
        </p:nvSpPr>
        <p:spPr>
          <a:xfrm>
            <a:off x="3563873" y="4221098"/>
            <a:ext cx="4392548" cy="1944204"/>
          </a:xfrm>
          <a:custGeom>
            <a:rect b="b" l="l" r="r" t="t"/>
            <a:pathLst>
              <a:path extrusionOk="0" h="1944204" w="4392548">
                <a:moveTo>
                  <a:pt x="0" y="22733"/>
                </a:moveTo>
                <a:cubicBezTo>
                  <a:pt x="0" y="10160"/>
                  <a:pt x="10160" y="0"/>
                  <a:pt x="22733" y="0"/>
                </a:cubicBezTo>
                <a:cubicBezTo>
                  <a:pt x="22733" y="0"/>
                  <a:pt x="22733" y="0"/>
                  <a:pt x="22733" y="0"/>
                </a:cubicBezTo>
                <a:lnTo>
                  <a:pt x="22733" y="0"/>
                </a:lnTo>
                <a:lnTo>
                  <a:pt x="4369816" y="0"/>
                </a:lnTo>
                <a:lnTo>
                  <a:pt x="4369816" y="0"/>
                </a:lnTo>
                <a:cubicBezTo>
                  <a:pt x="4382389" y="0"/>
                  <a:pt x="4392548" y="10160"/>
                  <a:pt x="4392548" y="22733"/>
                </a:cubicBezTo>
                <a:cubicBezTo>
                  <a:pt x="4392548" y="22733"/>
                  <a:pt x="4392548" y="22733"/>
                  <a:pt x="4392548" y="22733"/>
                </a:cubicBezTo>
                <a:lnTo>
                  <a:pt x="4392548" y="22733"/>
                </a:lnTo>
                <a:lnTo>
                  <a:pt x="4392548" y="1921497"/>
                </a:lnTo>
                <a:lnTo>
                  <a:pt x="4392548" y="1921497"/>
                </a:lnTo>
                <a:cubicBezTo>
                  <a:pt x="4392548" y="1934032"/>
                  <a:pt x="4382389" y="1944204"/>
                  <a:pt x="4369816" y="1944204"/>
                </a:cubicBezTo>
                <a:cubicBezTo>
                  <a:pt x="4369816" y="1944204"/>
                  <a:pt x="4369816" y="1944204"/>
                  <a:pt x="4369816" y="1944204"/>
                </a:cubicBezTo>
                <a:lnTo>
                  <a:pt x="4369816" y="1944204"/>
                </a:lnTo>
                <a:lnTo>
                  <a:pt x="22733" y="1944204"/>
                </a:lnTo>
                <a:lnTo>
                  <a:pt x="22733" y="1944204"/>
                </a:lnTo>
                <a:cubicBezTo>
                  <a:pt x="10160" y="1944204"/>
                  <a:pt x="0" y="1934032"/>
                  <a:pt x="0" y="1921497"/>
                </a:cubicBezTo>
                <a:cubicBezTo>
                  <a:pt x="0" y="1921497"/>
                  <a:pt x="0" y="1921497"/>
                  <a:pt x="0" y="1921497"/>
                </a:cubicBezTo>
                <a:lnTo>
                  <a:pt x="0" y="22733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0"/>
          <p:cNvSpPr/>
          <p:nvPr/>
        </p:nvSpPr>
        <p:spPr>
          <a:xfrm>
            <a:off x="3554348" y="4211573"/>
            <a:ext cx="4411598" cy="1963254"/>
          </a:xfrm>
          <a:custGeom>
            <a:rect b="b" l="l" r="r" t="t"/>
            <a:pathLst>
              <a:path extrusionOk="0" h="1963254" w="4411598">
                <a:moveTo>
                  <a:pt x="9525" y="32258"/>
                </a:moveTo>
                <a:cubicBezTo>
                  <a:pt x="9525" y="19685"/>
                  <a:pt x="19685" y="9525"/>
                  <a:pt x="32258" y="9525"/>
                </a:cubicBezTo>
                <a:cubicBezTo>
                  <a:pt x="32258" y="9525"/>
                  <a:pt x="32258" y="9525"/>
                  <a:pt x="32258" y="9525"/>
                </a:cubicBezTo>
                <a:lnTo>
                  <a:pt x="32258" y="9525"/>
                </a:lnTo>
                <a:lnTo>
                  <a:pt x="4379341" y="9525"/>
                </a:lnTo>
                <a:lnTo>
                  <a:pt x="4379341" y="9525"/>
                </a:lnTo>
                <a:cubicBezTo>
                  <a:pt x="4391914" y="9525"/>
                  <a:pt x="4402073" y="19685"/>
                  <a:pt x="4402073" y="32258"/>
                </a:cubicBezTo>
                <a:cubicBezTo>
                  <a:pt x="4402073" y="32258"/>
                  <a:pt x="4402073" y="32258"/>
                  <a:pt x="4402073" y="32258"/>
                </a:cubicBezTo>
                <a:lnTo>
                  <a:pt x="4402073" y="32258"/>
                </a:lnTo>
                <a:lnTo>
                  <a:pt x="4402073" y="1931022"/>
                </a:lnTo>
                <a:lnTo>
                  <a:pt x="4402073" y="1931022"/>
                </a:lnTo>
                <a:cubicBezTo>
                  <a:pt x="4402073" y="1943557"/>
                  <a:pt x="4391914" y="1953729"/>
                  <a:pt x="4379341" y="1953729"/>
                </a:cubicBezTo>
                <a:cubicBezTo>
                  <a:pt x="4379341" y="1953729"/>
                  <a:pt x="4379341" y="1953729"/>
                  <a:pt x="4379341" y="1953729"/>
                </a:cubicBezTo>
                <a:lnTo>
                  <a:pt x="4379341" y="1953729"/>
                </a:lnTo>
                <a:lnTo>
                  <a:pt x="32258" y="1953729"/>
                </a:lnTo>
                <a:lnTo>
                  <a:pt x="32258" y="1953729"/>
                </a:lnTo>
                <a:cubicBezTo>
                  <a:pt x="19685" y="1953729"/>
                  <a:pt x="9525" y="1943557"/>
                  <a:pt x="9525" y="1931022"/>
                </a:cubicBezTo>
                <a:cubicBezTo>
                  <a:pt x="9525" y="1931022"/>
                  <a:pt x="9525" y="1931022"/>
                  <a:pt x="9525" y="1931022"/>
                </a:cubicBezTo>
                <a:lnTo>
                  <a:pt x="9525" y="32258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0" y="2336800"/>
            <a:ext cx="7200900" cy="37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0"/>
          <p:cNvSpPr txBox="1"/>
          <p:nvPr/>
        </p:nvSpPr>
        <p:spPr>
          <a:xfrm>
            <a:off x="546100" y="444500"/>
            <a:ext cx="73914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안전성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확보</a:t>
            </a:r>
            <a:endParaRPr/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저장소의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일종이고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저장소에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유일성이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보장되어야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때문에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대상으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복사와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관련된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불가능하게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상황에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).</a:t>
            </a:r>
            <a:endParaRPr/>
          </a:p>
        </p:txBody>
      </p:sp>
      <p:sp>
        <p:nvSpPr>
          <p:cNvPr id="486" name="Google Shape;486;p20"/>
          <p:cNvSpPr txBox="1"/>
          <p:nvPr/>
        </p:nvSpPr>
        <p:spPr>
          <a:xfrm>
            <a:off x="5156200" y="3594100"/>
            <a:ext cx="35179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복사와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관련된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제한을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복사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생성자와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대입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private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1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1"/>
          <p:cNvSpPr/>
          <p:nvPr/>
        </p:nvSpPr>
        <p:spPr>
          <a:xfrm>
            <a:off x="450850" y="6346825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1"/>
          <p:cNvSpPr/>
          <p:nvPr/>
        </p:nvSpPr>
        <p:spPr>
          <a:xfrm>
            <a:off x="450850" y="1136650"/>
            <a:ext cx="8242300" cy="22225"/>
          </a:xfrm>
          <a:custGeom>
            <a:rect b="b" l="l" r="r" t="t"/>
            <a:pathLst>
              <a:path extrusionOk="0" h="22225" w="8242300">
                <a:moveTo>
                  <a:pt x="6350" y="6350"/>
                </a:moveTo>
                <a:lnTo>
                  <a:pt x="8235950" y="6350"/>
                </a:lnTo>
              </a:path>
            </a:pathLst>
          </a:custGeom>
          <a:noFill/>
          <a:ln cap="flat" cmpd="sng" w="12700">
            <a:solidFill>
              <a:srgbClr val="9FB8CD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1"/>
          <p:cNvSpPr/>
          <p:nvPr/>
        </p:nvSpPr>
        <p:spPr>
          <a:xfrm>
            <a:off x="454367" y="6432206"/>
            <a:ext cx="120319" cy="190843"/>
          </a:xfrm>
          <a:custGeom>
            <a:rect b="b" l="l" r="r" t="t"/>
            <a:pathLst>
              <a:path extrusionOk="0" h="190843" w="120319">
                <a:moveTo>
                  <a:pt x="0" y="0"/>
                </a:moveTo>
                <a:lnTo>
                  <a:pt x="120319" y="95427"/>
                </a:lnTo>
                <a:lnTo>
                  <a:pt x="0" y="190843"/>
                </a:lnTo>
                <a:lnTo>
                  <a:pt x="0" y="0"/>
                </a:lnTo>
              </a:path>
            </a:pathLst>
          </a:custGeom>
          <a:solidFill>
            <a:srgbClr val="9FB8CD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1"/>
          <p:cNvSpPr/>
          <p:nvPr/>
        </p:nvSpPr>
        <p:spPr>
          <a:xfrm>
            <a:off x="8086090" y="404622"/>
            <a:ext cx="185293" cy="38480"/>
          </a:xfrm>
          <a:custGeom>
            <a:rect b="b" l="l" r="r" t="t"/>
            <a:pathLst>
              <a:path extrusionOk="0" h="38480" w="185293">
                <a:moveTo>
                  <a:pt x="175132" y="9143"/>
                </a:moveTo>
                <a:lnTo>
                  <a:pt x="176148" y="25272"/>
                </a:lnTo>
                <a:cubicBezTo>
                  <a:pt x="163194" y="26288"/>
                  <a:pt x="137541" y="27304"/>
                  <a:pt x="99186" y="28066"/>
                </a:cubicBezTo>
                <a:cubicBezTo>
                  <a:pt x="60832" y="28955"/>
                  <a:pt x="31495" y="29336"/>
                  <a:pt x="10921" y="29336"/>
                </a:cubicBezTo>
                <a:lnTo>
                  <a:pt x="9143" y="13334"/>
                </a:lnTo>
                <a:cubicBezTo>
                  <a:pt x="30606" y="13334"/>
                  <a:pt x="60452" y="12826"/>
                  <a:pt x="98678" y="12064"/>
                </a:cubicBezTo>
                <a:cubicBezTo>
                  <a:pt x="137032" y="11175"/>
                  <a:pt x="162432" y="10286"/>
                  <a:pt x="17513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1"/>
          <p:cNvSpPr/>
          <p:nvPr/>
        </p:nvSpPr>
        <p:spPr>
          <a:xfrm>
            <a:off x="7357237" y="392938"/>
            <a:ext cx="174497" cy="86614"/>
          </a:xfrm>
          <a:custGeom>
            <a:rect b="b" l="l" r="r" t="t"/>
            <a:pathLst>
              <a:path extrusionOk="0" h="86614" w="174497">
                <a:moveTo>
                  <a:pt x="9143" y="9143"/>
                </a:moveTo>
                <a:lnTo>
                  <a:pt x="27430" y="9143"/>
                </a:lnTo>
                <a:lnTo>
                  <a:pt x="27430" y="60832"/>
                </a:lnTo>
                <a:lnTo>
                  <a:pt x="165353" y="60832"/>
                </a:lnTo>
                <a:lnTo>
                  <a:pt x="165353" y="77470"/>
                </a:lnTo>
                <a:lnTo>
                  <a:pt x="9143" y="77470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1"/>
          <p:cNvSpPr/>
          <p:nvPr/>
        </p:nvSpPr>
        <p:spPr>
          <a:xfrm>
            <a:off x="7643876" y="387604"/>
            <a:ext cx="135255" cy="79502"/>
          </a:xfrm>
          <a:custGeom>
            <a:rect b="b" l="l" r="r" t="t"/>
            <a:pathLst>
              <a:path extrusionOk="0" h="79502" w="135255">
                <a:moveTo>
                  <a:pt x="67691" y="9143"/>
                </a:moveTo>
                <a:cubicBezTo>
                  <a:pt x="48641" y="9143"/>
                  <a:pt x="34163" y="12064"/>
                  <a:pt x="24130" y="17779"/>
                </a:cubicBezTo>
                <a:cubicBezTo>
                  <a:pt x="14096" y="23622"/>
                  <a:pt x="9143" y="30861"/>
                  <a:pt x="9143" y="39751"/>
                </a:cubicBezTo>
                <a:cubicBezTo>
                  <a:pt x="9143" y="48640"/>
                  <a:pt x="14096" y="56006"/>
                  <a:pt x="24256" y="61722"/>
                </a:cubicBezTo>
                <a:cubicBezTo>
                  <a:pt x="34290" y="67437"/>
                  <a:pt x="48767" y="70358"/>
                  <a:pt x="67691" y="70358"/>
                </a:cubicBezTo>
                <a:cubicBezTo>
                  <a:pt x="86486" y="70358"/>
                  <a:pt x="100965" y="67437"/>
                  <a:pt x="110997" y="61848"/>
                </a:cubicBezTo>
                <a:cubicBezTo>
                  <a:pt x="121157" y="56133"/>
                  <a:pt x="126110" y="48768"/>
                  <a:pt x="126110" y="39751"/>
                </a:cubicBezTo>
                <a:cubicBezTo>
                  <a:pt x="126110" y="30861"/>
                  <a:pt x="121157" y="23494"/>
                  <a:pt x="111125" y="17779"/>
                </a:cubicBezTo>
                <a:cubicBezTo>
                  <a:pt x="101092" y="12064"/>
                  <a:pt x="86614" y="9143"/>
                  <a:pt x="6769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1"/>
          <p:cNvSpPr/>
          <p:nvPr/>
        </p:nvSpPr>
        <p:spPr>
          <a:xfrm>
            <a:off x="7623937" y="371856"/>
            <a:ext cx="175132" cy="111252"/>
          </a:xfrm>
          <a:custGeom>
            <a:rect b="b" l="l" r="r" t="t"/>
            <a:pathLst>
              <a:path extrusionOk="0" h="111252" w="175132">
                <a:moveTo>
                  <a:pt x="87629" y="9143"/>
                </a:moveTo>
                <a:cubicBezTo>
                  <a:pt x="112648" y="9143"/>
                  <a:pt x="132079" y="13461"/>
                  <a:pt x="145668" y="21970"/>
                </a:cubicBezTo>
                <a:cubicBezTo>
                  <a:pt x="159256" y="30606"/>
                  <a:pt x="165988" y="41782"/>
                  <a:pt x="165988" y="55499"/>
                </a:cubicBezTo>
                <a:cubicBezTo>
                  <a:pt x="165988" y="69214"/>
                  <a:pt x="159130" y="80390"/>
                  <a:pt x="145541" y="89153"/>
                </a:cubicBezTo>
                <a:cubicBezTo>
                  <a:pt x="131952" y="97789"/>
                  <a:pt x="112648" y="102107"/>
                  <a:pt x="87629" y="102107"/>
                </a:cubicBezTo>
                <a:cubicBezTo>
                  <a:pt x="62610" y="102107"/>
                  <a:pt x="43179" y="97789"/>
                  <a:pt x="29590" y="89153"/>
                </a:cubicBezTo>
                <a:cubicBezTo>
                  <a:pt x="16001" y="80390"/>
                  <a:pt x="9143" y="69214"/>
                  <a:pt x="9143" y="55499"/>
                </a:cubicBezTo>
                <a:cubicBezTo>
                  <a:pt x="9143" y="41782"/>
                  <a:pt x="16001" y="30606"/>
                  <a:pt x="29590" y="21970"/>
                </a:cubicBezTo>
                <a:cubicBezTo>
                  <a:pt x="43179" y="13461"/>
                  <a:pt x="62483" y="9143"/>
                  <a:pt x="8762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1"/>
          <p:cNvSpPr/>
          <p:nvPr/>
        </p:nvSpPr>
        <p:spPr>
          <a:xfrm>
            <a:off x="7831074" y="361696"/>
            <a:ext cx="240792" cy="124840"/>
          </a:xfrm>
          <a:custGeom>
            <a:rect b="b" l="l" r="r" t="t"/>
            <a:pathLst>
              <a:path extrusionOk="0" h="124840" w="240792">
                <a:moveTo>
                  <a:pt x="9143" y="9143"/>
                </a:moveTo>
                <a:lnTo>
                  <a:pt x="231647" y="9143"/>
                </a:lnTo>
                <a:lnTo>
                  <a:pt x="231647" y="25653"/>
                </a:lnTo>
                <a:lnTo>
                  <a:pt x="129793" y="25653"/>
                </a:lnTo>
                <a:lnTo>
                  <a:pt x="129793" y="115696"/>
                </a:lnTo>
                <a:lnTo>
                  <a:pt x="111251" y="115696"/>
                </a:lnTo>
                <a:lnTo>
                  <a:pt x="111251" y="25653"/>
                </a:lnTo>
                <a:lnTo>
                  <a:pt x="9143" y="2565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1"/>
          <p:cNvSpPr/>
          <p:nvPr/>
        </p:nvSpPr>
        <p:spPr>
          <a:xfrm>
            <a:off x="7322058" y="351281"/>
            <a:ext cx="240792" cy="91567"/>
          </a:xfrm>
          <a:custGeom>
            <a:rect b="b" l="l" r="r" t="t"/>
            <a:pathLst>
              <a:path extrusionOk="0" h="91567" w="240792">
                <a:moveTo>
                  <a:pt x="9143" y="9143"/>
                </a:moveTo>
                <a:lnTo>
                  <a:pt x="231647" y="9143"/>
                </a:lnTo>
                <a:lnTo>
                  <a:pt x="231647" y="25654"/>
                </a:lnTo>
                <a:lnTo>
                  <a:pt x="166242" y="25654"/>
                </a:lnTo>
                <a:lnTo>
                  <a:pt x="166242" y="82423"/>
                </a:lnTo>
                <a:lnTo>
                  <a:pt x="147827" y="82423"/>
                </a:lnTo>
                <a:lnTo>
                  <a:pt x="147827" y="25654"/>
                </a:lnTo>
                <a:lnTo>
                  <a:pt x="102361" y="25654"/>
                </a:lnTo>
                <a:lnTo>
                  <a:pt x="102361" y="82423"/>
                </a:lnTo>
                <a:lnTo>
                  <a:pt x="83692" y="82423"/>
                </a:lnTo>
                <a:lnTo>
                  <a:pt x="83692" y="25654"/>
                </a:lnTo>
                <a:lnTo>
                  <a:pt x="9143" y="25654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1"/>
          <p:cNvSpPr/>
          <p:nvPr/>
        </p:nvSpPr>
        <p:spPr>
          <a:xfrm>
            <a:off x="8122793" y="263271"/>
            <a:ext cx="106934" cy="99694"/>
          </a:xfrm>
          <a:custGeom>
            <a:rect b="b" l="l" r="r" t="t"/>
            <a:pathLst>
              <a:path extrusionOk="0" h="99694" w="106934">
                <a:moveTo>
                  <a:pt x="53339" y="9143"/>
                </a:moveTo>
                <a:cubicBezTo>
                  <a:pt x="40766" y="9143"/>
                  <a:pt x="30225" y="12953"/>
                  <a:pt x="21843" y="20573"/>
                </a:cubicBezTo>
                <a:cubicBezTo>
                  <a:pt x="13334" y="28193"/>
                  <a:pt x="9143" y="37845"/>
                  <a:pt x="9143" y="49783"/>
                </a:cubicBezTo>
                <a:cubicBezTo>
                  <a:pt x="9143" y="61721"/>
                  <a:pt x="13461" y="71500"/>
                  <a:pt x="22097" y="79120"/>
                </a:cubicBezTo>
                <a:cubicBezTo>
                  <a:pt x="30733" y="86740"/>
                  <a:pt x="41147" y="90550"/>
                  <a:pt x="53339" y="90550"/>
                </a:cubicBezTo>
                <a:cubicBezTo>
                  <a:pt x="65913" y="90550"/>
                  <a:pt x="76453" y="86740"/>
                  <a:pt x="84963" y="79120"/>
                </a:cubicBezTo>
                <a:cubicBezTo>
                  <a:pt x="93471" y="71500"/>
                  <a:pt x="97789" y="61721"/>
                  <a:pt x="97789" y="49783"/>
                </a:cubicBezTo>
                <a:cubicBezTo>
                  <a:pt x="97789" y="37718"/>
                  <a:pt x="93471" y="27939"/>
                  <a:pt x="85089" y="20446"/>
                </a:cubicBezTo>
                <a:cubicBezTo>
                  <a:pt x="76580" y="12826"/>
                  <a:pt x="66039" y="9143"/>
                  <a:pt x="5333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1"/>
          <p:cNvSpPr/>
          <p:nvPr/>
        </p:nvSpPr>
        <p:spPr>
          <a:xfrm>
            <a:off x="7377557" y="248412"/>
            <a:ext cx="129794" cy="81152"/>
          </a:xfrm>
          <a:custGeom>
            <a:rect b="b" l="l" r="r" t="t"/>
            <a:pathLst>
              <a:path extrusionOk="0" h="81152" w="129794">
                <a:moveTo>
                  <a:pt x="64896" y="9143"/>
                </a:moveTo>
                <a:cubicBezTo>
                  <a:pt x="46989" y="9143"/>
                  <a:pt x="33273" y="11937"/>
                  <a:pt x="23621" y="17652"/>
                </a:cubicBezTo>
                <a:cubicBezTo>
                  <a:pt x="13969" y="23240"/>
                  <a:pt x="9143" y="30987"/>
                  <a:pt x="9143" y="40766"/>
                </a:cubicBezTo>
                <a:cubicBezTo>
                  <a:pt x="9143" y="50291"/>
                  <a:pt x="13969" y="57911"/>
                  <a:pt x="23748" y="63499"/>
                </a:cubicBezTo>
                <a:cubicBezTo>
                  <a:pt x="33400" y="69214"/>
                  <a:pt x="47243" y="72008"/>
                  <a:pt x="64896" y="72008"/>
                </a:cubicBezTo>
                <a:cubicBezTo>
                  <a:pt x="82676" y="72008"/>
                  <a:pt x="96392" y="69214"/>
                  <a:pt x="106171" y="63499"/>
                </a:cubicBezTo>
                <a:cubicBezTo>
                  <a:pt x="115823" y="57911"/>
                  <a:pt x="120649" y="50291"/>
                  <a:pt x="120649" y="40766"/>
                </a:cubicBezTo>
                <a:cubicBezTo>
                  <a:pt x="120649" y="30987"/>
                  <a:pt x="115823" y="23240"/>
                  <a:pt x="106171" y="17652"/>
                </a:cubicBezTo>
                <a:cubicBezTo>
                  <a:pt x="96519" y="11937"/>
                  <a:pt x="82803" y="9143"/>
                  <a:pt x="6489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1"/>
          <p:cNvSpPr/>
          <p:nvPr/>
        </p:nvSpPr>
        <p:spPr>
          <a:xfrm>
            <a:off x="7884287" y="248158"/>
            <a:ext cx="134366" cy="89788"/>
          </a:xfrm>
          <a:custGeom>
            <a:rect b="b" l="l" r="r" t="t"/>
            <a:pathLst>
              <a:path extrusionOk="0" h="89788" w="134366">
                <a:moveTo>
                  <a:pt x="67181" y="9143"/>
                </a:moveTo>
                <a:cubicBezTo>
                  <a:pt x="49021" y="9143"/>
                  <a:pt x="34797" y="12318"/>
                  <a:pt x="24510" y="18795"/>
                </a:cubicBezTo>
                <a:cubicBezTo>
                  <a:pt x="14223" y="25145"/>
                  <a:pt x="9143" y="33908"/>
                  <a:pt x="9143" y="44957"/>
                </a:cubicBezTo>
                <a:cubicBezTo>
                  <a:pt x="9143" y="55879"/>
                  <a:pt x="14223" y="64642"/>
                  <a:pt x="24510" y="70992"/>
                </a:cubicBezTo>
                <a:cubicBezTo>
                  <a:pt x="34797" y="77469"/>
                  <a:pt x="49021" y="80644"/>
                  <a:pt x="67181" y="80644"/>
                </a:cubicBezTo>
                <a:cubicBezTo>
                  <a:pt x="85469" y="80644"/>
                  <a:pt x="99693" y="77469"/>
                  <a:pt x="109854" y="70992"/>
                </a:cubicBezTo>
                <a:cubicBezTo>
                  <a:pt x="120141" y="64642"/>
                  <a:pt x="125221" y="55879"/>
                  <a:pt x="125221" y="44957"/>
                </a:cubicBezTo>
                <a:cubicBezTo>
                  <a:pt x="125221" y="33908"/>
                  <a:pt x="120141" y="25145"/>
                  <a:pt x="109854" y="18795"/>
                </a:cubicBezTo>
                <a:cubicBezTo>
                  <a:pt x="99693" y="12318"/>
                  <a:pt x="85469" y="9143"/>
                  <a:pt x="6718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1"/>
          <p:cNvSpPr/>
          <p:nvPr/>
        </p:nvSpPr>
        <p:spPr>
          <a:xfrm>
            <a:off x="8103616" y="246888"/>
            <a:ext cx="145033" cy="132588"/>
          </a:xfrm>
          <a:custGeom>
            <a:rect b="b" l="l" r="r" t="t"/>
            <a:pathLst>
              <a:path extrusionOk="0" h="132588" w="145033">
                <a:moveTo>
                  <a:pt x="72516" y="9143"/>
                </a:moveTo>
                <a:cubicBezTo>
                  <a:pt x="90551" y="9143"/>
                  <a:pt x="105536" y="14604"/>
                  <a:pt x="117728" y="25653"/>
                </a:cubicBezTo>
                <a:cubicBezTo>
                  <a:pt x="129920" y="36575"/>
                  <a:pt x="135890" y="50164"/>
                  <a:pt x="135890" y="66166"/>
                </a:cubicBezTo>
                <a:cubicBezTo>
                  <a:pt x="135890" y="82677"/>
                  <a:pt x="129920" y="96393"/>
                  <a:pt x="117728" y="107187"/>
                </a:cubicBezTo>
                <a:cubicBezTo>
                  <a:pt x="105664" y="117982"/>
                  <a:pt x="90551" y="123443"/>
                  <a:pt x="72516" y="123443"/>
                </a:cubicBezTo>
                <a:cubicBezTo>
                  <a:pt x="54609" y="123443"/>
                  <a:pt x="39623" y="117982"/>
                  <a:pt x="27431" y="107187"/>
                </a:cubicBezTo>
                <a:cubicBezTo>
                  <a:pt x="15240" y="96265"/>
                  <a:pt x="9143" y="82677"/>
                  <a:pt x="9143" y="66166"/>
                </a:cubicBezTo>
                <a:cubicBezTo>
                  <a:pt x="9143" y="50037"/>
                  <a:pt x="15240" y="36448"/>
                  <a:pt x="27304" y="25527"/>
                </a:cubicBezTo>
                <a:cubicBezTo>
                  <a:pt x="39369" y="14604"/>
                  <a:pt x="54482" y="9143"/>
                  <a:pt x="7251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1"/>
          <p:cNvSpPr/>
          <p:nvPr/>
        </p:nvSpPr>
        <p:spPr>
          <a:xfrm>
            <a:off x="7579995" y="236347"/>
            <a:ext cx="156717" cy="141351"/>
          </a:xfrm>
          <a:custGeom>
            <a:rect b="b" l="l" r="r" t="t"/>
            <a:pathLst>
              <a:path extrusionOk="0" h="141351" w="156717">
                <a:moveTo>
                  <a:pt x="69595" y="9143"/>
                </a:moveTo>
                <a:lnTo>
                  <a:pt x="87629" y="9143"/>
                </a:lnTo>
                <a:lnTo>
                  <a:pt x="87629" y="34670"/>
                </a:lnTo>
                <a:cubicBezTo>
                  <a:pt x="87629" y="50672"/>
                  <a:pt x="93598" y="66039"/>
                  <a:pt x="105663" y="80644"/>
                </a:cubicBezTo>
                <a:cubicBezTo>
                  <a:pt x="117728" y="95250"/>
                  <a:pt x="131698" y="105918"/>
                  <a:pt x="147573" y="112648"/>
                </a:cubicBezTo>
                <a:lnTo>
                  <a:pt x="135000" y="126111"/>
                </a:lnTo>
                <a:cubicBezTo>
                  <a:pt x="124205" y="120268"/>
                  <a:pt x="113283" y="112013"/>
                  <a:pt x="102361" y="101345"/>
                </a:cubicBezTo>
                <a:cubicBezTo>
                  <a:pt x="91439" y="90804"/>
                  <a:pt x="83692" y="80898"/>
                  <a:pt x="79374" y="71627"/>
                </a:cubicBezTo>
                <a:cubicBezTo>
                  <a:pt x="74548" y="82041"/>
                  <a:pt x="66674" y="93218"/>
                  <a:pt x="55752" y="105028"/>
                </a:cubicBezTo>
                <a:cubicBezTo>
                  <a:pt x="44703" y="116839"/>
                  <a:pt x="33527" y="125984"/>
                  <a:pt x="22224" y="132206"/>
                </a:cubicBezTo>
                <a:lnTo>
                  <a:pt x="9143" y="119379"/>
                </a:lnTo>
                <a:cubicBezTo>
                  <a:pt x="26288" y="111252"/>
                  <a:pt x="40639" y="99313"/>
                  <a:pt x="52196" y="83693"/>
                </a:cubicBezTo>
                <a:cubicBezTo>
                  <a:pt x="63880" y="68198"/>
                  <a:pt x="69595" y="51815"/>
                  <a:pt x="69595" y="34670"/>
                </a:cubicBezTo>
                <a:lnTo>
                  <a:pt x="695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1"/>
          <p:cNvSpPr/>
          <p:nvPr/>
        </p:nvSpPr>
        <p:spPr>
          <a:xfrm>
            <a:off x="7864983" y="232410"/>
            <a:ext cx="173608" cy="121031"/>
          </a:xfrm>
          <a:custGeom>
            <a:rect b="b" l="l" r="r" t="t"/>
            <a:pathLst>
              <a:path extrusionOk="0" h="121031" w="173608">
                <a:moveTo>
                  <a:pt x="86486" y="9143"/>
                </a:moveTo>
                <a:cubicBezTo>
                  <a:pt x="111251" y="9143"/>
                  <a:pt x="130428" y="13842"/>
                  <a:pt x="144017" y="23240"/>
                </a:cubicBezTo>
                <a:cubicBezTo>
                  <a:pt x="157606" y="32511"/>
                  <a:pt x="164464" y="45084"/>
                  <a:pt x="164464" y="60705"/>
                </a:cubicBezTo>
                <a:cubicBezTo>
                  <a:pt x="164464" y="76326"/>
                  <a:pt x="157606" y="88772"/>
                  <a:pt x="144017" y="98043"/>
                </a:cubicBezTo>
                <a:cubicBezTo>
                  <a:pt x="130428" y="107314"/>
                  <a:pt x="111251" y="111886"/>
                  <a:pt x="86486" y="111886"/>
                </a:cubicBezTo>
                <a:cubicBezTo>
                  <a:pt x="61848" y="111886"/>
                  <a:pt x="42798" y="107314"/>
                  <a:pt x="29336" y="98043"/>
                </a:cubicBezTo>
                <a:cubicBezTo>
                  <a:pt x="15874" y="88772"/>
                  <a:pt x="9143" y="76326"/>
                  <a:pt x="9143" y="60705"/>
                </a:cubicBezTo>
                <a:cubicBezTo>
                  <a:pt x="9143" y="45338"/>
                  <a:pt x="15874" y="32892"/>
                  <a:pt x="29463" y="23367"/>
                </a:cubicBezTo>
                <a:cubicBezTo>
                  <a:pt x="43052" y="13842"/>
                  <a:pt x="62102" y="9143"/>
                  <a:pt x="86486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1"/>
          <p:cNvSpPr/>
          <p:nvPr/>
        </p:nvSpPr>
        <p:spPr>
          <a:xfrm>
            <a:off x="7358253" y="232410"/>
            <a:ext cx="168656" cy="113029"/>
          </a:xfrm>
          <a:custGeom>
            <a:rect b="b" l="l" r="r" t="t"/>
            <a:pathLst>
              <a:path extrusionOk="0" h="113029" w="168656">
                <a:moveTo>
                  <a:pt x="84201" y="9143"/>
                </a:moveTo>
                <a:cubicBezTo>
                  <a:pt x="108330" y="9143"/>
                  <a:pt x="126872" y="13588"/>
                  <a:pt x="139953" y="22351"/>
                </a:cubicBezTo>
                <a:cubicBezTo>
                  <a:pt x="153034" y="31241"/>
                  <a:pt x="159511" y="42671"/>
                  <a:pt x="159511" y="56768"/>
                </a:cubicBezTo>
                <a:cubicBezTo>
                  <a:pt x="159511" y="70484"/>
                  <a:pt x="152907" y="81787"/>
                  <a:pt x="139827" y="90550"/>
                </a:cubicBezTo>
                <a:cubicBezTo>
                  <a:pt x="126618" y="99440"/>
                  <a:pt x="108077" y="103885"/>
                  <a:pt x="84201" y="103885"/>
                </a:cubicBezTo>
                <a:cubicBezTo>
                  <a:pt x="60578" y="103885"/>
                  <a:pt x="42036" y="99440"/>
                  <a:pt x="28955" y="90677"/>
                </a:cubicBezTo>
                <a:cubicBezTo>
                  <a:pt x="15747" y="81914"/>
                  <a:pt x="9143" y="70611"/>
                  <a:pt x="9143" y="56768"/>
                </a:cubicBezTo>
                <a:cubicBezTo>
                  <a:pt x="9143" y="42544"/>
                  <a:pt x="15620" y="31114"/>
                  <a:pt x="28702" y="22351"/>
                </a:cubicBezTo>
                <a:cubicBezTo>
                  <a:pt x="41782" y="13588"/>
                  <a:pt x="60325" y="9143"/>
                  <a:pt x="84201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1"/>
          <p:cNvSpPr/>
          <p:nvPr/>
        </p:nvSpPr>
        <p:spPr>
          <a:xfrm>
            <a:off x="8268970" y="228600"/>
            <a:ext cx="36703" cy="257937"/>
          </a:xfrm>
          <a:custGeom>
            <a:rect b="b" l="l" r="r" t="t"/>
            <a:pathLst>
              <a:path extrusionOk="0" h="257937" w="36703">
                <a:moveTo>
                  <a:pt x="9143" y="9143"/>
                </a:moveTo>
                <a:lnTo>
                  <a:pt x="27558" y="9143"/>
                </a:lnTo>
                <a:lnTo>
                  <a:pt x="27558" y="248793"/>
                </a:lnTo>
                <a:lnTo>
                  <a:pt x="9143" y="248793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1"/>
          <p:cNvSpPr/>
          <p:nvPr/>
        </p:nvSpPr>
        <p:spPr>
          <a:xfrm>
            <a:off x="7701407" y="228600"/>
            <a:ext cx="92836" cy="156718"/>
          </a:xfrm>
          <a:custGeom>
            <a:rect b="b" l="l" r="r" t="t"/>
            <a:pathLst>
              <a:path extrusionOk="0" h="156718" w="92836">
                <a:moveTo>
                  <a:pt x="65023" y="9143"/>
                </a:moveTo>
                <a:lnTo>
                  <a:pt x="83692" y="9143"/>
                </a:lnTo>
                <a:lnTo>
                  <a:pt x="83692" y="147574"/>
                </a:lnTo>
                <a:lnTo>
                  <a:pt x="65023" y="147574"/>
                </a:lnTo>
                <a:lnTo>
                  <a:pt x="65023" y="76072"/>
                </a:lnTo>
                <a:lnTo>
                  <a:pt x="9143" y="76072"/>
                </a:lnTo>
                <a:lnTo>
                  <a:pt x="9143" y="59436"/>
                </a:lnTo>
                <a:lnTo>
                  <a:pt x="65023" y="59436"/>
                </a:lnTo>
                <a:lnTo>
                  <a:pt x="6502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1"/>
          <p:cNvSpPr/>
          <p:nvPr/>
        </p:nvSpPr>
        <p:spPr>
          <a:xfrm>
            <a:off x="8708009" y="375412"/>
            <a:ext cx="176403" cy="107950"/>
          </a:xfrm>
          <a:custGeom>
            <a:rect b="b" l="l" r="r" t="t"/>
            <a:pathLst>
              <a:path extrusionOk="0" h="107950" w="176403">
                <a:moveTo>
                  <a:pt x="9143" y="9143"/>
                </a:moveTo>
                <a:lnTo>
                  <a:pt x="160654" y="9143"/>
                </a:lnTo>
                <a:lnTo>
                  <a:pt x="160654" y="61340"/>
                </a:lnTo>
                <a:lnTo>
                  <a:pt x="27812" y="61340"/>
                </a:lnTo>
                <a:lnTo>
                  <a:pt x="27812" y="82804"/>
                </a:lnTo>
                <a:lnTo>
                  <a:pt x="167258" y="82804"/>
                </a:lnTo>
                <a:lnTo>
                  <a:pt x="167258" y="98805"/>
                </a:lnTo>
                <a:lnTo>
                  <a:pt x="9143" y="98805"/>
                </a:lnTo>
                <a:lnTo>
                  <a:pt x="9143" y="45593"/>
                </a:lnTo>
                <a:lnTo>
                  <a:pt x="142239" y="45593"/>
                </a:lnTo>
                <a:lnTo>
                  <a:pt x="142239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1"/>
          <p:cNvSpPr/>
          <p:nvPr/>
        </p:nvSpPr>
        <p:spPr>
          <a:xfrm>
            <a:off x="8458327" y="368808"/>
            <a:ext cx="171577" cy="112141"/>
          </a:xfrm>
          <a:custGeom>
            <a:rect b="b" l="l" r="r" t="t"/>
            <a:pathLst>
              <a:path extrusionOk="0" h="112141" w="171577">
                <a:moveTo>
                  <a:pt x="9143" y="9143"/>
                </a:moveTo>
                <a:lnTo>
                  <a:pt x="155829" y="9143"/>
                </a:lnTo>
                <a:lnTo>
                  <a:pt x="155829" y="63118"/>
                </a:lnTo>
                <a:lnTo>
                  <a:pt x="27431" y="63118"/>
                </a:lnTo>
                <a:lnTo>
                  <a:pt x="27431" y="86486"/>
                </a:lnTo>
                <a:lnTo>
                  <a:pt x="162432" y="86486"/>
                </a:lnTo>
                <a:lnTo>
                  <a:pt x="162432" y="102997"/>
                </a:lnTo>
                <a:lnTo>
                  <a:pt x="9143" y="102997"/>
                </a:lnTo>
                <a:lnTo>
                  <a:pt x="9143" y="46862"/>
                </a:lnTo>
                <a:lnTo>
                  <a:pt x="137414" y="46862"/>
                </a:lnTo>
                <a:lnTo>
                  <a:pt x="137414" y="25526"/>
                </a:lnTo>
                <a:lnTo>
                  <a:pt x="9143" y="25526"/>
                </a:lnTo>
                <a:lnTo>
                  <a:pt x="9143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1"/>
          <p:cNvSpPr/>
          <p:nvPr/>
        </p:nvSpPr>
        <p:spPr>
          <a:xfrm>
            <a:off x="8694547" y="296799"/>
            <a:ext cx="96901" cy="66421"/>
          </a:xfrm>
          <a:custGeom>
            <a:rect b="b" l="l" r="r" t="t"/>
            <a:pathLst>
              <a:path extrusionOk="0" h="66421" w="96901">
                <a:moveTo>
                  <a:pt x="48640" y="9143"/>
                </a:moveTo>
                <a:cubicBezTo>
                  <a:pt x="35940" y="9143"/>
                  <a:pt x="26288" y="11429"/>
                  <a:pt x="19430" y="15875"/>
                </a:cubicBezTo>
                <a:cubicBezTo>
                  <a:pt x="12572" y="20319"/>
                  <a:pt x="9143" y="26034"/>
                  <a:pt x="9143" y="33019"/>
                </a:cubicBezTo>
                <a:cubicBezTo>
                  <a:pt x="9143" y="40259"/>
                  <a:pt x="12699" y="46100"/>
                  <a:pt x="19684" y="50545"/>
                </a:cubicBezTo>
                <a:cubicBezTo>
                  <a:pt x="26542" y="54990"/>
                  <a:pt x="36194" y="57276"/>
                  <a:pt x="48640" y="57276"/>
                </a:cubicBezTo>
                <a:cubicBezTo>
                  <a:pt x="60705" y="57276"/>
                  <a:pt x="70357" y="54990"/>
                  <a:pt x="77342" y="50545"/>
                </a:cubicBezTo>
                <a:cubicBezTo>
                  <a:pt x="84200" y="46100"/>
                  <a:pt x="87756" y="40259"/>
                  <a:pt x="87756" y="33019"/>
                </a:cubicBezTo>
                <a:cubicBezTo>
                  <a:pt x="87756" y="26034"/>
                  <a:pt x="84327" y="20319"/>
                  <a:pt x="77469" y="15875"/>
                </a:cubicBezTo>
                <a:cubicBezTo>
                  <a:pt x="70611" y="11429"/>
                  <a:pt x="60959" y="9143"/>
                  <a:pt x="48640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1"/>
          <p:cNvSpPr/>
          <p:nvPr/>
        </p:nvSpPr>
        <p:spPr>
          <a:xfrm>
            <a:off x="8676005" y="281559"/>
            <a:ext cx="134111" cy="96901"/>
          </a:xfrm>
          <a:custGeom>
            <a:rect b="b" l="l" r="r" t="t"/>
            <a:pathLst>
              <a:path extrusionOk="0" h="96901" w="134111">
                <a:moveTo>
                  <a:pt x="67182" y="9143"/>
                </a:moveTo>
                <a:cubicBezTo>
                  <a:pt x="85089" y="9143"/>
                  <a:pt x="99186" y="12827"/>
                  <a:pt x="109473" y="20320"/>
                </a:cubicBezTo>
                <a:cubicBezTo>
                  <a:pt x="119760" y="27686"/>
                  <a:pt x="124967" y="37084"/>
                  <a:pt x="124967" y="48259"/>
                </a:cubicBezTo>
                <a:cubicBezTo>
                  <a:pt x="124967" y="59309"/>
                  <a:pt x="119888" y="68706"/>
                  <a:pt x="109727" y="76327"/>
                </a:cubicBezTo>
                <a:cubicBezTo>
                  <a:pt x="99567" y="83947"/>
                  <a:pt x="85343" y="87756"/>
                  <a:pt x="67182" y="87756"/>
                </a:cubicBezTo>
                <a:cubicBezTo>
                  <a:pt x="48894" y="87756"/>
                  <a:pt x="34670" y="83947"/>
                  <a:pt x="24383" y="76454"/>
                </a:cubicBezTo>
                <a:cubicBezTo>
                  <a:pt x="14223" y="68961"/>
                  <a:pt x="9143" y="59563"/>
                  <a:pt x="9143" y="48259"/>
                </a:cubicBezTo>
                <a:cubicBezTo>
                  <a:pt x="9143" y="36829"/>
                  <a:pt x="14223" y="27559"/>
                  <a:pt x="24638" y="20193"/>
                </a:cubicBezTo>
                <a:cubicBezTo>
                  <a:pt x="34925" y="12827"/>
                  <a:pt x="49148" y="9143"/>
                  <a:pt x="67182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1"/>
          <p:cNvSpPr/>
          <p:nvPr/>
        </p:nvSpPr>
        <p:spPr>
          <a:xfrm>
            <a:off x="8543417" y="271272"/>
            <a:ext cx="61214" cy="55753"/>
          </a:xfrm>
          <a:custGeom>
            <a:rect b="b" l="l" r="r" t="t"/>
            <a:pathLst>
              <a:path extrusionOk="0" h="55753" w="61214">
                <a:moveTo>
                  <a:pt x="9525" y="9143"/>
                </a:moveTo>
                <a:cubicBezTo>
                  <a:pt x="11429" y="15239"/>
                  <a:pt x="12445" y="21209"/>
                  <a:pt x="12445" y="27177"/>
                </a:cubicBezTo>
                <a:cubicBezTo>
                  <a:pt x="12445" y="33273"/>
                  <a:pt x="11302" y="39750"/>
                  <a:pt x="9143" y="46609"/>
                </a:cubicBezTo>
                <a:lnTo>
                  <a:pt x="52069" y="46609"/>
                </a:lnTo>
                <a:lnTo>
                  <a:pt x="52069" y="9143"/>
                </a:lnTo>
                <a:lnTo>
                  <a:pt x="952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1"/>
          <p:cNvSpPr/>
          <p:nvPr/>
        </p:nvSpPr>
        <p:spPr>
          <a:xfrm>
            <a:off x="8442579" y="246888"/>
            <a:ext cx="103505" cy="103631"/>
          </a:xfrm>
          <a:custGeom>
            <a:rect b="b" l="l" r="r" t="t"/>
            <a:pathLst>
              <a:path extrusionOk="0" h="103631" w="103505">
                <a:moveTo>
                  <a:pt x="51689" y="9143"/>
                </a:moveTo>
                <a:cubicBezTo>
                  <a:pt x="38989" y="9143"/>
                  <a:pt x="28702" y="13207"/>
                  <a:pt x="20827" y="21336"/>
                </a:cubicBezTo>
                <a:cubicBezTo>
                  <a:pt x="13080" y="29463"/>
                  <a:pt x="9143" y="39623"/>
                  <a:pt x="9143" y="51561"/>
                </a:cubicBezTo>
                <a:cubicBezTo>
                  <a:pt x="9143" y="63627"/>
                  <a:pt x="13080" y="73913"/>
                  <a:pt x="20954" y="82041"/>
                </a:cubicBezTo>
                <a:cubicBezTo>
                  <a:pt x="28828" y="90296"/>
                  <a:pt x="38989" y="94487"/>
                  <a:pt x="51689" y="94487"/>
                </a:cubicBezTo>
                <a:cubicBezTo>
                  <a:pt x="64261" y="94487"/>
                  <a:pt x="74548" y="90423"/>
                  <a:pt x="82422" y="82168"/>
                </a:cubicBezTo>
                <a:cubicBezTo>
                  <a:pt x="90423" y="73913"/>
                  <a:pt x="94360" y="63753"/>
                  <a:pt x="94360" y="51561"/>
                </a:cubicBezTo>
                <a:cubicBezTo>
                  <a:pt x="94360" y="39496"/>
                  <a:pt x="90423" y="29336"/>
                  <a:pt x="82550" y="21209"/>
                </a:cubicBezTo>
                <a:cubicBezTo>
                  <a:pt x="74548" y="13207"/>
                  <a:pt x="64261" y="9143"/>
                  <a:pt x="51689" y="9143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1"/>
          <p:cNvSpPr/>
          <p:nvPr/>
        </p:nvSpPr>
        <p:spPr>
          <a:xfrm>
            <a:off x="8801227" y="228600"/>
            <a:ext cx="76581" cy="151892"/>
          </a:xfrm>
          <a:custGeom>
            <a:rect b="b" l="l" r="r" t="t"/>
            <a:pathLst>
              <a:path extrusionOk="0" h="151892" w="76581">
                <a:moveTo>
                  <a:pt x="48767" y="9143"/>
                </a:moveTo>
                <a:lnTo>
                  <a:pt x="67436" y="9143"/>
                </a:lnTo>
                <a:lnTo>
                  <a:pt x="67436" y="142747"/>
                </a:lnTo>
                <a:lnTo>
                  <a:pt x="48767" y="142747"/>
                </a:lnTo>
                <a:lnTo>
                  <a:pt x="48767" y="123952"/>
                </a:lnTo>
                <a:lnTo>
                  <a:pt x="9143" y="123952"/>
                </a:lnTo>
                <a:lnTo>
                  <a:pt x="9143" y="107950"/>
                </a:lnTo>
                <a:lnTo>
                  <a:pt x="48767" y="107950"/>
                </a:lnTo>
                <a:lnTo>
                  <a:pt x="48767" y="82677"/>
                </a:lnTo>
                <a:lnTo>
                  <a:pt x="9143" y="82677"/>
                </a:lnTo>
                <a:lnTo>
                  <a:pt x="9143" y="66675"/>
                </a:lnTo>
                <a:lnTo>
                  <a:pt x="48767" y="66675"/>
                </a:lnTo>
                <a:lnTo>
                  <a:pt x="48767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1"/>
          <p:cNvSpPr/>
          <p:nvPr/>
        </p:nvSpPr>
        <p:spPr>
          <a:xfrm>
            <a:off x="8424291" y="228600"/>
            <a:ext cx="199009" cy="145288"/>
          </a:xfrm>
          <a:custGeom>
            <a:rect b="b" l="l" r="r" t="t"/>
            <a:pathLst>
              <a:path extrusionOk="0" h="145288" w="199009">
                <a:moveTo>
                  <a:pt x="171195" y="9143"/>
                </a:moveTo>
                <a:lnTo>
                  <a:pt x="189865" y="9143"/>
                </a:lnTo>
                <a:lnTo>
                  <a:pt x="189865" y="136143"/>
                </a:lnTo>
                <a:lnTo>
                  <a:pt x="171195" y="136143"/>
                </a:lnTo>
                <a:lnTo>
                  <a:pt x="171195" y="105283"/>
                </a:lnTo>
                <a:lnTo>
                  <a:pt x="119506" y="105283"/>
                </a:lnTo>
                <a:cubicBezTo>
                  <a:pt x="107315" y="120777"/>
                  <a:pt x="90677" y="128524"/>
                  <a:pt x="69977" y="128524"/>
                </a:cubicBezTo>
                <a:cubicBezTo>
                  <a:pt x="52323" y="128524"/>
                  <a:pt x="37845" y="122936"/>
                  <a:pt x="26415" y="111633"/>
                </a:cubicBezTo>
                <a:cubicBezTo>
                  <a:pt x="14858" y="100202"/>
                  <a:pt x="9143" y="86359"/>
                  <a:pt x="9143" y="69850"/>
                </a:cubicBezTo>
                <a:cubicBezTo>
                  <a:pt x="9143" y="53466"/>
                  <a:pt x="14858" y="39624"/>
                  <a:pt x="26415" y="28320"/>
                </a:cubicBezTo>
                <a:cubicBezTo>
                  <a:pt x="37845" y="17018"/>
                  <a:pt x="52323" y="11302"/>
                  <a:pt x="69977" y="11302"/>
                </a:cubicBezTo>
                <a:cubicBezTo>
                  <a:pt x="91566" y="11302"/>
                  <a:pt x="108457" y="19558"/>
                  <a:pt x="120650" y="35813"/>
                </a:cubicBezTo>
                <a:lnTo>
                  <a:pt x="171195" y="35813"/>
                </a:lnTo>
                <a:lnTo>
                  <a:pt x="171195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1"/>
          <p:cNvSpPr/>
          <p:nvPr/>
        </p:nvSpPr>
        <p:spPr>
          <a:xfrm>
            <a:off x="8663813" y="226822"/>
            <a:ext cx="158623" cy="62992"/>
          </a:xfrm>
          <a:custGeom>
            <a:rect b="b" l="l" r="r" t="t"/>
            <a:pathLst>
              <a:path extrusionOk="0" h="62992" w="158623">
                <a:moveTo>
                  <a:pt x="70104" y="9143"/>
                </a:moveTo>
                <a:lnTo>
                  <a:pt x="88518" y="9143"/>
                </a:lnTo>
                <a:lnTo>
                  <a:pt x="88518" y="37591"/>
                </a:lnTo>
                <a:lnTo>
                  <a:pt x="149479" y="37591"/>
                </a:lnTo>
                <a:lnTo>
                  <a:pt x="149479" y="53847"/>
                </a:lnTo>
                <a:lnTo>
                  <a:pt x="9143" y="53847"/>
                </a:lnTo>
                <a:lnTo>
                  <a:pt x="9143" y="37591"/>
                </a:lnTo>
                <a:lnTo>
                  <a:pt x="70104" y="37591"/>
                </a:lnTo>
                <a:lnTo>
                  <a:pt x="70104" y="9143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1"/>
          <p:cNvSpPr/>
          <p:nvPr/>
        </p:nvSpPr>
        <p:spPr>
          <a:xfrm>
            <a:off x="7436104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1"/>
          <p:cNvSpPr/>
          <p:nvPr/>
        </p:nvSpPr>
        <p:spPr>
          <a:xfrm>
            <a:off x="7286752" y="588898"/>
            <a:ext cx="120268" cy="120395"/>
          </a:xfrm>
          <a:custGeom>
            <a:rect b="b" l="l" r="r" t="t"/>
            <a:pathLst>
              <a:path extrusionOk="0" h="120395" w="120268">
                <a:moveTo>
                  <a:pt x="49529" y="0"/>
                </a:moveTo>
                <a:lnTo>
                  <a:pt x="70611" y="0"/>
                </a:lnTo>
                <a:lnTo>
                  <a:pt x="70611" y="49530"/>
                </a:lnTo>
                <a:lnTo>
                  <a:pt x="120268" y="49530"/>
                </a:lnTo>
                <a:lnTo>
                  <a:pt x="120268" y="70484"/>
                </a:lnTo>
                <a:lnTo>
                  <a:pt x="70611" y="70484"/>
                </a:lnTo>
                <a:lnTo>
                  <a:pt x="70611" y="120395"/>
                </a:lnTo>
                <a:lnTo>
                  <a:pt x="49529" y="120395"/>
                </a:lnTo>
                <a:lnTo>
                  <a:pt x="49529" y="70484"/>
                </a:lnTo>
                <a:lnTo>
                  <a:pt x="0" y="70484"/>
                </a:lnTo>
                <a:lnTo>
                  <a:pt x="0" y="49530"/>
                </a:lnTo>
                <a:lnTo>
                  <a:pt x="49529" y="49530"/>
                </a:lnTo>
                <a:lnTo>
                  <a:pt x="49529" y="0"/>
                </a:ln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1"/>
          <p:cNvSpPr/>
          <p:nvPr/>
        </p:nvSpPr>
        <p:spPr>
          <a:xfrm>
            <a:off x="7105142" y="562863"/>
            <a:ext cx="156336" cy="177800"/>
          </a:xfrm>
          <a:custGeom>
            <a:rect b="b" l="l" r="r" t="t"/>
            <a:pathLst>
              <a:path extrusionOk="0" h="177800" w="156336">
                <a:moveTo>
                  <a:pt x="93726" y="0"/>
                </a:moveTo>
                <a:cubicBezTo>
                  <a:pt x="111886" y="0"/>
                  <a:pt x="132206" y="4826"/>
                  <a:pt x="154431" y="14351"/>
                </a:cubicBezTo>
                <a:lnTo>
                  <a:pt x="154431" y="41020"/>
                </a:lnTo>
                <a:cubicBezTo>
                  <a:pt x="134111" y="29463"/>
                  <a:pt x="114300" y="23622"/>
                  <a:pt x="94995" y="23622"/>
                </a:cubicBezTo>
                <a:cubicBezTo>
                  <a:pt x="75056" y="23622"/>
                  <a:pt x="58546" y="29972"/>
                  <a:pt x="45465" y="42418"/>
                </a:cubicBezTo>
                <a:cubicBezTo>
                  <a:pt x="32257" y="54991"/>
                  <a:pt x="25780" y="70738"/>
                  <a:pt x="25780" y="89662"/>
                </a:cubicBezTo>
                <a:cubicBezTo>
                  <a:pt x="25780" y="108712"/>
                  <a:pt x="32130" y="124333"/>
                  <a:pt x="45084" y="136652"/>
                </a:cubicBezTo>
                <a:cubicBezTo>
                  <a:pt x="58039" y="148844"/>
                  <a:pt x="74548" y="154940"/>
                  <a:pt x="94741" y="154940"/>
                </a:cubicBezTo>
                <a:cubicBezTo>
                  <a:pt x="115696" y="154940"/>
                  <a:pt x="136270" y="148590"/>
                  <a:pt x="156336" y="135636"/>
                </a:cubicBezTo>
                <a:lnTo>
                  <a:pt x="156336" y="162941"/>
                </a:lnTo>
                <a:cubicBezTo>
                  <a:pt x="138048" y="172847"/>
                  <a:pt x="117093" y="177800"/>
                  <a:pt x="93217" y="177800"/>
                </a:cubicBezTo>
                <a:cubicBezTo>
                  <a:pt x="73786" y="177800"/>
                  <a:pt x="57403" y="173990"/>
                  <a:pt x="43814" y="166116"/>
                </a:cubicBezTo>
                <a:cubicBezTo>
                  <a:pt x="30352" y="158369"/>
                  <a:pt x="19684" y="147701"/>
                  <a:pt x="11810" y="133984"/>
                </a:cubicBezTo>
                <a:cubicBezTo>
                  <a:pt x="3936" y="120269"/>
                  <a:pt x="0" y="105537"/>
                  <a:pt x="0" y="89662"/>
                </a:cubicBezTo>
                <a:cubicBezTo>
                  <a:pt x="0" y="64388"/>
                  <a:pt x="9016" y="43052"/>
                  <a:pt x="27051" y="25908"/>
                </a:cubicBezTo>
                <a:cubicBezTo>
                  <a:pt x="45084" y="8636"/>
                  <a:pt x="67309" y="0"/>
                  <a:pt x="93726" y="0"/>
                </a:cubicBezTo>
              </a:path>
            </a:pathLst>
          </a:custGeom>
          <a:solidFill>
            <a:srgbClr val="FFFFFF"/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1"/>
          <p:cNvSpPr/>
          <p:nvPr/>
        </p:nvSpPr>
        <p:spPr>
          <a:xfrm>
            <a:off x="7426960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1"/>
          <p:cNvSpPr/>
          <p:nvPr/>
        </p:nvSpPr>
        <p:spPr>
          <a:xfrm>
            <a:off x="7277608" y="579754"/>
            <a:ext cx="138556" cy="138684"/>
          </a:xfrm>
          <a:custGeom>
            <a:rect b="b" l="l" r="r" t="t"/>
            <a:pathLst>
              <a:path extrusionOk="0" h="138684" w="138556">
                <a:moveTo>
                  <a:pt x="58673" y="9144"/>
                </a:moveTo>
                <a:lnTo>
                  <a:pt x="79755" y="9144"/>
                </a:lnTo>
                <a:lnTo>
                  <a:pt x="79755" y="58674"/>
                </a:lnTo>
                <a:lnTo>
                  <a:pt x="129412" y="58674"/>
                </a:lnTo>
                <a:lnTo>
                  <a:pt x="129412" y="79629"/>
                </a:lnTo>
                <a:lnTo>
                  <a:pt x="79755" y="79629"/>
                </a:lnTo>
                <a:lnTo>
                  <a:pt x="79755" y="129540"/>
                </a:lnTo>
                <a:lnTo>
                  <a:pt x="58673" y="129540"/>
                </a:lnTo>
                <a:lnTo>
                  <a:pt x="58673" y="79629"/>
                </a:lnTo>
                <a:lnTo>
                  <a:pt x="9143" y="79629"/>
                </a:lnTo>
                <a:lnTo>
                  <a:pt x="9143" y="58674"/>
                </a:lnTo>
                <a:lnTo>
                  <a:pt x="58673" y="58674"/>
                </a:lnTo>
                <a:lnTo>
                  <a:pt x="586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1"/>
          <p:cNvSpPr/>
          <p:nvPr/>
        </p:nvSpPr>
        <p:spPr>
          <a:xfrm>
            <a:off x="7095998" y="553719"/>
            <a:ext cx="174624" cy="196088"/>
          </a:xfrm>
          <a:custGeom>
            <a:rect b="b" l="l" r="r" t="t"/>
            <a:pathLst>
              <a:path extrusionOk="0" h="196088" w="174624">
                <a:moveTo>
                  <a:pt x="102869" y="9144"/>
                </a:moveTo>
                <a:cubicBezTo>
                  <a:pt x="121030" y="9144"/>
                  <a:pt x="141350" y="13970"/>
                  <a:pt x="163575" y="23495"/>
                </a:cubicBezTo>
                <a:lnTo>
                  <a:pt x="163575" y="50165"/>
                </a:lnTo>
                <a:cubicBezTo>
                  <a:pt x="143255" y="38608"/>
                  <a:pt x="123443" y="32766"/>
                  <a:pt x="104139" y="32766"/>
                </a:cubicBezTo>
                <a:cubicBezTo>
                  <a:pt x="84200" y="32766"/>
                  <a:pt x="67690" y="39116"/>
                  <a:pt x="54609" y="51562"/>
                </a:cubicBezTo>
                <a:cubicBezTo>
                  <a:pt x="41401" y="64135"/>
                  <a:pt x="34924" y="79883"/>
                  <a:pt x="34924" y="98806"/>
                </a:cubicBezTo>
                <a:cubicBezTo>
                  <a:pt x="34924" y="117856"/>
                  <a:pt x="41274" y="133477"/>
                  <a:pt x="54228" y="145796"/>
                </a:cubicBezTo>
                <a:cubicBezTo>
                  <a:pt x="67182" y="157988"/>
                  <a:pt x="83692" y="164084"/>
                  <a:pt x="103885" y="164084"/>
                </a:cubicBezTo>
                <a:cubicBezTo>
                  <a:pt x="124840" y="164084"/>
                  <a:pt x="145414" y="157734"/>
                  <a:pt x="165480" y="144780"/>
                </a:cubicBezTo>
                <a:lnTo>
                  <a:pt x="165480" y="172085"/>
                </a:lnTo>
                <a:cubicBezTo>
                  <a:pt x="147192" y="181991"/>
                  <a:pt x="126237" y="186944"/>
                  <a:pt x="102361" y="186944"/>
                </a:cubicBezTo>
                <a:cubicBezTo>
                  <a:pt x="82930" y="186944"/>
                  <a:pt x="66547" y="183134"/>
                  <a:pt x="52958" y="175260"/>
                </a:cubicBezTo>
                <a:cubicBezTo>
                  <a:pt x="39496" y="167513"/>
                  <a:pt x="28828" y="156845"/>
                  <a:pt x="20954" y="143129"/>
                </a:cubicBezTo>
                <a:cubicBezTo>
                  <a:pt x="13080" y="129413"/>
                  <a:pt x="9143" y="114681"/>
                  <a:pt x="9143" y="98806"/>
                </a:cubicBezTo>
                <a:cubicBezTo>
                  <a:pt x="9143" y="73533"/>
                  <a:pt x="18160" y="52197"/>
                  <a:pt x="36194" y="35052"/>
                </a:cubicBezTo>
                <a:cubicBezTo>
                  <a:pt x="54228" y="17780"/>
                  <a:pt x="76453" y="9144"/>
                  <a:pt x="102869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1"/>
          <p:cNvSpPr/>
          <p:nvPr/>
        </p:nvSpPr>
        <p:spPr>
          <a:xfrm>
            <a:off x="7642098" y="718438"/>
            <a:ext cx="240792" cy="34797"/>
          </a:xfrm>
          <a:custGeom>
            <a:rect b="b" l="l" r="r" t="t"/>
            <a:pathLst>
              <a:path extrusionOk="0" h="34797" w="240792">
                <a:moveTo>
                  <a:pt x="9143" y="9144"/>
                </a:moveTo>
                <a:lnTo>
                  <a:pt x="231647" y="9144"/>
                </a:lnTo>
                <a:lnTo>
                  <a:pt x="231647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1"/>
          <p:cNvSpPr/>
          <p:nvPr/>
        </p:nvSpPr>
        <p:spPr>
          <a:xfrm>
            <a:off x="8728202" y="693419"/>
            <a:ext cx="135001" cy="78993"/>
          </a:xfrm>
          <a:custGeom>
            <a:rect b="b" l="l" r="r" t="t"/>
            <a:pathLst>
              <a:path extrusionOk="0" h="78993" w="135001">
                <a:moveTo>
                  <a:pt x="67436" y="9144"/>
                </a:moveTo>
                <a:cubicBezTo>
                  <a:pt x="48514" y="9144"/>
                  <a:pt x="34163" y="11938"/>
                  <a:pt x="24129" y="17526"/>
                </a:cubicBezTo>
                <a:cubicBezTo>
                  <a:pt x="14096" y="22987"/>
                  <a:pt x="9143" y="30353"/>
                  <a:pt x="9143" y="39497"/>
                </a:cubicBezTo>
                <a:cubicBezTo>
                  <a:pt x="9143" y="48641"/>
                  <a:pt x="14096" y="55880"/>
                  <a:pt x="24129" y="61468"/>
                </a:cubicBezTo>
                <a:cubicBezTo>
                  <a:pt x="34163" y="67056"/>
                  <a:pt x="48514" y="69850"/>
                  <a:pt x="67436" y="69850"/>
                </a:cubicBezTo>
                <a:cubicBezTo>
                  <a:pt x="86359" y="69850"/>
                  <a:pt x="100838" y="67056"/>
                  <a:pt x="110870" y="61468"/>
                </a:cubicBezTo>
                <a:cubicBezTo>
                  <a:pt x="120904" y="55880"/>
                  <a:pt x="125856" y="48513"/>
                  <a:pt x="125856" y="39497"/>
                </a:cubicBezTo>
                <a:cubicBezTo>
                  <a:pt x="125856" y="30480"/>
                  <a:pt x="120904" y="23113"/>
                  <a:pt x="110870" y="17526"/>
                </a:cubicBezTo>
                <a:cubicBezTo>
                  <a:pt x="100838" y="11938"/>
                  <a:pt x="86359" y="9144"/>
                  <a:pt x="6743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1"/>
          <p:cNvSpPr/>
          <p:nvPr/>
        </p:nvSpPr>
        <p:spPr>
          <a:xfrm>
            <a:off x="8708263" y="677672"/>
            <a:ext cx="174624" cy="110489"/>
          </a:xfrm>
          <a:custGeom>
            <a:rect b="b" l="l" r="r" t="t"/>
            <a:pathLst>
              <a:path extrusionOk="0" h="110489" w="174624">
                <a:moveTo>
                  <a:pt x="87376" y="9144"/>
                </a:moveTo>
                <a:cubicBezTo>
                  <a:pt x="112268" y="9144"/>
                  <a:pt x="131571" y="13334"/>
                  <a:pt x="145160" y="21844"/>
                </a:cubicBezTo>
                <a:cubicBezTo>
                  <a:pt x="158750" y="30226"/>
                  <a:pt x="165480" y="41401"/>
                  <a:pt x="165480" y="55244"/>
                </a:cubicBezTo>
                <a:cubicBezTo>
                  <a:pt x="165480" y="69087"/>
                  <a:pt x="158750" y="80263"/>
                  <a:pt x="145160" y="88645"/>
                </a:cubicBezTo>
                <a:cubicBezTo>
                  <a:pt x="131571" y="97154"/>
                  <a:pt x="112268" y="101345"/>
                  <a:pt x="87376" y="101345"/>
                </a:cubicBezTo>
                <a:cubicBezTo>
                  <a:pt x="62356" y="101345"/>
                  <a:pt x="43053" y="97154"/>
                  <a:pt x="29591" y="88645"/>
                </a:cubicBezTo>
                <a:cubicBezTo>
                  <a:pt x="16002" y="80263"/>
                  <a:pt x="9143" y="69087"/>
                  <a:pt x="9143" y="55244"/>
                </a:cubicBezTo>
                <a:cubicBezTo>
                  <a:pt x="9143" y="41401"/>
                  <a:pt x="16002" y="30226"/>
                  <a:pt x="29591" y="21844"/>
                </a:cubicBezTo>
                <a:cubicBezTo>
                  <a:pt x="43053" y="13334"/>
                  <a:pt x="62356" y="9144"/>
                  <a:pt x="87376" y="9144"/>
                </a:cubicBez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1"/>
          <p:cNvSpPr/>
          <p:nvPr/>
        </p:nvSpPr>
        <p:spPr>
          <a:xfrm>
            <a:off x="7662799" y="585343"/>
            <a:ext cx="199390" cy="101981"/>
          </a:xfrm>
          <a:custGeom>
            <a:rect b="b" l="l" r="r" t="t"/>
            <a:pathLst>
              <a:path extrusionOk="0" h="101981" w="199390">
                <a:moveTo>
                  <a:pt x="45973" y="9144"/>
                </a:moveTo>
                <a:lnTo>
                  <a:pt x="64261" y="9144"/>
                </a:lnTo>
                <a:lnTo>
                  <a:pt x="67436" y="76580"/>
                </a:lnTo>
                <a:lnTo>
                  <a:pt x="131571" y="76580"/>
                </a:lnTo>
                <a:lnTo>
                  <a:pt x="135127" y="9144"/>
                </a:lnTo>
                <a:lnTo>
                  <a:pt x="153415" y="9144"/>
                </a:lnTo>
                <a:lnTo>
                  <a:pt x="149731" y="76580"/>
                </a:lnTo>
                <a:lnTo>
                  <a:pt x="190244" y="76580"/>
                </a:lnTo>
                <a:lnTo>
                  <a:pt x="190244" y="92837"/>
                </a:lnTo>
                <a:lnTo>
                  <a:pt x="9143" y="92837"/>
                </a:lnTo>
                <a:lnTo>
                  <a:pt x="9143" y="76580"/>
                </a:lnTo>
                <a:lnTo>
                  <a:pt x="49021" y="76580"/>
                </a:lnTo>
                <a:lnTo>
                  <a:pt x="4597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1"/>
          <p:cNvSpPr/>
          <p:nvPr/>
        </p:nvSpPr>
        <p:spPr>
          <a:xfrm>
            <a:off x="8703945" y="562990"/>
            <a:ext cx="92329" cy="93344"/>
          </a:xfrm>
          <a:custGeom>
            <a:rect b="b" l="l" r="r" t="t"/>
            <a:pathLst>
              <a:path extrusionOk="0" h="93344" w="92329">
                <a:moveTo>
                  <a:pt x="9143" y="9144"/>
                </a:moveTo>
                <a:lnTo>
                  <a:pt x="9143" y="84201"/>
                </a:lnTo>
                <a:lnTo>
                  <a:pt x="83184" y="84201"/>
                </a:lnTo>
                <a:lnTo>
                  <a:pt x="83184" y="914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1"/>
          <p:cNvSpPr/>
          <p:nvPr/>
        </p:nvSpPr>
        <p:spPr>
          <a:xfrm>
            <a:off x="7665720" y="556259"/>
            <a:ext cx="193547" cy="34797"/>
          </a:xfrm>
          <a:custGeom>
            <a:rect b="b" l="l" r="r" t="t"/>
            <a:pathLst>
              <a:path extrusionOk="0" h="34797" w="193547">
                <a:moveTo>
                  <a:pt x="9143" y="9144"/>
                </a:moveTo>
                <a:lnTo>
                  <a:pt x="184403" y="9144"/>
                </a:lnTo>
                <a:lnTo>
                  <a:pt x="184403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1"/>
          <p:cNvSpPr/>
          <p:nvPr/>
        </p:nvSpPr>
        <p:spPr>
          <a:xfrm>
            <a:off x="8151114" y="556005"/>
            <a:ext cx="240792" cy="188214"/>
          </a:xfrm>
          <a:custGeom>
            <a:rect b="b" l="l" r="r" t="t"/>
            <a:pathLst>
              <a:path extrusionOk="0" h="188214" w="240792">
                <a:moveTo>
                  <a:pt x="43053" y="9144"/>
                </a:moveTo>
                <a:lnTo>
                  <a:pt x="193293" y="9144"/>
                </a:lnTo>
                <a:lnTo>
                  <a:pt x="193293" y="75056"/>
                </a:lnTo>
                <a:cubicBezTo>
                  <a:pt x="193293" y="99441"/>
                  <a:pt x="191389" y="128524"/>
                  <a:pt x="187579" y="162560"/>
                </a:cubicBezTo>
                <a:lnTo>
                  <a:pt x="231647" y="162560"/>
                </a:lnTo>
                <a:lnTo>
                  <a:pt x="231647" y="179070"/>
                </a:lnTo>
                <a:lnTo>
                  <a:pt x="9143" y="179070"/>
                </a:lnTo>
                <a:lnTo>
                  <a:pt x="9143" y="162560"/>
                </a:lnTo>
                <a:lnTo>
                  <a:pt x="169544" y="162560"/>
                </a:lnTo>
                <a:cubicBezTo>
                  <a:pt x="172846" y="137541"/>
                  <a:pt x="174625" y="110870"/>
                  <a:pt x="174625" y="82423"/>
                </a:cubicBezTo>
                <a:lnTo>
                  <a:pt x="174625" y="25654"/>
                </a:lnTo>
                <a:lnTo>
                  <a:pt x="43053" y="25654"/>
                </a:lnTo>
                <a:lnTo>
                  <a:pt x="4305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1"/>
          <p:cNvSpPr/>
          <p:nvPr/>
        </p:nvSpPr>
        <p:spPr>
          <a:xfrm>
            <a:off x="8419973" y="555243"/>
            <a:ext cx="128777" cy="181229"/>
          </a:xfrm>
          <a:custGeom>
            <a:rect b="b" l="l" r="r" t="t"/>
            <a:pathLst>
              <a:path extrusionOk="0" h="181229" w="128777">
                <a:moveTo>
                  <a:pt x="9143" y="9144"/>
                </a:moveTo>
                <a:lnTo>
                  <a:pt x="100964" y="9144"/>
                </a:lnTo>
                <a:lnTo>
                  <a:pt x="100964" y="94615"/>
                </a:lnTo>
                <a:lnTo>
                  <a:pt x="27685" y="94615"/>
                </a:lnTo>
                <a:lnTo>
                  <a:pt x="27685" y="155829"/>
                </a:lnTo>
                <a:lnTo>
                  <a:pt x="54990" y="155829"/>
                </a:lnTo>
                <a:cubicBezTo>
                  <a:pt x="87248" y="155829"/>
                  <a:pt x="108076" y="154940"/>
                  <a:pt x="117219" y="153416"/>
                </a:cubicBezTo>
                <a:lnTo>
                  <a:pt x="119633" y="168910"/>
                </a:lnTo>
                <a:cubicBezTo>
                  <a:pt x="113664" y="170307"/>
                  <a:pt x="104519" y="171069"/>
                  <a:pt x="92201" y="171450"/>
                </a:cubicBezTo>
                <a:cubicBezTo>
                  <a:pt x="79882" y="171831"/>
                  <a:pt x="52196" y="172085"/>
                  <a:pt x="9143" y="172085"/>
                </a:cubicBezTo>
                <a:lnTo>
                  <a:pt x="9143" y="78613"/>
                </a:lnTo>
                <a:lnTo>
                  <a:pt x="82422" y="78613"/>
                </a:lnTo>
                <a:lnTo>
                  <a:pt x="82422" y="25654"/>
                </a:lnTo>
                <a:lnTo>
                  <a:pt x="9143" y="25654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1"/>
          <p:cNvSpPr/>
          <p:nvPr/>
        </p:nvSpPr>
        <p:spPr>
          <a:xfrm>
            <a:off x="7896606" y="554227"/>
            <a:ext cx="240792" cy="202310"/>
          </a:xfrm>
          <a:custGeom>
            <a:rect b="b" l="l" r="r" t="t"/>
            <a:pathLst>
              <a:path extrusionOk="0" h="202310" w="240792">
                <a:moveTo>
                  <a:pt x="43179" y="9144"/>
                </a:moveTo>
                <a:lnTo>
                  <a:pt x="196976" y="9144"/>
                </a:lnTo>
                <a:lnTo>
                  <a:pt x="196976" y="76834"/>
                </a:lnTo>
                <a:lnTo>
                  <a:pt x="61594" y="76834"/>
                </a:lnTo>
                <a:lnTo>
                  <a:pt x="61594" y="116586"/>
                </a:lnTo>
                <a:lnTo>
                  <a:pt x="203961" y="116586"/>
                </a:lnTo>
                <a:lnTo>
                  <a:pt x="203961" y="133095"/>
                </a:lnTo>
                <a:lnTo>
                  <a:pt x="129793" y="133095"/>
                </a:lnTo>
                <a:lnTo>
                  <a:pt x="129793" y="176656"/>
                </a:lnTo>
                <a:lnTo>
                  <a:pt x="231647" y="176656"/>
                </a:lnTo>
                <a:lnTo>
                  <a:pt x="231647" y="193166"/>
                </a:lnTo>
                <a:lnTo>
                  <a:pt x="9143" y="193166"/>
                </a:lnTo>
                <a:lnTo>
                  <a:pt x="9143" y="176656"/>
                </a:lnTo>
                <a:lnTo>
                  <a:pt x="111251" y="176656"/>
                </a:lnTo>
                <a:lnTo>
                  <a:pt x="111251" y="133095"/>
                </a:lnTo>
                <a:lnTo>
                  <a:pt x="42798" y="133095"/>
                </a:lnTo>
                <a:lnTo>
                  <a:pt x="42798" y="60833"/>
                </a:lnTo>
                <a:lnTo>
                  <a:pt x="178434" y="60833"/>
                </a:lnTo>
                <a:lnTo>
                  <a:pt x="178434" y="25400"/>
                </a:lnTo>
                <a:lnTo>
                  <a:pt x="43179" y="25400"/>
                </a:lnTo>
                <a:lnTo>
                  <a:pt x="43179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1"/>
          <p:cNvSpPr/>
          <p:nvPr/>
        </p:nvSpPr>
        <p:spPr>
          <a:xfrm>
            <a:off x="8685657" y="546480"/>
            <a:ext cx="129031" cy="126365"/>
          </a:xfrm>
          <a:custGeom>
            <a:rect b="b" l="l" r="r" t="t"/>
            <a:pathLst>
              <a:path extrusionOk="0" h="126365" w="129031">
                <a:moveTo>
                  <a:pt x="9143" y="9144"/>
                </a:moveTo>
                <a:lnTo>
                  <a:pt x="119887" y="9144"/>
                </a:lnTo>
                <a:lnTo>
                  <a:pt x="119887" y="117220"/>
                </a:lnTo>
                <a:lnTo>
                  <a:pt x="9143" y="117220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1"/>
          <p:cNvSpPr/>
          <p:nvPr/>
        </p:nvSpPr>
        <p:spPr>
          <a:xfrm>
            <a:off x="8840851" y="533400"/>
            <a:ext cx="36957" cy="156718"/>
          </a:xfrm>
          <a:custGeom>
            <a:rect b="b" l="l" r="r" t="t"/>
            <a:pathLst>
              <a:path extrusionOk="0" h="156718" w="36957">
                <a:moveTo>
                  <a:pt x="9143" y="9144"/>
                </a:moveTo>
                <a:lnTo>
                  <a:pt x="27813" y="9144"/>
                </a:lnTo>
                <a:lnTo>
                  <a:pt x="27813" y="147573"/>
                </a:lnTo>
                <a:lnTo>
                  <a:pt x="9143" y="147573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1"/>
          <p:cNvSpPr/>
          <p:nvPr/>
        </p:nvSpPr>
        <p:spPr>
          <a:xfrm>
            <a:off x="8543163" y="533400"/>
            <a:ext cx="85724" cy="257937"/>
          </a:xfrm>
          <a:custGeom>
            <a:rect b="b" l="l" r="r" t="t"/>
            <a:pathLst>
              <a:path extrusionOk="0" h="257937" w="85724">
                <a:moveTo>
                  <a:pt x="57911" y="9144"/>
                </a:moveTo>
                <a:lnTo>
                  <a:pt x="76580" y="9144"/>
                </a:lnTo>
                <a:lnTo>
                  <a:pt x="76580" y="248793"/>
                </a:lnTo>
                <a:lnTo>
                  <a:pt x="57911" y="248793"/>
                </a:lnTo>
                <a:lnTo>
                  <a:pt x="57911" y="129794"/>
                </a:lnTo>
                <a:lnTo>
                  <a:pt x="27305" y="129794"/>
                </a:lnTo>
                <a:lnTo>
                  <a:pt x="27305" y="241554"/>
                </a:lnTo>
                <a:lnTo>
                  <a:pt x="9143" y="241554"/>
                </a:lnTo>
                <a:lnTo>
                  <a:pt x="9143" y="13969"/>
                </a:lnTo>
                <a:lnTo>
                  <a:pt x="27305" y="13969"/>
                </a:lnTo>
                <a:lnTo>
                  <a:pt x="27305" y="113283"/>
                </a:lnTo>
                <a:lnTo>
                  <a:pt x="57911" y="113283"/>
                </a:lnTo>
                <a:lnTo>
                  <a:pt x="57911" y="9144"/>
                </a:lnTo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7" name="Google Shape;5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900" y="2095500"/>
            <a:ext cx="4064000" cy="17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" y="3924300"/>
            <a:ext cx="40894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21"/>
          <p:cNvSpPr txBox="1"/>
          <p:nvPr/>
        </p:nvSpPr>
        <p:spPr>
          <a:xfrm>
            <a:off x="546100" y="406400"/>
            <a:ext cx="53340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2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함수를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이용한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오버로딩의</a:t>
            </a:r>
            <a:r>
              <a:rPr b="0" i="0" lang="en-US" sz="249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95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</a:t>
            </a:r>
            <a:endParaRPr/>
          </a:p>
        </p:txBody>
      </p:sp>
      <p:sp>
        <p:nvSpPr>
          <p:cNvPr id="540" name="Google Shape;540;p21"/>
          <p:cNvSpPr txBox="1"/>
          <p:nvPr/>
        </p:nvSpPr>
        <p:spPr>
          <a:xfrm>
            <a:off x="622300" y="1638300"/>
            <a:ext cx="3556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유무는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/>
          </a:p>
        </p:txBody>
      </p:sp>
      <p:sp>
        <p:nvSpPr>
          <p:cNvPr id="541" name="Google Shape;541;p21"/>
          <p:cNvSpPr txBox="1"/>
          <p:nvPr/>
        </p:nvSpPr>
        <p:spPr>
          <a:xfrm>
            <a:off x="4724400" y="2755900"/>
            <a:ext cx="36068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7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참조자로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참조하는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경우의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호출을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위해서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그런데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대상으로는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멤버변수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변경할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없으니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선언되지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</a:t>
            </a:r>
            <a:endParaRPr/>
          </a:p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함수가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정의되어야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sp>
        <p:nvSpPr>
          <p:cNvPr id="542" name="Google Shape;542;p21"/>
          <p:cNvSpPr txBox="1"/>
          <p:nvPr/>
        </p:nvSpPr>
        <p:spPr>
          <a:xfrm>
            <a:off x="4724400" y="4927600"/>
            <a:ext cx="35179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일반적으로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operator[]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함수는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const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0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함수와</a:t>
            </a:r>
            <a:endParaRPr/>
          </a:p>
          <a:p>
            <a:pPr indent="0" lvl="0" marL="0" marR="0" rtl="0" algn="l">
              <a:lnSpc>
                <a:spcPct val="174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일반함수가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동시에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정의된다</a:t>
            </a:r>
            <a:r>
              <a:rPr b="0" i="0" lang="en-US" sz="120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202" u="none" cap="none" strike="noStrike">
                <a:solidFill>
                  <a:srgbClr val="987206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