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5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1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9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8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7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8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7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3626-397B-47F3-B048-0FDFE3FBA00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A7C3-40B0-4102-9CF6-887E8783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6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52419" y="-1504471"/>
            <a:ext cx="2533650" cy="5991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704" t="11054" r="5027" b="4753"/>
          <a:stretch/>
        </p:blipFill>
        <p:spPr>
          <a:xfrm>
            <a:off x="323631" y="2866292"/>
            <a:ext cx="3050931" cy="23073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93" y="2866292"/>
            <a:ext cx="3721129" cy="2962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3780691" y="3411415"/>
            <a:ext cx="43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753" y="2866292"/>
            <a:ext cx="4315427" cy="28960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2752" y="5828567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부품 납땜 잘못해서 수정함 </a:t>
            </a:r>
            <a:r>
              <a:rPr lang="ko-KR" altLang="en-US" dirty="0" err="1" smtClean="0"/>
              <a:t>잘보고</a:t>
            </a:r>
            <a:r>
              <a:rPr lang="ko-KR" altLang="en-US" dirty="0" smtClean="0"/>
              <a:t> 납땜하세요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7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55" y="336176"/>
            <a:ext cx="7893891" cy="64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9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8290" y="256732"/>
            <a:ext cx="78739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한컴바탕"/>
                <a:ea typeface="한컴바탕"/>
              </a:rPr>
              <a:t>Write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4" y="256732"/>
            <a:ext cx="7573432" cy="50013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4800" y="5258055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U8 DEV_ADD_R = 0xA1; </a:t>
            </a:r>
            <a:endParaRPr lang="en-US" altLang="ko-KR" sz="2000" kern="0" dirty="0">
              <a:solidFill>
                <a:srgbClr val="000000"/>
              </a:solidFill>
              <a:latin typeface="한컴바탕"/>
            </a:endParaRPr>
          </a:p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U8 IIC_ADD = 0x55; </a:t>
            </a:r>
            <a:endParaRPr lang="en-US" altLang="ko-KR" sz="2000" kern="0" dirty="0">
              <a:solidFill>
                <a:srgbClr val="000000"/>
              </a:solidFill>
              <a:latin typeface="한컴바탕"/>
            </a:endParaRPr>
          </a:p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U8 IIC_DAT = 0x5F;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06255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84" y="234697"/>
            <a:ext cx="793543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5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93" y="279573"/>
            <a:ext cx="7697274" cy="42011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42130" y="4480684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U8 DEV_ADD_R = 0xA1; </a:t>
            </a:r>
            <a:endParaRPr lang="en-US" altLang="ko-KR" sz="2000" kern="0" dirty="0">
              <a:solidFill>
                <a:srgbClr val="000000"/>
              </a:solidFill>
              <a:latin typeface="한컴바탕"/>
            </a:endParaRPr>
          </a:p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U8 IIC_ADD = 0x01; </a:t>
            </a:r>
            <a:endParaRPr lang="en-US" altLang="ko-KR" sz="2000" kern="0" dirty="0">
              <a:solidFill>
                <a:srgbClr val="000000"/>
              </a:solidFill>
              <a:latin typeface="한컴바탕"/>
            </a:endParaRPr>
          </a:p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U8 IIC_DAT = 0xFF;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26886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동서대학교 지</cp:lastModifiedBy>
  <cp:revision>5</cp:revision>
  <dcterms:created xsi:type="dcterms:W3CDTF">2022-04-11T02:51:57Z</dcterms:created>
  <dcterms:modified xsi:type="dcterms:W3CDTF">2023-08-29T11:58:59Z</dcterms:modified>
</cp:coreProperties>
</file>