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1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98525" y="3641725"/>
            <a:ext cx="7327900" cy="1292859"/>
          </a:xfrm>
          <a:custGeom>
            <a:avLst/>
            <a:gdLst>
              <a:gd name="connsiteX0" fmla="*/ 6350 w 7327900"/>
              <a:gd name="connsiteY0" fmla="*/ 1286509 h 1292859"/>
              <a:gd name="connsiteX1" fmla="*/ 7321550 w 7327900"/>
              <a:gd name="connsiteY1" fmla="*/ 1286509 h 1292859"/>
              <a:gd name="connsiteX2" fmla="*/ 7321550 w 7327900"/>
              <a:gd name="connsiteY2" fmla="*/ 6350 h 1292859"/>
              <a:gd name="connsiteX3" fmla="*/ 6350 w 7327900"/>
              <a:gd name="connsiteY3" fmla="*/ 6350 h 1292859"/>
              <a:gd name="connsiteX4" fmla="*/ 6350 w 7327900"/>
              <a:gd name="connsiteY4" fmla="*/ 1286509 h 129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1292859">
                <a:moveTo>
                  <a:pt x="6350" y="1286509"/>
                </a:move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12865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8050" y="5041900"/>
            <a:ext cx="7327900" cy="698500"/>
          </a:xfrm>
          <a:custGeom>
            <a:avLst/>
            <a:gdLst>
              <a:gd name="connsiteX0" fmla="*/ 6350 w 7327900"/>
              <a:gd name="connsiteY0" fmla="*/ 692150 h 698500"/>
              <a:gd name="connsiteX1" fmla="*/ 7321550 w 7327900"/>
              <a:gd name="connsiteY1" fmla="*/ 692150 h 698500"/>
              <a:gd name="connsiteX2" fmla="*/ 7321550 w 7327900"/>
              <a:gd name="connsiteY2" fmla="*/ 6350 h 698500"/>
              <a:gd name="connsiteX3" fmla="*/ 6350 w 7327900"/>
              <a:gd name="connsiteY3" fmla="*/ 6350 h 698500"/>
              <a:gd name="connsiteX4" fmla="*/ 6350 w 7327900"/>
              <a:gd name="connsiteY4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698500">
                <a:moveTo>
                  <a:pt x="6350" y="692150"/>
                </a:moveTo>
                <a:lnTo>
                  <a:pt x="7321550" y="692150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04875" y="3648075"/>
            <a:ext cx="228600" cy="1280159"/>
          </a:xfrm>
          <a:custGeom>
            <a:avLst/>
            <a:gdLst>
              <a:gd name="connsiteX0" fmla="*/ 0 w 228600"/>
              <a:gd name="connsiteY0" fmla="*/ 1280159 h 1280159"/>
              <a:gd name="connsiteX1" fmla="*/ 228600 w 228600"/>
              <a:gd name="connsiteY1" fmla="*/ 1280159 h 1280159"/>
              <a:gd name="connsiteX2" fmla="*/ 228600 w 228600"/>
              <a:gd name="connsiteY2" fmla="*/ 0 h 1280159"/>
              <a:gd name="connsiteX3" fmla="*/ 0 w 228600"/>
              <a:gd name="connsiteY3" fmla="*/ 0 h 1280159"/>
              <a:gd name="connsiteX4" fmla="*/ 0 w 228600"/>
              <a:gd name="connsiteY4" fmla="*/ 1280159 h 1280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280159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14400" y="5048250"/>
            <a:ext cx="228600" cy="685800"/>
          </a:xfrm>
          <a:custGeom>
            <a:avLst/>
            <a:gdLst>
              <a:gd name="connsiteX0" fmla="*/ 0 w 228600"/>
              <a:gd name="connsiteY0" fmla="*/ 685800 h 685800"/>
              <a:gd name="connsiteX1" fmla="*/ 228600 w 228600"/>
              <a:gd name="connsiteY1" fmla="*/ 685800 h 685800"/>
              <a:gd name="connsiteX2" fmla="*/ 228600 w 228600"/>
              <a:gd name="connsiteY2" fmla="*/ 0 h 685800"/>
              <a:gd name="connsiteX3" fmla="*/ 0 w 228600"/>
              <a:gd name="connsiteY3" fmla="*/ 0 h 685800"/>
              <a:gd name="connsiteX4" fmla="*/ 0 w 228600"/>
              <a:gd name="connsiteY4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88887" y="188937"/>
            <a:ext cx="8766175" cy="6480175"/>
          </a:xfrm>
          <a:custGeom>
            <a:avLst/>
            <a:gdLst>
              <a:gd name="connsiteX0" fmla="*/ 25400 w 8766175"/>
              <a:gd name="connsiteY0" fmla="*/ 6454775 h 6480175"/>
              <a:gd name="connsiteX1" fmla="*/ 8740774 w 8766175"/>
              <a:gd name="connsiteY1" fmla="*/ 6454775 h 6480175"/>
              <a:gd name="connsiteX2" fmla="*/ 8740774 w 8766175"/>
              <a:gd name="connsiteY2" fmla="*/ 25400 h 6480175"/>
              <a:gd name="connsiteX3" fmla="*/ 25400 w 8766175"/>
              <a:gd name="connsiteY3" fmla="*/ 25400 h 6480175"/>
              <a:gd name="connsiteX4" fmla="*/ 25400 w 8766175"/>
              <a:gd name="connsiteY4" fmla="*/ 6454775 h 6480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66175" h="6480175">
                <a:moveTo>
                  <a:pt x="25400" y="6454775"/>
                </a:moveTo>
                <a:lnTo>
                  <a:pt x="8740774" y="6454775"/>
                </a:lnTo>
                <a:lnTo>
                  <a:pt x="8740774" y="25400"/>
                </a:lnTo>
                <a:lnTo>
                  <a:pt x="25400" y="25400"/>
                </a:lnTo>
                <a:lnTo>
                  <a:pt x="25400" y="64547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20800" y="3898900"/>
            <a:ext cx="6718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Chapter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02-1.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Chapter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02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시작에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앞서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557187" y="1271587"/>
            <a:ext cx="5029225" cy="2314575"/>
          </a:xfrm>
          <a:custGeom>
            <a:avLst/>
            <a:gdLst>
              <a:gd name="connsiteX0" fmla="*/ 14287 w 5029225"/>
              <a:gd name="connsiteY0" fmla="*/ 60134 h 2314575"/>
              <a:gd name="connsiteX1" fmla="*/ 60121 w 5029225"/>
              <a:gd name="connsiteY1" fmla="*/ 14287 h 2314575"/>
              <a:gd name="connsiteX2" fmla="*/ 60121 w 5029225"/>
              <a:gd name="connsiteY2" fmla="*/ 14287 h 2314575"/>
              <a:gd name="connsiteX3" fmla="*/ 60121 w 5029225"/>
              <a:gd name="connsiteY3" fmla="*/ 14287 h 2314575"/>
              <a:gd name="connsiteX4" fmla="*/ 4969091 w 5029225"/>
              <a:gd name="connsiteY4" fmla="*/ 14287 h 2314575"/>
              <a:gd name="connsiteX5" fmla="*/ 4969091 w 5029225"/>
              <a:gd name="connsiteY5" fmla="*/ 14287 h 2314575"/>
              <a:gd name="connsiteX6" fmla="*/ 5014937 w 5029225"/>
              <a:gd name="connsiteY6" fmla="*/ 60134 h 2314575"/>
              <a:gd name="connsiteX7" fmla="*/ 5014937 w 5029225"/>
              <a:gd name="connsiteY7" fmla="*/ 60134 h 2314575"/>
              <a:gd name="connsiteX8" fmla="*/ 5014937 w 5029225"/>
              <a:gd name="connsiteY8" fmla="*/ 60134 h 2314575"/>
              <a:gd name="connsiteX9" fmla="*/ 5014937 w 5029225"/>
              <a:gd name="connsiteY9" fmla="*/ 2254440 h 2314575"/>
              <a:gd name="connsiteX10" fmla="*/ 5014937 w 5029225"/>
              <a:gd name="connsiteY10" fmla="*/ 2254440 h 2314575"/>
              <a:gd name="connsiteX11" fmla="*/ 4969091 w 5029225"/>
              <a:gd name="connsiteY11" fmla="*/ 2300287 h 2314575"/>
              <a:gd name="connsiteX12" fmla="*/ 4969091 w 5029225"/>
              <a:gd name="connsiteY12" fmla="*/ 2300287 h 2314575"/>
              <a:gd name="connsiteX13" fmla="*/ 4969091 w 5029225"/>
              <a:gd name="connsiteY13" fmla="*/ 2300287 h 2314575"/>
              <a:gd name="connsiteX14" fmla="*/ 60121 w 5029225"/>
              <a:gd name="connsiteY14" fmla="*/ 2300287 h 2314575"/>
              <a:gd name="connsiteX15" fmla="*/ 60121 w 5029225"/>
              <a:gd name="connsiteY15" fmla="*/ 2300287 h 2314575"/>
              <a:gd name="connsiteX16" fmla="*/ 14287 w 5029225"/>
              <a:gd name="connsiteY16" fmla="*/ 2254440 h 2314575"/>
              <a:gd name="connsiteX17" fmla="*/ 14287 w 5029225"/>
              <a:gd name="connsiteY17" fmla="*/ 2254440 h 2314575"/>
              <a:gd name="connsiteX18" fmla="*/ 14287 w 5029225"/>
              <a:gd name="connsiteY18" fmla="*/ 60134 h 2314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29225" h="2314575">
                <a:moveTo>
                  <a:pt x="14287" y="60134"/>
                </a:moveTo>
                <a:cubicBezTo>
                  <a:pt x="14287" y="34734"/>
                  <a:pt x="34810" y="14287"/>
                  <a:pt x="60121" y="14287"/>
                </a:cubicBezTo>
                <a:cubicBezTo>
                  <a:pt x="60121" y="14287"/>
                  <a:pt x="60121" y="14287"/>
                  <a:pt x="60121" y="14287"/>
                </a:cubicBezTo>
                <a:lnTo>
                  <a:pt x="60121" y="14287"/>
                </a:lnTo>
                <a:lnTo>
                  <a:pt x="4969091" y="14287"/>
                </a:lnTo>
                <a:lnTo>
                  <a:pt x="4969091" y="14287"/>
                </a:lnTo>
                <a:cubicBezTo>
                  <a:pt x="4994363" y="14287"/>
                  <a:pt x="5014937" y="34734"/>
                  <a:pt x="5014937" y="60134"/>
                </a:cubicBezTo>
                <a:cubicBezTo>
                  <a:pt x="5014937" y="60134"/>
                  <a:pt x="5014937" y="60134"/>
                  <a:pt x="5014937" y="60134"/>
                </a:cubicBezTo>
                <a:lnTo>
                  <a:pt x="5014937" y="60134"/>
                </a:lnTo>
                <a:lnTo>
                  <a:pt x="5014937" y="2254440"/>
                </a:lnTo>
                <a:lnTo>
                  <a:pt x="5014937" y="2254440"/>
                </a:lnTo>
                <a:cubicBezTo>
                  <a:pt x="5014937" y="2279713"/>
                  <a:pt x="4994363" y="2300287"/>
                  <a:pt x="4969091" y="2300287"/>
                </a:cubicBezTo>
                <a:cubicBezTo>
                  <a:pt x="4969091" y="2300287"/>
                  <a:pt x="4969091" y="2300287"/>
                  <a:pt x="4969091" y="2300287"/>
                </a:cubicBezTo>
                <a:lnTo>
                  <a:pt x="4969091" y="2300287"/>
                </a:lnTo>
                <a:lnTo>
                  <a:pt x="60121" y="2300287"/>
                </a:lnTo>
                <a:lnTo>
                  <a:pt x="60121" y="2300287"/>
                </a:lnTo>
                <a:cubicBezTo>
                  <a:pt x="34810" y="2300287"/>
                  <a:pt x="14287" y="2279713"/>
                  <a:pt x="14287" y="2254440"/>
                </a:cubicBezTo>
                <a:cubicBezTo>
                  <a:pt x="14287" y="2254440"/>
                  <a:pt x="14287" y="2254440"/>
                  <a:pt x="14287" y="2254440"/>
                </a:cubicBezTo>
                <a:lnTo>
                  <a:pt x="14287" y="601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919137" y="4348226"/>
            <a:ext cx="1590675" cy="733425"/>
          </a:xfrm>
          <a:custGeom>
            <a:avLst/>
            <a:gdLst>
              <a:gd name="connsiteX0" fmla="*/ 9525 w 1590675"/>
              <a:gd name="connsiteY0" fmla="*/ 723900 h 733425"/>
              <a:gd name="connsiteX1" fmla="*/ 1581150 w 1590675"/>
              <a:gd name="connsiteY1" fmla="*/ 723900 h 733425"/>
              <a:gd name="connsiteX2" fmla="*/ 1581150 w 1590675"/>
              <a:gd name="connsiteY2" fmla="*/ 9525 h 733425"/>
              <a:gd name="connsiteX3" fmla="*/ 9525 w 1590675"/>
              <a:gd name="connsiteY3" fmla="*/ 9525 h 733425"/>
              <a:gd name="connsiteX4" fmla="*/ 9525 w 1590675"/>
              <a:gd name="connsiteY4" fmla="*/ 723900 h 733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90675" h="733425">
                <a:moveTo>
                  <a:pt x="9525" y="723900"/>
                </a:moveTo>
                <a:lnTo>
                  <a:pt x="1581150" y="723900"/>
                </a:lnTo>
                <a:lnTo>
                  <a:pt x="1581150" y="9525"/>
                </a:lnTo>
                <a:lnTo>
                  <a:pt x="9525" y="9525"/>
                </a:lnTo>
                <a:lnTo>
                  <a:pt x="9525" y="7239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346200"/>
            <a:ext cx="2273300" cy="1943100"/>
          </a:xfrm>
          <a:prstGeom prst="rect">
            <a:avLst/>
          </a:prstGeom>
          <a:noFill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800" y="3708400"/>
            <a:ext cx="3175000" cy="2578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69900"/>
            <a:ext cx="4866653" cy="23288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041400" algn="l"/>
              </a:tabLst>
            </a:pP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reference의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선언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가능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범위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0414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상수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대상으로의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reference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선언은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불가능하다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041400" algn="l"/>
              </a:tabLst>
            </a:pPr>
            <a:r>
              <a:rPr lang="en-US" altLang="zh-CN" dirty="0" smtClean="0"/>
              <a:t>	</a:t>
            </a:r>
            <a:r>
              <a:rPr lang="en-US" altLang="zh-CN" sz="1298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reference는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생성과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동시에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누군가를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참조해야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한다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803900" y="1435100"/>
            <a:ext cx="3281283" cy="17774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불가능한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reference의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예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정리하면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reference는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선언과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동시에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누군가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참조해야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하는데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참조의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대상은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기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본적으로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변수가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되어야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그리고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참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조자는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참조의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대상을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변경할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없다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441700" y="5969000"/>
            <a:ext cx="673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00" dirty="0" smtClean="0">
                <a:solidFill>
                  <a:srgbClr val="009900"/>
                </a:solidFill>
                <a:latin typeface="휴먼편지체" pitchFamily="18" charset="0"/>
                <a:cs typeface="휴먼편지체" pitchFamily="18" charset="0"/>
              </a:rPr>
              <a:t>실행결과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1587500" y="3251200"/>
            <a:ext cx="5055871" cy="189282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209800" algn="l"/>
              </a:tabLst>
            </a:pP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포인터처럼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NULL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초기화하는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것도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불가능하다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09800" algn="l"/>
              </a:tabLst>
            </a:pPr>
            <a:r>
              <a:rPr lang="en-US" altLang="zh-CN" dirty="0" smtClean="0"/>
              <a:t>	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변수의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성향을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지니는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대상이라면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참조</a:t>
            </a:r>
          </a:p>
          <a:p>
            <a:pPr>
              <a:lnSpc>
                <a:spcPts val="2300"/>
              </a:lnSpc>
              <a:tabLst>
                <a:tab pos="22098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자의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가능하다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2300"/>
              </a:lnSpc>
              <a:tabLst>
                <a:tab pos="22098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배열의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요소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역시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변수의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성향을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지니기</a:t>
            </a:r>
          </a:p>
          <a:p>
            <a:pPr>
              <a:lnSpc>
                <a:spcPts val="2300"/>
              </a:lnSpc>
              <a:tabLst>
                <a:tab pos="22098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때문에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reference의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가능하다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847699" y="3009328"/>
            <a:ext cx="1947926" cy="519112"/>
          </a:xfrm>
          <a:custGeom>
            <a:avLst/>
            <a:gdLst>
              <a:gd name="connsiteX0" fmla="*/ 9525 w 1947926"/>
              <a:gd name="connsiteY0" fmla="*/ 509587 h 519112"/>
              <a:gd name="connsiteX1" fmla="*/ 1938401 w 1947926"/>
              <a:gd name="connsiteY1" fmla="*/ 509587 h 519112"/>
              <a:gd name="connsiteX2" fmla="*/ 1938401 w 1947926"/>
              <a:gd name="connsiteY2" fmla="*/ 9525 h 519112"/>
              <a:gd name="connsiteX3" fmla="*/ 9525 w 1947926"/>
              <a:gd name="connsiteY3" fmla="*/ 9525 h 519112"/>
              <a:gd name="connsiteX4" fmla="*/ 9525 w 1947926"/>
              <a:gd name="connsiteY4" fmla="*/ 509587 h 519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47926" h="519112">
                <a:moveTo>
                  <a:pt x="9525" y="509587"/>
                </a:moveTo>
                <a:lnTo>
                  <a:pt x="1938401" y="509587"/>
                </a:lnTo>
                <a:lnTo>
                  <a:pt x="1938401" y="9525"/>
                </a:lnTo>
                <a:lnTo>
                  <a:pt x="9525" y="9525"/>
                </a:lnTo>
                <a:lnTo>
                  <a:pt x="9525" y="5095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485900"/>
            <a:ext cx="3708400" cy="331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4867230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포인터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변수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대상의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reference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선언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3365500" y="2489200"/>
            <a:ext cx="3773405" cy="1610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ptr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dptr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역시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변수이다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다만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주소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값</a:t>
            </a:r>
          </a:p>
          <a:p>
            <a:pPr>
              <a:lnSpc>
                <a:spcPts val="2300"/>
              </a:lnSpc>
              <a:tabLst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저장하는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포인터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변수일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뿐이다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따</a:t>
            </a:r>
          </a:p>
          <a:p>
            <a:pPr>
              <a:lnSpc>
                <a:spcPts val="2300"/>
              </a:lnSpc>
              <a:tabLst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라서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이렇듯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reference의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가능하다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47700" algn="l"/>
              </a:tabLst>
            </a:pPr>
            <a:r>
              <a:rPr lang="en-US" altLang="zh-CN" sz="1500" dirty="0" smtClean="0">
                <a:solidFill>
                  <a:srgbClr val="009900"/>
                </a:solidFill>
                <a:latin typeface="휴먼편지체" pitchFamily="18" charset="0"/>
                <a:cs typeface="휴먼편지체" pitchFamily="18" charset="0"/>
              </a:rPr>
              <a:t>실행결과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700062" y="1414462"/>
            <a:ext cx="3814724" cy="1885950"/>
          </a:xfrm>
          <a:custGeom>
            <a:avLst/>
            <a:gdLst>
              <a:gd name="connsiteX0" fmla="*/ 14287 w 3814724"/>
              <a:gd name="connsiteY0" fmla="*/ 51498 h 1885950"/>
              <a:gd name="connsiteX1" fmla="*/ 51523 w 3814724"/>
              <a:gd name="connsiteY1" fmla="*/ 14287 h 1885950"/>
              <a:gd name="connsiteX2" fmla="*/ 51523 w 3814724"/>
              <a:gd name="connsiteY2" fmla="*/ 14287 h 1885950"/>
              <a:gd name="connsiteX3" fmla="*/ 51523 w 3814724"/>
              <a:gd name="connsiteY3" fmla="*/ 14287 h 1885950"/>
              <a:gd name="connsiteX4" fmla="*/ 3763225 w 3814724"/>
              <a:gd name="connsiteY4" fmla="*/ 14287 h 1885950"/>
              <a:gd name="connsiteX5" fmla="*/ 3763225 w 3814724"/>
              <a:gd name="connsiteY5" fmla="*/ 14287 h 1885950"/>
              <a:gd name="connsiteX6" fmla="*/ 3800436 w 3814724"/>
              <a:gd name="connsiteY6" fmla="*/ 51498 h 1885950"/>
              <a:gd name="connsiteX7" fmla="*/ 3800436 w 3814724"/>
              <a:gd name="connsiteY7" fmla="*/ 51498 h 1885950"/>
              <a:gd name="connsiteX8" fmla="*/ 3800436 w 3814724"/>
              <a:gd name="connsiteY8" fmla="*/ 51498 h 1885950"/>
              <a:gd name="connsiteX9" fmla="*/ 3800436 w 3814724"/>
              <a:gd name="connsiteY9" fmla="*/ 1834451 h 1885950"/>
              <a:gd name="connsiteX10" fmla="*/ 3800436 w 3814724"/>
              <a:gd name="connsiteY10" fmla="*/ 1834451 h 1885950"/>
              <a:gd name="connsiteX11" fmla="*/ 3763225 w 3814724"/>
              <a:gd name="connsiteY11" fmla="*/ 1871662 h 1885950"/>
              <a:gd name="connsiteX12" fmla="*/ 3763225 w 3814724"/>
              <a:gd name="connsiteY12" fmla="*/ 1871662 h 1885950"/>
              <a:gd name="connsiteX13" fmla="*/ 3763225 w 3814724"/>
              <a:gd name="connsiteY13" fmla="*/ 1871662 h 1885950"/>
              <a:gd name="connsiteX14" fmla="*/ 51523 w 3814724"/>
              <a:gd name="connsiteY14" fmla="*/ 1871662 h 1885950"/>
              <a:gd name="connsiteX15" fmla="*/ 51523 w 3814724"/>
              <a:gd name="connsiteY15" fmla="*/ 1871662 h 1885950"/>
              <a:gd name="connsiteX16" fmla="*/ 14287 w 3814724"/>
              <a:gd name="connsiteY16" fmla="*/ 1834451 h 1885950"/>
              <a:gd name="connsiteX17" fmla="*/ 14287 w 3814724"/>
              <a:gd name="connsiteY17" fmla="*/ 1834451 h 1885950"/>
              <a:gd name="connsiteX18" fmla="*/ 14287 w 3814724"/>
              <a:gd name="connsiteY18" fmla="*/ 51498 h 1885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814724" h="1885950">
                <a:moveTo>
                  <a:pt x="14287" y="51498"/>
                </a:moveTo>
                <a:cubicBezTo>
                  <a:pt x="14287" y="30924"/>
                  <a:pt x="30962" y="14287"/>
                  <a:pt x="51523" y="14287"/>
                </a:cubicBezTo>
                <a:cubicBezTo>
                  <a:pt x="51523" y="14287"/>
                  <a:pt x="51523" y="14287"/>
                  <a:pt x="51523" y="14287"/>
                </a:cubicBezTo>
                <a:lnTo>
                  <a:pt x="51523" y="14287"/>
                </a:lnTo>
                <a:lnTo>
                  <a:pt x="3763225" y="14287"/>
                </a:lnTo>
                <a:lnTo>
                  <a:pt x="3763225" y="14287"/>
                </a:lnTo>
                <a:cubicBezTo>
                  <a:pt x="3783799" y="14287"/>
                  <a:pt x="3800436" y="30924"/>
                  <a:pt x="3800436" y="51498"/>
                </a:cubicBezTo>
                <a:cubicBezTo>
                  <a:pt x="3800436" y="51498"/>
                  <a:pt x="3800436" y="51498"/>
                  <a:pt x="3800436" y="51498"/>
                </a:cubicBezTo>
                <a:lnTo>
                  <a:pt x="3800436" y="51498"/>
                </a:lnTo>
                <a:lnTo>
                  <a:pt x="3800436" y="1834451"/>
                </a:lnTo>
                <a:lnTo>
                  <a:pt x="3800436" y="1834451"/>
                </a:lnTo>
                <a:cubicBezTo>
                  <a:pt x="3800436" y="1855025"/>
                  <a:pt x="3783799" y="1871662"/>
                  <a:pt x="3763225" y="1871662"/>
                </a:cubicBezTo>
                <a:cubicBezTo>
                  <a:pt x="3763225" y="1871662"/>
                  <a:pt x="3763225" y="1871662"/>
                  <a:pt x="3763225" y="1871662"/>
                </a:cubicBezTo>
                <a:lnTo>
                  <a:pt x="3763225" y="1871662"/>
                </a:lnTo>
                <a:lnTo>
                  <a:pt x="51523" y="1871662"/>
                </a:lnTo>
                <a:lnTo>
                  <a:pt x="51523" y="1871662"/>
                </a:lnTo>
                <a:cubicBezTo>
                  <a:pt x="30962" y="1871662"/>
                  <a:pt x="14287" y="1855025"/>
                  <a:pt x="14287" y="1834451"/>
                </a:cubicBezTo>
                <a:cubicBezTo>
                  <a:pt x="14287" y="1834451"/>
                  <a:pt x="14287" y="1834451"/>
                  <a:pt x="14287" y="1834451"/>
                </a:cubicBezTo>
                <a:lnTo>
                  <a:pt x="14287" y="514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700062" y="3771963"/>
            <a:ext cx="3814724" cy="1885899"/>
          </a:xfrm>
          <a:custGeom>
            <a:avLst/>
            <a:gdLst>
              <a:gd name="connsiteX0" fmla="*/ 14287 w 3814724"/>
              <a:gd name="connsiteY0" fmla="*/ 51498 h 1885899"/>
              <a:gd name="connsiteX1" fmla="*/ 51523 w 3814724"/>
              <a:gd name="connsiteY1" fmla="*/ 14287 h 1885899"/>
              <a:gd name="connsiteX2" fmla="*/ 51523 w 3814724"/>
              <a:gd name="connsiteY2" fmla="*/ 14287 h 1885899"/>
              <a:gd name="connsiteX3" fmla="*/ 51523 w 3814724"/>
              <a:gd name="connsiteY3" fmla="*/ 14287 h 1885899"/>
              <a:gd name="connsiteX4" fmla="*/ 3763225 w 3814724"/>
              <a:gd name="connsiteY4" fmla="*/ 14287 h 1885899"/>
              <a:gd name="connsiteX5" fmla="*/ 3763225 w 3814724"/>
              <a:gd name="connsiteY5" fmla="*/ 14287 h 1885899"/>
              <a:gd name="connsiteX6" fmla="*/ 3800436 w 3814724"/>
              <a:gd name="connsiteY6" fmla="*/ 51498 h 1885899"/>
              <a:gd name="connsiteX7" fmla="*/ 3800436 w 3814724"/>
              <a:gd name="connsiteY7" fmla="*/ 51498 h 1885899"/>
              <a:gd name="connsiteX8" fmla="*/ 3800436 w 3814724"/>
              <a:gd name="connsiteY8" fmla="*/ 51498 h 1885899"/>
              <a:gd name="connsiteX9" fmla="*/ 3800436 w 3814724"/>
              <a:gd name="connsiteY9" fmla="*/ 1834375 h 1885899"/>
              <a:gd name="connsiteX10" fmla="*/ 3800436 w 3814724"/>
              <a:gd name="connsiteY10" fmla="*/ 1834375 h 1885899"/>
              <a:gd name="connsiteX11" fmla="*/ 3763225 w 3814724"/>
              <a:gd name="connsiteY11" fmla="*/ 1871611 h 1885899"/>
              <a:gd name="connsiteX12" fmla="*/ 3763225 w 3814724"/>
              <a:gd name="connsiteY12" fmla="*/ 1871611 h 1885899"/>
              <a:gd name="connsiteX13" fmla="*/ 3763225 w 3814724"/>
              <a:gd name="connsiteY13" fmla="*/ 1871611 h 1885899"/>
              <a:gd name="connsiteX14" fmla="*/ 51523 w 3814724"/>
              <a:gd name="connsiteY14" fmla="*/ 1871611 h 1885899"/>
              <a:gd name="connsiteX15" fmla="*/ 51523 w 3814724"/>
              <a:gd name="connsiteY15" fmla="*/ 1871611 h 1885899"/>
              <a:gd name="connsiteX16" fmla="*/ 14287 w 3814724"/>
              <a:gd name="connsiteY16" fmla="*/ 1834375 h 1885899"/>
              <a:gd name="connsiteX17" fmla="*/ 14287 w 3814724"/>
              <a:gd name="connsiteY17" fmla="*/ 1834375 h 1885899"/>
              <a:gd name="connsiteX18" fmla="*/ 14287 w 3814724"/>
              <a:gd name="connsiteY18" fmla="*/ 51498 h 18858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814724" h="1885899">
                <a:moveTo>
                  <a:pt x="14287" y="51498"/>
                </a:moveTo>
                <a:cubicBezTo>
                  <a:pt x="14287" y="30924"/>
                  <a:pt x="30962" y="14287"/>
                  <a:pt x="51523" y="14287"/>
                </a:cubicBezTo>
                <a:cubicBezTo>
                  <a:pt x="51523" y="14287"/>
                  <a:pt x="51523" y="14287"/>
                  <a:pt x="51523" y="14287"/>
                </a:cubicBezTo>
                <a:lnTo>
                  <a:pt x="51523" y="14287"/>
                </a:lnTo>
                <a:lnTo>
                  <a:pt x="3763225" y="14287"/>
                </a:lnTo>
                <a:lnTo>
                  <a:pt x="3763225" y="14287"/>
                </a:lnTo>
                <a:cubicBezTo>
                  <a:pt x="3783799" y="14287"/>
                  <a:pt x="3800436" y="30924"/>
                  <a:pt x="3800436" y="51498"/>
                </a:cubicBezTo>
                <a:cubicBezTo>
                  <a:pt x="3800436" y="51498"/>
                  <a:pt x="3800436" y="51498"/>
                  <a:pt x="3800436" y="51498"/>
                </a:cubicBezTo>
                <a:lnTo>
                  <a:pt x="3800436" y="51498"/>
                </a:lnTo>
                <a:lnTo>
                  <a:pt x="3800436" y="1834375"/>
                </a:lnTo>
                <a:lnTo>
                  <a:pt x="3800436" y="1834375"/>
                </a:lnTo>
                <a:cubicBezTo>
                  <a:pt x="3800436" y="1854936"/>
                  <a:pt x="3783799" y="1871611"/>
                  <a:pt x="3763225" y="1871611"/>
                </a:cubicBezTo>
                <a:cubicBezTo>
                  <a:pt x="3763225" y="1871611"/>
                  <a:pt x="3763225" y="1871611"/>
                  <a:pt x="3763225" y="1871611"/>
                </a:cubicBezTo>
                <a:lnTo>
                  <a:pt x="3763225" y="1871611"/>
                </a:lnTo>
                <a:lnTo>
                  <a:pt x="51523" y="1871611"/>
                </a:lnTo>
                <a:lnTo>
                  <a:pt x="51523" y="1871611"/>
                </a:lnTo>
                <a:cubicBezTo>
                  <a:pt x="30962" y="1871611"/>
                  <a:pt x="14287" y="1854936"/>
                  <a:pt x="14287" y="1834375"/>
                </a:cubicBezTo>
                <a:cubicBezTo>
                  <a:pt x="14287" y="1834375"/>
                  <a:pt x="14287" y="1834375"/>
                  <a:pt x="14287" y="1834375"/>
                </a:cubicBezTo>
                <a:lnTo>
                  <a:pt x="14287" y="514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1562100"/>
            <a:ext cx="3187700" cy="1549400"/>
          </a:xfrm>
          <a:prstGeom prst="rect">
            <a:avLst/>
          </a:prstGeom>
          <a:noFill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000500"/>
            <a:ext cx="3467100" cy="1511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4800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Call-by-value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&amp;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Call-by-reference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4724400" y="2400300"/>
            <a:ext cx="3331040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값을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전달하면서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호출하게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함수이므로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Call-by-value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경우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외에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선언된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변수에는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접근이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불가능하다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4724400" y="4495800"/>
            <a:ext cx="3322961" cy="18543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31800" algn="l"/>
              </a:tabLst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값은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값이되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주소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값을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전달하면서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호출하게</a:t>
            </a:r>
          </a:p>
          <a:p>
            <a:pPr>
              <a:lnSpc>
                <a:spcPts val="2300"/>
              </a:lnSpc>
              <a:tabLst>
                <a:tab pos="431800" algn="l"/>
              </a:tabLst>
            </a:pP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되는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함수이므로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Call-by-reference</a:t>
            </a:r>
          </a:p>
          <a:p>
            <a:pPr>
              <a:lnSpc>
                <a:spcPts val="2300"/>
              </a:lnSpc>
              <a:tabLst>
                <a:tab pos="431800" algn="l"/>
              </a:tabLst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경우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인자로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전달된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주소의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메모리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공</a:t>
            </a:r>
          </a:p>
          <a:p>
            <a:pPr>
              <a:lnSpc>
                <a:spcPts val="2300"/>
              </a:lnSpc>
              <a:tabLst>
                <a:tab pos="431800" algn="l"/>
              </a:tabLst>
            </a:pPr>
            <a:r>
              <a:rPr lang="ko-KR" altLang="en-US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간에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접근이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가능하다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endParaRPr lang="en-US" altLang="zh-CN" sz="1296" dirty="0" smtClean="0">
              <a:solidFill>
                <a:srgbClr val="3E5D78"/>
              </a:solidFill>
              <a:latin typeface="HY견명조" pitchFamily="18" charset="0"/>
              <a:cs typeface="HY견명조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842937" y="1414462"/>
            <a:ext cx="2814599" cy="1528698"/>
          </a:xfrm>
          <a:custGeom>
            <a:avLst/>
            <a:gdLst>
              <a:gd name="connsiteX0" fmla="*/ 14287 w 2814599"/>
              <a:gd name="connsiteY0" fmla="*/ 44386 h 1528698"/>
              <a:gd name="connsiteX1" fmla="*/ 44361 w 2814599"/>
              <a:gd name="connsiteY1" fmla="*/ 14287 h 1528698"/>
              <a:gd name="connsiteX2" fmla="*/ 44361 w 2814599"/>
              <a:gd name="connsiteY2" fmla="*/ 14287 h 1528698"/>
              <a:gd name="connsiteX3" fmla="*/ 44361 w 2814599"/>
              <a:gd name="connsiteY3" fmla="*/ 14287 h 1528698"/>
              <a:gd name="connsiteX4" fmla="*/ 2770340 w 2814599"/>
              <a:gd name="connsiteY4" fmla="*/ 14287 h 1528698"/>
              <a:gd name="connsiteX5" fmla="*/ 2770340 w 2814599"/>
              <a:gd name="connsiteY5" fmla="*/ 14287 h 1528698"/>
              <a:gd name="connsiteX6" fmla="*/ 2800311 w 2814599"/>
              <a:gd name="connsiteY6" fmla="*/ 44386 h 1528698"/>
              <a:gd name="connsiteX7" fmla="*/ 2800311 w 2814599"/>
              <a:gd name="connsiteY7" fmla="*/ 44386 h 1528698"/>
              <a:gd name="connsiteX8" fmla="*/ 2800311 w 2814599"/>
              <a:gd name="connsiteY8" fmla="*/ 44386 h 1528698"/>
              <a:gd name="connsiteX9" fmla="*/ 2800311 w 2814599"/>
              <a:gd name="connsiteY9" fmla="*/ 1484439 h 1528698"/>
              <a:gd name="connsiteX10" fmla="*/ 2800311 w 2814599"/>
              <a:gd name="connsiteY10" fmla="*/ 1484439 h 1528698"/>
              <a:gd name="connsiteX11" fmla="*/ 2770340 w 2814599"/>
              <a:gd name="connsiteY11" fmla="*/ 1514411 h 1528698"/>
              <a:gd name="connsiteX12" fmla="*/ 2770340 w 2814599"/>
              <a:gd name="connsiteY12" fmla="*/ 1514411 h 1528698"/>
              <a:gd name="connsiteX13" fmla="*/ 2770340 w 2814599"/>
              <a:gd name="connsiteY13" fmla="*/ 1514411 h 1528698"/>
              <a:gd name="connsiteX14" fmla="*/ 44361 w 2814599"/>
              <a:gd name="connsiteY14" fmla="*/ 1514411 h 1528698"/>
              <a:gd name="connsiteX15" fmla="*/ 44361 w 2814599"/>
              <a:gd name="connsiteY15" fmla="*/ 1514411 h 1528698"/>
              <a:gd name="connsiteX16" fmla="*/ 14287 w 2814599"/>
              <a:gd name="connsiteY16" fmla="*/ 1484439 h 1528698"/>
              <a:gd name="connsiteX17" fmla="*/ 14287 w 2814599"/>
              <a:gd name="connsiteY17" fmla="*/ 1484439 h 1528698"/>
              <a:gd name="connsiteX18" fmla="*/ 14287 w 2814599"/>
              <a:gd name="connsiteY18" fmla="*/ 44386 h 15286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14599" h="1528698">
                <a:moveTo>
                  <a:pt x="14287" y="44386"/>
                </a:moveTo>
                <a:cubicBezTo>
                  <a:pt x="14287" y="27749"/>
                  <a:pt x="27749" y="14287"/>
                  <a:pt x="44361" y="14287"/>
                </a:cubicBezTo>
                <a:cubicBezTo>
                  <a:pt x="44361" y="14287"/>
                  <a:pt x="44361" y="14287"/>
                  <a:pt x="44361" y="14287"/>
                </a:cubicBezTo>
                <a:lnTo>
                  <a:pt x="44361" y="14287"/>
                </a:lnTo>
                <a:lnTo>
                  <a:pt x="2770340" y="14287"/>
                </a:lnTo>
                <a:lnTo>
                  <a:pt x="2770340" y="14287"/>
                </a:lnTo>
                <a:cubicBezTo>
                  <a:pt x="2786849" y="14287"/>
                  <a:pt x="2800311" y="27749"/>
                  <a:pt x="2800311" y="44386"/>
                </a:cubicBezTo>
                <a:cubicBezTo>
                  <a:pt x="2800311" y="44386"/>
                  <a:pt x="2800311" y="44386"/>
                  <a:pt x="2800311" y="44386"/>
                </a:cubicBezTo>
                <a:lnTo>
                  <a:pt x="2800311" y="44386"/>
                </a:lnTo>
                <a:lnTo>
                  <a:pt x="2800311" y="1484439"/>
                </a:lnTo>
                <a:lnTo>
                  <a:pt x="2800311" y="1484439"/>
                </a:lnTo>
                <a:cubicBezTo>
                  <a:pt x="2800311" y="1500949"/>
                  <a:pt x="2786849" y="1514411"/>
                  <a:pt x="2770340" y="1514411"/>
                </a:cubicBezTo>
                <a:cubicBezTo>
                  <a:pt x="2770340" y="1514411"/>
                  <a:pt x="2770340" y="1514411"/>
                  <a:pt x="2770340" y="1514411"/>
                </a:cubicBezTo>
                <a:lnTo>
                  <a:pt x="2770340" y="1514411"/>
                </a:lnTo>
                <a:lnTo>
                  <a:pt x="44361" y="1514411"/>
                </a:lnTo>
                <a:lnTo>
                  <a:pt x="44361" y="1514411"/>
                </a:lnTo>
                <a:cubicBezTo>
                  <a:pt x="27749" y="1514411"/>
                  <a:pt x="14287" y="1500949"/>
                  <a:pt x="14287" y="1484439"/>
                </a:cubicBezTo>
                <a:cubicBezTo>
                  <a:pt x="14287" y="1484439"/>
                  <a:pt x="14287" y="1484439"/>
                  <a:pt x="14287" y="1484439"/>
                </a:cubicBezTo>
                <a:lnTo>
                  <a:pt x="14287" y="4438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842937" y="3200336"/>
            <a:ext cx="2814599" cy="2100326"/>
          </a:xfrm>
          <a:custGeom>
            <a:avLst/>
            <a:gdLst>
              <a:gd name="connsiteX0" fmla="*/ 14287 w 2814599"/>
              <a:gd name="connsiteY0" fmla="*/ 55943 h 2100326"/>
              <a:gd name="connsiteX1" fmla="*/ 55829 w 2814599"/>
              <a:gd name="connsiteY1" fmla="*/ 14287 h 2100326"/>
              <a:gd name="connsiteX2" fmla="*/ 55829 w 2814599"/>
              <a:gd name="connsiteY2" fmla="*/ 14287 h 2100326"/>
              <a:gd name="connsiteX3" fmla="*/ 55829 w 2814599"/>
              <a:gd name="connsiteY3" fmla="*/ 14287 h 2100326"/>
              <a:gd name="connsiteX4" fmla="*/ 2758782 w 2814599"/>
              <a:gd name="connsiteY4" fmla="*/ 14287 h 2100326"/>
              <a:gd name="connsiteX5" fmla="*/ 2758782 w 2814599"/>
              <a:gd name="connsiteY5" fmla="*/ 14287 h 2100326"/>
              <a:gd name="connsiteX6" fmla="*/ 2800311 w 2814599"/>
              <a:gd name="connsiteY6" fmla="*/ 55943 h 2100326"/>
              <a:gd name="connsiteX7" fmla="*/ 2800311 w 2814599"/>
              <a:gd name="connsiteY7" fmla="*/ 55943 h 2100326"/>
              <a:gd name="connsiteX8" fmla="*/ 2800311 w 2814599"/>
              <a:gd name="connsiteY8" fmla="*/ 55943 h 2100326"/>
              <a:gd name="connsiteX9" fmla="*/ 2800311 w 2814599"/>
              <a:gd name="connsiteY9" fmla="*/ 2044509 h 2100326"/>
              <a:gd name="connsiteX10" fmla="*/ 2800311 w 2814599"/>
              <a:gd name="connsiteY10" fmla="*/ 2044509 h 2100326"/>
              <a:gd name="connsiteX11" fmla="*/ 2758782 w 2814599"/>
              <a:gd name="connsiteY11" fmla="*/ 2086038 h 2100326"/>
              <a:gd name="connsiteX12" fmla="*/ 2758782 w 2814599"/>
              <a:gd name="connsiteY12" fmla="*/ 2086038 h 2100326"/>
              <a:gd name="connsiteX13" fmla="*/ 2758782 w 2814599"/>
              <a:gd name="connsiteY13" fmla="*/ 2086038 h 2100326"/>
              <a:gd name="connsiteX14" fmla="*/ 55829 w 2814599"/>
              <a:gd name="connsiteY14" fmla="*/ 2086038 h 2100326"/>
              <a:gd name="connsiteX15" fmla="*/ 55829 w 2814599"/>
              <a:gd name="connsiteY15" fmla="*/ 2086038 h 2100326"/>
              <a:gd name="connsiteX16" fmla="*/ 14287 w 2814599"/>
              <a:gd name="connsiteY16" fmla="*/ 2044509 h 2100326"/>
              <a:gd name="connsiteX17" fmla="*/ 14287 w 2814599"/>
              <a:gd name="connsiteY17" fmla="*/ 2044509 h 2100326"/>
              <a:gd name="connsiteX18" fmla="*/ 14287 w 2814599"/>
              <a:gd name="connsiteY18" fmla="*/ 55943 h 2100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14599" h="2100326">
                <a:moveTo>
                  <a:pt x="14287" y="55943"/>
                </a:moveTo>
                <a:cubicBezTo>
                  <a:pt x="14287" y="32956"/>
                  <a:pt x="32880" y="14287"/>
                  <a:pt x="55829" y="14287"/>
                </a:cubicBezTo>
                <a:cubicBezTo>
                  <a:pt x="55829" y="14287"/>
                  <a:pt x="55829" y="14287"/>
                  <a:pt x="55829" y="14287"/>
                </a:cubicBezTo>
                <a:lnTo>
                  <a:pt x="55829" y="14287"/>
                </a:lnTo>
                <a:lnTo>
                  <a:pt x="2758782" y="14287"/>
                </a:lnTo>
                <a:lnTo>
                  <a:pt x="2758782" y="14287"/>
                </a:lnTo>
                <a:cubicBezTo>
                  <a:pt x="2781769" y="14287"/>
                  <a:pt x="2800311" y="32956"/>
                  <a:pt x="2800311" y="55943"/>
                </a:cubicBezTo>
                <a:cubicBezTo>
                  <a:pt x="2800311" y="55943"/>
                  <a:pt x="2800311" y="55943"/>
                  <a:pt x="2800311" y="55943"/>
                </a:cubicBezTo>
                <a:lnTo>
                  <a:pt x="2800311" y="55943"/>
                </a:lnTo>
                <a:lnTo>
                  <a:pt x="2800311" y="2044509"/>
                </a:lnTo>
                <a:lnTo>
                  <a:pt x="2800311" y="2044509"/>
                </a:lnTo>
                <a:cubicBezTo>
                  <a:pt x="2800311" y="2067496"/>
                  <a:pt x="2781769" y="2086038"/>
                  <a:pt x="2758782" y="2086038"/>
                </a:cubicBezTo>
                <a:cubicBezTo>
                  <a:pt x="2758782" y="2086038"/>
                  <a:pt x="2758782" y="2086038"/>
                  <a:pt x="2758782" y="2086038"/>
                </a:cubicBezTo>
                <a:lnTo>
                  <a:pt x="2758782" y="2086038"/>
                </a:lnTo>
                <a:lnTo>
                  <a:pt x="55829" y="2086038"/>
                </a:lnTo>
                <a:lnTo>
                  <a:pt x="55829" y="2086038"/>
                </a:lnTo>
                <a:cubicBezTo>
                  <a:pt x="32880" y="2086038"/>
                  <a:pt x="14287" y="2067496"/>
                  <a:pt x="14287" y="2044509"/>
                </a:cubicBezTo>
                <a:cubicBezTo>
                  <a:pt x="14287" y="2044509"/>
                  <a:pt x="14287" y="2044509"/>
                  <a:pt x="14287" y="2044509"/>
                </a:cubicBezTo>
                <a:lnTo>
                  <a:pt x="14287" y="559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62100"/>
            <a:ext cx="2717800" cy="1130300"/>
          </a:xfrm>
          <a:prstGeom prst="rect">
            <a:avLst/>
          </a:prstGeom>
          <a:noFill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340100"/>
            <a:ext cx="2463800" cy="185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5029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Call-by-address?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Call-by-reference!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3873500" y="2336800"/>
            <a:ext cx="3315010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포인터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ptr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전달된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주소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값의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관점에서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보면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Call-by-value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1727200" y="4800600"/>
            <a:ext cx="5616859" cy="14055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1463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주소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값을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전달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받아서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외부에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있는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메모리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공</a:t>
            </a:r>
            <a:r>
              <a:rPr lang="ko-KR" altLang="en-US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간</a:t>
            </a:r>
            <a:endParaRPr lang="en-US" altLang="zh-CN" sz="1296" b="1" dirty="0" smtClean="0">
              <a:solidFill>
                <a:srgbClr val="7D8525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2300"/>
              </a:lnSpc>
              <a:tabLst>
                <a:tab pos="21463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접근을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했으니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Call-by-reference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146300" algn="l"/>
              </a:tabLst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C++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에는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가지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형태의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003300"/>
                </a:solidFill>
                <a:latin typeface="맑은 고딕" pitchFamily="18" charset="0"/>
                <a:cs typeface="맑은 고딕" pitchFamily="18" charset="0"/>
              </a:rPr>
              <a:t>Call-by-reference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존재한다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하나는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주소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값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을</a:t>
            </a:r>
          </a:p>
          <a:p>
            <a:pPr>
              <a:lnSpc>
                <a:spcPts val="2300"/>
              </a:lnSpc>
              <a:tabLst>
                <a:tab pos="2146300" algn="l"/>
              </a:tabLst>
            </a:pP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이용하는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형태이며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다른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하나는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reference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를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이용하는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형태이다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0200" y="1308100"/>
            <a:ext cx="5994400" cy="416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5263685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reference를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이용</a:t>
            </a:r>
            <a:r>
              <a:rPr lang="ko-KR" altLang="en-US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한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Call-by-reference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6121400" y="5486400"/>
            <a:ext cx="2809936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reference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기반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Call-by-reference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!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1079500" y="4254500"/>
            <a:ext cx="4550861" cy="17261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매개변수는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호출될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선언이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변수이므로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호출의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과정에서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선언과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동시에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전달되는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대상으로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초기화된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즉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매개변수에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선언된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reference는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여</a:t>
            </a:r>
            <a:r>
              <a:rPr lang="ko-KR" altLang="en-US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전히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선언과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동시에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초기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화된다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700062" y="3372675"/>
            <a:ext cx="5243601" cy="600075"/>
          </a:xfrm>
          <a:custGeom>
            <a:avLst/>
            <a:gdLst>
              <a:gd name="connsiteX0" fmla="*/ 14287 w 5243601"/>
              <a:gd name="connsiteY0" fmla="*/ 25717 h 600075"/>
              <a:gd name="connsiteX1" fmla="*/ 25742 w 5243601"/>
              <a:gd name="connsiteY1" fmla="*/ 14287 h 600075"/>
              <a:gd name="connsiteX2" fmla="*/ 25742 w 5243601"/>
              <a:gd name="connsiteY2" fmla="*/ 14287 h 600075"/>
              <a:gd name="connsiteX3" fmla="*/ 25742 w 5243601"/>
              <a:gd name="connsiteY3" fmla="*/ 14287 h 600075"/>
              <a:gd name="connsiteX4" fmla="*/ 5217756 w 5243601"/>
              <a:gd name="connsiteY4" fmla="*/ 14287 h 600075"/>
              <a:gd name="connsiteX5" fmla="*/ 5217756 w 5243601"/>
              <a:gd name="connsiteY5" fmla="*/ 14287 h 600075"/>
              <a:gd name="connsiteX6" fmla="*/ 5229313 w 5243601"/>
              <a:gd name="connsiteY6" fmla="*/ 25717 h 600075"/>
              <a:gd name="connsiteX7" fmla="*/ 5229313 w 5243601"/>
              <a:gd name="connsiteY7" fmla="*/ 25717 h 600075"/>
              <a:gd name="connsiteX8" fmla="*/ 5229313 w 5243601"/>
              <a:gd name="connsiteY8" fmla="*/ 25717 h 600075"/>
              <a:gd name="connsiteX9" fmla="*/ 5229313 w 5243601"/>
              <a:gd name="connsiteY9" fmla="*/ 574357 h 600075"/>
              <a:gd name="connsiteX10" fmla="*/ 5229313 w 5243601"/>
              <a:gd name="connsiteY10" fmla="*/ 574357 h 600075"/>
              <a:gd name="connsiteX11" fmla="*/ 5217756 w 5243601"/>
              <a:gd name="connsiteY11" fmla="*/ 585787 h 600075"/>
              <a:gd name="connsiteX12" fmla="*/ 5217756 w 5243601"/>
              <a:gd name="connsiteY12" fmla="*/ 585787 h 600075"/>
              <a:gd name="connsiteX13" fmla="*/ 5217756 w 5243601"/>
              <a:gd name="connsiteY13" fmla="*/ 585787 h 600075"/>
              <a:gd name="connsiteX14" fmla="*/ 25742 w 5243601"/>
              <a:gd name="connsiteY14" fmla="*/ 585787 h 600075"/>
              <a:gd name="connsiteX15" fmla="*/ 25742 w 5243601"/>
              <a:gd name="connsiteY15" fmla="*/ 585787 h 600075"/>
              <a:gd name="connsiteX16" fmla="*/ 14287 w 5243601"/>
              <a:gd name="connsiteY16" fmla="*/ 574357 h 600075"/>
              <a:gd name="connsiteX17" fmla="*/ 14287 w 5243601"/>
              <a:gd name="connsiteY17" fmla="*/ 574357 h 600075"/>
              <a:gd name="connsiteX18" fmla="*/ 14287 w 5243601"/>
              <a:gd name="connsiteY18" fmla="*/ 25717 h 600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243601" h="600075">
                <a:moveTo>
                  <a:pt x="14287" y="25717"/>
                </a:moveTo>
                <a:cubicBezTo>
                  <a:pt x="14287" y="19494"/>
                  <a:pt x="19418" y="14287"/>
                  <a:pt x="25742" y="14287"/>
                </a:cubicBezTo>
                <a:cubicBezTo>
                  <a:pt x="25742" y="14287"/>
                  <a:pt x="25742" y="14287"/>
                  <a:pt x="25742" y="14287"/>
                </a:cubicBezTo>
                <a:lnTo>
                  <a:pt x="25742" y="14287"/>
                </a:lnTo>
                <a:lnTo>
                  <a:pt x="5217756" y="14287"/>
                </a:lnTo>
                <a:lnTo>
                  <a:pt x="5217756" y="14287"/>
                </a:lnTo>
                <a:cubicBezTo>
                  <a:pt x="5224106" y="14287"/>
                  <a:pt x="5229313" y="19494"/>
                  <a:pt x="5229313" y="25717"/>
                </a:cubicBezTo>
                <a:cubicBezTo>
                  <a:pt x="5229313" y="25717"/>
                  <a:pt x="5229313" y="25717"/>
                  <a:pt x="5229313" y="25717"/>
                </a:cubicBezTo>
                <a:lnTo>
                  <a:pt x="5229313" y="25717"/>
                </a:lnTo>
                <a:lnTo>
                  <a:pt x="5229313" y="574357"/>
                </a:lnTo>
                <a:lnTo>
                  <a:pt x="5229313" y="574357"/>
                </a:lnTo>
                <a:cubicBezTo>
                  <a:pt x="5229313" y="580707"/>
                  <a:pt x="5224106" y="585787"/>
                  <a:pt x="5217756" y="585787"/>
                </a:cubicBezTo>
                <a:cubicBezTo>
                  <a:pt x="5217756" y="585787"/>
                  <a:pt x="5217756" y="585787"/>
                  <a:pt x="5217756" y="585787"/>
                </a:cubicBezTo>
                <a:lnTo>
                  <a:pt x="5217756" y="585787"/>
                </a:lnTo>
                <a:lnTo>
                  <a:pt x="25742" y="585787"/>
                </a:lnTo>
                <a:lnTo>
                  <a:pt x="25742" y="585787"/>
                </a:lnTo>
                <a:cubicBezTo>
                  <a:pt x="19418" y="585787"/>
                  <a:pt x="14287" y="580707"/>
                  <a:pt x="14287" y="574357"/>
                </a:cubicBezTo>
                <a:cubicBezTo>
                  <a:pt x="14287" y="574357"/>
                  <a:pt x="14287" y="574357"/>
                  <a:pt x="14287" y="574357"/>
                </a:cubicBezTo>
                <a:lnTo>
                  <a:pt x="14287" y="257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700062" y="1507807"/>
            <a:ext cx="2314600" cy="742950"/>
          </a:xfrm>
          <a:custGeom>
            <a:avLst/>
            <a:gdLst>
              <a:gd name="connsiteX0" fmla="*/ 14287 w 2314600"/>
              <a:gd name="connsiteY0" fmla="*/ 28511 h 742950"/>
              <a:gd name="connsiteX1" fmla="*/ 28613 w 2314600"/>
              <a:gd name="connsiteY1" fmla="*/ 14287 h 742950"/>
              <a:gd name="connsiteX2" fmla="*/ 28613 w 2314600"/>
              <a:gd name="connsiteY2" fmla="*/ 14287 h 742950"/>
              <a:gd name="connsiteX3" fmla="*/ 28613 w 2314600"/>
              <a:gd name="connsiteY3" fmla="*/ 14287 h 742950"/>
              <a:gd name="connsiteX4" fmla="*/ 2285961 w 2314600"/>
              <a:gd name="connsiteY4" fmla="*/ 14287 h 742950"/>
              <a:gd name="connsiteX5" fmla="*/ 2285961 w 2314600"/>
              <a:gd name="connsiteY5" fmla="*/ 14287 h 742950"/>
              <a:gd name="connsiteX6" fmla="*/ 2300312 w 2314600"/>
              <a:gd name="connsiteY6" fmla="*/ 28511 h 742950"/>
              <a:gd name="connsiteX7" fmla="*/ 2300312 w 2314600"/>
              <a:gd name="connsiteY7" fmla="*/ 28511 h 742950"/>
              <a:gd name="connsiteX8" fmla="*/ 2300312 w 2314600"/>
              <a:gd name="connsiteY8" fmla="*/ 28511 h 742950"/>
              <a:gd name="connsiteX9" fmla="*/ 2300312 w 2314600"/>
              <a:gd name="connsiteY9" fmla="*/ 714311 h 742950"/>
              <a:gd name="connsiteX10" fmla="*/ 2300312 w 2314600"/>
              <a:gd name="connsiteY10" fmla="*/ 714311 h 742950"/>
              <a:gd name="connsiteX11" fmla="*/ 2285961 w 2314600"/>
              <a:gd name="connsiteY11" fmla="*/ 728662 h 742950"/>
              <a:gd name="connsiteX12" fmla="*/ 2285961 w 2314600"/>
              <a:gd name="connsiteY12" fmla="*/ 728662 h 742950"/>
              <a:gd name="connsiteX13" fmla="*/ 2285961 w 2314600"/>
              <a:gd name="connsiteY13" fmla="*/ 728662 h 742950"/>
              <a:gd name="connsiteX14" fmla="*/ 28613 w 2314600"/>
              <a:gd name="connsiteY14" fmla="*/ 728662 h 742950"/>
              <a:gd name="connsiteX15" fmla="*/ 28613 w 2314600"/>
              <a:gd name="connsiteY15" fmla="*/ 728662 h 742950"/>
              <a:gd name="connsiteX16" fmla="*/ 14287 w 2314600"/>
              <a:gd name="connsiteY16" fmla="*/ 714311 h 742950"/>
              <a:gd name="connsiteX17" fmla="*/ 14287 w 2314600"/>
              <a:gd name="connsiteY17" fmla="*/ 714311 h 742950"/>
              <a:gd name="connsiteX18" fmla="*/ 14287 w 2314600"/>
              <a:gd name="connsiteY18" fmla="*/ 28511 h 742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314600" h="742950">
                <a:moveTo>
                  <a:pt x="14287" y="28511"/>
                </a:moveTo>
                <a:cubicBezTo>
                  <a:pt x="14287" y="20637"/>
                  <a:pt x="20700" y="14287"/>
                  <a:pt x="28613" y="14287"/>
                </a:cubicBezTo>
                <a:cubicBezTo>
                  <a:pt x="28613" y="14287"/>
                  <a:pt x="28613" y="14287"/>
                  <a:pt x="28613" y="14287"/>
                </a:cubicBezTo>
                <a:lnTo>
                  <a:pt x="28613" y="14287"/>
                </a:lnTo>
                <a:lnTo>
                  <a:pt x="2285961" y="14287"/>
                </a:lnTo>
                <a:lnTo>
                  <a:pt x="2285961" y="14287"/>
                </a:lnTo>
                <a:cubicBezTo>
                  <a:pt x="2293835" y="14287"/>
                  <a:pt x="2300312" y="20637"/>
                  <a:pt x="2300312" y="28511"/>
                </a:cubicBezTo>
                <a:cubicBezTo>
                  <a:pt x="2300312" y="28511"/>
                  <a:pt x="2300312" y="28511"/>
                  <a:pt x="2300312" y="28511"/>
                </a:cubicBezTo>
                <a:lnTo>
                  <a:pt x="2300312" y="28511"/>
                </a:lnTo>
                <a:lnTo>
                  <a:pt x="2300312" y="714311"/>
                </a:lnTo>
                <a:lnTo>
                  <a:pt x="2300312" y="714311"/>
                </a:lnTo>
                <a:cubicBezTo>
                  <a:pt x="2300312" y="722185"/>
                  <a:pt x="2293835" y="728662"/>
                  <a:pt x="2285961" y="728662"/>
                </a:cubicBezTo>
                <a:cubicBezTo>
                  <a:pt x="2285961" y="728662"/>
                  <a:pt x="2285961" y="728662"/>
                  <a:pt x="2285961" y="728662"/>
                </a:cubicBezTo>
                <a:lnTo>
                  <a:pt x="2285961" y="728662"/>
                </a:lnTo>
                <a:lnTo>
                  <a:pt x="28613" y="728662"/>
                </a:lnTo>
                <a:lnTo>
                  <a:pt x="28613" y="728662"/>
                </a:lnTo>
                <a:cubicBezTo>
                  <a:pt x="20700" y="728662"/>
                  <a:pt x="14287" y="722185"/>
                  <a:pt x="14287" y="714311"/>
                </a:cubicBezTo>
                <a:cubicBezTo>
                  <a:pt x="14287" y="714311"/>
                  <a:pt x="14287" y="714311"/>
                  <a:pt x="14287" y="714311"/>
                </a:cubicBezTo>
                <a:lnTo>
                  <a:pt x="14287" y="2851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3271837" y="1793557"/>
            <a:ext cx="4029075" cy="457200"/>
          </a:xfrm>
          <a:custGeom>
            <a:avLst/>
            <a:gdLst>
              <a:gd name="connsiteX0" fmla="*/ 14287 w 4029075"/>
              <a:gd name="connsiteY0" fmla="*/ 22796 h 457200"/>
              <a:gd name="connsiteX1" fmla="*/ 22923 w 4029075"/>
              <a:gd name="connsiteY1" fmla="*/ 14287 h 457200"/>
              <a:gd name="connsiteX2" fmla="*/ 22923 w 4029075"/>
              <a:gd name="connsiteY2" fmla="*/ 14287 h 457200"/>
              <a:gd name="connsiteX3" fmla="*/ 22923 w 4029075"/>
              <a:gd name="connsiteY3" fmla="*/ 14287 h 457200"/>
              <a:gd name="connsiteX4" fmla="*/ 4006151 w 4029075"/>
              <a:gd name="connsiteY4" fmla="*/ 14287 h 457200"/>
              <a:gd name="connsiteX5" fmla="*/ 4006151 w 4029075"/>
              <a:gd name="connsiteY5" fmla="*/ 14287 h 457200"/>
              <a:gd name="connsiteX6" fmla="*/ 4014787 w 4029075"/>
              <a:gd name="connsiteY6" fmla="*/ 22796 h 457200"/>
              <a:gd name="connsiteX7" fmla="*/ 4014787 w 4029075"/>
              <a:gd name="connsiteY7" fmla="*/ 22796 h 457200"/>
              <a:gd name="connsiteX8" fmla="*/ 4014787 w 4029075"/>
              <a:gd name="connsiteY8" fmla="*/ 22796 h 457200"/>
              <a:gd name="connsiteX9" fmla="*/ 4014787 w 4029075"/>
              <a:gd name="connsiteY9" fmla="*/ 434276 h 457200"/>
              <a:gd name="connsiteX10" fmla="*/ 4014787 w 4029075"/>
              <a:gd name="connsiteY10" fmla="*/ 434276 h 457200"/>
              <a:gd name="connsiteX11" fmla="*/ 4006151 w 4029075"/>
              <a:gd name="connsiteY11" fmla="*/ 442912 h 457200"/>
              <a:gd name="connsiteX12" fmla="*/ 4006151 w 4029075"/>
              <a:gd name="connsiteY12" fmla="*/ 442912 h 457200"/>
              <a:gd name="connsiteX13" fmla="*/ 4006151 w 4029075"/>
              <a:gd name="connsiteY13" fmla="*/ 442912 h 457200"/>
              <a:gd name="connsiteX14" fmla="*/ 22923 w 4029075"/>
              <a:gd name="connsiteY14" fmla="*/ 442912 h 457200"/>
              <a:gd name="connsiteX15" fmla="*/ 22923 w 4029075"/>
              <a:gd name="connsiteY15" fmla="*/ 442912 h 457200"/>
              <a:gd name="connsiteX16" fmla="*/ 14287 w 4029075"/>
              <a:gd name="connsiteY16" fmla="*/ 434276 h 457200"/>
              <a:gd name="connsiteX17" fmla="*/ 14287 w 4029075"/>
              <a:gd name="connsiteY17" fmla="*/ 434276 h 457200"/>
              <a:gd name="connsiteX18" fmla="*/ 14287 w 4029075"/>
              <a:gd name="connsiteY18" fmla="*/ 22796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029075" h="457200">
                <a:moveTo>
                  <a:pt x="14287" y="22796"/>
                </a:moveTo>
                <a:cubicBezTo>
                  <a:pt x="14287" y="18097"/>
                  <a:pt x="18097" y="14287"/>
                  <a:pt x="22923" y="14287"/>
                </a:cubicBezTo>
                <a:cubicBezTo>
                  <a:pt x="22923" y="14287"/>
                  <a:pt x="22923" y="14287"/>
                  <a:pt x="22923" y="14287"/>
                </a:cubicBezTo>
                <a:lnTo>
                  <a:pt x="22923" y="14287"/>
                </a:lnTo>
                <a:lnTo>
                  <a:pt x="4006151" y="14287"/>
                </a:lnTo>
                <a:lnTo>
                  <a:pt x="4006151" y="14287"/>
                </a:lnTo>
                <a:cubicBezTo>
                  <a:pt x="4010977" y="14287"/>
                  <a:pt x="4014787" y="18097"/>
                  <a:pt x="4014787" y="22796"/>
                </a:cubicBezTo>
                <a:cubicBezTo>
                  <a:pt x="4014787" y="22796"/>
                  <a:pt x="4014787" y="22796"/>
                  <a:pt x="4014787" y="22796"/>
                </a:cubicBezTo>
                <a:lnTo>
                  <a:pt x="4014787" y="22796"/>
                </a:lnTo>
                <a:lnTo>
                  <a:pt x="4014787" y="434276"/>
                </a:lnTo>
                <a:lnTo>
                  <a:pt x="4014787" y="434276"/>
                </a:lnTo>
                <a:cubicBezTo>
                  <a:pt x="4014787" y="438975"/>
                  <a:pt x="4010977" y="442912"/>
                  <a:pt x="4006151" y="442912"/>
                </a:cubicBezTo>
                <a:cubicBezTo>
                  <a:pt x="4006151" y="442912"/>
                  <a:pt x="4006151" y="442912"/>
                  <a:pt x="4006151" y="442912"/>
                </a:cubicBezTo>
                <a:lnTo>
                  <a:pt x="4006151" y="442912"/>
                </a:lnTo>
                <a:lnTo>
                  <a:pt x="22923" y="442912"/>
                </a:lnTo>
                <a:lnTo>
                  <a:pt x="22923" y="442912"/>
                </a:lnTo>
                <a:cubicBezTo>
                  <a:pt x="18097" y="442912"/>
                  <a:pt x="14287" y="438975"/>
                  <a:pt x="14287" y="434276"/>
                </a:cubicBezTo>
                <a:cubicBezTo>
                  <a:pt x="14287" y="434276"/>
                  <a:pt x="14287" y="434276"/>
                  <a:pt x="14287" y="434276"/>
                </a:cubicBezTo>
                <a:lnTo>
                  <a:pt x="14287" y="2279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700" y="1574800"/>
            <a:ext cx="1879600" cy="635000"/>
          </a:xfrm>
          <a:prstGeom prst="rect">
            <a:avLst/>
          </a:prstGeom>
          <a:noFill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0100" y="1790700"/>
            <a:ext cx="3606800" cy="419100"/>
          </a:xfrm>
          <a:prstGeom prst="rect">
            <a:avLst/>
          </a:prstGeom>
          <a:noFill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517900"/>
            <a:ext cx="44577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4178300"/>
            <a:ext cx="6899196" cy="18158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9700" algn="l"/>
              </a:tabLst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HappyFunc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내에서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reference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ref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이용한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값의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변경은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허용하지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않겠다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!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라는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의미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함수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내에서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reference를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통한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값의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변경을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진행하지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않을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경우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reference를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const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선언해서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,</a:t>
            </a:r>
          </a:p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다음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가지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장점을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얻도록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하자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!</a:t>
            </a:r>
          </a:p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1.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원형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봐도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값의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변경이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일어나지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않음을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판단할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2.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실수로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인한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값의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변경이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일어나지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않는다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546100" y="482600"/>
            <a:ext cx="6537046" cy="25596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77800" algn="l"/>
                <a:tab pos="1041400" algn="l"/>
                <a:tab pos="5257800" algn="l"/>
              </a:tabLst>
            </a:pP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const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돋움" pitchFamily="18" charset="0"/>
                <a:cs typeface="돋움" pitchFamily="18" charset="0"/>
              </a:rPr>
              <a:t>reference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77800" algn="l"/>
                <a:tab pos="1041400" algn="l"/>
                <a:tab pos="52578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호출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형태</a:t>
            </a:r>
          </a:p>
          <a:p>
            <a:pPr>
              <a:lnSpc>
                <a:spcPts val="2500"/>
              </a:lnSpc>
              <a:tabLst>
                <a:tab pos="177800" algn="l"/>
                <a:tab pos="1041400" algn="l"/>
                <a:tab pos="5257800" algn="l"/>
              </a:tabLst>
            </a:pPr>
            <a:r>
              <a:rPr lang="en-US" altLang="zh-CN" dirty="0" smtClean="0"/>
              <a:t>			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정의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형태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77800" algn="l"/>
                <a:tab pos="1041400" algn="l"/>
                <a:tab pos="52578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정의형태와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호출형태를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보아도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값의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변경유무를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없다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!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알려</a:t>
            </a:r>
          </a:p>
          <a:p>
            <a:pPr>
              <a:lnSpc>
                <a:spcPts val="2300"/>
              </a:lnSpc>
              <a:tabLst>
                <a:tab pos="177800" algn="l"/>
                <a:tab pos="1041400" algn="l"/>
                <a:tab pos="52578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HappyFunc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몸체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부분을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확인해야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그리고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단점이다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85749" y="1342961"/>
            <a:ext cx="6815163" cy="2743327"/>
          </a:xfrm>
          <a:custGeom>
            <a:avLst/>
            <a:gdLst>
              <a:gd name="connsiteX0" fmla="*/ 14287 w 6815163"/>
              <a:gd name="connsiteY0" fmla="*/ 68770 h 2743327"/>
              <a:gd name="connsiteX1" fmla="*/ 68719 w 6815163"/>
              <a:gd name="connsiteY1" fmla="*/ 14287 h 2743327"/>
              <a:gd name="connsiteX2" fmla="*/ 68719 w 6815163"/>
              <a:gd name="connsiteY2" fmla="*/ 14287 h 2743327"/>
              <a:gd name="connsiteX3" fmla="*/ 68719 w 6815163"/>
              <a:gd name="connsiteY3" fmla="*/ 14287 h 2743327"/>
              <a:gd name="connsiteX4" fmla="*/ 6746519 w 6815163"/>
              <a:gd name="connsiteY4" fmla="*/ 14287 h 2743327"/>
              <a:gd name="connsiteX5" fmla="*/ 6746519 w 6815163"/>
              <a:gd name="connsiteY5" fmla="*/ 14287 h 2743327"/>
              <a:gd name="connsiteX6" fmla="*/ 6800875 w 6815163"/>
              <a:gd name="connsiteY6" fmla="*/ 68770 h 2743327"/>
              <a:gd name="connsiteX7" fmla="*/ 6800875 w 6815163"/>
              <a:gd name="connsiteY7" fmla="*/ 68770 h 2743327"/>
              <a:gd name="connsiteX8" fmla="*/ 6800875 w 6815163"/>
              <a:gd name="connsiteY8" fmla="*/ 68770 h 2743327"/>
              <a:gd name="connsiteX9" fmla="*/ 6800875 w 6815163"/>
              <a:gd name="connsiteY9" fmla="*/ 2674556 h 2743327"/>
              <a:gd name="connsiteX10" fmla="*/ 6800875 w 6815163"/>
              <a:gd name="connsiteY10" fmla="*/ 2674556 h 2743327"/>
              <a:gd name="connsiteX11" fmla="*/ 6746519 w 6815163"/>
              <a:gd name="connsiteY11" fmla="*/ 2729039 h 2743327"/>
              <a:gd name="connsiteX12" fmla="*/ 6746519 w 6815163"/>
              <a:gd name="connsiteY12" fmla="*/ 2729039 h 2743327"/>
              <a:gd name="connsiteX13" fmla="*/ 6746519 w 6815163"/>
              <a:gd name="connsiteY13" fmla="*/ 2729039 h 2743327"/>
              <a:gd name="connsiteX14" fmla="*/ 68719 w 6815163"/>
              <a:gd name="connsiteY14" fmla="*/ 2729039 h 2743327"/>
              <a:gd name="connsiteX15" fmla="*/ 68719 w 6815163"/>
              <a:gd name="connsiteY15" fmla="*/ 2729039 h 2743327"/>
              <a:gd name="connsiteX16" fmla="*/ 14287 w 6815163"/>
              <a:gd name="connsiteY16" fmla="*/ 2674556 h 2743327"/>
              <a:gd name="connsiteX17" fmla="*/ 14287 w 6815163"/>
              <a:gd name="connsiteY17" fmla="*/ 2674556 h 2743327"/>
              <a:gd name="connsiteX18" fmla="*/ 14287 w 6815163"/>
              <a:gd name="connsiteY18" fmla="*/ 68770 h 2743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815163" h="2743327">
                <a:moveTo>
                  <a:pt x="14287" y="68770"/>
                </a:moveTo>
                <a:cubicBezTo>
                  <a:pt x="14287" y="38671"/>
                  <a:pt x="38658" y="14287"/>
                  <a:pt x="68719" y="14287"/>
                </a:cubicBezTo>
                <a:cubicBezTo>
                  <a:pt x="68719" y="14287"/>
                  <a:pt x="68719" y="14287"/>
                  <a:pt x="68719" y="14287"/>
                </a:cubicBezTo>
                <a:lnTo>
                  <a:pt x="68719" y="14287"/>
                </a:lnTo>
                <a:lnTo>
                  <a:pt x="6746519" y="14287"/>
                </a:lnTo>
                <a:lnTo>
                  <a:pt x="6746519" y="14287"/>
                </a:lnTo>
                <a:cubicBezTo>
                  <a:pt x="6776491" y="14287"/>
                  <a:pt x="6800875" y="38671"/>
                  <a:pt x="6800875" y="68770"/>
                </a:cubicBezTo>
                <a:cubicBezTo>
                  <a:pt x="6800875" y="68770"/>
                  <a:pt x="6800875" y="68770"/>
                  <a:pt x="6800875" y="68770"/>
                </a:cubicBezTo>
                <a:lnTo>
                  <a:pt x="6800875" y="68770"/>
                </a:lnTo>
                <a:lnTo>
                  <a:pt x="6800875" y="2674556"/>
                </a:lnTo>
                <a:lnTo>
                  <a:pt x="6800875" y="2674556"/>
                </a:lnTo>
                <a:cubicBezTo>
                  <a:pt x="6800875" y="2704655"/>
                  <a:pt x="6776491" y="2729039"/>
                  <a:pt x="6746519" y="2729039"/>
                </a:cubicBezTo>
                <a:cubicBezTo>
                  <a:pt x="6746519" y="2729039"/>
                  <a:pt x="6746519" y="2729039"/>
                  <a:pt x="6746519" y="2729039"/>
                </a:cubicBezTo>
                <a:lnTo>
                  <a:pt x="6746519" y="2729039"/>
                </a:lnTo>
                <a:lnTo>
                  <a:pt x="68719" y="2729039"/>
                </a:lnTo>
                <a:lnTo>
                  <a:pt x="68719" y="2729039"/>
                </a:lnTo>
                <a:cubicBezTo>
                  <a:pt x="38658" y="2729039"/>
                  <a:pt x="14287" y="2704655"/>
                  <a:pt x="14287" y="2674556"/>
                </a:cubicBezTo>
                <a:cubicBezTo>
                  <a:pt x="14287" y="2674556"/>
                  <a:pt x="14287" y="2674556"/>
                  <a:pt x="14287" y="2674556"/>
                </a:cubicBezTo>
                <a:lnTo>
                  <a:pt x="14287" y="687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85749" y="4700587"/>
            <a:ext cx="6815163" cy="957275"/>
          </a:xfrm>
          <a:custGeom>
            <a:avLst/>
            <a:gdLst>
              <a:gd name="connsiteX0" fmla="*/ 14287 w 6815163"/>
              <a:gd name="connsiteY0" fmla="*/ 32956 h 957275"/>
              <a:gd name="connsiteX1" fmla="*/ 32905 w 6815163"/>
              <a:gd name="connsiteY1" fmla="*/ 14287 h 957275"/>
              <a:gd name="connsiteX2" fmla="*/ 32905 w 6815163"/>
              <a:gd name="connsiteY2" fmla="*/ 14287 h 957275"/>
              <a:gd name="connsiteX3" fmla="*/ 32905 w 6815163"/>
              <a:gd name="connsiteY3" fmla="*/ 14287 h 957275"/>
              <a:gd name="connsiteX4" fmla="*/ 6782333 w 6815163"/>
              <a:gd name="connsiteY4" fmla="*/ 14287 h 957275"/>
              <a:gd name="connsiteX5" fmla="*/ 6782333 w 6815163"/>
              <a:gd name="connsiteY5" fmla="*/ 14287 h 957275"/>
              <a:gd name="connsiteX6" fmla="*/ 6800875 w 6815163"/>
              <a:gd name="connsiteY6" fmla="*/ 32956 h 957275"/>
              <a:gd name="connsiteX7" fmla="*/ 6800875 w 6815163"/>
              <a:gd name="connsiteY7" fmla="*/ 32956 h 957275"/>
              <a:gd name="connsiteX8" fmla="*/ 6800875 w 6815163"/>
              <a:gd name="connsiteY8" fmla="*/ 32956 h 957275"/>
              <a:gd name="connsiteX9" fmla="*/ 6800875 w 6815163"/>
              <a:gd name="connsiteY9" fmla="*/ 924369 h 957275"/>
              <a:gd name="connsiteX10" fmla="*/ 6800875 w 6815163"/>
              <a:gd name="connsiteY10" fmla="*/ 924369 h 957275"/>
              <a:gd name="connsiteX11" fmla="*/ 6782333 w 6815163"/>
              <a:gd name="connsiteY11" fmla="*/ 942987 h 957275"/>
              <a:gd name="connsiteX12" fmla="*/ 6782333 w 6815163"/>
              <a:gd name="connsiteY12" fmla="*/ 942987 h 957275"/>
              <a:gd name="connsiteX13" fmla="*/ 6782333 w 6815163"/>
              <a:gd name="connsiteY13" fmla="*/ 942987 h 957275"/>
              <a:gd name="connsiteX14" fmla="*/ 32905 w 6815163"/>
              <a:gd name="connsiteY14" fmla="*/ 942987 h 957275"/>
              <a:gd name="connsiteX15" fmla="*/ 32905 w 6815163"/>
              <a:gd name="connsiteY15" fmla="*/ 942987 h 957275"/>
              <a:gd name="connsiteX16" fmla="*/ 14287 w 6815163"/>
              <a:gd name="connsiteY16" fmla="*/ 924369 h 957275"/>
              <a:gd name="connsiteX17" fmla="*/ 14287 w 6815163"/>
              <a:gd name="connsiteY17" fmla="*/ 924369 h 957275"/>
              <a:gd name="connsiteX18" fmla="*/ 14287 w 6815163"/>
              <a:gd name="connsiteY18" fmla="*/ 32956 h 957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815163" h="957275">
                <a:moveTo>
                  <a:pt x="14287" y="32956"/>
                </a:moveTo>
                <a:cubicBezTo>
                  <a:pt x="14287" y="22669"/>
                  <a:pt x="22618" y="14287"/>
                  <a:pt x="32905" y="14287"/>
                </a:cubicBezTo>
                <a:cubicBezTo>
                  <a:pt x="32905" y="14287"/>
                  <a:pt x="32905" y="14287"/>
                  <a:pt x="32905" y="14287"/>
                </a:cubicBezTo>
                <a:lnTo>
                  <a:pt x="32905" y="14287"/>
                </a:lnTo>
                <a:lnTo>
                  <a:pt x="6782333" y="14287"/>
                </a:lnTo>
                <a:lnTo>
                  <a:pt x="6782333" y="14287"/>
                </a:lnTo>
                <a:cubicBezTo>
                  <a:pt x="6792620" y="14287"/>
                  <a:pt x="6800875" y="22669"/>
                  <a:pt x="6800875" y="32956"/>
                </a:cubicBezTo>
                <a:cubicBezTo>
                  <a:pt x="6800875" y="32956"/>
                  <a:pt x="6800875" y="32956"/>
                  <a:pt x="6800875" y="32956"/>
                </a:cubicBezTo>
                <a:lnTo>
                  <a:pt x="6800875" y="32956"/>
                </a:lnTo>
                <a:lnTo>
                  <a:pt x="6800875" y="924369"/>
                </a:lnTo>
                <a:lnTo>
                  <a:pt x="6800875" y="924369"/>
                </a:lnTo>
                <a:cubicBezTo>
                  <a:pt x="6800875" y="934656"/>
                  <a:pt x="6792620" y="942987"/>
                  <a:pt x="6782333" y="942987"/>
                </a:cubicBezTo>
                <a:cubicBezTo>
                  <a:pt x="6782333" y="942987"/>
                  <a:pt x="6782333" y="942987"/>
                  <a:pt x="6782333" y="942987"/>
                </a:cubicBezTo>
                <a:lnTo>
                  <a:pt x="6782333" y="942987"/>
                </a:lnTo>
                <a:lnTo>
                  <a:pt x="32905" y="942987"/>
                </a:lnTo>
                <a:lnTo>
                  <a:pt x="32905" y="942987"/>
                </a:lnTo>
                <a:cubicBezTo>
                  <a:pt x="22618" y="942987"/>
                  <a:pt x="14287" y="934656"/>
                  <a:pt x="14287" y="924369"/>
                </a:cubicBezTo>
                <a:cubicBezTo>
                  <a:pt x="14287" y="924369"/>
                  <a:pt x="14287" y="924369"/>
                  <a:pt x="14287" y="924369"/>
                </a:cubicBezTo>
                <a:lnTo>
                  <a:pt x="14287" y="3295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2589657" y="4214876"/>
            <a:ext cx="178561" cy="11048"/>
          </a:xfrm>
          <a:custGeom>
            <a:avLst/>
            <a:gdLst>
              <a:gd name="connsiteX0" fmla="*/ 0 w 178561"/>
              <a:gd name="connsiteY0" fmla="*/ 5524 h 11048"/>
              <a:gd name="connsiteX1" fmla="*/ 178561 w 178561"/>
              <a:gd name="connsiteY1" fmla="*/ 5524 h 11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561" h="11048">
                <a:moveTo>
                  <a:pt x="0" y="5524"/>
                </a:moveTo>
                <a:lnTo>
                  <a:pt x="178561" y="5524"/>
                </a:lnTo>
              </a:path>
            </a:pathLst>
          </a:custGeom>
          <a:ln w="127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2589657" y="4237101"/>
            <a:ext cx="178561" cy="22352"/>
          </a:xfrm>
          <a:custGeom>
            <a:avLst/>
            <a:gdLst>
              <a:gd name="connsiteX0" fmla="*/ 0 w 178561"/>
              <a:gd name="connsiteY0" fmla="*/ 11176 h 22352"/>
              <a:gd name="connsiteX1" fmla="*/ 178561 w 178561"/>
              <a:gd name="connsiteY1" fmla="*/ 11176 h 22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561" h="22352">
                <a:moveTo>
                  <a:pt x="0" y="11176"/>
                </a:moveTo>
                <a:lnTo>
                  <a:pt x="178561" y="11176"/>
                </a:lnTo>
              </a:path>
            </a:pathLst>
          </a:custGeom>
          <a:ln w="254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2500248" y="4270628"/>
            <a:ext cx="357251" cy="372872"/>
          </a:xfrm>
          <a:custGeom>
            <a:avLst/>
            <a:gdLst>
              <a:gd name="connsiteX0" fmla="*/ 267970 w 357251"/>
              <a:gd name="connsiteY0" fmla="*/ 0 h 372872"/>
              <a:gd name="connsiteX1" fmla="*/ 267970 w 357251"/>
              <a:gd name="connsiteY1" fmla="*/ 194183 h 372872"/>
              <a:gd name="connsiteX2" fmla="*/ 357251 w 357251"/>
              <a:gd name="connsiteY2" fmla="*/ 194183 h 372872"/>
              <a:gd name="connsiteX3" fmla="*/ 178689 w 357251"/>
              <a:gd name="connsiteY3" fmla="*/ 372872 h 372872"/>
              <a:gd name="connsiteX4" fmla="*/ 0 w 357251"/>
              <a:gd name="connsiteY4" fmla="*/ 194183 h 372872"/>
              <a:gd name="connsiteX5" fmla="*/ 89408 w 357251"/>
              <a:gd name="connsiteY5" fmla="*/ 194183 h 372872"/>
              <a:gd name="connsiteX6" fmla="*/ 89408 w 357251"/>
              <a:gd name="connsiteY6" fmla="*/ 0 h 372872"/>
              <a:gd name="connsiteX7" fmla="*/ 267970 w 357251"/>
              <a:gd name="connsiteY7" fmla="*/ 0 h 372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57251" h="372872">
                <a:moveTo>
                  <a:pt x="267970" y="0"/>
                </a:moveTo>
                <a:lnTo>
                  <a:pt x="267970" y="194183"/>
                </a:lnTo>
                <a:lnTo>
                  <a:pt x="357251" y="194183"/>
                </a:lnTo>
                <a:lnTo>
                  <a:pt x="178689" y="372872"/>
                </a:lnTo>
                <a:lnTo>
                  <a:pt x="0" y="194183"/>
                </a:lnTo>
                <a:lnTo>
                  <a:pt x="89408" y="194183"/>
                </a:lnTo>
                <a:lnTo>
                  <a:pt x="89408" y="0"/>
                </a:lnTo>
                <a:lnTo>
                  <a:pt x="267970" y="0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5143500" y="2714625"/>
            <a:ext cx="3786251" cy="1428750"/>
          </a:xfrm>
          <a:custGeom>
            <a:avLst/>
            <a:gdLst>
              <a:gd name="connsiteX0" fmla="*/ 0 w 3786251"/>
              <a:gd name="connsiteY0" fmla="*/ 28701 h 1428750"/>
              <a:gd name="connsiteX1" fmla="*/ 28702 w 3786251"/>
              <a:gd name="connsiteY1" fmla="*/ 0 h 1428750"/>
              <a:gd name="connsiteX2" fmla="*/ 28702 w 3786251"/>
              <a:gd name="connsiteY2" fmla="*/ 0 h 1428750"/>
              <a:gd name="connsiteX3" fmla="*/ 28702 w 3786251"/>
              <a:gd name="connsiteY3" fmla="*/ 0 h 1428750"/>
              <a:gd name="connsiteX4" fmla="*/ 3757548 w 3786251"/>
              <a:gd name="connsiteY4" fmla="*/ 0 h 1428750"/>
              <a:gd name="connsiteX5" fmla="*/ 3757548 w 3786251"/>
              <a:gd name="connsiteY5" fmla="*/ 0 h 1428750"/>
              <a:gd name="connsiteX6" fmla="*/ 3786251 w 3786251"/>
              <a:gd name="connsiteY6" fmla="*/ 28701 h 1428750"/>
              <a:gd name="connsiteX7" fmla="*/ 3786251 w 3786251"/>
              <a:gd name="connsiteY7" fmla="*/ 28701 h 1428750"/>
              <a:gd name="connsiteX8" fmla="*/ 3786251 w 3786251"/>
              <a:gd name="connsiteY8" fmla="*/ 28701 h 1428750"/>
              <a:gd name="connsiteX9" fmla="*/ 3786251 w 3786251"/>
              <a:gd name="connsiteY9" fmla="*/ 1400047 h 1428750"/>
              <a:gd name="connsiteX10" fmla="*/ 3786251 w 3786251"/>
              <a:gd name="connsiteY10" fmla="*/ 1400047 h 1428750"/>
              <a:gd name="connsiteX11" fmla="*/ 3757548 w 3786251"/>
              <a:gd name="connsiteY11" fmla="*/ 1428750 h 1428750"/>
              <a:gd name="connsiteX12" fmla="*/ 3757548 w 3786251"/>
              <a:gd name="connsiteY12" fmla="*/ 1428750 h 1428750"/>
              <a:gd name="connsiteX13" fmla="*/ 3757548 w 3786251"/>
              <a:gd name="connsiteY13" fmla="*/ 1428750 h 1428750"/>
              <a:gd name="connsiteX14" fmla="*/ 28702 w 3786251"/>
              <a:gd name="connsiteY14" fmla="*/ 1428750 h 1428750"/>
              <a:gd name="connsiteX15" fmla="*/ 28702 w 3786251"/>
              <a:gd name="connsiteY15" fmla="*/ 1428750 h 1428750"/>
              <a:gd name="connsiteX16" fmla="*/ 0 w 3786251"/>
              <a:gd name="connsiteY16" fmla="*/ 1400047 h 1428750"/>
              <a:gd name="connsiteX17" fmla="*/ 0 w 3786251"/>
              <a:gd name="connsiteY17" fmla="*/ 1400047 h 1428750"/>
              <a:gd name="connsiteX18" fmla="*/ 0 w 3786251"/>
              <a:gd name="connsiteY18" fmla="*/ 28701 h 142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86251" h="1428750">
                <a:moveTo>
                  <a:pt x="0" y="28701"/>
                </a:moveTo>
                <a:cubicBezTo>
                  <a:pt x="0" y="12826"/>
                  <a:pt x="12827" y="0"/>
                  <a:pt x="28702" y="0"/>
                </a:cubicBezTo>
                <a:cubicBezTo>
                  <a:pt x="28702" y="0"/>
                  <a:pt x="28702" y="0"/>
                  <a:pt x="28702" y="0"/>
                </a:cubicBezTo>
                <a:lnTo>
                  <a:pt x="28702" y="0"/>
                </a:lnTo>
                <a:lnTo>
                  <a:pt x="3757548" y="0"/>
                </a:lnTo>
                <a:lnTo>
                  <a:pt x="3757548" y="0"/>
                </a:lnTo>
                <a:cubicBezTo>
                  <a:pt x="3773423" y="0"/>
                  <a:pt x="3786251" y="12826"/>
                  <a:pt x="3786251" y="28701"/>
                </a:cubicBezTo>
                <a:cubicBezTo>
                  <a:pt x="3786251" y="28701"/>
                  <a:pt x="3786251" y="28701"/>
                  <a:pt x="3786251" y="28701"/>
                </a:cubicBezTo>
                <a:lnTo>
                  <a:pt x="3786251" y="28701"/>
                </a:lnTo>
                <a:lnTo>
                  <a:pt x="3786251" y="1400047"/>
                </a:lnTo>
                <a:lnTo>
                  <a:pt x="3786251" y="1400047"/>
                </a:lnTo>
                <a:cubicBezTo>
                  <a:pt x="3786251" y="1415922"/>
                  <a:pt x="3773423" y="1428750"/>
                  <a:pt x="3757548" y="1428750"/>
                </a:cubicBezTo>
                <a:cubicBezTo>
                  <a:pt x="3757548" y="1428750"/>
                  <a:pt x="3757548" y="1428750"/>
                  <a:pt x="3757548" y="1428750"/>
                </a:cubicBezTo>
                <a:lnTo>
                  <a:pt x="3757548" y="1428750"/>
                </a:lnTo>
                <a:lnTo>
                  <a:pt x="28702" y="1428750"/>
                </a:lnTo>
                <a:lnTo>
                  <a:pt x="28702" y="1428750"/>
                </a:lnTo>
                <a:cubicBezTo>
                  <a:pt x="12827" y="1428750"/>
                  <a:pt x="0" y="1415922"/>
                  <a:pt x="0" y="1400047"/>
                </a:cubicBezTo>
                <a:cubicBezTo>
                  <a:pt x="0" y="1400047"/>
                  <a:pt x="0" y="1400047"/>
                  <a:pt x="0" y="1400047"/>
                </a:cubicBezTo>
                <a:lnTo>
                  <a:pt x="0" y="2870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5129212" y="2700337"/>
            <a:ext cx="3814826" cy="1457325"/>
          </a:xfrm>
          <a:custGeom>
            <a:avLst/>
            <a:gdLst>
              <a:gd name="connsiteX0" fmla="*/ 14287 w 3814826"/>
              <a:gd name="connsiteY0" fmla="*/ 42989 h 1457325"/>
              <a:gd name="connsiteX1" fmla="*/ 42989 w 3814826"/>
              <a:gd name="connsiteY1" fmla="*/ 14287 h 1457325"/>
              <a:gd name="connsiteX2" fmla="*/ 42989 w 3814826"/>
              <a:gd name="connsiteY2" fmla="*/ 14287 h 1457325"/>
              <a:gd name="connsiteX3" fmla="*/ 42989 w 3814826"/>
              <a:gd name="connsiteY3" fmla="*/ 14287 h 1457325"/>
              <a:gd name="connsiteX4" fmla="*/ 3771836 w 3814826"/>
              <a:gd name="connsiteY4" fmla="*/ 14287 h 1457325"/>
              <a:gd name="connsiteX5" fmla="*/ 3771836 w 3814826"/>
              <a:gd name="connsiteY5" fmla="*/ 14287 h 1457325"/>
              <a:gd name="connsiteX6" fmla="*/ 3800538 w 3814826"/>
              <a:gd name="connsiteY6" fmla="*/ 42989 h 1457325"/>
              <a:gd name="connsiteX7" fmla="*/ 3800538 w 3814826"/>
              <a:gd name="connsiteY7" fmla="*/ 42989 h 1457325"/>
              <a:gd name="connsiteX8" fmla="*/ 3800538 w 3814826"/>
              <a:gd name="connsiteY8" fmla="*/ 42989 h 1457325"/>
              <a:gd name="connsiteX9" fmla="*/ 3800538 w 3814826"/>
              <a:gd name="connsiteY9" fmla="*/ 1414335 h 1457325"/>
              <a:gd name="connsiteX10" fmla="*/ 3800538 w 3814826"/>
              <a:gd name="connsiteY10" fmla="*/ 1414335 h 1457325"/>
              <a:gd name="connsiteX11" fmla="*/ 3771836 w 3814826"/>
              <a:gd name="connsiteY11" fmla="*/ 1443037 h 1457325"/>
              <a:gd name="connsiteX12" fmla="*/ 3771836 w 3814826"/>
              <a:gd name="connsiteY12" fmla="*/ 1443037 h 1457325"/>
              <a:gd name="connsiteX13" fmla="*/ 3771836 w 3814826"/>
              <a:gd name="connsiteY13" fmla="*/ 1443037 h 1457325"/>
              <a:gd name="connsiteX14" fmla="*/ 42989 w 3814826"/>
              <a:gd name="connsiteY14" fmla="*/ 1443037 h 1457325"/>
              <a:gd name="connsiteX15" fmla="*/ 42989 w 3814826"/>
              <a:gd name="connsiteY15" fmla="*/ 1443037 h 1457325"/>
              <a:gd name="connsiteX16" fmla="*/ 14287 w 3814826"/>
              <a:gd name="connsiteY16" fmla="*/ 1414335 h 1457325"/>
              <a:gd name="connsiteX17" fmla="*/ 14287 w 3814826"/>
              <a:gd name="connsiteY17" fmla="*/ 1414335 h 1457325"/>
              <a:gd name="connsiteX18" fmla="*/ 14287 w 3814826"/>
              <a:gd name="connsiteY18" fmla="*/ 42989 h 1457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814826" h="1457325">
                <a:moveTo>
                  <a:pt x="14287" y="42989"/>
                </a:moveTo>
                <a:cubicBezTo>
                  <a:pt x="14287" y="27114"/>
                  <a:pt x="27114" y="14287"/>
                  <a:pt x="42989" y="14287"/>
                </a:cubicBezTo>
                <a:cubicBezTo>
                  <a:pt x="42989" y="14287"/>
                  <a:pt x="42989" y="14287"/>
                  <a:pt x="42989" y="14287"/>
                </a:cubicBezTo>
                <a:lnTo>
                  <a:pt x="42989" y="14287"/>
                </a:lnTo>
                <a:lnTo>
                  <a:pt x="3771836" y="14287"/>
                </a:lnTo>
                <a:lnTo>
                  <a:pt x="3771836" y="14287"/>
                </a:lnTo>
                <a:cubicBezTo>
                  <a:pt x="3787711" y="14287"/>
                  <a:pt x="3800538" y="27114"/>
                  <a:pt x="3800538" y="42989"/>
                </a:cubicBezTo>
                <a:cubicBezTo>
                  <a:pt x="3800538" y="42989"/>
                  <a:pt x="3800538" y="42989"/>
                  <a:pt x="3800538" y="42989"/>
                </a:cubicBezTo>
                <a:lnTo>
                  <a:pt x="3800538" y="42989"/>
                </a:lnTo>
                <a:lnTo>
                  <a:pt x="3800538" y="1414335"/>
                </a:lnTo>
                <a:lnTo>
                  <a:pt x="3800538" y="1414335"/>
                </a:lnTo>
                <a:cubicBezTo>
                  <a:pt x="3800538" y="1430210"/>
                  <a:pt x="3787711" y="1443037"/>
                  <a:pt x="3771836" y="1443037"/>
                </a:cubicBezTo>
                <a:cubicBezTo>
                  <a:pt x="3771836" y="1443037"/>
                  <a:pt x="3771836" y="1443037"/>
                  <a:pt x="3771836" y="1443037"/>
                </a:cubicBezTo>
                <a:lnTo>
                  <a:pt x="3771836" y="1443037"/>
                </a:lnTo>
                <a:lnTo>
                  <a:pt x="42989" y="1443037"/>
                </a:lnTo>
                <a:lnTo>
                  <a:pt x="42989" y="1443037"/>
                </a:lnTo>
                <a:cubicBezTo>
                  <a:pt x="27114" y="1443037"/>
                  <a:pt x="14287" y="1430210"/>
                  <a:pt x="14287" y="1414335"/>
                </a:cubicBezTo>
                <a:cubicBezTo>
                  <a:pt x="14287" y="1414335"/>
                  <a:pt x="14287" y="1414335"/>
                  <a:pt x="14287" y="1414335"/>
                </a:cubicBezTo>
                <a:lnTo>
                  <a:pt x="14287" y="4298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346200"/>
            <a:ext cx="8204200" cy="2667000"/>
          </a:xfrm>
          <a:prstGeom prst="rect">
            <a:avLst/>
          </a:prstGeom>
          <a:noFill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0" y="4699000"/>
            <a:ext cx="5486400" cy="88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6261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반환형이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참조이고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반환도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참조로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받는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경우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3009900" y="4305300"/>
            <a:ext cx="3775072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반</a:t>
            </a:r>
            <a:r>
              <a:rPr lang="ko-KR" altLang="en-US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과정에서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일어나는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일은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다음의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경우와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같다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85749" y="1342961"/>
            <a:ext cx="6815163" cy="2743327"/>
          </a:xfrm>
          <a:custGeom>
            <a:avLst/>
            <a:gdLst>
              <a:gd name="connsiteX0" fmla="*/ 14287 w 6815163"/>
              <a:gd name="connsiteY0" fmla="*/ 68770 h 2743327"/>
              <a:gd name="connsiteX1" fmla="*/ 68719 w 6815163"/>
              <a:gd name="connsiteY1" fmla="*/ 14287 h 2743327"/>
              <a:gd name="connsiteX2" fmla="*/ 68719 w 6815163"/>
              <a:gd name="connsiteY2" fmla="*/ 14287 h 2743327"/>
              <a:gd name="connsiteX3" fmla="*/ 68719 w 6815163"/>
              <a:gd name="connsiteY3" fmla="*/ 14287 h 2743327"/>
              <a:gd name="connsiteX4" fmla="*/ 6746519 w 6815163"/>
              <a:gd name="connsiteY4" fmla="*/ 14287 h 2743327"/>
              <a:gd name="connsiteX5" fmla="*/ 6746519 w 6815163"/>
              <a:gd name="connsiteY5" fmla="*/ 14287 h 2743327"/>
              <a:gd name="connsiteX6" fmla="*/ 6800875 w 6815163"/>
              <a:gd name="connsiteY6" fmla="*/ 68770 h 2743327"/>
              <a:gd name="connsiteX7" fmla="*/ 6800875 w 6815163"/>
              <a:gd name="connsiteY7" fmla="*/ 68770 h 2743327"/>
              <a:gd name="connsiteX8" fmla="*/ 6800875 w 6815163"/>
              <a:gd name="connsiteY8" fmla="*/ 68770 h 2743327"/>
              <a:gd name="connsiteX9" fmla="*/ 6800875 w 6815163"/>
              <a:gd name="connsiteY9" fmla="*/ 2674556 h 2743327"/>
              <a:gd name="connsiteX10" fmla="*/ 6800875 w 6815163"/>
              <a:gd name="connsiteY10" fmla="*/ 2674556 h 2743327"/>
              <a:gd name="connsiteX11" fmla="*/ 6746519 w 6815163"/>
              <a:gd name="connsiteY11" fmla="*/ 2729039 h 2743327"/>
              <a:gd name="connsiteX12" fmla="*/ 6746519 w 6815163"/>
              <a:gd name="connsiteY12" fmla="*/ 2729039 h 2743327"/>
              <a:gd name="connsiteX13" fmla="*/ 6746519 w 6815163"/>
              <a:gd name="connsiteY13" fmla="*/ 2729039 h 2743327"/>
              <a:gd name="connsiteX14" fmla="*/ 68719 w 6815163"/>
              <a:gd name="connsiteY14" fmla="*/ 2729039 h 2743327"/>
              <a:gd name="connsiteX15" fmla="*/ 68719 w 6815163"/>
              <a:gd name="connsiteY15" fmla="*/ 2729039 h 2743327"/>
              <a:gd name="connsiteX16" fmla="*/ 14287 w 6815163"/>
              <a:gd name="connsiteY16" fmla="*/ 2674556 h 2743327"/>
              <a:gd name="connsiteX17" fmla="*/ 14287 w 6815163"/>
              <a:gd name="connsiteY17" fmla="*/ 2674556 h 2743327"/>
              <a:gd name="connsiteX18" fmla="*/ 14287 w 6815163"/>
              <a:gd name="connsiteY18" fmla="*/ 68770 h 2743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815163" h="2743327">
                <a:moveTo>
                  <a:pt x="14287" y="68770"/>
                </a:moveTo>
                <a:cubicBezTo>
                  <a:pt x="14287" y="38671"/>
                  <a:pt x="38658" y="14287"/>
                  <a:pt x="68719" y="14287"/>
                </a:cubicBezTo>
                <a:cubicBezTo>
                  <a:pt x="68719" y="14287"/>
                  <a:pt x="68719" y="14287"/>
                  <a:pt x="68719" y="14287"/>
                </a:cubicBezTo>
                <a:lnTo>
                  <a:pt x="68719" y="14287"/>
                </a:lnTo>
                <a:lnTo>
                  <a:pt x="6746519" y="14287"/>
                </a:lnTo>
                <a:lnTo>
                  <a:pt x="6746519" y="14287"/>
                </a:lnTo>
                <a:cubicBezTo>
                  <a:pt x="6776491" y="14287"/>
                  <a:pt x="6800875" y="38671"/>
                  <a:pt x="6800875" y="68770"/>
                </a:cubicBezTo>
                <a:cubicBezTo>
                  <a:pt x="6800875" y="68770"/>
                  <a:pt x="6800875" y="68770"/>
                  <a:pt x="6800875" y="68770"/>
                </a:cubicBezTo>
                <a:lnTo>
                  <a:pt x="6800875" y="68770"/>
                </a:lnTo>
                <a:lnTo>
                  <a:pt x="6800875" y="2674556"/>
                </a:lnTo>
                <a:lnTo>
                  <a:pt x="6800875" y="2674556"/>
                </a:lnTo>
                <a:cubicBezTo>
                  <a:pt x="6800875" y="2704655"/>
                  <a:pt x="6776491" y="2729039"/>
                  <a:pt x="6746519" y="2729039"/>
                </a:cubicBezTo>
                <a:cubicBezTo>
                  <a:pt x="6746519" y="2729039"/>
                  <a:pt x="6746519" y="2729039"/>
                  <a:pt x="6746519" y="2729039"/>
                </a:cubicBezTo>
                <a:lnTo>
                  <a:pt x="6746519" y="2729039"/>
                </a:lnTo>
                <a:lnTo>
                  <a:pt x="68719" y="2729039"/>
                </a:lnTo>
                <a:lnTo>
                  <a:pt x="68719" y="2729039"/>
                </a:lnTo>
                <a:cubicBezTo>
                  <a:pt x="38658" y="2729039"/>
                  <a:pt x="14287" y="2704655"/>
                  <a:pt x="14287" y="2674556"/>
                </a:cubicBezTo>
                <a:cubicBezTo>
                  <a:pt x="14287" y="2674556"/>
                  <a:pt x="14287" y="2674556"/>
                  <a:pt x="14287" y="2674556"/>
                </a:cubicBezTo>
                <a:lnTo>
                  <a:pt x="14287" y="687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85749" y="4700587"/>
            <a:ext cx="6830530" cy="1100150"/>
          </a:xfrm>
          <a:custGeom>
            <a:avLst/>
            <a:gdLst>
              <a:gd name="connsiteX0" fmla="*/ 14287 w 6830530"/>
              <a:gd name="connsiteY0" fmla="*/ 35750 h 1100150"/>
              <a:gd name="connsiteX1" fmla="*/ 35763 w 6830530"/>
              <a:gd name="connsiteY1" fmla="*/ 14287 h 1100150"/>
              <a:gd name="connsiteX2" fmla="*/ 35763 w 6830530"/>
              <a:gd name="connsiteY2" fmla="*/ 14287 h 1100150"/>
              <a:gd name="connsiteX3" fmla="*/ 35763 w 6830530"/>
              <a:gd name="connsiteY3" fmla="*/ 14287 h 1100150"/>
              <a:gd name="connsiteX4" fmla="*/ 6794652 w 6830530"/>
              <a:gd name="connsiteY4" fmla="*/ 14287 h 1100150"/>
              <a:gd name="connsiteX5" fmla="*/ 6794652 w 6830530"/>
              <a:gd name="connsiteY5" fmla="*/ 14287 h 1100150"/>
              <a:gd name="connsiteX6" fmla="*/ 6816242 w 6830530"/>
              <a:gd name="connsiteY6" fmla="*/ 35750 h 1100150"/>
              <a:gd name="connsiteX7" fmla="*/ 6816242 w 6830530"/>
              <a:gd name="connsiteY7" fmla="*/ 35750 h 1100150"/>
              <a:gd name="connsiteX8" fmla="*/ 6816242 w 6830530"/>
              <a:gd name="connsiteY8" fmla="*/ 35750 h 1100150"/>
              <a:gd name="connsiteX9" fmla="*/ 6816242 w 6830530"/>
              <a:gd name="connsiteY9" fmla="*/ 1064386 h 1100150"/>
              <a:gd name="connsiteX10" fmla="*/ 6816242 w 6830530"/>
              <a:gd name="connsiteY10" fmla="*/ 1064386 h 1100150"/>
              <a:gd name="connsiteX11" fmla="*/ 6794652 w 6830530"/>
              <a:gd name="connsiteY11" fmla="*/ 1085862 h 1100150"/>
              <a:gd name="connsiteX12" fmla="*/ 6794652 w 6830530"/>
              <a:gd name="connsiteY12" fmla="*/ 1085862 h 1100150"/>
              <a:gd name="connsiteX13" fmla="*/ 6794652 w 6830530"/>
              <a:gd name="connsiteY13" fmla="*/ 1085862 h 1100150"/>
              <a:gd name="connsiteX14" fmla="*/ 35763 w 6830530"/>
              <a:gd name="connsiteY14" fmla="*/ 1085862 h 1100150"/>
              <a:gd name="connsiteX15" fmla="*/ 35763 w 6830530"/>
              <a:gd name="connsiteY15" fmla="*/ 1085862 h 1100150"/>
              <a:gd name="connsiteX16" fmla="*/ 14287 w 6830530"/>
              <a:gd name="connsiteY16" fmla="*/ 1064386 h 1100150"/>
              <a:gd name="connsiteX17" fmla="*/ 14287 w 6830530"/>
              <a:gd name="connsiteY17" fmla="*/ 1064386 h 1100150"/>
              <a:gd name="connsiteX18" fmla="*/ 14287 w 6830530"/>
              <a:gd name="connsiteY18" fmla="*/ 35750 h 1100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830530" h="1100150">
                <a:moveTo>
                  <a:pt x="14287" y="35750"/>
                </a:moveTo>
                <a:cubicBezTo>
                  <a:pt x="14287" y="23939"/>
                  <a:pt x="23901" y="14287"/>
                  <a:pt x="35763" y="14287"/>
                </a:cubicBezTo>
                <a:cubicBezTo>
                  <a:pt x="35763" y="14287"/>
                  <a:pt x="35763" y="14287"/>
                  <a:pt x="35763" y="14287"/>
                </a:cubicBezTo>
                <a:lnTo>
                  <a:pt x="35763" y="14287"/>
                </a:lnTo>
                <a:lnTo>
                  <a:pt x="6794652" y="14287"/>
                </a:lnTo>
                <a:lnTo>
                  <a:pt x="6794652" y="14287"/>
                </a:lnTo>
                <a:cubicBezTo>
                  <a:pt x="6806590" y="14287"/>
                  <a:pt x="6816242" y="23939"/>
                  <a:pt x="6816242" y="35750"/>
                </a:cubicBezTo>
                <a:cubicBezTo>
                  <a:pt x="6816242" y="35750"/>
                  <a:pt x="6816242" y="35750"/>
                  <a:pt x="6816242" y="35750"/>
                </a:cubicBezTo>
                <a:lnTo>
                  <a:pt x="6816242" y="35750"/>
                </a:lnTo>
                <a:lnTo>
                  <a:pt x="6816242" y="1064386"/>
                </a:lnTo>
                <a:lnTo>
                  <a:pt x="6816242" y="1064386"/>
                </a:lnTo>
                <a:cubicBezTo>
                  <a:pt x="6816242" y="1076248"/>
                  <a:pt x="6806590" y="1085862"/>
                  <a:pt x="6794652" y="1085862"/>
                </a:cubicBezTo>
                <a:cubicBezTo>
                  <a:pt x="6794652" y="1085862"/>
                  <a:pt x="6794652" y="1085862"/>
                  <a:pt x="6794652" y="1085862"/>
                </a:cubicBezTo>
                <a:lnTo>
                  <a:pt x="6794652" y="1085862"/>
                </a:lnTo>
                <a:lnTo>
                  <a:pt x="35763" y="1085862"/>
                </a:lnTo>
                <a:lnTo>
                  <a:pt x="35763" y="1085862"/>
                </a:lnTo>
                <a:cubicBezTo>
                  <a:pt x="23901" y="1085862"/>
                  <a:pt x="14287" y="1076248"/>
                  <a:pt x="14287" y="1064386"/>
                </a:cubicBezTo>
                <a:cubicBezTo>
                  <a:pt x="14287" y="1064386"/>
                  <a:pt x="14287" y="1064386"/>
                  <a:pt x="14287" y="1064386"/>
                </a:cubicBezTo>
                <a:lnTo>
                  <a:pt x="14287" y="35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2589657" y="4214876"/>
            <a:ext cx="178561" cy="11048"/>
          </a:xfrm>
          <a:custGeom>
            <a:avLst/>
            <a:gdLst>
              <a:gd name="connsiteX0" fmla="*/ 0 w 178561"/>
              <a:gd name="connsiteY0" fmla="*/ 5524 h 11048"/>
              <a:gd name="connsiteX1" fmla="*/ 178561 w 178561"/>
              <a:gd name="connsiteY1" fmla="*/ 5524 h 11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561" h="11048">
                <a:moveTo>
                  <a:pt x="0" y="5524"/>
                </a:moveTo>
                <a:lnTo>
                  <a:pt x="178561" y="5524"/>
                </a:lnTo>
              </a:path>
            </a:pathLst>
          </a:custGeom>
          <a:ln w="127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2589657" y="4237101"/>
            <a:ext cx="178561" cy="22352"/>
          </a:xfrm>
          <a:custGeom>
            <a:avLst/>
            <a:gdLst>
              <a:gd name="connsiteX0" fmla="*/ 0 w 178561"/>
              <a:gd name="connsiteY0" fmla="*/ 11176 h 22352"/>
              <a:gd name="connsiteX1" fmla="*/ 178561 w 178561"/>
              <a:gd name="connsiteY1" fmla="*/ 11176 h 22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561" h="22352">
                <a:moveTo>
                  <a:pt x="0" y="11176"/>
                </a:moveTo>
                <a:lnTo>
                  <a:pt x="178561" y="11176"/>
                </a:lnTo>
              </a:path>
            </a:pathLst>
          </a:custGeom>
          <a:ln w="254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2500248" y="4270628"/>
            <a:ext cx="357251" cy="372872"/>
          </a:xfrm>
          <a:custGeom>
            <a:avLst/>
            <a:gdLst>
              <a:gd name="connsiteX0" fmla="*/ 267970 w 357251"/>
              <a:gd name="connsiteY0" fmla="*/ 0 h 372872"/>
              <a:gd name="connsiteX1" fmla="*/ 267970 w 357251"/>
              <a:gd name="connsiteY1" fmla="*/ 194183 h 372872"/>
              <a:gd name="connsiteX2" fmla="*/ 357251 w 357251"/>
              <a:gd name="connsiteY2" fmla="*/ 194183 h 372872"/>
              <a:gd name="connsiteX3" fmla="*/ 178689 w 357251"/>
              <a:gd name="connsiteY3" fmla="*/ 372872 h 372872"/>
              <a:gd name="connsiteX4" fmla="*/ 0 w 357251"/>
              <a:gd name="connsiteY4" fmla="*/ 194183 h 372872"/>
              <a:gd name="connsiteX5" fmla="*/ 89408 w 357251"/>
              <a:gd name="connsiteY5" fmla="*/ 194183 h 372872"/>
              <a:gd name="connsiteX6" fmla="*/ 89408 w 357251"/>
              <a:gd name="connsiteY6" fmla="*/ 0 h 372872"/>
              <a:gd name="connsiteX7" fmla="*/ 267970 w 357251"/>
              <a:gd name="connsiteY7" fmla="*/ 0 h 372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57251" h="372872">
                <a:moveTo>
                  <a:pt x="267970" y="0"/>
                </a:moveTo>
                <a:lnTo>
                  <a:pt x="267970" y="194183"/>
                </a:lnTo>
                <a:lnTo>
                  <a:pt x="357251" y="194183"/>
                </a:lnTo>
                <a:lnTo>
                  <a:pt x="178689" y="372872"/>
                </a:lnTo>
                <a:lnTo>
                  <a:pt x="0" y="194183"/>
                </a:lnTo>
                <a:lnTo>
                  <a:pt x="89408" y="194183"/>
                </a:lnTo>
                <a:lnTo>
                  <a:pt x="89408" y="0"/>
                </a:lnTo>
                <a:lnTo>
                  <a:pt x="267970" y="0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422400"/>
            <a:ext cx="5638800" cy="2514600"/>
          </a:xfrm>
          <a:prstGeom prst="rect">
            <a:avLst/>
          </a:prstGeom>
          <a:noFill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0" y="4851400"/>
            <a:ext cx="5232400" cy="876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6261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반환형은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참조이되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반환은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변수로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받는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경우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3009900" y="4305300"/>
            <a:ext cx="3775072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반</a:t>
            </a:r>
            <a:r>
              <a:rPr lang="ko-KR" altLang="en-US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과정에서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일어나는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일은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다음의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경우와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같다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625600"/>
            <a:ext cx="2997200" cy="1358900"/>
          </a:xfrm>
          <a:prstGeom prst="rect">
            <a:avLst/>
          </a:prstGeom>
          <a:noFill/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3009900"/>
            <a:ext cx="3035300" cy="2400300"/>
          </a:xfrm>
          <a:prstGeom prst="rect">
            <a:avLst/>
          </a:prstGeom>
          <a:noFill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8900" y="2882900"/>
            <a:ext cx="4965700" cy="863600"/>
          </a:xfrm>
          <a:prstGeom prst="rect">
            <a:avLst/>
          </a:prstGeom>
          <a:noFill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8900" y="4559300"/>
            <a:ext cx="4419600" cy="723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5194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참조를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대상으로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값을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반환하는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경우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3581400" y="1752600"/>
            <a:ext cx="4889095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reference를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반</a:t>
            </a:r>
            <a:r>
              <a:rPr lang="ko-KR" altLang="en-US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환하건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변수에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저장된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값을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반</a:t>
            </a:r>
            <a:r>
              <a:rPr lang="ko-KR" altLang="en-US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환하건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반</a:t>
            </a:r>
            <a:r>
              <a:rPr lang="ko-KR" altLang="en-US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환형이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참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조형이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아니라면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차이는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없다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!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어차피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reference가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참조하는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값이나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변수에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저장된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값이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반</a:t>
            </a:r>
            <a:r>
              <a:rPr lang="ko-KR" altLang="en-US" sz="1298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환되므로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!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4076700" y="3733800"/>
            <a:ext cx="4751237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반</a:t>
            </a:r>
            <a:r>
              <a:rPr lang="ko-KR" altLang="en-US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환형이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참조형인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경우에는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반</a:t>
            </a:r>
            <a:r>
              <a:rPr lang="ko-KR" altLang="en-US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환되는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대상을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reference로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그리고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변수로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받을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076700" y="5308600"/>
            <a:ext cx="4885889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그러나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반</a:t>
            </a:r>
            <a:r>
              <a:rPr lang="ko-KR" altLang="en-US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환형이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값의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형태라면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reference로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값을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받을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없다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85749" y="1628711"/>
            <a:ext cx="2886036" cy="2028952"/>
          </a:xfrm>
          <a:custGeom>
            <a:avLst/>
            <a:gdLst>
              <a:gd name="connsiteX0" fmla="*/ 14287 w 2886036"/>
              <a:gd name="connsiteY0" fmla="*/ 54419 h 2028952"/>
              <a:gd name="connsiteX1" fmla="*/ 54394 w 2886036"/>
              <a:gd name="connsiteY1" fmla="*/ 14287 h 2028952"/>
              <a:gd name="connsiteX2" fmla="*/ 54394 w 2886036"/>
              <a:gd name="connsiteY2" fmla="*/ 14287 h 2028952"/>
              <a:gd name="connsiteX3" fmla="*/ 54394 w 2886036"/>
              <a:gd name="connsiteY3" fmla="*/ 14287 h 2028952"/>
              <a:gd name="connsiteX4" fmla="*/ 2831744 w 2886036"/>
              <a:gd name="connsiteY4" fmla="*/ 14287 h 2028952"/>
              <a:gd name="connsiteX5" fmla="*/ 2831744 w 2886036"/>
              <a:gd name="connsiteY5" fmla="*/ 14287 h 2028952"/>
              <a:gd name="connsiteX6" fmla="*/ 2871749 w 2886036"/>
              <a:gd name="connsiteY6" fmla="*/ 54419 h 2028952"/>
              <a:gd name="connsiteX7" fmla="*/ 2871749 w 2886036"/>
              <a:gd name="connsiteY7" fmla="*/ 54419 h 2028952"/>
              <a:gd name="connsiteX8" fmla="*/ 2871749 w 2886036"/>
              <a:gd name="connsiteY8" fmla="*/ 54419 h 2028952"/>
              <a:gd name="connsiteX9" fmla="*/ 2871749 w 2886036"/>
              <a:gd name="connsiteY9" fmla="*/ 1974532 h 2028952"/>
              <a:gd name="connsiteX10" fmla="*/ 2871749 w 2886036"/>
              <a:gd name="connsiteY10" fmla="*/ 1974532 h 2028952"/>
              <a:gd name="connsiteX11" fmla="*/ 2831744 w 2886036"/>
              <a:gd name="connsiteY11" fmla="*/ 2014664 h 2028952"/>
              <a:gd name="connsiteX12" fmla="*/ 2831744 w 2886036"/>
              <a:gd name="connsiteY12" fmla="*/ 2014664 h 2028952"/>
              <a:gd name="connsiteX13" fmla="*/ 2831744 w 2886036"/>
              <a:gd name="connsiteY13" fmla="*/ 2014664 h 2028952"/>
              <a:gd name="connsiteX14" fmla="*/ 54394 w 2886036"/>
              <a:gd name="connsiteY14" fmla="*/ 2014664 h 2028952"/>
              <a:gd name="connsiteX15" fmla="*/ 54394 w 2886036"/>
              <a:gd name="connsiteY15" fmla="*/ 2014664 h 2028952"/>
              <a:gd name="connsiteX16" fmla="*/ 14287 w 2886036"/>
              <a:gd name="connsiteY16" fmla="*/ 1974532 h 2028952"/>
              <a:gd name="connsiteX17" fmla="*/ 14287 w 2886036"/>
              <a:gd name="connsiteY17" fmla="*/ 1974532 h 2028952"/>
              <a:gd name="connsiteX18" fmla="*/ 14287 w 2886036"/>
              <a:gd name="connsiteY18" fmla="*/ 54419 h 20289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86036" h="2028952">
                <a:moveTo>
                  <a:pt x="14287" y="54419"/>
                </a:moveTo>
                <a:cubicBezTo>
                  <a:pt x="14287" y="32321"/>
                  <a:pt x="32245" y="14287"/>
                  <a:pt x="54394" y="14287"/>
                </a:cubicBezTo>
                <a:cubicBezTo>
                  <a:pt x="54394" y="14287"/>
                  <a:pt x="54394" y="14287"/>
                  <a:pt x="54394" y="14287"/>
                </a:cubicBezTo>
                <a:lnTo>
                  <a:pt x="54394" y="14287"/>
                </a:lnTo>
                <a:lnTo>
                  <a:pt x="2831744" y="14287"/>
                </a:lnTo>
                <a:lnTo>
                  <a:pt x="2831744" y="14287"/>
                </a:lnTo>
                <a:cubicBezTo>
                  <a:pt x="2853842" y="14287"/>
                  <a:pt x="2871749" y="32321"/>
                  <a:pt x="2871749" y="54419"/>
                </a:cubicBezTo>
                <a:cubicBezTo>
                  <a:pt x="2871749" y="54419"/>
                  <a:pt x="2871749" y="54419"/>
                  <a:pt x="2871749" y="54419"/>
                </a:cubicBezTo>
                <a:lnTo>
                  <a:pt x="2871749" y="54419"/>
                </a:lnTo>
                <a:lnTo>
                  <a:pt x="2871749" y="1974532"/>
                </a:lnTo>
                <a:lnTo>
                  <a:pt x="2871749" y="1974532"/>
                </a:lnTo>
                <a:cubicBezTo>
                  <a:pt x="2871749" y="1996630"/>
                  <a:pt x="2853842" y="2014664"/>
                  <a:pt x="2831744" y="2014664"/>
                </a:cubicBezTo>
                <a:cubicBezTo>
                  <a:pt x="2831744" y="2014664"/>
                  <a:pt x="2831744" y="2014664"/>
                  <a:pt x="2831744" y="2014664"/>
                </a:cubicBezTo>
                <a:lnTo>
                  <a:pt x="2831744" y="2014664"/>
                </a:lnTo>
                <a:lnTo>
                  <a:pt x="54394" y="2014664"/>
                </a:lnTo>
                <a:lnTo>
                  <a:pt x="54394" y="2014664"/>
                </a:lnTo>
                <a:cubicBezTo>
                  <a:pt x="32245" y="2014664"/>
                  <a:pt x="14287" y="1996630"/>
                  <a:pt x="14287" y="1974532"/>
                </a:cubicBezTo>
                <a:cubicBezTo>
                  <a:pt x="14287" y="1974532"/>
                  <a:pt x="14287" y="1974532"/>
                  <a:pt x="14287" y="1974532"/>
                </a:cubicBezTo>
                <a:lnTo>
                  <a:pt x="14287" y="544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85749" y="4271962"/>
            <a:ext cx="2886036" cy="742950"/>
          </a:xfrm>
          <a:custGeom>
            <a:avLst/>
            <a:gdLst>
              <a:gd name="connsiteX0" fmla="*/ 14287 w 2886036"/>
              <a:gd name="connsiteY0" fmla="*/ 28638 h 742950"/>
              <a:gd name="connsiteX1" fmla="*/ 28613 w 2886036"/>
              <a:gd name="connsiteY1" fmla="*/ 14287 h 742950"/>
              <a:gd name="connsiteX2" fmla="*/ 28613 w 2886036"/>
              <a:gd name="connsiteY2" fmla="*/ 14287 h 742950"/>
              <a:gd name="connsiteX3" fmla="*/ 28613 w 2886036"/>
              <a:gd name="connsiteY3" fmla="*/ 14287 h 742950"/>
              <a:gd name="connsiteX4" fmla="*/ 2857525 w 2886036"/>
              <a:gd name="connsiteY4" fmla="*/ 14287 h 742950"/>
              <a:gd name="connsiteX5" fmla="*/ 2857525 w 2886036"/>
              <a:gd name="connsiteY5" fmla="*/ 14287 h 742950"/>
              <a:gd name="connsiteX6" fmla="*/ 2871749 w 2886036"/>
              <a:gd name="connsiteY6" fmla="*/ 28638 h 742950"/>
              <a:gd name="connsiteX7" fmla="*/ 2871749 w 2886036"/>
              <a:gd name="connsiteY7" fmla="*/ 28638 h 742950"/>
              <a:gd name="connsiteX8" fmla="*/ 2871749 w 2886036"/>
              <a:gd name="connsiteY8" fmla="*/ 28638 h 742950"/>
              <a:gd name="connsiteX9" fmla="*/ 2871749 w 2886036"/>
              <a:gd name="connsiteY9" fmla="*/ 714311 h 742950"/>
              <a:gd name="connsiteX10" fmla="*/ 2871749 w 2886036"/>
              <a:gd name="connsiteY10" fmla="*/ 714311 h 742950"/>
              <a:gd name="connsiteX11" fmla="*/ 2857525 w 2886036"/>
              <a:gd name="connsiteY11" fmla="*/ 728662 h 742950"/>
              <a:gd name="connsiteX12" fmla="*/ 2857525 w 2886036"/>
              <a:gd name="connsiteY12" fmla="*/ 728662 h 742950"/>
              <a:gd name="connsiteX13" fmla="*/ 2857525 w 2886036"/>
              <a:gd name="connsiteY13" fmla="*/ 728662 h 742950"/>
              <a:gd name="connsiteX14" fmla="*/ 28613 w 2886036"/>
              <a:gd name="connsiteY14" fmla="*/ 728662 h 742950"/>
              <a:gd name="connsiteX15" fmla="*/ 28613 w 2886036"/>
              <a:gd name="connsiteY15" fmla="*/ 728662 h 742950"/>
              <a:gd name="connsiteX16" fmla="*/ 14287 w 2886036"/>
              <a:gd name="connsiteY16" fmla="*/ 714311 h 742950"/>
              <a:gd name="connsiteX17" fmla="*/ 14287 w 2886036"/>
              <a:gd name="connsiteY17" fmla="*/ 714311 h 742950"/>
              <a:gd name="connsiteX18" fmla="*/ 14287 w 2886036"/>
              <a:gd name="connsiteY18" fmla="*/ 28638 h 742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86036" h="742950">
                <a:moveTo>
                  <a:pt x="14287" y="28638"/>
                </a:moveTo>
                <a:cubicBezTo>
                  <a:pt x="14287" y="20764"/>
                  <a:pt x="20700" y="14287"/>
                  <a:pt x="28613" y="14287"/>
                </a:cubicBezTo>
                <a:cubicBezTo>
                  <a:pt x="28613" y="14287"/>
                  <a:pt x="28613" y="14287"/>
                  <a:pt x="28613" y="14287"/>
                </a:cubicBezTo>
                <a:lnTo>
                  <a:pt x="28613" y="14287"/>
                </a:lnTo>
                <a:lnTo>
                  <a:pt x="2857525" y="14287"/>
                </a:lnTo>
                <a:lnTo>
                  <a:pt x="2857525" y="14287"/>
                </a:lnTo>
                <a:cubicBezTo>
                  <a:pt x="2865399" y="14287"/>
                  <a:pt x="2871749" y="20764"/>
                  <a:pt x="2871749" y="28638"/>
                </a:cubicBezTo>
                <a:cubicBezTo>
                  <a:pt x="2871749" y="28638"/>
                  <a:pt x="2871749" y="28638"/>
                  <a:pt x="2871749" y="28638"/>
                </a:cubicBezTo>
                <a:lnTo>
                  <a:pt x="2871749" y="28638"/>
                </a:lnTo>
                <a:lnTo>
                  <a:pt x="2871749" y="714311"/>
                </a:lnTo>
                <a:lnTo>
                  <a:pt x="2871749" y="714311"/>
                </a:lnTo>
                <a:cubicBezTo>
                  <a:pt x="2871749" y="722312"/>
                  <a:pt x="2865399" y="728662"/>
                  <a:pt x="2857525" y="728662"/>
                </a:cubicBezTo>
                <a:cubicBezTo>
                  <a:pt x="2857525" y="728662"/>
                  <a:pt x="2857525" y="728662"/>
                  <a:pt x="2857525" y="728662"/>
                </a:cubicBezTo>
                <a:lnTo>
                  <a:pt x="2857525" y="728662"/>
                </a:lnTo>
                <a:lnTo>
                  <a:pt x="28613" y="728662"/>
                </a:lnTo>
                <a:lnTo>
                  <a:pt x="28613" y="728662"/>
                </a:lnTo>
                <a:cubicBezTo>
                  <a:pt x="20700" y="728662"/>
                  <a:pt x="14287" y="722312"/>
                  <a:pt x="14287" y="714311"/>
                </a:cubicBezTo>
                <a:cubicBezTo>
                  <a:pt x="14287" y="714311"/>
                  <a:pt x="14287" y="714311"/>
                  <a:pt x="14287" y="714311"/>
                </a:cubicBezTo>
                <a:lnTo>
                  <a:pt x="14287" y="286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1589405" y="3786251"/>
            <a:ext cx="178688" cy="11048"/>
          </a:xfrm>
          <a:custGeom>
            <a:avLst/>
            <a:gdLst>
              <a:gd name="connsiteX0" fmla="*/ 0 w 178688"/>
              <a:gd name="connsiteY0" fmla="*/ 5524 h 11048"/>
              <a:gd name="connsiteX1" fmla="*/ 178688 w 178688"/>
              <a:gd name="connsiteY1" fmla="*/ 5524 h 11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688" h="11048">
                <a:moveTo>
                  <a:pt x="0" y="5524"/>
                </a:moveTo>
                <a:lnTo>
                  <a:pt x="178688" y="5524"/>
                </a:lnTo>
              </a:path>
            </a:pathLst>
          </a:custGeom>
          <a:ln w="127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1589405" y="3808476"/>
            <a:ext cx="178688" cy="22352"/>
          </a:xfrm>
          <a:custGeom>
            <a:avLst/>
            <a:gdLst>
              <a:gd name="connsiteX0" fmla="*/ 0 w 178688"/>
              <a:gd name="connsiteY0" fmla="*/ 11176 h 22352"/>
              <a:gd name="connsiteX1" fmla="*/ 178688 w 178688"/>
              <a:gd name="connsiteY1" fmla="*/ 11176 h 22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688" h="22352">
                <a:moveTo>
                  <a:pt x="0" y="11176"/>
                </a:moveTo>
                <a:lnTo>
                  <a:pt x="178688" y="11176"/>
                </a:lnTo>
              </a:path>
            </a:pathLst>
          </a:custGeom>
          <a:ln w="254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1500124" y="3842003"/>
            <a:ext cx="357250" cy="372872"/>
          </a:xfrm>
          <a:custGeom>
            <a:avLst/>
            <a:gdLst>
              <a:gd name="connsiteX0" fmla="*/ 267969 w 357250"/>
              <a:gd name="connsiteY0" fmla="*/ 0 h 372872"/>
              <a:gd name="connsiteX1" fmla="*/ 267969 w 357250"/>
              <a:gd name="connsiteY1" fmla="*/ 194183 h 372872"/>
              <a:gd name="connsiteX2" fmla="*/ 357250 w 357250"/>
              <a:gd name="connsiteY2" fmla="*/ 194183 h 372872"/>
              <a:gd name="connsiteX3" fmla="*/ 178688 w 357250"/>
              <a:gd name="connsiteY3" fmla="*/ 372872 h 372872"/>
              <a:gd name="connsiteX4" fmla="*/ 0 w 357250"/>
              <a:gd name="connsiteY4" fmla="*/ 194183 h 372872"/>
              <a:gd name="connsiteX5" fmla="*/ 89280 w 357250"/>
              <a:gd name="connsiteY5" fmla="*/ 194183 h 372872"/>
              <a:gd name="connsiteX6" fmla="*/ 89280 w 357250"/>
              <a:gd name="connsiteY6" fmla="*/ 0 h 372872"/>
              <a:gd name="connsiteX7" fmla="*/ 267969 w 357250"/>
              <a:gd name="connsiteY7" fmla="*/ 0 h 372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57250" h="372872">
                <a:moveTo>
                  <a:pt x="267969" y="0"/>
                </a:moveTo>
                <a:lnTo>
                  <a:pt x="267969" y="194183"/>
                </a:lnTo>
                <a:lnTo>
                  <a:pt x="357250" y="194183"/>
                </a:lnTo>
                <a:lnTo>
                  <a:pt x="178688" y="372872"/>
                </a:lnTo>
                <a:lnTo>
                  <a:pt x="0" y="194183"/>
                </a:lnTo>
                <a:lnTo>
                  <a:pt x="89280" y="194183"/>
                </a:lnTo>
                <a:lnTo>
                  <a:pt x="89280" y="0"/>
                </a:lnTo>
                <a:lnTo>
                  <a:pt x="267969" y="0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841500"/>
            <a:ext cx="2501900" cy="1676400"/>
          </a:xfrm>
          <a:prstGeom prst="rect">
            <a:avLst/>
          </a:prstGeom>
          <a:noFill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" y="4406900"/>
            <a:ext cx="2641600" cy="45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2755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잘못된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참조의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반환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2019300" y="3073400"/>
            <a:ext cx="6107441" cy="1084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4986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같이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지역변수를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참조의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형태로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반</a:t>
            </a:r>
            <a:r>
              <a:rPr lang="ko-KR" altLang="en-US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환하는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것은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문제의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소지</a:t>
            </a:r>
          </a:p>
          <a:p>
            <a:pPr>
              <a:lnSpc>
                <a:spcPts val="2300"/>
              </a:lnSpc>
              <a:tabLst>
                <a:tab pos="14986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따라서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이러한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형태로는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정의하면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안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498600" algn="l"/>
              </a:tabLst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에러의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원인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!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ref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참조하는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대상이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소멸된다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1414462" y="3486213"/>
            <a:ext cx="6958076" cy="2814599"/>
          </a:xfrm>
          <a:custGeom>
            <a:avLst/>
            <a:gdLst>
              <a:gd name="connsiteX0" fmla="*/ 14287 w 6958076"/>
              <a:gd name="connsiteY0" fmla="*/ 105346 h 2814599"/>
              <a:gd name="connsiteX1" fmla="*/ 105346 w 6958076"/>
              <a:gd name="connsiteY1" fmla="*/ 14287 h 2814599"/>
              <a:gd name="connsiteX2" fmla="*/ 105346 w 6958076"/>
              <a:gd name="connsiteY2" fmla="*/ 14287 h 2814599"/>
              <a:gd name="connsiteX3" fmla="*/ 105346 w 6958076"/>
              <a:gd name="connsiteY3" fmla="*/ 14287 h 2814599"/>
              <a:gd name="connsiteX4" fmla="*/ 6852602 w 6958076"/>
              <a:gd name="connsiteY4" fmla="*/ 14287 h 2814599"/>
              <a:gd name="connsiteX5" fmla="*/ 6852602 w 6958076"/>
              <a:gd name="connsiteY5" fmla="*/ 14287 h 2814599"/>
              <a:gd name="connsiteX6" fmla="*/ 6943788 w 6958076"/>
              <a:gd name="connsiteY6" fmla="*/ 105346 h 2814599"/>
              <a:gd name="connsiteX7" fmla="*/ 6943788 w 6958076"/>
              <a:gd name="connsiteY7" fmla="*/ 105346 h 2814599"/>
              <a:gd name="connsiteX8" fmla="*/ 6943788 w 6958076"/>
              <a:gd name="connsiteY8" fmla="*/ 105346 h 2814599"/>
              <a:gd name="connsiteX9" fmla="*/ 6943788 w 6958076"/>
              <a:gd name="connsiteY9" fmla="*/ 2709202 h 2814599"/>
              <a:gd name="connsiteX10" fmla="*/ 6943788 w 6958076"/>
              <a:gd name="connsiteY10" fmla="*/ 2709202 h 2814599"/>
              <a:gd name="connsiteX11" fmla="*/ 6852602 w 6958076"/>
              <a:gd name="connsiteY11" fmla="*/ 2800312 h 2814599"/>
              <a:gd name="connsiteX12" fmla="*/ 6852602 w 6958076"/>
              <a:gd name="connsiteY12" fmla="*/ 2800312 h 2814599"/>
              <a:gd name="connsiteX13" fmla="*/ 6852602 w 6958076"/>
              <a:gd name="connsiteY13" fmla="*/ 2800312 h 2814599"/>
              <a:gd name="connsiteX14" fmla="*/ 105346 w 6958076"/>
              <a:gd name="connsiteY14" fmla="*/ 2800312 h 2814599"/>
              <a:gd name="connsiteX15" fmla="*/ 105346 w 6958076"/>
              <a:gd name="connsiteY15" fmla="*/ 2800312 h 2814599"/>
              <a:gd name="connsiteX16" fmla="*/ 14287 w 6958076"/>
              <a:gd name="connsiteY16" fmla="*/ 2709202 h 2814599"/>
              <a:gd name="connsiteX17" fmla="*/ 14287 w 6958076"/>
              <a:gd name="connsiteY17" fmla="*/ 2709202 h 2814599"/>
              <a:gd name="connsiteX18" fmla="*/ 14287 w 6958076"/>
              <a:gd name="connsiteY18" fmla="*/ 105346 h 28145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958076" h="2814599">
                <a:moveTo>
                  <a:pt x="14287" y="105346"/>
                </a:moveTo>
                <a:cubicBezTo>
                  <a:pt x="14287" y="55054"/>
                  <a:pt x="55054" y="14287"/>
                  <a:pt x="105346" y="14287"/>
                </a:cubicBezTo>
                <a:cubicBezTo>
                  <a:pt x="105346" y="14287"/>
                  <a:pt x="105346" y="14287"/>
                  <a:pt x="105346" y="14287"/>
                </a:cubicBezTo>
                <a:lnTo>
                  <a:pt x="105346" y="14287"/>
                </a:lnTo>
                <a:lnTo>
                  <a:pt x="6852602" y="14287"/>
                </a:lnTo>
                <a:lnTo>
                  <a:pt x="6852602" y="14287"/>
                </a:lnTo>
                <a:cubicBezTo>
                  <a:pt x="6903021" y="14287"/>
                  <a:pt x="6943788" y="55054"/>
                  <a:pt x="6943788" y="105346"/>
                </a:cubicBezTo>
                <a:cubicBezTo>
                  <a:pt x="6943788" y="105346"/>
                  <a:pt x="6943788" y="105346"/>
                  <a:pt x="6943788" y="105346"/>
                </a:cubicBezTo>
                <a:lnTo>
                  <a:pt x="6943788" y="105346"/>
                </a:lnTo>
                <a:lnTo>
                  <a:pt x="6943788" y="2709202"/>
                </a:lnTo>
                <a:lnTo>
                  <a:pt x="6943788" y="2709202"/>
                </a:lnTo>
                <a:cubicBezTo>
                  <a:pt x="6943788" y="2759519"/>
                  <a:pt x="6903021" y="2800312"/>
                  <a:pt x="6852602" y="2800312"/>
                </a:cubicBezTo>
                <a:cubicBezTo>
                  <a:pt x="6852602" y="2800312"/>
                  <a:pt x="6852602" y="2800312"/>
                  <a:pt x="6852602" y="2800312"/>
                </a:cubicBezTo>
                <a:lnTo>
                  <a:pt x="6852602" y="2800312"/>
                </a:lnTo>
                <a:lnTo>
                  <a:pt x="105346" y="2800312"/>
                </a:lnTo>
                <a:lnTo>
                  <a:pt x="105346" y="2800312"/>
                </a:lnTo>
                <a:cubicBezTo>
                  <a:pt x="55054" y="2800312"/>
                  <a:pt x="14287" y="2759519"/>
                  <a:pt x="14287" y="2709202"/>
                </a:cubicBezTo>
                <a:cubicBezTo>
                  <a:pt x="14287" y="2709202"/>
                  <a:pt x="14287" y="2709202"/>
                  <a:pt x="14287" y="2709202"/>
                </a:cubicBezTo>
                <a:lnTo>
                  <a:pt x="14287" y="1053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22400"/>
            <a:ext cx="5969000" cy="1714500"/>
          </a:xfrm>
          <a:prstGeom prst="rect">
            <a:avLst/>
          </a:prstGeom>
          <a:noFill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3492500"/>
            <a:ext cx="6870700" cy="2730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5892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언어의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복습을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유도하는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확인학습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문제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7086600" y="3162300"/>
            <a:ext cx="1028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문제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답안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739813" y="2024062"/>
            <a:ext cx="1957349" cy="1243076"/>
          </a:xfrm>
          <a:custGeom>
            <a:avLst/>
            <a:gdLst>
              <a:gd name="connsiteX0" fmla="*/ 14287 w 1957349"/>
              <a:gd name="connsiteY0" fmla="*/ 38671 h 1243076"/>
              <a:gd name="connsiteX1" fmla="*/ 38646 w 1957349"/>
              <a:gd name="connsiteY1" fmla="*/ 14287 h 1243076"/>
              <a:gd name="connsiteX2" fmla="*/ 38646 w 1957349"/>
              <a:gd name="connsiteY2" fmla="*/ 14287 h 1243076"/>
              <a:gd name="connsiteX3" fmla="*/ 38646 w 1957349"/>
              <a:gd name="connsiteY3" fmla="*/ 14287 h 1243076"/>
              <a:gd name="connsiteX4" fmla="*/ 1918804 w 1957349"/>
              <a:gd name="connsiteY4" fmla="*/ 14287 h 1243076"/>
              <a:gd name="connsiteX5" fmla="*/ 1918804 w 1957349"/>
              <a:gd name="connsiteY5" fmla="*/ 14287 h 1243076"/>
              <a:gd name="connsiteX6" fmla="*/ 1943061 w 1957349"/>
              <a:gd name="connsiteY6" fmla="*/ 38671 h 1243076"/>
              <a:gd name="connsiteX7" fmla="*/ 1943061 w 1957349"/>
              <a:gd name="connsiteY7" fmla="*/ 38671 h 1243076"/>
              <a:gd name="connsiteX8" fmla="*/ 1943061 w 1957349"/>
              <a:gd name="connsiteY8" fmla="*/ 38671 h 1243076"/>
              <a:gd name="connsiteX9" fmla="*/ 1943061 w 1957349"/>
              <a:gd name="connsiteY9" fmla="*/ 1204404 h 1243076"/>
              <a:gd name="connsiteX10" fmla="*/ 1943061 w 1957349"/>
              <a:gd name="connsiteY10" fmla="*/ 1204404 h 1243076"/>
              <a:gd name="connsiteX11" fmla="*/ 1918804 w 1957349"/>
              <a:gd name="connsiteY11" fmla="*/ 1228788 h 1243076"/>
              <a:gd name="connsiteX12" fmla="*/ 1918804 w 1957349"/>
              <a:gd name="connsiteY12" fmla="*/ 1228788 h 1243076"/>
              <a:gd name="connsiteX13" fmla="*/ 1918804 w 1957349"/>
              <a:gd name="connsiteY13" fmla="*/ 1228788 h 1243076"/>
              <a:gd name="connsiteX14" fmla="*/ 38646 w 1957349"/>
              <a:gd name="connsiteY14" fmla="*/ 1228788 h 1243076"/>
              <a:gd name="connsiteX15" fmla="*/ 38646 w 1957349"/>
              <a:gd name="connsiteY15" fmla="*/ 1228788 h 1243076"/>
              <a:gd name="connsiteX16" fmla="*/ 14287 w 1957349"/>
              <a:gd name="connsiteY16" fmla="*/ 1204404 h 1243076"/>
              <a:gd name="connsiteX17" fmla="*/ 14287 w 1957349"/>
              <a:gd name="connsiteY17" fmla="*/ 1204404 h 1243076"/>
              <a:gd name="connsiteX18" fmla="*/ 14287 w 1957349"/>
              <a:gd name="connsiteY18" fmla="*/ 38671 h 1243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957349" h="1243076">
                <a:moveTo>
                  <a:pt x="14287" y="38671"/>
                </a:moveTo>
                <a:cubicBezTo>
                  <a:pt x="14287" y="25209"/>
                  <a:pt x="25196" y="14287"/>
                  <a:pt x="38646" y="14287"/>
                </a:cubicBezTo>
                <a:cubicBezTo>
                  <a:pt x="38646" y="14287"/>
                  <a:pt x="38646" y="14287"/>
                  <a:pt x="38646" y="14287"/>
                </a:cubicBezTo>
                <a:lnTo>
                  <a:pt x="38646" y="14287"/>
                </a:lnTo>
                <a:lnTo>
                  <a:pt x="1918804" y="14287"/>
                </a:lnTo>
                <a:lnTo>
                  <a:pt x="1918804" y="14287"/>
                </a:lnTo>
                <a:cubicBezTo>
                  <a:pt x="1932266" y="14287"/>
                  <a:pt x="1943061" y="25209"/>
                  <a:pt x="1943061" y="38671"/>
                </a:cubicBezTo>
                <a:cubicBezTo>
                  <a:pt x="1943061" y="38671"/>
                  <a:pt x="1943061" y="38671"/>
                  <a:pt x="1943061" y="38671"/>
                </a:cubicBezTo>
                <a:lnTo>
                  <a:pt x="1943061" y="38671"/>
                </a:lnTo>
                <a:lnTo>
                  <a:pt x="1943061" y="1204404"/>
                </a:lnTo>
                <a:lnTo>
                  <a:pt x="1943061" y="1204404"/>
                </a:lnTo>
                <a:cubicBezTo>
                  <a:pt x="1943061" y="1217866"/>
                  <a:pt x="1932266" y="1228788"/>
                  <a:pt x="1918804" y="1228788"/>
                </a:cubicBezTo>
                <a:cubicBezTo>
                  <a:pt x="1918804" y="1228788"/>
                  <a:pt x="1918804" y="1228788"/>
                  <a:pt x="1918804" y="1228788"/>
                </a:cubicBezTo>
                <a:lnTo>
                  <a:pt x="1918804" y="1228788"/>
                </a:lnTo>
                <a:lnTo>
                  <a:pt x="38646" y="1228788"/>
                </a:lnTo>
                <a:lnTo>
                  <a:pt x="38646" y="1228788"/>
                </a:lnTo>
                <a:cubicBezTo>
                  <a:pt x="25196" y="1228788"/>
                  <a:pt x="14287" y="1217866"/>
                  <a:pt x="14287" y="1204404"/>
                </a:cubicBezTo>
                <a:cubicBezTo>
                  <a:pt x="14287" y="1204404"/>
                  <a:pt x="14287" y="1204404"/>
                  <a:pt x="14287" y="1204404"/>
                </a:cubicBezTo>
                <a:lnTo>
                  <a:pt x="14287" y="3867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847699" y="2341181"/>
            <a:ext cx="1447800" cy="376237"/>
          </a:xfrm>
          <a:custGeom>
            <a:avLst/>
            <a:gdLst>
              <a:gd name="connsiteX0" fmla="*/ 9525 w 1447800"/>
              <a:gd name="connsiteY0" fmla="*/ 366712 h 376237"/>
              <a:gd name="connsiteX1" fmla="*/ 1438275 w 1447800"/>
              <a:gd name="connsiteY1" fmla="*/ 366712 h 376237"/>
              <a:gd name="connsiteX2" fmla="*/ 1438275 w 1447800"/>
              <a:gd name="connsiteY2" fmla="*/ 9525 h 376237"/>
              <a:gd name="connsiteX3" fmla="*/ 9525 w 1447800"/>
              <a:gd name="connsiteY3" fmla="*/ 9525 h 376237"/>
              <a:gd name="connsiteX4" fmla="*/ 9525 w 1447800"/>
              <a:gd name="connsiteY4" fmla="*/ 366712 h 3762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0" h="376237">
                <a:moveTo>
                  <a:pt x="9525" y="366712"/>
                </a:moveTo>
                <a:lnTo>
                  <a:pt x="1438275" y="366712"/>
                </a:lnTo>
                <a:lnTo>
                  <a:pt x="1438275" y="9525"/>
                </a:lnTo>
                <a:lnTo>
                  <a:pt x="9525" y="9525"/>
                </a:lnTo>
                <a:lnTo>
                  <a:pt x="9525" y="3667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739813" y="3907980"/>
            <a:ext cx="1957349" cy="1243076"/>
          </a:xfrm>
          <a:custGeom>
            <a:avLst/>
            <a:gdLst>
              <a:gd name="connsiteX0" fmla="*/ 14287 w 1957349"/>
              <a:gd name="connsiteY0" fmla="*/ 38671 h 1243076"/>
              <a:gd name="connsiteX1" fmla="*/ 38646 w 1957349"/>
              <a:gd name="connsiteY1" fmla="*/ 14287 h 1243076"/>
              <a:gd name="connsiteX2" fmla="*/ 38646 w 1957349"/>
              <a:gd name="connsiteY2" fmla="*/ 14287 h 1243076"/>
              <a:gd name="connsiteX3" fmla="*/ 38646 w 1957349"/>
              <a:gd name="connsiteY3" fmla="*/ 14287 h 1243076"/>
              <a:gd name="connsiteX4" fmla="*/ 1918804 w 1957349"/>
              <a:gd name="connsiteY4" fmla="*/ 14287 h 1243076"/>
              <a:gd name="connsiteX5" fmla="*/ 1918804 w 1957349"/>
              <a:gd name="connsiteY5" fmla="*/ 14287 h 1243076"/>
              <a:gd name="connsiteX6" fmla="*/ 1943061 w 1957349"/>
              <a:gd name="connsiteY6" fmla="*/ 38671 h 1243076"/>
              <a:gd name="connsiteX7" fmla="*/ 1943061 w 1957349"/>
              <a:gd name="connsiteY7" fmla="*/ 38671 h 1243076"/>
              <a:gd name="connsiteX8" fmla="*/ 1943061 w 1957349"/>
              <a:gd name="connsiteY8" fmla="*/ 38671 h 1243076"/>
              <a:gd name="connsiteX9" fmla="*/ 1943061 w 1957349"/>
              <a:gd name="connsiteY9" fmla="*/ 1204404 h 1243076"/>
              <a:gd name="connsiteX10" fmla="*/ 1943061 w 1957349"/>
              <a:gd name="connsiteY10" fmla="*/ 1204404 h 1243076"/>
              <a:gd name="connsiteX11" fmla="*/ 1918804 w 1957349"/>
              <a:gd name="connsiteY11" fmla="*/ 1228788 h 1243076"/>
              <a:gd name="connsiteX12" fmla="*/ 1918804 w 1957349"/>
              <a:gd name="connsiteY12" fmla="*/ 1228788 h 1243076"/>
              <a:gd name="connsiteX13" fmla="*/ 1918804 w 1957349"/>
              <a:gd name="connsiteY13" fmla="*/ 1228788 h 1243076"/>
              <a:gd name="connsiteX14" fmla="*/ 38646 w 1957349"/>
              <a:gd name="connsiteY14" fmla="*/ 1228788 h 1243076"/>
              <a:gd name="connsiteX15" fmla="*/ 38646 w 1957349"/>
              <a:gd name="connsiteY15" fmla="*/ 1228788 h 1243076"/>
              <a:gd name="connsiteX16" fmla="*/ 14287 w 1957349"/>
              <a:gd name="connsiteY16" fmla="*/ 1204404 h 1243076"/>
              <a:gd name="connsiteX17" fmla="*/ 14287 w 1957349"/>
              <a:gd name="connsiteY17" fmla="*/ 1204404 h 1243076"/>
              <a:gd name="connsiteX18" fmla="*/ 14287 w 1957349"/>
              <a:gd name="connsiteY18" fmla="*/ 38671 h 1243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957349" h="1243076">
                <a:moveTo>
                  <a:pt x="14287" y="38671"/>
                </a:moveTo>
                <a:cubicBezTo>
                  <a:pt x="14287" y="25209"/>
                  <a:pt x="25196" y="14287"/>
                  <a:pt x="38646" y="14287"/>
                </a:cubicBezTo>
                <a:cubicBezTo>
                  <a:pt x="38646" y="14287"/>
                  <a:pt x="38646" y="14287"/>
                  <a:pt x="38646" y="14287"/>
                </a:cubicBezTo>
                <a:lnTo>
                  <a:pt x="38646" y="14287"/>
                </a:lnTo>
                <a:lnTo>
                  <a:pt x="1918804" y="14287"/>
                </a:lnTo>
                <a:lnTo>
                  <a:pt x="1918804" y="14287"/>
                </a:lnTo>
                <a:cubicBezTo>
                  <a:pt x="1932266" y="14287"/>
                  <a:pt x="1943061" y="25209"/>
                  <a:pt x="1943061" y="38671"/>
                </a:cubicBezTo>
                <a:cubicBezTo>
                  <a:pt x="1943061" y="38671"/>
                  <a:pt x="1943061" y="38671"/>
                  <a:pt x="1943061" y="38671"/>
                </a:cubicBezTo>
                <a:lnTo>
                  <a:pt x="1943061" y="38671"/>
                </a:lnTo>
                <a:lnTo>
                  <a:pt x="1943061" y="1204404"/>
                </a:lnTo>
                <a:lnTo>
                  <a:pt x="1943061" y="1204404"/>
                </a:lnTo>
                <a:cubicBezTo>
                  <a:pt x="1943061" y="1217866"/>
                  <a:pt x="1932266" y="1228788"/>
                  <a:pt x="1918804" y="1228788"/>
                </a:cubicBezTo>
                <a:cubicBezTo>
                  <a:pt x="1918804" y="1228788"/>
                  <a:pt x="1918804" y="1228788"/>
                  <a:pt x="1918804" y="1228788"/>
                </a:cubicBezTo>
                <a:lnTo>
                  <a:pt x="1918804" y="1228788"/>
                </a:lnTo>
                <a:lnTo>
                  <a:pt x="38646" y="1228788"/>
                </a:lnTo>
                <a:lnTo>
                  <a:pt x="38646" y="1228788"/>
                </a:lnTo>
                <a:cubicBezTo>
                  <a:pt x="25196" y="1228788"/>
                  <a:pt x="14287" y="1217866"/>
                  <a:pt x="14287" y="1204404"/>
                </a:cubicBezTo>
                <a:cubicBezTo>
                  <a:pt x="14287" y="1204404"/>
                  <a:pt x="14287" y="1204404"/>
                  <a:pt x="14287" y="1204404"/>
                </a:cubicBezTo>
                <a:lnTo>
                  <a:pt x="14287" y="3867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1446530" y="3422269"/>
            <a:ext cx="178688" cy="11176"/>
          </a:xfrm>
          <a:custGeom>
            <a:avLst/>
            <a:gdLst>
              <a:gd name="connsiteX0" fmla="*/ 0 w 178688"/>
              <a:gd name="connsiteY0" fmla="*/ 5588 h 11176"/>
              <a:gd name="connsiteX1" fmla="*/ 178688 w 178688"/>
              <a:gd name="connsiteY1" fmla="*/ 5588 h 11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688" h="11176">
                <a:moveTo>
                  <a:pt x="0" y="5588"/>
                </a:moveTo>
                <a:lnTo>
                  <a:pt x="178688" y="5588"/>
                </a:lnTo>
              </a:path>
            </a:pathLst>
          </a:custGeom>
          <a:ln w="127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1446530" y="3444494"/>
            <a:ext cx="178688" cy="22352"/>
          </a:xfrm>
          <a:custGeom>
            <a:avLst/>
            <a:gdLst>
              <a:gd name="connsiteX0" fmla="*/ 0 w 178688"/>
              <a:gd name="connsiteY0" fmla="*/ 11176 h 22352"/>
              <a:gd name="connsiteX1" fmla="*/ 178688 w 178688"/>
              <a:gd name="connsiteY1" fmla="*/ 11176 h 22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688" h="22352">
                <a:moveTo>
                  <a:pt x="0" y="11176"/>
                </a:moveTo>
                <a:lnTo>
                  <a:pt x="178688" y="11176"/>
                </a:lnTo>
              </a:path>
            </a:pathLst>
          </a:custGeom>
          <a:ln w="254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1357249" y="3478021"/>
            <a:ext cx="357250" cy="372872"/>
          </a:xfrm>
          <a:custGeom>
            <a:avLst/>
            <a:gdLst>
              <a:gd name="connsiteX0" fmla="*/ 267969 w 357250"/>
              <a:gd name="connsiteY0" fmla="*/ 0 h 372872"/>
              <a:gd name="connsiteX1" fmla="*/ 267969 w 357250"/>
              <a:gd name="connsiteY1" fmla="*/ 194183 h 372872"/>
              <a:gd name="connsiteX2" fmla="*/ 357250 w 357250"/>
              <a:gd name="connsiteY2" fmla="*/ 194183 h 372872"/>
              <a:gd name="connsiteX3" fmla="*/ 178688 w 357250"/>
              <a:gd name="connsiteY3" fmla="*/ 372872 h 372872"/>
              <a:gd name="connsiteX4" fmla="*/ 0 w 357250"/>
              <a:gd name="connsiteY4" fmla="*/ 194183 h 372872"/>
              <a:gd name="connsiteX5" fmla="*/ 89280 w 357250"/>
              <a:gd name="connsiteY5" fmla="*/ 194183 h 372872"/>
              <a:gd name="connsiteX6" fmla="*/ 89280 w 357250"/>
              <a:gd name="connsiteY6" fmla="*/ 0 h 372872"/>
              <a:gd name="connsiteX7" fmla="*/ 267969 w 357250"/>
              <a:gd name="connsiteY7" fmla="*/ 0 h 372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57250" h="372872">
                <a:moveTo>
                  <a:pt x="267969" y="0"/>
                </a:moveTo>
                <a:lnTo>
                  <a:pt x="267969" y="194183"/>
                </a:lnTo>
                <a:lnTo>
                  <a:pt x="357250" y="194183"/>
                </a:lnTo>
                <a:lnTo>
                  <a:pt x="178688" y="372872"/>
                </a:lnTo>
                <a:lnTo>
                  <a:pt x="0" y="194183"/>
                </a:lnTo>
                <a:lnTo>
                  <a:pt x="89280" y="194183"/>
                </a:lnTo>
                <a:lnTo>
                  <a:pt x="89280" y="0"/>
                </a:lnTo>
                <a:lnTo>
                  <a:pt x="267969" y="0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20900"/>
            <a:ext cx="2603500" cy="1130300"/>
          </a:xfrm>
          <a:prstGeom prst="rect">
            <a:avLst/>
          </a:prstGeom>
          <a:noFill/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4051300"/>
            <a:ext cx="1854200" cy="901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4360681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const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reference의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또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다른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특징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3517900" y="2044700"/>
            <a:ext cx="28702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에러의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원인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!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이를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허용한다는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것은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ref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통한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값의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변경을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허용한다는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뜻이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되고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num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const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선언하는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이유를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잃게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만드는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결과이므로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!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1727200" y="3517900"/>
            <a:ext cx="546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해결책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!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2870200" y="4330700"/>
            <a:ext cx="5539978" cy="8540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따라서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한번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const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선언이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들어가기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시작하면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관련해서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몇몇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변수들이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const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선언되어야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하는데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이는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프로그램의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안</a:t>
            </a:r>
            <a:r>
              <a:rPr lang="ko-KR" altLang="en-US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전성을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높이는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결과로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이어지기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때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문에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const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선언을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빈번히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것은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좋은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습관이라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847699" y="1990661"/>
            <a:ext cx="2376551" cy="376237"/>
          </a:xfrm>
          <a:custGeom>
            <a:avLst/>
            <a:gdLst>
              <a:gd name="connsiteX0" fmla="*/ 9525 w 2376551"/>
              <a:gd name="connsiteY0" fmla="*/ 366712 h 376237"/>
              <a:gd name="connsiteX1" fmla="*/ 2367026 w 2376551"/>
              <a:gd name="connsiteY1" fmla="*/ 366712 h 376237"/>
              <a:gd name="connsiteX2" fmla="*/ 2367026 w 2376551"/>
              <a:gd name="connsiteY2" fmla="*/ 9525 h 376237"/>
              <a:gd name="connsiteX3" fmla="*/ 9525 w 2376551"/>
              <a:gd name="connsiteY3" fmla="*/ 9525 h 376237"/>
              <a:gd name="connsiteX4" fmla="*/ 9525 w 2376551"/>
              <a:gd name="connsiteY4" fmla="*/ 366712 h 3762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76551" h="376237">
                <a:moveTo>
                  <a:pt x="9525" y="366712"/>
                </a:moveTo>
                <a:lnTo>
                  <a:pt x="2367026" y="366712"/>
                </a:lnTo>
                <a:lnTo>
                  <a:pt x="2367026" y="9525"/>
                </a:lnTo>
                <a:lnTo>
                  <a:pt x="9525" y="9525"/>
                </a:lnTo>
                <a:lnTo>
                  <a:pt x="9525" y="3667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1732279" y="3500501"/>
            <a:ext cx="178689" cy="11048"/>
          </a:xfrm>
          <a:custGeom>
            <a:avLst/>
            <a:gdLst>
              <a:gd name="connsiteX0" fmla="*/ 0 w 178689"/>
              <a:gd name="connsiteY0" fmla="*/ 5524 h 11048"/>
              <a:gd name="connsiteX1" fmla="*/ 178689 w 178689"/>
              <a:gd name="connsiteY1" fmla="*/ 5524 h 11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689" h="11048">
                <a:moveTo>
                  <a:pt x="0" y="5524"/>
                </a:moveTo>
                <a:lnTo>
                  <a:pt x="178689" y="5524"/>
                </a:lnTo>
              </a:path>
            </a:pathLst>
          </a:custGeom>
          <a:ln w="127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1732279" y="3522726"/>
            <a:ext cx="178689" cy="22352"/>
          </a:xfrm>
          <a:custGeom>
            <a:avLst/>
            <a:gdLst>
              <a:gd name="connsiteX0" fmla="*/ 0 w 178689"/>
              <a:gd name="connsiteY0" fmla="*/ 11176 h 22352"/>
              <a:gd name="connsiteX1" fmla="*/ 178689 w 178689"/>
              <a:gd name="connsiteY1" fmla="*/ 11176 h 22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689" h="22352">
                <a:moveTo>
                  <a:pt x="0" y="11176"/>
                </a:moveTo>
                <a:lnTo>
                  <a:pt x="178689" y="11176"/>
                </a:lnTo>
              </a:path>
            </a:pathLst>
          </a:custGeom>
          <a:ln w="254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1642998" y="3556253"/>
            <a:ext cx="357251" cy="372872"/>
          </a:xfrm>
          <a:custGeom>
            <a:avLst/>
            <a:gdLst>
              <a:gd name="connsiteX0" fmla="*/ 267970 w 357251"/>
              <a:gd name="connsiteY0" fmla="*/ 0 h 372872"/>
              <a:gd name="connsiteX1" fmla="*/ 267970 w 357251"/>
              <a:gd name="connsiteY1" fmla="*/ 194183 h 372872"/>
              <a:gd name="connsiteX2" fmla="*/ 357251 w 357251"/>
              <a:gd name="connsiteY2" fmla="*/ 194183 h 372872"/>
              <a:gd name="connsiteX3" fmla="*/ 178689 w 357251"/>
              <a:gd name="connsiteY3" fmla="*/ 372872 h 372872"/>
              <a:gd name="connsiteX4" fmla="*/ 0 w 357251"/>
              <a:gd name="connsiteY4" fmla="*/ 194183 h 372872"/>
              <a:gd name="connsiteX5" fmla="*/ 89280 w 357251"/>
              <a:gd name="connsiteY5" fmla="*/ 194183 h 372872"/>
              <a:gd name="connsiteX6" fmla="*/ 89280 w 357251"/>
              <a:gd name="connsiteY6" fmla="*/ 0 h 372872"/>
              <a:gd name="connsiteX7" fmla="*/ 267970 w 357251"/>
              <a:gd name="connsiteY7" fmla="*/ 0 h 372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57251" h="372872">
                <a:moveTo>
                  <a:pt x="267970" y="0"/>
                </a:moveTo>
                <a:lnTo>
                  <a:pt x="267970" y="194183"/>
                </a:lnTo>
                <a:lnTo>
                  <a:pt x="357251" y="194183"/>
                </a:lnTo>
                <a:lnTo>
                  <a:pt x="178689" y="372872"/>
                </a:lnTo>
                <a:lnTo>
                  <a:pt x="0" y="194183"/>
                </a:lnTo>
                <a:lnTo>
                  <a:pt x="89280" y="194183"/>
                </a:lnTo>
                <a:lnTo>
                  <a:pt x="89280" y="0"/>
                </a:lnTo>
                <a:lnTo>
                  <a:pt x="267970" y="0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700062" y="4200588"/>
            <a:ext cx="4529226" cy="1385823"/>
          </a:xfrm>
          <a:custGeom>
            <a:avLst/>
            <a:gdLst>
              <a:gd name="connsiteX0" fmla="*/ 14287 w 4529226"/>
              <a:gd name="connsiteY0" fmla="*/ 41465 h 1385823"/>
              <a:gd name="connsiteX1" fmla="*/ 41503 w 4529226"/>
              <a:gd name="connsiteY1" fmla="*/ 14287 h 1385823"/>
              <a:gd name="connsiteX2" fmla="*/ 41503 w 4529226"/>
              <a:gd name="connsiteY2" fmla="*/ 14287 h 1385823"/>
              <a:gd name="connsiteX3" fmla="*/ 41503 w 4529226"/>
              <a:gd name="connsiteY3" fmla="*/ 14287 h 1385823"/>
              <a:gd name="connsiteX4" fmla="*/ 4487634 w 4529226"/>
              <a:gd name="connsiteY4" fmla="*/ 14287 h 1385823"/>
              <a:gd name="connsiteX5" fmla="*/ 4487634 w 4529226"/>
              <a:gd name="connsiteY5" fmla="*/ 14287 h 1385823"/>
              <a:gd name="connsiteX6" fmla="*/ 4514938 w 4529226"/>
              <a:gd name="connsiteY6" fmla="*/ 41465 h 1385823"/>
              <a:gd name="connsiteX7" fmla="*/ 4514938 w 4529226"/>
              <a:gd name="connsiteY7" fmla="*/ 41465 h 1385823"/>
              <a:gd name="connsiteX8" fmla="*/ 4514938 w 4529226"/>
              <a:gd name="connsiteY8" fmla="*/ 41465 h 1385823"/>
              <a:gd name="connsiteX9" fmla="*/ 4514938 w 4529226"/>
              <a:gd name="connsiteY9" fmla="*/ 1344358 h 1385823"/>
              <a:gd name="connsiteX10" fmla="*/ 4514938 w 4529226"/>
              <a:gd name="connsiteY10" fmla="*/ 1344358 h 1385823"/>
              <a:gd name="connsiteX11" fmla="*/ 4487634 w 4529226"/>
              <a:gd name="connsiteY11" fmla="*/ 1371536 h 1385823"/>
              <a:gd name="connsiteX12" fmla="*/ 4487634 w 4529226"/>
              <a:gd name="connsiteY12" fmla="*/ 1371536 h 1385823"/>
              <a:gd name="connsiteX13" fmla="*/ 4487634 w 4529226"/>
              <a:gd name="connsiteY13" fmla="*/ 1371536 h 1385823"/>
              <a:gd name="connsiteX14" fmla="*/ 41503 w 4529226"/>
              <a:gd name="connsiteY14" fmla="*/ 1371536 h 1385823"/>
              <a:gd name="connsiteX15" fmla="*/ 41503 w 4529226"/>
              <a:gd name="connsiteY15" fmla="*/ 1371536 h 1385823"/>
              <a:gd name="connsiteX16" fmla="*/ 14287 w 4529226"/>
              <a:gd name="connsiteY16" fmla="*/ 1344358 h 1385823"/>
              <a:gd name="connsiteX17" fmla="*/ 14287 w 4529226"/>
              <a:gd name="connsiteY17" fmla="*/ 1344358 h 1385823"/>
              <a:gd name="connsiteX18" fmla="*/ 14287 w 4529226"/>
              <a:gd name="connsiteY18" fmla="*/ 41465 h 1385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529226" h="1385823">
                <a:moveTo>
                  <a:pt x="14287" y="41465"/>
                </a:moveTo>
                <a:cubicBezTo>
                  <a:pt x="14287" y="26352"/>
                  <a:pt x="26466" y="14287"/>
                  <a:pt x="41503" y="14287"/>
                </a:cubicBezTo>
                <a:cubicBezTo>
                  <a:pt x="41503" y="14287"/>
                  <a:pt x="41503" y="14287"/>
                  <a:pt x="41503" y="14287"/>
                </a:cubicBezTo>
                <a:lnTo>
                  <a:pt x="41503" y="14287"/>
                </a:lnTo>
                <a:lnTo>
                  <a:pt x="4487634" y="14287"/>
                </a:lnTo>
                <a:lnTo>
                  <a:pt x="4487634" y="14287"/>
                </a:lnTo>
                <a:cubicBezTo>
                  <a:pt x="4502747" y="14287"/>
                  <a:pt x="4514938" y="26352"/>
                  <a:pt x="4514938" y="41465"/>
                </a:cubicBezTo>
                <a:cubicBezTo>
                  <a:pt x="4514938" y="41465"/>
                  <a:pt x="4514938" y="41465"/>
                  <a:pt x="4514938" y="41465"/>
                </a:cubicBezTo>
                <a:lnTo>
                  <a:pt x="4514938" y="41465"/>
                </a:lnTo>
                <a:lnTo>
                  <a:pt x="4514938" y="1344358"/>
                </a:lnTo>
                <a:lnTo>
                  <a:pt x="4514938" y="1344358"/>
                </a:lnTo>
                <a:cubicBezTo>
                  <a:pt x="4514938" y="1359344"/>
                  <a:pt x="4502747" y="1371536"/>
                  <a:pt x="4487634" y="1371536"/>
                </a:cubicBezTo>
                <a:cubicBezTo>
                  <a:pt x="4487634" y="1371536"/>
                  <a:pt x="4487634" y="1371536"/>
                  <a:pt x="4487634" y="1371536"/>
                </a:cubicBezTo>
                <a:lnTo>
                  <a:pt x="4487634" y="1371536"/>
                </a:lnTo>
                <a:lnTo>
                  <a:pt x="41503" y="1371536"/>
                </a:lnTo>
                <a:lnTo>
                  <a:pt x="41503" y="1371536"/>
                </a:lnTo>
                <a:cubicBezTo>
                  <a:pt x="26466" y="1371536"/>
                  <a:pt x="14287" y="1359344"/>
                  <a:pt x="14287" y="1344358"/>
                </a:cubicBezTo>
                <a:cubicBezTo>
                  <a:pt x="14287" y="1344358"/>
                  <a:pt x="14287" y="1344358"/>
                  <a:pt x="14287" y="1344358"/>
                </a:cubicBezTo>
                <a:lnTo>
                  <a:pt x="14287" y="414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778000"/>
            <a:ext cx="3733800" cy="1549400"/>
          </a:xfrm>
          <a:prstGeom prst="rect">
            <a:avLst/>
          </a:prstGeom>
          <a:noFill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279900"/>
            <a:ext cx="4318000" cy="1231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5922006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어떻게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reference가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상수를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참조하냐고요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!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2159000" y="1790700"/>
            <a:ext cx="6553012" cy="38292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286000" algn="l"/>
                <a:tab pos="32131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const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reference는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상수를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참조할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  <a:p>
            <a:pPr>
              <a:lnSpc>
                <a:spcPts val="2300"/>
              </a:lnSpc>
              <a:tabLst>
                <a:tab pos="2286000" algn="l"/>
                <a:tab pos="32131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이유는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,</a:t>
            </a:r>
          </a:p>
          <a:p>
            <a:pPr>
              <a:lnSpc>
                <a:spcPts val="2300"/>
              </a:lnSpc>
              <a:tabLst>
                <a:tab pos="2286000" algn="l"/>
                <a:tab pos="32131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이렇듯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상수를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const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reference로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참조할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경우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상수를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메</a:t>
            </a:r>
          </a:p>
          <a:p>
            <a:pPr>
              <a:lnSpc>
                <a:spcPts val="2300"/>
              </a:lnSpc>
              <a:tabLst>
                <a:tab pos="2286000" algn="l"/>
                <a:tab pos="32131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모리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공</a:t>
            </a:r>
            <a:r>
              <a:rPr lang="ko-KR" altLang="en-US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간에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임시적으로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저장하기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때문이다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!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즉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행을</a:t>
            </a:r>
          </a:p>
          <a:p>
            <a:pPr>
              <a:lnSpc>
                <a:spcPts val="2300"/>
              </a:lnSpc>
              <a:tabLst>
                <a:tab pos="2286000" algn="l"/>
                <a:tab pos="3213100" algn="l"/>
              </a:tabLst>
            </a:pPr>
            <a:r>
              <a:rPr lang="en-US" altLang="zh-CN" dirty="0" smtClean="0"/>
              <a:t>	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바꿔도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소멸시키지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않는다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286000" algn="l"/>
                <a:tab pos="3213100" algn="l"/>
              </a:tabLst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이러한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것이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가능하도록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86000" algn="l"/>
                <a:tab pos="32131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이렇듯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매개변수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형이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reference인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경우에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상</a:t>
            </a:r>
          </a:p>
          <a:p>
            <a:pPr>
              <a:lnSpc>
                <a:spcPts val="2300"/>
              </a:lnSpc>
              <a:tabLst>
                <a:tab pos="2286000" algn="l"/>
                <a:tab pos="32131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수를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전달할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있도록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하기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위함이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바로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이</a:t>
            </a:r>
          </a:p>
          <a:p>
            <a:pPr>
              <a:lnSpc>
                <a:spcPts val="2300"/>
              </a:lnSpc>
              <a:tabLst>
                <a:tab pos="2286000" algn="l"/>
                <a:tab pos="32131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유이다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80987" y="1293431"/>
            <a:ext cx="5391175" cy="1278254"/>
          </a:xfrm>
          <a:custGeom>
            <a:avLst/>
            <a:gdLst>
              <a:gd name="connsiteX0" fmla="*/ 14287 w 5391175"/>
              <a:gd name="connsiteY0" fmla="*/ 39306 h 1278254"/>
              <a:gd name="connsiteX1" fmla="*/ 39344 w 5391175"/>
              <a:gd name="connsiteY1" fmla="*/ 14287 h 1278254"/>
              <a:gd name="connsiteX2" fmla="*/ 39344 w 5391175"/>
              <a:gd name="connsiteY2" fmla="*/ 14287 h 1278254"/>
              <a:gd name="connsiteX3" fmla="*/ 39344 w 5391175"/>
              <a:gd name="connsiteY3" fmla="*/ 14287 h 1278254"/>
              <a:gd name="connsiteX4" fmla="*/ 5351868 w 5391175"/>
              <a:gd name="connsiteY4" fmla="*/ 14287 h 1278254"/>
              <a:gd name="connsiteX5" fmla="*/ 5351868 w 5391175"/>
              <a:gd name="connsiteY5" fmla="*/ 14287 h 1278254"/>
              <a:gd name="connsiteX6" fmla="*/ 5376887 w 5391175"/>
              <a:gd name="connsiteY6" fmla="*/ 39306 h 1278254"/>
              <a:gd name="connsiteX7" fmla="*/ 5376887 w 5391175"/>
              <a:gd name="connsiteY7" fmla="*/ 39306 h 1278254"/>
              <a:gd name="connsiteX8" fmla="*/ 5376887 w 5391175"/>
              <a:gd name="connsiteY8" fmla="*/ 39306 h 1278254"/>
              <a:gd name="connsiteX9" fmla="*/ 5376887 w 5391175"/>
              <a:gd name="connsiteY9" fmla="*/ 1238948 h 1278254"/>
              <a:gd name="connsiteX10" fmla="*/ 5376887 w 5391175"/>
              <a:gd name="connsiteY10" fmla="*/ 1238948 h 1278254"/>
              <a:gd name="connsiteX11" fmla="*/ 5351868 w 5391175"/>
              <a:gd name="connsiteY11" fmla="*/ 1263967 h 1278254"/>
              <a:gd name="connsiteX12" fmla="*/ 5351868 w 5391175"/>
              <a:gd name="connsiteY12" fmla="*/ 1263967 h 1278254"/>
              <a:gd name="connsiteX13" fmla="*/ 5351868 w 5391175"/>
              <a:gd name="connsiteY13" fmla="*/ 1263967 h 1278254"/>
              <a:gd name="connsiteX14" fmla="*/ 39344 w 5391175"/>
              <a:gd name="connsiteY14" fmla="*/ 1263967 h 1278254"/>
              <a:gd name="connsiteX15" fmla="*/ 39344 w 5391175"/>
              <a:gd name="connsiteY15" fmla="*/ 1263967 h 1278254"/>
              <a:gd name="connsiteX16" fmla="*/ 14287 w 5391175"/>
              <a:gd name="connsiteY16" fmla="*/ 1238948 h 1278254"/>
              <a:gd name="connsiteX17" fmla="*/ 14287 w 5391175"/>
              <a:gd name="connsiteY17" fmla="*/ 1238948 h 1278254"/>
              <a:gd name="connsiteX18" fmla="*/ 14287 w 5391175"/>
              <a:gd name="connsiteY18" fmla="*/ 39306 h 12782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391175" h="1278254">
                <a:moveTo>
                  <a:pt x="14287" y="39306"/>
                </a:moveTo>
                <a:cubicBezTo>
                  <a:pt x="14287" y="25590"/>
                  <a:pt x="25514" y="14287"/>
                  <a:pt x="39344" y="14287"/>
                </a:cubicBezTo>
                <a:cubicBezTo>
                  <a:pt x="39344" y="14287"/>
                  <a:pt x="39344" y="14287"/>
                  <a:pt x="39344" y="14287"/>
                </a:cubicBezTo>
                <a:lnTo>
                  <a:pt x="39344" y="14287"/>
                </a:lnTo>
                <a:lnTo>
                  <a:pt x="5351868" y="14287"/>
                </a:lnTo>
                <a:lnTo>
                  <a:pt x="5351868" y="14287"/>
                </a:lnTo>
                <a:cubicBezTo>
                  <a:pt x="5365711" y="14287"/>
                  <a:pt x="5376887" y="25590"/>
                  <a:pt x="5376887" y="39306"/>
                </a:cubicBezTo>
                <a:cubicBezTo>
                  <a:pt x="5376887" y="39306"/>
                  <a:pt x="5376887" y="39306"/>
                  <a:pt x="5376887" y="39306"/>
                </a:cubicBezTo>
                <a:lnTo>
                  <a:pt x="5376887" y="39306"/>
                </a:lnTo>
                <a:lnTo>
                  <a:pt x="5376887" y="1238948"/>
                </a:lnTo>
                <a:lnTo>
                  <a:pt x="5376887" y="1238948"/>
                </a:lnTo>
                <a:cubicBezTo>
                  <a:pt x="5376887" y="1252791"/>
                  <a:pt x="5365711" y="1263967"/>
                  <a:pt x="5351868" y="1263967"/>
                </a:cubicBezTo>
                <a:cubicBezTo>
                  <a:pt x="5351868" y="1263967"/>
                  <a:pt x="5351868" y="1263967"/>
                  <a:pt x="5351868" y="1263967"/>
                </a:cubicBezTo>
                <a:lnTo>
                  <a:pt x="5351868" y="1263967"/>
                </a:lnTo>
                <a:lnTo>
                  <a:pt x="39344" y="1263967"/>
                </a:lnTo>
                <a:lnTo>
                  <a:pt x="39344" y="1263967"/>
                </a:lnTo>
                <a:cubicBezTo>
                  <a:pt x="25514" y="1263967"/>
                  <a:pt x="14287" y="1252791"/>
                  <a:pt x="14287" y="1238948"/>
                </a:cubicBezTo>
                <a:cubicBezTo>
                  <a:pt x="14287" y="1238948"/>
                  <a:pt x="14287" y="1238948"/>
                  <a:pt x="14287" y="1238948"/>
                </a:cubicBezTo>
                <a:lnTo>
                  <a:pt x="14287" y="393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80987" y="3414712"/>
            <a:ext cx="5386476" cy="1243076"/>
          </a:xfrm>
          <a:custGeom>
            <a:avLst/>
            <a:gdLst>
              <a:gd name="connsiteX0" fmla="*/ 14287 w 5386476"/>
              <a:gd name="connsiteY0" fmla="*/ 38671 h 1243076"/>
              <a:gd name="connsiteX1" fmla="*/ 38646 w 5386476"/>
              <a:gd name="connsiteY1" fmla="*/ 14287 h 1243076"/>
              <a:gd name="connsiteX2" fmla="*/ 38646 w 5386476"/>
              <a:gd name="connsiteY2" fmla="*/ 14287 h 1243076"/>
              <a:gd name="connsiteX3" fmla="*/ 38646 w 5386476"/>
              <a:gd name="connsiteY3" fmla="*/ 14287 h 1243076"/>
              <a:gd name="connsiteX4" fmla="*/ 5347804 w 5386476"/>
              <a:gd name="connsiteY4" fmla="*/ 14287 h 1243076"/>
              <a:gd name="connsiteX5" fmla="*/ 5347804 w 5386476"/>
              <a:gd name="connsiteY5" fmla="*/ 14287 h 1243076"/>
              <a:gd name="connsiteX6" fmla="*/ 5372188 w 5386476"/>
              <a:gd name="connsiteY6" fmla="*/ 38671 h 1243076"/>
              <a:gd name="connsiteX7" fmla="*/ 5372188 w 5386476"/>
              <a:gd name="connsiteY7" fmla="*/ 38671 h 1243076"/>
              <a:gd name="connsiteX8" fmla="*/ 5372188 w 5386476"/>
              <a:gd name="connsiteY8" fmla="*/ 38671 h 1243076"/>
              <a:gd name="connsiteX9" fmla="*/ 5372188 w 5386476"/>
              <a:gd name="connsiteY9" fmla="*/ 1204404 h 1243076"/>
              <a:gd name="connsiteX10" fmla="*/ 5372188 w 5386476"/>
              <a:gd name="connsiteY10" fmla="*/ 1204404 h 1243076"/>
              <a:gd name="connsiteX11" fmla="*/ 5347804 w 5386476"/>
              <a:gd name="connsiteY11" fmla="*/ 1228788 h 1243076"/>
              <a:gd name="connsiteX12" fmla="*/ 5347804 w 5386476"/>
              <a:gd name="connsiteY12" fmla="*/ 1228788 h 1243076"/>
              <a:gd name="connsiteX13" fmla="*/ 5347804 w 5386476"/>
              <a:gd name="connsiteY13" fmla="*/ 1228788 h 1243076"/>
              <a:gd name="connsiteX14" fmla="*/ 38646 w 5386476"/>
              <a:gd name="connsiteY14" fmla="*/ 1228788 h 1243076"/>
              <a:gd name="connsiteX15" fmla="*/ 38646 w 5386476"/>
              <a:gd name="connsiteY15" fmla="*/ 1228788 h 1243076"/>
              <a:gd name="connsiteX16" fmla="*/ 14287 w 5386476"/>
              <a:gd name="connsiteY16" fmla="*/ 1204404 h 1243076"/>
              <a:gd name="connsiteX17" fmla="*/ 14287 w 5386476"/>
              <a:gd name="connsiteY17" fmla="*/ 1204404 h 1243076"/>
              <a:gd name="connsiteX18" fmla="*/ 14287 w 5386476"/>
              <a:gd name="connsiteY18" fmla="*/ 38671 h 1243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386476" h="1243076">
                <a:moveTo>
                  <a:pt x="14287" y="38671"/>
                </a:moveTo>
                <a:cubicBezTo>
                  <a:pt x="14287" y="25209"/>
                  <a:pt x="25196" y="14287"/>
                  <a:pt x="38646" y="14287"/>
                </a:cubicBezTo>
                <a:cubicBezTo>
                  <a:pt x="38646" y="14287"/>
                  <a:pt x="38646" y="14287"/>
                  <a:pt x="38646" y="14287"/>
                </a:cubicBezTo>
                <a:lnTo>
                  <a:pt x="38646" y="14287"/>
                </a:lnTo>
                <a:lnTo>
                  <a:pt x="5347804" y="14287"/>
                </a:lnTo>
                <a:lnTo>
                  <a:pt x="5347804" y="14287"/>
                </a:lnTo>
                <a:cubicBezTo>
                  <a:pt x="5361266" y="14287"/>
                  <a:pt x="5372188" y="25209"/>
                  <a:pt x="5372188" y="38671"/>
                </a:cubicBezTo>
                <a:cubicBezTo>
                  <a:pt x="5372188" y="38671"/>
                  <a:pt x="5372188" y="38671"/>
                  <a:pt x="5372188" y="38671"/>
                </a:cubicBezTo>
                <a:lnTo>
                  <a:pt x="5372188" y="38671"/>
                </a:lnTo>
                <a:lnTo>
                  <a:pt x="5372188" y="1204404"/>
                </a:lnTo>
                <a:lnTo>
                  <a:pt x="5372188" y="1204404"/>
                </a:lnTo>
                <a:cubicBezTo>
                  <a:pt x="5372188" y="1217866"/>
                  <a:pt x="5361266" y="1228788"/>
                  <a:pt x="5347804" y="1228788"/>
                </a:cubicBezTo>
                <a:cubicBezTo>
                  <a:pt x="5347804" y="1228788"/>
                  <a:pt x="5347804" y="1228788"/>
                  <a:pt x="5347804" y="1228788"/>
                </a:cubicBezTo>
                <a:lnTo>
                  <a:pt x="5347804" y="1228788"/>
                </a:lnTo>
                <a:lnTo>
                  <a:pt x="38646" y="1228788"/>
                </a:lnTo>
                <a:lnTo>
                  <a:pt x="38646" y="1228788"/>
                </a:lnTo>
                <a:cubicBezTo>
                  <a:pt x="25196" y="1228788"/>
                  <a:pt x="14287" y="1217866"/>
                  <a:pt x="14287" y="1204404"/>
                </a:cubicBezTo>
                <a:cubicBezTo>
                  <a:pt x="14287" y="1204404"/>
                  <a:pt x="14287" y="1204404"/>
                  <a:pt x="14287" y="1204404"/>
                </a:cubicBezTo>
                <a:lnTo>
                  <a:pt x="14287" y="3867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371600"/>
            <a:ext cx="5384800" cy="1155700"/>
          </a:xfrm>
          <a:prstGeom prst="rect">
            <a:avLst/>
          </a:prstGeom>
          <a:noFill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100" y="3454400"/>
            <a:ext cx="4241800" cy="121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1943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new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&amp;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delete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939800" y="2667000"/>
            <a:ext cx="4254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malloc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대한하는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메모리의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동적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할당방법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!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크기를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바이트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단위로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계산하는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일을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거치지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않아도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!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508000" y="4775200"/>
            <a:ext cx="7481920" cy="13413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free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대신하는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메모리의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해제방법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95300" algn="l"/>
              </a:tabLst>
            </a:pP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new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연산자로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할당된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메모리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공</a:t>
            </a:r>
            <a:r>
              <a:rPr lang="ko-KR" altLang="en-US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간은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반드시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delete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함수호출을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통해서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소멸해야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!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특히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이후에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공부</a:t>
            </a:r>
          </a:p>
          <a:p>
            <a:pPr>
              <a:lnSpc>
                <a:spcPts val="2300"/>
              </a:lnSpc>
              <a:tabLst>
                <a:tab pos="495300" algn="l"/>
              </a:tabLst>
            </a:pP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하는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객체의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생성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및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소멸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과정에서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호출하게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되는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new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&amp;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delete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연산자의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연산자의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연산특성은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malloc</a:t>
            </a:r>
          </a:p>
          <a:p>
            <a:pPr>
              <a:lnSpc>
                <a:spcPts val="2300"/>
              </a:lnSpc>
              <a:tabLst>
                <a:tab pos="495300" algn="l"/>
              </a:tabLst>
            </a:pP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&amp;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free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차이가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85749" y="1843087"/>
            <a:ext cx="5386413" cy="1242949"/>
          </a:xfrm>
          <a:custGeom>
            <a:avLst/>
            <a:gdLst>
              <a:gd name="connsiteX0" fmla="*/ 14287 w 5386413"/>
              <a:gd name="connsiteY0" fmla="*/ 38671 h 1242949"/>
              <a:gd name="connsiteX1" fmla="*/ 38633 w 5386413"/>
              <a:gd name="connsiteY1" fmla="*/ 14287 h 1242949"/>
              <a:gd name="connsiteX2" fmla="*/ 38633 w 5386413"/>
              <a:gd name="connsiteY2" fmla="*/ 14287 h 1242949"/>
              <a:gd name="connsiteX3" fmla="*/ 38633 w 5386413"/>
              <a:gd name="connsiteY3" fmla="*/ 14287 h 1242949"/>
              <a:gd name="connsiteX4" fmla="*/ 5347741 w 5386413"/>
              <a:gd name="connsiteY4" fmla="*/ 14287 h 1242949"/>
              <a:gd name="connsiteX5" fmla="*/ 5347741 w 5386413"/>
              <a:gd name="connsiteY5" fmla="*/ 14287 h 1242949"/>
              <a:gd name="connsiteX6" fmla="*/ 5372125 w 5386413"/>
              <a:gd name="connsiteY6" fmla="*/ 38671 h 1242949"/>
              <a:gd name="connsiteX7" fmla="*/ 5372125 w 5386413"/>
              <a:gd name="connsiteY7" fmla="*/ 38671 h 1242949"/>
              <a:gd name="connsiteX8" fmla="*/ 5372125 w 5386413"/>
              <a:gd name="connsiteY8" fmla="*/ 38671 h 1242949"/>
              <a:gd name="connsiteX9" fmla="*/ 5372125 w 5386413"/>
              <a:gd name="connsiteY9" fmla="*/ 1204404 h 1242949"/>
              <a:gd name="connsiteX10" fmla="*/ 5372125 w 5386413"/>
              <a:gd name="connsiteY10" fmla="*/ 1204404 h 1242949"/>
              <a:gd name="connsiteX11" fmla="*/ 5347741 w 5386413"/>
              <a:gd name="connsiteY11" fmla="*/ 1228661 h 1242949"/>
              <a:gd name="connsiteX12" fmla="*/ 5347741 w 5386413"/>
              <a:gd name="connsiteY12" fmla="*/ 1228661 h 1242949"/>
              <a:gd name="connsiteX13" fmla="*/ 5347741 w 5386413"/>
              <a:gd name="connsiteY13" fmla="*/ 1228661 h 1242949"/>
              <a:gd name="connsiteX14" fmla="*/ 38633 w 5386413"/>
              <a:gd name="connsiteY14" fmla="*/ 1228661 h 1242949"/>
              <a:gd name="connsiteX15" fmla="*/ 38633 w 5386413"/>
              <a:gd name="connsiteY15" fmla="*/ 1228661 h 1242949"/>
              <a:gd name="connsiteX16" fmla="*/ 14287 w 5386413"/>
              <a:gd name="connsiteY16" fmla="*/ 1204404 h 1242949"/>
              <a:gd name="connsiteX17" fmla="*/ 14287 w 5386413"/>
              <a:gd name="connsiteY17" fmla="*/ 1204404 h 1242949"/>
              <a:gd name="connsiteX18" fmla="*/ 14287 w 5386413"/>
              <a:gd name="connsiteY18" fmla="*/ 38671 h 12429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386413" h="1242949">
                <a:moveTo>
                  <a:pt x="14287" y="38671"/>
                </a:moveTo>
                <a:cubicBezTo>
                  <a:pt x="14287" y="25209"/>
                  <a:pt x="25184" y="14287"/>
                  <a:pt x="38633" y="14287"/>
                </a:cubicBezTo>
                <a:cubicBezTo>
                  <a:pt x="38633" y="14287"/>
                  <a:pt x="38633" y="14287"/>
                  <a:pt x="38633" y="14287"/>
                </a:cubicBezTo>
                <a:lnTo>
                  <a:pt x="38633" y="14287"/>
                </a:lnTo>
                <a:lnTo>
                  <a:pt x="5347741" y="14287"/>
                </a:lnTo>
                <a:lnTo>
                  <a:pt x="5347741" y="14287"/>
                </a:lnTo>
                <a:cubicBezTo>
                  <a:pt x="5361203" y="14287"/>
                  <a:pt x="5372125" y="25209"/>
                  <a:pt x="5372125" y="38671"/>
                </a:cubicBezTo>
                <a:cubicBezTo>
                  <a:pt x="5372125" y="38671"/>
                  <a:pt x="5372125" y="38671"/>
                  <a:pt x="5372125" y="38671"/>
                </a:cubicBezTo>
                <a:lnTo>
                  <a:pt x="5372125" y="38671"/>
                </a:lnTo>
                <a:lnTo>
                  <a:pt x="5372125" y="1204404"/>
                </a:lnTo>
                <a:lnTo>
                  <a:pt x="5372125" y="1204404"/>
                </a:lnTo>
                <a:cubicBezTo>
                  <a:pt x="5372125" y="1217866"/>
                  <a:pt x="5361203" y="1228661"/>
                  <a:pt x="5347741" y="1228661"/>
                </a:cubicBezTo>
                <a:cubicBezTo>
                  <a:pt x="5347741" y="1228661"/>
                  <a:pt x="5347741" y="1228661"/>
                  <a:pt x="5347741" y="1228661"/>
                </a:cubicBezTo>
                <a:lnTo>
                  <a:pt x="5347741" y="1228661"/>
                </a:lnTo>
                <a:lnTo>
                  <a:pt x="38633" y="1228661"/>
                </a:lnTo>
                <a:lnTo>
                  <a:pt x="38633" y="1228661"/>
                </a:lnTo>
                <a:cubicBezTo>
                  <a:pt x="25184" y="1228661"/>
                  <a:pt x="14287" y="1217866"/>
                  <a:pt x="14287" y="1204404"/>
                </a:cubicBezTo>
                <a:cubicBezTo>
                  <a:pt x="14287" y="1204404"/>
                  <a:pt x="14287" y="1204404"/>
                  <a:pt x="14287" y="1204404"/>
                </a:cubicBezTo>
                <a:lnTo>
                  <a:pt x="14287" y="3867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841500"/>
            <a:ext cx="5651500" cy="1181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5511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포인터를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사용하지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않고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힙에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접근하기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508000" y="3289300"/>
            <a:ext cx="7292061" cy="16876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변수의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성향을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지니는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(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값의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변경이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가능한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대상에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대해서는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reference의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가능하다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C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언어의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경우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힙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영역으로의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접근을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위해서는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반드시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포인터를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사용해야만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했다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하지만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C++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에서는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reference를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이용한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접근도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가능하다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14312" y="1700212"/>
            <a:ext cx="4243476" cy="1385823"/>
          </a:xfrm>
          <a:custGeom>
            <a:avLst/>
            <a:gdLst>
              <a:gd name="connsiteX0" fmla="*/ 14287 w 4243476"/>
              <a:gd name="connsiteY0" fmla="*/ 41465 h 1385823"/>
              <a:gd name="connsiteX1" fmla="*/ 41503 w 4243476"/>
              <a:gd name="connsiteY1" fmla="*/ 14287 h 1385823"/>
              <a:gd name="connsiteX2" fmla="*/ 41503 w 4243476"/>
              <a:gd name="connsiteY2" fmla="*/ 14287 h 1385823"/>
              <a:gd name="connsiteX3" fmla="*/ 41503 w 4243476"/>
              <a:gd name="connsiteY3" fmla="*/ 14287 h 1385823"/>
              <a:gd name="connsiteX4" fmla="*/ 4201884 w 4243476"/>
              <a:gd name="connsiteY4" fmla="*/ 14287 h 1385823"/>
              <a:gd name="connsiteX5" fmla="*/ 4201884 w 4243476"/>
              <a:gd name="connsiteY5" fmla="*/ 14287 h 1385823"/>
              <a:gd name="connsiteX6" fmla="*/ 4229061 w 4243476"/>
              <a:gd name="connsiteY6" fmla="*/ 41465 h 1385823"/>
              <a:gd name="connsiteX7" fmla="*/ 4229061 w 4243476"/>
              <a:gd name="connsiteY7" fmla="*/ 41465 h 1385823"/>
              <a:gd name="connsiteX8" fmla="*/ 4229188 w 4243476"/>
              <a:gd name="connsiteY8" fmla="*/ 41465 h 1385823"/>
              <a:gd name="connsiteX9" fmla="*/ 4229188 w 4243476"/>
              <a:gd name="connsiteY9" fmla="*/ 1344358 h 1385823"/>
              <a:gd name="connsiteX10" fmla="*/ 4229061 w 4243476"/>
              <a:gd name="connsiteY10" fmla="*/ 1344358 h 1385823"/>
              <a:gd name="connsiteX11" fmla="*/ 4201884 w 4243476"/>
              <a:gd name="connsiteY11" fmla="*/ 1371536 h 1385823"/>
              <a:gd name="connsiteX12" fmla="*/ 4201884 w 4243476"/>
              <a:gd name="connsiteY12" fmla="*/ 1371536 h 1385823"/>
              <a:gd name="connsiteX13" fmla="*/ 4201884 w 4243476"/>
              <a:gd name="connsiteY13" fmla="*/ 1371536 h 1385823"/>
              <a:gd name="connsiteX14" fmla="*/ 41503 w 4243476"/>
              <a:gd name="connsiteY14" fmla="*/ 1371536 h 1385823"/>
              <a:gd name="connsiteX15" fmla="*/ 41503 w 4243476"/>
              <a:gd name="connsiteY15" fmla="*/ 1371536 h 1385823"/>
              <a:gd name="connsiteX16" fmla="*/ 14287 w 4243476"/>
              <a:gd name="connsiteY16" fmla="*/ 1344358 h 1385823"/>
              <a:gd name="connsiteX17" fmla="*/ 14287 w 4243476"/>
              <a:gd name="connsiteY17" fmla="*/ 1344358 h 1385823"/>
              <a:gd name="connsiteX18" fmla="*/ 14287 w 4243476"/>
              <a:gd name="connsiteY18" fmla="*/ 41465 h 1385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43476" h="1385823">
                <a:moveTo>
                  <a:pt x="14287" y="41465"/>
                </a:moveTo>
                <a:cubicBezTo>
                  <a:pt x="14287" y="26479"/>
                  <a:pt x="26466" y="14287"/>
                  <a:pt x="41503" y="14287"/>
                </a:cubicBezTo>
                <a:cubicBezTo>
                  <a:pt x="41503" y="14287"/>
                  <a:pt x="41503" y="14287"/>
                  <a:pt x="41503" y="14287"/>
                </a:cubicBezTo>
                <a:lnTo>
                  <a:pt x="41503" y="14287"/>
                </a:lnTo>
                <a:lnTo>
                  <a:pt x="4201884" y="14287"/>
                </a:lnTo>
                <a:lnTo>
                  <a:pt x="4201884" y="14287"/>
                </a:lnTo>
                <a:cubicBezTo>
                  <a:pt x="4216997" y="14287"/>
                  <a:pt x="4229188" y="26479"/>
                  <a:pt x="4229061" y="41465"/>
                </a:cubicBezTo>
                <a:cubicBezTo>
                  <a:pt x="4229061" y="41465"/>
                  <a:pt x="4229061" y="41465"/>
                  <a:pt x="4229061" y="41465"/>
                </a:cubicBezTo>
                <a:lnTo>
                  <a:pt x="4229188" y="41465"/>
                </a:lnTo>
                <a:lnTo>
                  <a:pt x="4229188" y="1344358"/>
                </a:lnTo>
                <a:lnTo>
                  <a:pt x="4229061" y="1344358"/>
                </a:lnTo>
                <a:cubicBezTo>
                  <a:pt x="4229061" y="1359471"/>
                  <a:pt x="4216997" y="1371536"/>
                  <a:pt x="4201884" y="1371536"/>
                </a:cubicBezTo>
                <a:cubicBezTo>
                  <a:pt x="4201884" y="1371536"/>
                  <a:pt x="4201884" y="1371536"/>
                  <a:pt x="4201884" y="1371536"/>
                </a:cubicBezTo>
                <a:lnTo>
                  <a:pt x="4201884" y="1371536"/>
                </a:lnTo>
                <a:lnTo>
                  <a:pt x="41503" y="1371536"/>
                </a:lnTo>
                <a:lnTo>
                  <a:pt x="41503" y="1371536"/>
                </a:lnTo>
                <a:cubicBezTo>
                  <a:pt x="26466" y="1371536"/>
                  <a:pt x="14287" y="1359471"/>
                  <a:pt x="14287" y="1344358"/>
                </a:cubicBezTo>
                <a:cubicBezTo>
                  <a:pt x="14287" y="1344358"/>
                  <a:pt x="14287" y="1344358"/>
                  <a:pt x="14287" y="1344358"/>
                </a:cubicBezTo>
                <a:lnTo>
                  <a:pt x="14287" y="414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14312" y="3629088"/>
            <a:ext cx="5243601" cy="1671573"/>
          </a:xfrm>
          <a:custGeom>
            <a:avLst/>
            <a:gdLst>
              <a:gd name="connsiteX0" fmla="*/ 14287 w 5243601"/>
              <a:gd name="connsiteY0" fmla="*/ 47180 h 1671573"/>
              <a:gd name="connsiteX1" fmla="*/ 47231 w 5243601"/>
              <a:gd name="connsiteY1" fmla="*/ 14287 h 1671573"/>
              <a:gd name="connsiteX2" fmla="*/ 47231 w 5243601"/>
              <a:gd name="connsiteY2" fmla="*/ 14287 h 1671573"/>
              <a:gd name="connsiteX3" fmla="*/ 47231 w 5243601"/>
              <a:gd name="connsiteY3" fmla="*/ 14287 h 1671573"/>
              <a:gd name="connsiteX4" fmla="*/ 5196293 w 5243601"/>
              <a:gd name="connsiteY4" fmla="*/ 14287 h 1671573"/>
              <a:gd name="connsiteX5" fmla="*/ 5196293 w 5243601"/>
              <a:gd name="connsiteY5" fmla="*/ 14287 h 1671573"/>
              <a:gd name="connsiteX6" fmla="*/ 5229313 w 5243601"/>
              <a:gd name="connsiteY6" fmla="*/ 47180 h 1671573"/>
              <a:gd name="connsiteX7" fmla="*/ 5229313 w 5243601"/>
              <a:gd name="connsiteY7" fmla="*/ 47180 h 1671573"/>
              <a:gd name="connsiteX8" fmla="*/ 5229313 w 5243601"/>
              <a:gd name="connsiteY8" fmla="*/ 47180 h 1671573"/>
              <a:gd name="connsiteX9" fmla="*/ 5229313 w 5243601"/>
              <a:gd name="connsiteY9" fmla="*/ 1624393 h 1671573"/>
              <a:gd name="connsiteX10" fmla="*/ 5229313 w 5243601"/>
              <a:gd name="connsiteY10" fmla="*/ 1624393 h 1671573"/>
              <a:gd name="connsiteX11" fmla="*/ 5196293 w 5243601"/>
              <a:gd name="connsiteY11" fmla="*/ 1657286 h 1671573"/>
              <a:gd name="connsiteX12" fmla="*/ 5196293 w 5243601"/>
              <a:gd name="connsiteY12" fmla="*/ 1657286 h 1671573"/>
              <a:gd name="connsiteX13" fmla="*/ 5196293 w 5243601"/>
              <a:gd name="connsiteY13" fmla="*/ 1657286 h 1671573"/>
              <a:gd name="connsiteX14" fmla="*/ 47231 w 5243601"/>
              <a:gd name="connsiteY14" fmla="*/ 1657286 h 1671573"/>
              <a:gd name="connsiteX15" fmla="*/ 47231 w 5243601"/>
              <a:gd name="connsiteY15" fmla="*/ 1657286 h 1671573"/>
              <a:gd name="connsiteX16" fmla="*/ 14287 w 5243601"/>
              <a:gd name="connsiteY16" fmla="*/ 1624393 h 1671573"/>
              <a:gd name="connsiteX17" fmla="*/ 14287 w 5243601"/>
              <a:gd name="connsiteY17" fmla="*/ 1624393 h 1671573"/>
              <a:gd name="connsiteX18" fmla="*/ 14287 w 5243601"/>
              <a:gd name="connsiteY18" fmla="*/ 47180 h 16715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243601" h="1671573">
                <a:moveTo>
                  <a:pt x="14287" y="47180"/>
                </a:moveTo>
                <a:cubicBezTo>
                  <a:pt x="14287" y="29019"/>
                  <a:pt x="29032" y="14287"/>
                  <a:pt x="47231" y="14287"/>
                </a:cubicBezTo>
                <a:cubicBezTo>
                  <a:pt x="47231" y="14287"/>
                  <a:pt x="47231" y="14287"/>
                  <a:pt x="47231" y="14287"/>
                </a:cubicBezTo>
                <a:lnTo>
                  <a:pt x="47231" y="14287"/>
                </a:lnTo>
                <a:lnTo>
                  <a:pt x="5196293" y="14287"/>
                </a:lnTo>
                <a:lnTo>
                  <a:pt x="5196293" y="14287"/>
                </a:lnTo>
                <a:cubicBezTo>
                  <a:pt x="5214454" y="14287"/>
                  <a:pt x="5229313" y="29019"/>
                  <a:pt x="5229313" y="47180"/>
                </a:cubicBezTo>
                <a:cubicBezTo>
                  <a:pt x="5229313" y="47180"/>
                  <a:pt x="5229313" y="47180"/>
                  <a:pt x="5229313" y="47180"/>
                </a:cubicBezTo>
                <a:lnTo>
                  <a:pt x="5229313" y="47180"/>
                </a:lnTo>
                <a:lnTo>
                  <a:pt x="5229313" y="1624393"/>
                </a:lnTo>
                <a:lnTo>
                  <a:pt x="5229313" y="1624393"/>
                </a:lnTo>
                <a:cubicBezTo>
                  <a:pt x="5229313" y="1642554"/>
                  <a:pt x="5214454" y="1657286"/>
                  <a:pt x="5196293" y="1657286"/>
                </a:cubicBezTo>
                <a:cubicBezTo>
                  <a:pt x="5196293" y="1657286"/>
                  <a:pt x="5196293" y="1657286"/>
                  <a:pt x="5196293" y="1657286"/>
                </a:cubicBezTo>
                <a:lnTo>
                  <a:pt x="5196293" y="1657286"/>
                </a:lnTo>
                <a:lnTo>
                  <a:pt x="47231" y="1657286"/>
                </a:lnTo>
                <a:lnTo>
                  <a:pt x="47231" y="1657286"/>
                </a:lnTo>
                <a:cubicBezTo>
                  <a:pt x="29032" y="1657286"/>
                  <a:pt x="14287" y="1642554"/>
                  <a:pt x="14287" y="1624393"/>
                </a:cubicBezTo>
                <a:cubicBezTo>
                  <a:pt x="14287" y="1624393"/>
                  <a:pt x="14287" y="1624393"/>
                  <a:pt x="14287" y="1624393"/>
                </a:cubicBezTo>
                <a:lnTo>
                  <a:pt x="14287" y="4718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841500"/>
            <a:ext cx="3962400" cy="1117600"/>
          </a:xfrm>
          <a:prstGeom prst="rect">
            <a:avLst/>
          </a:prstGeom>
          <a:noFill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3886200"/>
            <a:ext cx="2159000" cy="495300"/>
          </a:xfrm>
          <a:prstGeom prst="rect">
            <a:avLst/>
          </a:prstGeom>
          <a:noFill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8900" y="3771900"/>
            <a:ext cx="3022600" cy="1079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5549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C++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표준헤더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를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더하고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.h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를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빼라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508000" y="4305300"/>
            <a:ext cx="1371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표준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C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abs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함수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2730500" y="4876800"/>
            <a:ext cx="2324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대응하는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C++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표준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abs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함수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4800600" y="2603500"/>
            <a:ext cx="38608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003300" algn="l"/>
              </a:tabLst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이렇듯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C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언어에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대응하는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C++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헤더파일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이름</a:t>
            </a:r>
          </a:p>
          <a:p>
            <a:pPr>
              <a:lnSpc>
                <a:spcPts val="2300"/>
              </a:lnSpc>
              <a:tabLst>
                <a:tab pos="1003300" algn="l"/>
              </a:tabLst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정의에는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일정한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규칙이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적용되어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이렇듯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표준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C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대응하는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표준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C++</a:t>
            </a:r>
          </a:p>
          <a:p>
            <a:pPr>
              <a:lnSpc>
                <a:spcPts val="2300"/>
              </a:lnSpc>
              <a:tabLst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C++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문법을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기반으로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변경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및</a:t>
            </a:r>
          </a:p>
          <a:p>
            <a:pPr>
              <a:lnSpc>
                <a:spcPts val="2300"/>
              </a:lnSpc>
              <a:tabLst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확장되었다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따라서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가급적이면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C++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의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5803900" y="4711700"/>
            <a:ext cx="2857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헤더파일을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포함하여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C++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표준함수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호출해야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985812" y="3414712"/>
            <a:ext cx="7743850" cy="2028825"/>
          </a:xfrm>
          <a:custGeom>
            <a:avLst/>
            <a:gdLst>
              <a:gd name="connsiteX0" fmla="*/ 14287 w 7743850"/>
              <a:gd name="connsiteY0" fmla="*/ 79692 h 2028825"/>
              <a:gd name="connsiteX1" fmla="*/ 79692 w 7743850"/>
              <a:gd name="connsiteY1" fmla="*/ 14287 h 2028825"/>
              <a:gd name="connsiteX2" fmla="*/ 79692 w 7743850"/>
              <a:gd name="connsiteY2" fmla="*/ 14287 h 2028825"/>
              <a:gd name="connsiteX3" fmla="*/ 79692 w 7743850"/>
              <a:gd name="connsiteY3" fmla="*/ 14287 h 2028825"/>
              <a:gd name="connsiteX4" fmla="*/ 7664157 w 7743850"/>
              <a:gd name="connsiteY4" fmla="*/ 14287 h 2028825"/>
              <a:gd name="connsiteX5" fmla="*/ 7664157 w 7743850"/>
              <a:gd name="connsiteY5" fmla="*/ 14287 h 2028825"/>
              <a:gd name="connsiteX6" fmla="*/ 7729562 w 7743850"/>
              <a:gd name="connsiteY6" fmla="*/ 79692 h 2028825"/>
              <a:gd name="connsiteX7" fmla="*/ 7729562 w 7743850"/>
              <a:gd name="connsiteY7" fmla="*/ 79692 h 2028825"/>
              <a:gd name="connsiteX8" fmla="*/ 7729562 w 7743850"/>
              <a:gd name="connsiteY8" fmla="*/ 79692 h 2028825"/>
              <a:gd name="connsiteX9" fmla="*/ 7729562 w 7743850"/>
              <a:gd name="connsiteY9" fmla="*/ 1949132 h 2028825"/>
              <a:gd name="connsiteX10" fmla="*/ 7729562 w 7743850"/>
              <a:gd name="connsiteY10" fmla="*/ 1949132 h 2028825"/>
              <a:gd name="connsiteX11" fmla="*/ 7664157 w 7743850"/>
              <a:gd name="connsiteY11" fmla="*/ 2014537 h 2028825"/>
              <a:gd name="connsiteX12" fmla="*/ 7664157 w 7743850"/>
              <a:gd name="connsiteY12" fmla="*/ 2014537 h 2028825"/>
              <a:gd name="connsiteX13" fmla="*/ 7664157 w 7743850"/>
              <a:gd name="connsiteY13" fmla="*/ 2014537 h 2028825"/>
              <a:gd name="connsiteX14" fmla="*/ 79692 w 7743850"/>
              <a:gd name="connsiteY14" fmla="*/ 2014537 h 2028825"/>
              <a:gd name="connsiteX15" fmla="*/ 79692 w 7743850"/>
              <a:gd name="connsiteY15" fmla="*/ 2014537 h 2028825"/>
              <a:gd name="connsiteX16" fmla="*/ 14287 w 7743850"/>
              <a:gd name="connsiteY16" fmla="*/ 1949132 h 2028825"/>
              <a:gd name="connsiteX17" fmla="*/ 14287 w 7743850"/>
              <a:gd name="connsiteY17" fmla="*/ 1949132 h 2028825"/>
              <a:gd name="connsiteX18" fmla="*/ 14287 w 7743850"/>
              <a:gd name="connsiteY18" fmla="*/ 79692 h 2028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7743850" h="2028825">
                <a:moveTo>
                  <a:pt x="14287" y="79692"/>
                </a:moveTo>
                <a:cubicBezTo>
                  <a:pt x="14287" y="43624"/>
                  <a:pt x="43573" y="14287"/>
                  <a:pt x="79692" y="14287"/>
                </a:cubicBezTo>
                <a:cubicBezTo>
                  <a:pt x="79692" y="14287"/>
                  <a:pt x="79692" y="14287"/>
                  <a:pt x="79692" y="14287"/>
                </a:cubicBezTo>
                <a:lnTo>
                  <a:pt x="79692" y="14287"/>
                </a:lnTo>
                <a:lnTo>
                  <a:pt x="7664157" y="14287"/>
                </a:lnTo>
                <a:lnTo>
                  <a:pt x="7664157" y="14287"/>
                </a:lnTo>
                <a:cubicBezTo>
                  <a:pt x="7700353" y="14287"/>
                  <a:pt x="7729562" y="43624"/>
                  <a:pt x="7729562" y="79692"/>
                </a:cubicBezTo>
                <a:cubicBezTo>
                  <a:pt x="7729562" y="79692"/>
                  <a:pt x="7729562" y="79692"/>
                  <a:pt x="7729562" y="79692"/>
                </a:cubicBezTo>
                <a:lnTo>
                  <a:pt x="7729562" y="79692"/>
                </a:lnTo>
                <a:lnTo>
                  <a:pt x="7729562" y="1949132"/>
                </a:lnTo>
                <a:lnTo>
                  <a:pt x="7729562" y="1949132"/>
                </a:lnTo>
                <a:cubicBezTo>
                  <a:pt x="7729562" y="1985327"/>
                  <a:pt x="7700353" y="2014537"/>
                  <a:pt x="7664157" y="2014537"/>
                </a:cubicBezTo>
                <a:cubicBezTo>
                  <a:pt x="7664157" y="2014537"/>
                  <a:pt x="7664157" y="2014537"/>
                  <a:pt x="7664157" y="2014537"/>
                </a:cubicBezTo>
                <a:lnTo>
                  <a:pt x="7664157" y="2014537"/>
                </a:lnTo>
                <a:lnTo>
                  <a:pt x="79692" y="2014537"/>
                </a:lnTo>
                <a:lnTo>
                  <a:pt x="79692" y="2014537"/>
                </a:lnTo>
                <a:cubicBezTo>
                  <a:pt x="43573" y="2014537"/>
                  <a:pt x="14287" y="1985327"/>
                  <a:pt x="14287" y="1949132"/>
                </a:cubicBezTo>
                <a:cubicBezTo>
                  <a:pt x="14287" y="1949132"/>
                  <a:pt x="14287" y="1949132"/>
                  <a:pt x="14287" y="1949132"/>
                </a:cubicBezTo>
                <a:lnTo>
                  <a:pt x="14287" y="7969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7531100" cy="1181100"/>
          </a:xfrm>
          <a:prstGeom prst="rect">
            <a:avLst/>
          </a:prstGeom>
          <a:noFill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492500"/>
            <a:ext cx="7264400" cy="189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5892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언어의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복습을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유도하는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확인학습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문제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7442200" y="3124200"/>
            <a:ext cx="1028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문제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2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답안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914963" y="2976435"/>
            <a:ext cx="3100323" cy="2886036"/>
          </a:xfrm>
          <a:custGeom>
            <a:avLst/>
            <a:gdLst>
              <a:gd name="connsiteX0" fmla="*/ 14287 w 3100323"/>
              <a:gd name="connsiteY0" fmla="*/ 71564 h 2886036"/>
              <a:gd name="connsiteX1" fmla="*/ 71564 w 3100323"/>
              <a:gd name="connsiteY1" fmla="*/ 14287 h 2886036"/>
              <a:gd name="connsiteX2" fmla="*/ 71564 w 3100323"/>
              <a:gd name="connsiteY2" fmla="*/ 14287 h 2886036"/>
              <a:gd name="connsiteX3" fmla="*/ 71564 w 3100323"/>
              <a:gd name="connsiteY3" fmla="*/ 14287 h 2886036"/>
              <a:gd name="connsiteX4" fmla="*/ 3028759 w 3100323"/>
              <a:gd name="connsiteY4" fmla="*/ 14287 h 2886036"/>
              <a:gd name="connsiteX5" fmla="*/ 3028759 w 3100323"/>
              <a:gd name="connsiteY5" fmla="*/ 14287 h 2886036"/>
              <a:gd name="connsiteX6" fmla="*/ 3086036 w 3100323"/>
              <a:gd name="connsiteY6" fmla="*/ 71564 h 2886036"/>
              <a:gd name="connsiteX7" fmla="*/ 3086036 w 3100323"/>
              <a:gd name="connsiteY7" fmla="*/ 71564 h 2886036"/>
              <a:gd name="connsiteX8" fmla="*/ 3086036 w 3100323"/>
              <a:gd name="connsiteY8" fmla="*/ 71564 h 2886036"/>
              <a:gd name="connsiteX9" fmla="*/ 3086036 w 3100323"/>
              <a:gd name="connsiteY9" fmla="*/ 2814459 h 2886036"/>
              <a:gd name="connsiteX10" fmla="*/ 3086036 w 3100323"/>
              <a:gd name="connsiteY10" fmla="*/ 2814459 h 2886036"/>
              <a:gd name="connsiteX11" fmla="*/ 3028759 w 3100323"/>
              <a:gd name="connsiteY11" fmla="*/ 2871749 h 2886036"/>
              <a:gd name="connsiteX12" fmla="*/ 3028759 w 3100323"/>
              <a:gd name="connsiteY12" fmla="*/ 2871749 h 2886036"/>
              <a:gd name="connsiteX13" fmla="*/ 3028759 w 3100323"/>
              <a:gd name="connsiteY13" fmla="*/ 2871749 h 2886036"/>
              <a:gd name="connsiteX14" fmla="*/ 71564 w 3100323"/>
              <a:gd name="connsiteY14" fmla="*/ 2871749 h 2886036"/>
              <a:gd name="connsiteX15" fmla="*/ 71564 w 3100323"/>
              <a:gd name="connsiteY15" fmla="*/ 2871749 h 2886036"/>
              <a:gd name="connsiteX16" fmla="*/ 14287 w 3100323"/>
              <a:gd name="connsiteY16" fmla="*/ 2814459 h 2886036"/>
              <a:gd name="connsiteX17" fmla="*/ 14287 w 3100323"/>
              <a:gd name="connsiteY17" fmla="*/ 2814459 h 2886036"/>
              <a:gd name="connsiteX18" fmla="*/ 14287 w 3100323"/>
              <a:gd name="connsiteY18" fmla="*/ 71564 h 28860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100323" h="2886036">
                <a:moveTo>
                  <a:pt x="14287" y="71564"/>
                </a:moveTo>
                <a:cubicBezTo>
                  <a:pt x="14287" y="39814"/>
                  <a:pt x="39814" y="14287"/>
                  <a:pt x="71564" y="14287"/>
                </a:cubicBezTo>
                <a:cubicBezTo>
                  <a:pt x="71564" y="14287"/>
                  <a:pt x="71564" y="14287"/>
                  <a:pt x="71564" y="14287"/>
                </a:cubicBezTo>
                <a:lnTo>
                  <a:pt x="71564" y="14287"/>
                </a:lnTo>
                <a:lnTo>
                  <a:pt x="3028759" y="14287"/>
                </a:lnTo>
                <a:lnTo>
                  <a:pt x="3028759" y="14287"/>
                </a:lnTo>
                <a:cubicBezTo>
                  <a:pt x="3060382" y="14287"/>
                  <a:pt x="3086036" y="39814"/>
                  <a:pt x="3086036" y="71564"/>
                </a:cubicBezTo>
                <a:cubicBezTo>
                  <a:pt x="3086036" y="71564"/>
                  <a:pt x="3086036" y="71564"/>
                  <a:pt x="3086036" y="71564"/>
                </a:cubicBezTo>
                <a:lnTo>
                  <a:pt x="3086036" y="71564"/>
                </a:lnTo>
                <a:lnTo>
                  <a:pt x="3086036" y="2814459"/>
                </a:lnTo>
                <a:lnTo>
                  <a:pt x="3086036" y="2814459"/>
                </a:lnTo>
                <a:cubicBezTo>
                  <a:pt x="3086036" y="2846095"/>
                  <a:pt x="3060382" y="2871749"/>
                  <a:pt x="3028759" y="2871749"/>
                </a:cubicBezTo>
                <a:cubicBezTo>
                  <a:pt x="3028759" y="2871749"/>
                  <a:pt x="3028759" y="2871749"/>
                  <a:pt x="3028759" y="2871749"/>
                </a:cubicBezTo>
                <a:lnTo>
                  <a:pt x="3028759" y="2871749"/>
                </a:lnTo>
                <a:lnTo>
                  <a:pt x="71564" y="2871749"/>
                </a:lnTo>
                <a:lnTo>
                  <a:pt x="71564" y="2871749"/>
                </a:lnTo>
                <a:cubicBezTo>
                  <a:pt x="39814" y="2871749"/>
                  <a:pt x="14287" y="2846095"/>
                  <a:pt x="14287" y="2814459"/>
                </a:cubicBezTo>
                <a:cubicBezTo>
                  <a:pt x="14287" y="2814459"/>
                  <a:pt x="14287" y="2814459"/>
                  <a:pt x="14287" y="2814459"/>
                </a:cubicBezTo>
                <a:lnTo>
                  <a:pt x="14287" y="7156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" y="1422400"/>
            <a:ext cx="7620000" cy="1308100"/>
          </a:xfrm>
          <a:prstGeom prst="rect">
            <a:avLst/>
          </a:prstGeom>
          <a:noFill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1100" y="3048000"/>
            <a:ext cx="2997200" cy="2743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5892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언어의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복습을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유도하는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확인학습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문제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3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870700" y="2667000"/>
            <a:ext cx="1028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문제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3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답안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98525" y="3641725"/>
            <a:ext cx="7327900" cy="1292859"/>
          </a:xfrm>
          <a:custGeom>
            <a:avLst/>
            <a:gdLst>
              <a:gd name="connsiteX0" fmla="*/ 6350 w 7327900"/>
              <a:gd name="connsiteY0" fmla="*/ 1286509 h 1292859"/>
              <a:gd name="connsiteX1" fmla="*/ 7321550 w 7327900"/>
              <a:gd name="connsiteY1" fmla="*/ 1286509 h 1292859"/>
              <a:gd name="connsiteX2" fmla="*/ 7321550 w 7327900"/>
              <a:gd name="connsiteY2" fmla="*/ 6350 h 1292859"/>
              <a:gd name="connsiteX3" fmla="*/ 6350 w 7327900"/>
              <a:gd name="connsiteY3" fmla="*/ 6350 h 1292859"/>
              <a:gd name="connsiteX4" fmla="*/ 6350 w 7327900"/>
              <a:gd name="connsiteY4" fmla="*/ 1286509 h 129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1292859">
                <a:moveTo>
                  <a:pt x="6350" y="1286509"/>
                </a:move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12865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8050" y="5041900"/>
            <a:ext cx="7327900" cy="698500"/>
          </a:xfrm>
          <a:custGeom>
            <a:avLst/>
            <a:gdLst>
              <a:gd name="connsiteX0" fmla="*/ 6350 w 7327900"/>
              <a:gd name="connsiteY0" fmla="*/ 692150 h 698500"/>
              <a:gd name="connsiteX1" fmla="*/ 7321550 w 7327900"/>
              <a:gd name="connsiteY1" fmla="*/ 692150 h 698500"/>
              <a:gd name="connsiteX2" fmla="*/ 7321550 w 7327900"/>
              <a:gd name="connsiteY2" fmla="*/ 6350 h 698500"/>
              <a:gd name="connsiteX3" fmla="*/ 6350 w 7327900"/>
              <a:gd name="connsiteY3" fmla="*/ 6350 h 698500"/>
              <a:gd name="connsiteX4" fmla="*/ 6350 w 7327900"/>
              <a:gd name="connsiteY4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698500">
                <a:moveTo>
                  <a:pt x="6350" y="692150"/>
                </a:moveTo>
                <a:lnTo>
                  <a:pt x="7321550" y="692150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04875" y="3648075"/>
            <a:ext cx="228600" cy="1280159"/>
          </a:xfrm>
          <a:custGeom>
            <a:avLst/>
            <a:gdLst>
              <a:gd name="connsiteX0" fmla="*/ 0 w 228600"/>
              <a:gd name="connsiteY0" fmla="*/ 1280159 h 1280159"/>
              <a:gd name="connsiteX1" fmla="*/ 228600 w 228600"/>
              <a:gd name="connsiteY1" fmla="*/ 1280159 h 1280159"/>
              <a:gd name="connsiteX2" fmla="*/ 228600 w 228600"/>
              <a:gd name="connsiteY2" fmla="*/ 0 h 1280159"/>
              <a:gd name="connsiteX3" fmla="*/ 0 w 228600"/>
              <a:gd name="connsiteY3" fmla="*/ 0 h 1280159"/>
              <a:gd name="connsiteX4" fmla="*/ 0 w 228600"/>
              <a:gd name="connsiteY4" fmla="*/ 1280159 h 1280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280159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14400" y="5048250"/>
            <a:ext cx="228600" cy="685800"/>
          </a:xfrm>
          <a:custGeom>
            <a:avLst/>
            <a:gdLst>
              <a:gd name="connsiteX0" fmla="*/ 0 w 228600"/>
              <a:gd name="connsiteY0" fmla="*/ 685800 h 685800"/>
              <a:gd name="connsiteX1" fmla="*/ 228600 w 228600"/>
              <a:gd name="connsiteY1" fmla="*/ 685800 h 685800"/>
              <a:gd name="connsiteX2" fmla="*/ 228600 w 228600"/>
              <a:gd name="connsiteY2" fmla="*/ 0 h 685800"/>
              <a:gd name="connsiteX3" fmla="*/ 0 w 228600"/>
              <a:gd name="connsiteY3" fmla="*/ 0 h 685800"/>
              <a:gd name="connsiteX4" fmla="*/ 0 w 228600"/>
              <a:gd name="connsiteY4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88887" y="188937"/>
            <a:ext cx="8766175" cy="6480175"/>
          </a:xfrm>
          <a:custGeom>
            <a:avLst/>
            <a:gdLst>
              <a:gd name="connsiteX0" fmla="*/ 25400 w 8766175"/>
              <a:gd name="connsiteY0" fmla="*/ 6454775 h 6480175"/>
              <a:gd name="connsiteX1" fmla="*/ 8740774 w 8766175"/>
              <a:gd name="connsiteY1" fmla="*/ 6454775 h 6480175"/>
              <a:gd name="connsiteX2" fmla="*/ 8740774 w 8766175"/>
              <a:gd name="connsiteY2" fmla="*/ 25400 h 6480175"/>
              <a:gd name="connsiteX3" fmla="*/ 25400 w 8766175"/>
              <a:gd name="connsiteY3" fmla="*/ 25400 h 6480175"/>
              <a:gd name="connsiteX4" fmla="*/ 25400 w 8766175"/>
              <a:gd name="connsiteY4" fmla="*/ 6454775 h 6480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66175" h="6480175">
                <a:moveTo>
                  <a:pt x="25400" y="6454775"/>
                </a:moveTo>
                <a:lnTo>
                  <a:pt x="8740774" y="6454775"/>
                </a:lnTo>
                <a:lnTo>
                  <a:pt x="8740774" y="25400"/>
                </a:lnTo>
                <a:lnTo>
                  <a:pt x="25400" y="25400"/>
                </a:lnTo>
                <a:lnTo>
                  <a:pt x="25400" y="64547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13000" y="3898900"/>
            <a:ext cx="56261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Chapter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02-2.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새로운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자료형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bool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1321308" y="3133661"/>
            <a:ext cx="519112" cy="233362"/>
          </a:xfrm>
          <a:custGeom>
            <a:avLst/>
            <a:gdLst>
              <a:gd name="connsiteX0" fmla="*/ 9525 w 519112"/>
              <a:gd name="connsiteY0" fmla="*/ 223837 h 233362"/>
              <a:gd name="connsiteX1" fmla="*/ 509587 w 519112"/>
              <a:gd name="connsiteY1" fmla="*/ 223837 h 233362"/>
              <a:gd name="connsiteX2" fmla="*/ 509587 w 519112"/>
              <a:gd name="connsiteY2" fmla="*/ 9525 h 233362"/>
              <a:gd name="connsiteX3" fmla="*/ 9525 w 519112"/>
              <a:gd name="connsiteY3" fmla="*/ 9525 h 233362"/>
              <a:gd name="connsiteX4" fmla="*/ 9525 w 519112"/>
              <a:gd name="connsiteY4" fmla="*/ 223837 h 2333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9112" h="233362">
                <a:moveTo>
                  <a:pt x="9525" y="223837"/>
                </a:moveTo>
                <a:lnTo>
                  <a:pt x="509587" y="223837"/>
                </a:lnTo>
                <a:lnTo>
                  <a:pt x="509587" y="9525"/>
                </a:lnTo>
                <a:lnTo>
                  <a:pt x="9525" y="9525"/>
                </a:lnTo>
                <a:lnTo>
                  <a:pt x="9525" y="2238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843462" y="2785046"/>
            <a:ext cx="4171950" cy="1028700"/>
          </a:xfrm>
          <a:custGeom>
            <a:avLst/>
            <a:gdLst>
              <a:gd name="connsiteX0" fmla="*/ 14287 w 4171950"/>
              <a:gd name="connsiteY0" fmla="*/ 46926 h 1028700"/>
              <a:gd name="connsiteX1" fmla="*/ 47053 w 4171950"/>
              <a:gd name="connsiteY1" fmla="*/ 14287 h 1028700"/>
              <a:gd name="connsiteX2" fmla="*/ 47053 w 4171950"/>
              <a:gd name="connsiteY2" fmla="*/ 14287 h 1028700"/>
              <a:gd name="connsiteX3" fmla="*/ 47053 w 4171950"/>
              <a:gd name="connsiteY3" fmla="*/ 14287 h 1028700"/>
              <a:gd name="connsiteX4" fmla="*/ 4125023 w 4171950"/>
              <a:gd name="connsiteY4" fmla="*/ 14287 h 1028700"/>
              <a:gd name="connsiteX5" fmla="*/ 4125023 w 4171950"/>
              <a:gd name="connsiteY5" fmla="*/ 14287 h 1028700"/>
              <a:gd name="connsiteX6" fmla="*/ 4157662 w 4171950"/>
              <a:gd name="connsiteY6" fmla="*/ 46926 h 1028700"/>
              <a:gd name="connsiteX7" fmla="*/ 4157662 w 4171950"/>
              <a:gd name="connsiteY7" fmla="*/ 46926 h 1028700"/>
              <a:gd name="connsiteX8" fmla="*/ 4157662 w 4171950"/>
              <a:gd name="connsiteY8" fmla="*/ 46926 h 1028700"/>
              <a:gd name="connsiteX9" fmla="*/ 4157662 w 4171950"/>
              <a:gd name="connsiteY9" fmla="*/ 981646 h 1028700"/>
              <a:gd name="connsiteX10" fmla="*/ 4157662 w 4171950"/>
              <a:gd name="connsiteY10" fmla="*/ 981646 h 1028700"/>
              <a:gd name="connsiteX11" fmla="*/ 4125023 w 4171950"/>
              <a:gd name="connsiteY11" fmla="*/ 1014412 h 1028700"/>
              <a:gd name="connsiteX12" fmla="*/ 4125023 w 4171950"/>
              <a:gd name="connsiteY12" fmla="*/ 1014412 h 1028700"/>
              <a:gd name="connsiteX13" fmla="*/ 4125023 w 4171950"/>
              <a:gd name="connsiteY13" fmla="*/ 1014412 h 1028700"/>
              <a:gd name="connsiteX14" fmla="*/ 47053 w 4171950"/>
              <a:gd name="connsiteY14" fmla="*/ 1014412 h 1028700"/>
              <a:gd name="connsiteX15" fmla="*/ 47053 w 4171950"/>
              <a:gd name="connsiteY15" fmla="*/ 1014412 h 1028700"/>
              <a:gd name="connsiteX16" fmla="*/ 14287 w 4171950"/>
              <a:gd name="connsiteY16" fmla="*/ 981646 h 1028700"/>
              <a:gd name="connsiteX17" fmla="*/ 14287 w 4171950"/>
              <a:gd name="connsiteY17" fmla="*/ 981646 h 1028700"/>
              <a:gd name="connsiteX18" fmla="*/ 14287 w 4171950"/>
              <a:gd name="connsiteY18" fmla="*/ 46926 h 1028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171950" h="1028700">
                <a:moveTo>
                  <a:pt x="14287" y="46926"/>
                </a:moveTo>
                <a:cubicBezTo>
                  <a:pt x="14287" y="28892"/>
                  <a:pt x="28892" y="14287"/>
                  <a:pt x="47053" y="14287"/>
                </a:cubicBezTo>
                <a:cubicBezTo>
                  <a:pt x="47053" y="14287"/>
                  <a:pt x="47053" y="14287"/>
                  <a:pt x="47053" y="14287"/>
                </a:cubicBezTo>
                <a:lnTo>
                  <a:pt x="47053" y="14287"/>
                </a:lnTo>
                <a:lnTo>
                  <a:pt x="4125023" y="14287"/>
                </a:lnTo>
                <a:lnTo>
                  <a:pt x="4125023" y="14287"/>
                </a:lnTo>
                <a:cubicBezTo>
                  <a:pt x="4143057" y="14287"/>
                  <a:pt x="4157662" y="28892"/>
                  <a:pt x="4157662" y="46926"/>
                </a:cubicBezTo>
                <a:cubicBezTo>
                  <a:pt x="4157662" y="46926"/>
                  <a:pt x="4157662" y="46926"/>
                  <a:pt x="4157662" y="46926"/>
                </a:cubicBezTo>
                <a:lnTo>
                  <a:pt x="4157662" y="46926"/>
                </a:lnTo>
                <a:lnTo>
                  <a:pt x="4157662" y="981646"/>
                </a:lnTo>
                <a:lnTo>
                  <a:pt x="4157662" y="981646"/>
                </a:lnTo>
                <a:cubicBezTo>
                  <a:pt x="4157662" y="999807"/>
                  <a:pt x="4143057" y="1014412"/>
                  <a:pt x="4125023" y="1014412"/>
                </a:cubicBezTo>
                <a:cubicBezTo>
                  <a:pt x="4125023" y="1014412"/>
                  <a:pt x="4125023" y="1014412"/>
                  <a:pt x="4125023" y="1014412"/>
                </a:cubicBezTo>
                <a:lnTo>
                  <a:pt x="4125023" y="1014412"/>
                </a:lnTo>
                <a:lnTo>
                  <a:pt x="47053" y="1014412"/>
                </a:lnTo>
                <a:lnTo>
                  <a:pt x="47053" y="1014412"/>
                </a:lnTo>
                <a:cubicBezTo>
                  <a:pt x="28892" y="1014412"/>
                  <a:pt x="14287" y="999807"/>
                  <a:pt x="14287" y="981646"/>
                </a:cubicBezTo>
                <a:cubicBezTo>
                  <a:pt x="14287" y="981646"/>
                  <a:pt x="14287" y="981646"/>
                  <a:pt x="14287" y="981646"/>
                </a:cubicBezTo>
                <a:lnTo>
                  <a:pt x="14287" y="469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701800"/>
            <a:ext cx="4318000" cy="4381500"/>
          </a:xfrm>
          <a:prstGeom prst="rect">
            <a:avLst/>
          </a:prstGeom>
          <a:noFill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4900" y="2921000"/>
            <a:ext cx="4089400" cy="800100"/>
          </a:xfrm>
          <a:prstGeom prst="rect">
            <a:avLst/>
          </a:prstGeom>
          <a:noFill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0" y="4330700"/>
            <a:ext cx="2387600" cy="1752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375400" y="4038600"/>
            <a:ext cx="673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00" dirty="0" smtClean="0">
                <a:solidFill>
                  <a:srgbClr val="009900"/>
                </a:solidFill>
                <a:latin typeface="휴먼편지체" pitchFamily="18" charset="0"/>
                <a:cs typeface="휴먼편지체" pitchFamily="18" charset="0"/>
              </a:rPr>
              <a:t>실행결과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546100" y="469900"/>
            <a:ext cx="8279895" cy="20467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4394200" algn="l"/>
              </a:tabLst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‘참’을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의미하는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true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와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‘거짓’을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의미하는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false</a:t>
            </a: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394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true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는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‘참’을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의미하는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바이트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데이터이고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false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는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‘거</a:t>
            </a:r>
          </a:p>
          <a:p>
            <a:pPr>
              <a:lnSpc>
                <a:spcPts val="2100"/>
              </a:lnSpc>
              <a:tabLst>
                <a:tab pos="4394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짓’을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의미하는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바이트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데이터이다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이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둘은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각각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정수</a:t>
            </a:r>
          </a:p>
          <a:p>
            <a:pPr>
              <a:lnSpc>
                <a:spcPts val="2100"/>
              </a:lnSpc>
              <a:tabLst>
                <a:tab pos="4394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과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이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아니다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그러나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정수가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와야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할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위치에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오게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되</a:t>
            </a:r>
          </a:p>
          <a:p>
            <a:pPr>
              <a:lnSpc>
                <a:spcPts val="2100"/>
              </a:lnSpc>
              <a:tabLst>
                <a:tab pos="4394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면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각각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과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err="1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으로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변</a:t>
            </a:r>
            <a:r>
              <a:rPr lang="ko-KR" altLang="en-US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환이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된다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627037" y="1412875"/>
            <a:ext cx="8175714" cy="1317625"/>
          </a:xfrm>
          <a:custGeom>
            <a:avLst/>
            <a:gdLst>
              <a:gd name="connsiteX0" fmla="*/ 15875 w 8175714"/>
              <a:gd name="connsiteY0" fmla="*/ 39369 h 1317625"/>
              <a:gd name="connsiteX1" fmla="*/ 39357 w 8175714"/>
              <a:gd name="connsiteY1" fmla="*/ 15875 h 1317625"/>
              <a:gd name="connsiteX2" fmla="*/ 39357 w 8175714"/>
              <a:gd name="connsiteY2" fmla="*/ 15875 h 1317625"/>
              <a:gd name="connsiteX3" fmla="*/ 39357 w 8175714"/>
              <a:gd name="connsiteY3" fmla="*/ 15875 h 1317625"/>
              <a:gd name="connsiteX4" fmla="*/ 8136344 w 8175714"/>
              <a:gd name="connsiteY4" fmla="*/ 15875 h 1317625"/>
              <a:gd name="connsiteX5" fmla="*/ 8136344 w 8175714"/>
              <a:gd name="connsiteY5" fmla="*/ 15875 h 1317625"/>
              <a:gd name="connsiteX6" fmla="*/ 8159838 w 8175714"/>
              <a:gd name="connsiteY6" fmla="*/ 39369 h 1317625"/>
              <a:gd name="connsiteX7" fmla="*/ 8159838 w 8175714"/>
              <a:gd name="connsiteY7" fmla="*/ 39369 h 1317625"/>
              <a:gd name="connsiteX8" fmla="*/ 8159838 w 8175714"/>
              <a:gd name="connsiteY8" fmla="*/ 39369 h 1317625"/>
              <a:gd name="connsiteX9" fmla="*/ 8159838 w 8175714"/>
              <a:gd name="connsiteY9" fmla="*/ 1278254 h 1317625"/>
              <a:gd name="connsiteX10" fmla="*/ 8159838 w 8175714"/>
              <a:gd name="connsiteY10" fmla="*/ 1278254 h 1317625"/>
              <a:gd name="connsiteX11" fmla="*/ 8136344 w 8175714"/>
              <a:gd name="connsiteY11" fmla="*/ 1301750 h 1317625"/>
              <a:gd name="connsiteX12" fmla="*/ 8136344 w 8175714"/>
              <a:gd name="connsiteY12" fmla="*/ 1301750 h 1317625"/>
              <a:gd name="connsiteX13" fmla="*/ 8136344 w 8175714"/>
              <a:gd name="connsiteY13" fmla="*/ 1301750 h 1317625"/>
              <a:gd name="connsiteX14" fmla="*/ 39357 w 8175714"/>
              <a:gd name="connsiteY14" fmla="*/ 1301750 h 1317625"/>
              <a:gd name="connsiteX15" fmla="*/ 39357 w 8175714"/>
              <a:gd name="connsiteY15" fmla="*/ 1301750 h 1317625"/>
              <a:gd name="connsiteX16" fmla="*/ 15875 w 8175714"/>
              <a:gd name="connsiteY16" fmla="*/ 1278254 h 1317625"/>
              <a:gd name="connsiteX17" fmla="*/ 15875 w 8175714"/>
              <a:gd name="connsiteY17" fmla="*/ 1278254 h 1317625"/>
              <a:gd name="connsiteX18" fmla="*/ 15875 w 8175714"/>
              <a:gd name="connsiteY18" fmla="*/ 39369 h 1317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8175714" h="1317625">
                <a:moveTo>
                  <a:pt x="15875" y="39369"/>
                </a:moveTo>
                <a:cubicBezTo>
                  <a:pt x="15875" y="26416"/>
                  <a:pt x="26390" y="15875"/>
                  <a:pt x="39357" y="15875"/>
                </a:cubicBezTo>
                <a:cubicBezTo>
                  <a:pt x="39357" y="15875"/>
                  <a:pt x="39357" y="15875"/>
                  <a:pt x="39357" y="15875"/>
                </a:cubicBezTo>
                <a:lnTo>
                  <a:pt x="39357" y="15875"/>
                </a:lnTo>
                <a:lnTo>
                  <a:pt x="8136344" y="15875"/>
                </a:lnTo>
                <a:lnTo>
                  <a:pt x="8136344" y="15875"/>
                </a:lnTo>
                <a:cubicBezTo>
                  <a:pt x="8149297" y="15875"/>
                  <a:pt x="8159838" y="26416"/>
                  <a:pt x="8159838" y="39369"/>
                </a:cubicBezTo>
                <a:cubicBezTo>
                  <a:pt x="8159838" y="39369"/>
                  <a:pt x="8159838" y="39369"/>
                  <a:pt x="8159838" y="39369"/>
                </a:cubicBezTo>
                <a:lnTo>
                  <a:pt x="8159838" y="39369"/>
                </a:lnTo>
                <a:lnTo>
                  <a:pt x="8159838" y="1278254"/>
                </a:lnTo>
                <a:lnTo>
                  <a:pt x="8159838" y="1278254"/>
                </a:lnTo>
                <a:cubicBezTo>
                  <a:pt x="8159838" y="1291208"/>
                  <a:pt x="8149297" y="1301750"/>
                  <a:pt x="8136344" y="1301750"/>
                </a:cubicBezTo>
                <a:cubicBezTo>
                  <a:pt x="8136344" y="1301750"/>
                  <a:pt x="8136344" y="1301750"/>
                  <a:pt x="8136344" y="1301750"/>
                </a:cubicBezTo>
                <a:lnTo>
                  <a:pt x="8136344" y="1301750"/>
                </a:lnTo>
                <a:lnTo>
                  <a:pt x="39357" y="1301750"/>
                </a:lnTo>
                <a:lnTo>
                  <a:pt x="39357" y="1301750"/>
                </a:lnTo>
                <a:cubicBezTo>
                  <a:pt x="26390" y="1301750"/>
                  <a:pt x="15875" y="1291208"/>
                  <a:pt x="15875" y="1278254"/>
                </a:cubicBezTo>
                <a:cubicBezTo>
                  <a:pt x="15875" y="1278254"/>
                  <a:pt x="15875" y="1278254"/>
                  <a:pt x="15875" y="1278254"/>
                </a:cubicBezTo>
                <a:lnTo>
                  <a:pt x="15875" y="3936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857224" y="1214374"/>
            <a:ext cx="1571625" cy="571499"/>
          </a:xfrm>
          <a:custGeom>
            <a:avLst/>
            <a:gdLst>
              <a:gd name="connsiteX0" fmla="*/ 0 w 1571625"/>
              <a:gd name="connsiteY0" fmla="*/ 571499 h 571499"/>
              <a:gd name="connsiteX1" fmla="*/ 1571625 w 1571625"/>
              <a:gd name="connsiteY1" fmla="*/ 571499 h 571499"/>
              <a:gd name="connsiteX2" fmla="*/ 1571625 w 1571625"/>
              <a:gd name="connsiteY2" fmla="*/ 0 h 571499"/>
              <a:gd name="connsiteX3" fmla="*/ 0 w 1571625"/>
              <a:gd name="connsiteY3" fmla="*/ 0 h 571499"/>
              <a:gd name="connsiteX4" fmla="*/ 0 w 1571625"/>
              <a:gd name="connsiteY4" fmla="*/ 571499 h 5714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71625" h="571499">
                <a:moveTo>
                  <a:pt x="0" y="571499"/>
                </a:moveTo>
                <a:lnTo>
                  <a:pt x="1571625" y="571499"/>
                </a:lnTo>
                <a:lnTo>
                  <a:pt x="1571625" y="0"/>
                </a:lnTo>
                <a:lnTo>
                  <a:pt x="0" y="0"/>
                </a:lnTo>
                <a:lnTo>
                  <a:pt x="0" y="5714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6557962" y="1914461"/>
            <a:ext cx="2100326" cy="671576"/>
          </a:xfrm>
          <a:custGeom>
            <a:avLst/>
            <a:gdLst>
              <a:gd name="connsiteX0" fmla="*/ 14287 w 2100326"/>
              <a:gd name="connsiteY0" fmla="*/ 27241 h 671576"/>
              <a:gd name="connsiteX1" fmla="*/ 27241 w 2100326"/>
              <a:gd name="connsiteY1" fmla="*/ 14287 h 671576"/>
              <a:gd name="connsiteX2" fmla="*/ 27241 w 2100326"/>
              <a:gd name="connsiteY2" fmla="*/ 14287 h 671576"/>
              <a:gd name="connsiteX3" fmla="*/ 27241 w 2100326"/>
              <a:gd name="connsiteY3" fmla="*/ 14287 h 671576"/>
              <a:gd name="connsiteX4" fmla="*/ 2073084 w 2100326"/>
              <a:gd name="connsiteY4" fmla="*/ 14287 h 671576"/>
              <a:gd name="connsiteX5" fmla="*/ 2073084 w 2100326"/>
              <a:gd name="connsiteY5" fmla="*/ 14287 h 671576"/>
              <a:gd name="connsiteX6" fmla="*/ 2086038 w 2100326"/>
              <a:gd name="connsiteY6" fmla="*/ 27241 h 671576"/>
              <a:gd name="connsiteX7" fmla="*/ 2086038 w 2100326"/>
              <a:gd name="connsiteY7" fmla="*/ 27241 h 671576"/>
              <a:gd name="connsiteX8" fmla="*/ 2086038 w 2100326"/>
              <a:gd name="connsiteY8" fmla="*/ 27241 h 671576"/>
              <a:gd name="connsiteX9" fmla="*/ 2086038 w 2100326"/>
              <a:gd name="connsiteY9" fmla="*/ 644334 h 671576"/>
              <a:gd name="connsiteX10" fmla="*/ 2086038 w 2100326"/>
              <a:gd name="connsiteY10" fmla="*/ 644334 h 671576"/>
              <a:gd name="connsiteX11" fmla="*/ 2073084 w 2100326"/>
              <a:gd name="connsiteY11" fmla="*/ 657288 h 671576"/>
              <a:gd name="connsiteX12" fmla="*/ 2073084 w 2100326"/>
              <a:gd name="connsiteY12" fmla="*/ 657288 h 671576"/>
              <a:gd name="connsiteX13" fmla="*/ 2073084 w 2100326"/>
              <a:gd name="connsiteY13" fmla="*/ 657288 h 671576"/>
              <a:gd name="connsiteX14" fmla="*/ 27241 w 2100326"/>
              <a:gd name="connsiteY14" fmla="*/ 657288 h 671576"/>
              <a:gd name="connsiteX15" fmla="*/ 27241 w 2100326"/>
              <a:gd name="connsiteY15" fmla="*/ 657288 h 671576"/>
              <a:gd name="connsiteX16" fmla="*/ 14287 w 2100326"/>
              <a:gd name="connsiteY16" fmla="*/ 644334 h 671576"/>
              <a:gd name="connsiteX17" fmla="*/ 14287 w 2100326"/>
              <a:gd name="connsiteY17" fmla="*/ 644334 h 671576"/>
              <a:gd name="connsiteX18" fmla="*/ 14287 w 2100326"/>
              <a:gd name="connsiteY18" fmla="*/ 27241 h 6715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100326" h="671576">
                <a:moveTo>
                  <a:pt x="14287" y="27241"/>
                </a:moveTo>
                <a:cubicBezTo>
                  <a:pt x="14287" y="20129"/>
                  <a:pt x="20129" y="14287"/>
                  <a:pt x="27241" y="14287"/>
                </a:cubicBezTo>
                <a:cubicBezTo>
                  <a:pt x="27241" y="14287"/>
                  <a:pt x="27241" y="14287"/>
                  <a:pt x="27241" y="14287"/>
                </a:cubicBezTo>
                <a:lnTo>
                  <a:pt x="27241" y="14287"/>
                </a:lnTo>
                <a:lnTo>
                  <a:pt x="2073084" y="14287"/>
                </a:lnTo>
                <a:lnTo>
                  <a:pt x="2073084" y="14287"/>
                </a:lnTo>
                <a:cubicBezTo>
                  <a:pt x="2080196" y="14287"/>
                  <a:pt x="2086038" y="20129"/>
                  <a:pt x="2086038" y="27241"/>
                </a:cubicBezTo>
                <a:cubicBezTo>
                  <a:pt x="2086038" y="27241"/>
                  <a:pt x="2086038" y="27241"/>
                  <a:pt x="2086038" y="27241"/>
                </a:cubicBezTo>
                <a:lnTo>
                  <a:pt x="2086038" y="27241"/>
                </a:lnTo>
                <a:lnTo>
                  <a:pt x="2086038" y="644334"/>
                </a:lnTo>
                <a:lnTo>
                  <a:pt x="2086038" y="644334"/>
                </a:lnTo>
                <a:cubicBezTo>
                  <a:pt x="2086038" y="651573"/>
                  <a:pt x="2080196" y="657288"/>
                  <a:pt x="2073084" y="657288"/>
                </a:cubicBezTo>
                <a:cubicBezTo>
                  <a:pt x="2073084" y="657288"/>
                  <a:pt x="2073084" y="657288"/>
                  <a:pt x="2073084" y="657288"/>
                </a:cubicBezTo>
                <a:lnTo>
                  <a:pt x="2073084" y="657288"/>
                </a:lnTo>
                <a:lnTo>
                  <a:pt x="27241" y="657288"/>
                </a:lnTo>
                <a:lnTo>
                  <a:pt x="27241" y="657288"/>
                </a:lnTo>
                <a:cubicBezTo>
                  <a:pt x="20129" y="657288"/>
                  <a:pt x="14287" y="651573"/>
                  <a:pt x="14287" y="644334"/>
                </a:cubicBezTo>
                <a:cubicBezTo>
                  <a:pt x="14287" y="644334"/>
                  <a:pt x="14287" y="644334"/>
                  <a:pt x="14287" y="644334"/>
                </a:cubicBezTo>
                <a:lnTo>
                  <a:pt x="14287" y="2724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2844800"/>
            <a:ext cx="3479800" cy="3365500"/>
          </a:xfrm>
          <a:prstGeom prst="rect">
            <a:avLst/>
          </a:prstGeom>
          <a:noFill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5900" y="1993900"/>
            <a:ext cx="2108200" cy="546100"/>
          </a:xfrm>
          <a:prstGeom prst="rect">
            <a:avLst/>
          </a:prstGeom>
          <a:noFill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78300" y="3721100"/>
            <a:ext cx="1828800" cy="622300"/>
          </a:xfrm>
          <a:prstGeom prst="rect">
            <a:avLst/>
          </a:prstGeom>
          <a:noFill/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27500" y="4419600"/>
            <a:ext cx="2641600" cy="181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14400" y="1816100"/>
            <a:ext cx="76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11" dirty="0" smtClean="0">
                <a:solidFill>
                  <a:srgbClr val="9FB8CD"/>
                </a:solidFill>
                <a:latin typeface="Times New Roman" pitchFamily="18" charset="0"/>
                <a:cs typeface="Times New Roman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211" dirty="0" smtClean="0">
                <a:solidFill>
                  <a:srgbClr val="9FB8CD"/>
                </a:solidFill>
                <a:latin typeface="Times New Roman" pitchFamily="18" charset="0"/>
                <a:cs typeface="Times New Roman" pitchFamily="18" charset="0"/>
              </a:rPr>
              <a:t>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1193800" y="1739900"/>
            <a:ext cx="5384487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true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와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false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는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bool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형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데이터이다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true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와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false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정보를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저장</a:t>
            </a:r>
            <a:r>
              <a:rPr lang="ko-KR" altLang="en-US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할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있는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변수는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bool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형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변수이다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546100" y="431800"/>
            <a:ext cx="17399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520700" algn="l"/>
              </a:tabLst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자료형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bool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898" dirty="0" smtClean="0">
                <a:solidFill>
                  <a:srgbClr val="528693"/>
                </a:solidFill>
                <a:latin typeface="Gill Sans MT" pitchFamily="18" charset="0"/>
                <a:cs typeface="Gill Sans MT" pitchFamily="18" charset="0"/>
              </a:rPr>
              <a:t>bool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이해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5130800" y="3492500"/>
            <a:ext cx="673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00" dirty="0" smtClean="0">
                <a:solidFill>
                  <a:srgbClr val="009900"/>
                </a:solidFill>
                <a:latin typeface="휴먼편지체" pitchFamily="18" charset="0"/>
                <a:cs typeface="휴먼편지체" pitchFamily="18" charset="0"/>
              </a:rPr>
              <a:t>실행결과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2571750" y="1946655"/>
            <a:ext cx="11176" cy="178561"/>
          </a:xfrm>
          <a:custGeom>
            <a:avLst/>
            <a:gdLst>
              <a:gd name="connsiteX0" fmla="*/ 5588 w 11176"/>
              <a:gd name="connsiteY0" fmla="*/ 0 h 178561"/>
              <a:gd name="connsiteX1" fmla="*/ 5588 w 11176"/>
              <a:gd name="connsiteY1" fmla="*/ 178561 h 178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76" h="178561">
                <a:moveTo>
                  <a:pt x="5588" y="0"/>
                </a:moveTo>
                <a:lnTo>
                  <a:pt x="5588" y="178561"/>
                </a:lnTo>
              </a:path>
            </a:pathLst>
          </a:custGeom>
          <a:ln w="127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2594101" y="1946655"/>
            <a:ext cx="22225" cy="178561"/>
          </a:xfrm>
          <a:custGeom>
            <a:avLst/>
            <a:gdLst>
              <a:gd name="connsiteX0" fmla="*/ 11112 w 22225"/>
              <a:gd name="connsiteY0" fmla="*/ 0 h 178561"/>
              <a:gd name="connsiteX1" fmla="*/ 11112 w 22225"/>
              <a:gd name="connsiteY1" fmla="*/ 178561 h 178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78561">
                <a:moveTo>
                  <a:pt x="11112" y="0"/>
                </a:moveTo>
                <a:lnTo>
                  <a:pt x="11112" y="178561"/>
                </a:lnTo>
              </a:path>
            </a:pathLst>
          </a:custGeom>
          <a:ln w="254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2627502" y="1857375"/>
            <a:ext cx="372872" cy="357123"/>
          </a:xfrm>
          <a:custGeom>
            <a:avLst/>
            <a:gdLst>
              <a:gd name="connsiteX0" fmla="*/ 0 w 372872"/>
              <a:gd name="connsiteY0" fmla="*/ 89280 h 357123"/>
              <a:gd name="connsiteX1" fmla="*/ 194310 w 372872"/>
              <a:gd name="connsiteY1" fmla="*/ 89280 h 357123"/>
              <a:gd name="connsiteX2" fmla="*/ 194310 w 372872"/>
              <a:gd name="connsiteY2" fmla="*/ 0 h 357123"/>
              <a:gd name="connsiteX3" fmla="*/ 372872 w 372872"/>
              <a:gd name="connsiteY3" fmla="*/ 178561 h 357123"/>
              <a:gd name="connsiteX4" fmla="*/ 194310 w 372872"/>
              <a:gd name="connsiteY4" fmla="*/ 357123 h 357123"/>
              <a:gd name="connsiteX5" fmla="*/ 194310 w 372872"/>
              <a:gd name="connsiteY5" fmla="*/ 267842 h 357123"/>
              <a:gd name="connsiteX6" fmla="*/ 0 w 372872"/>
              <a:gd name="connsiteY6" fmla="*/ 267842 h 357123"/>
              <a:gd name="connsiteX7" fmla="*/ 0 w 372872"/>
              <a:gd name="connsiteY7" fmla="*/ 89280 h 357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72872" h="357123">
                <a:moveTo>
                  <a:pt x="0" y="89280"/>
                </a:moveTo>
                <a:lnTo>
                  <a:pt x="194310" y="89280"/>
                </a:lnTo>
                <a:lnTo>
                  <a:pt x="194310" y="0"/>
                </a:lnTo>
                <a:lnTo>
                  <a:pt x="372872" y="178561"/>
                </a:lnTo>
                <a:lnTo>
                  <a:pt x="194310" y="357123"/>
                </a:lnTo>
                <a:lnTo>
                  <a:pt x="194310" y="267842"/>
                </a:lnTo>
                <a:lnTo>
                  <a:pt x="0" y="267842"/>
                </a:lnTo>
                <a:lnTo>
                  <a:pt x="0" y="89280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628624" y="1485836"/>
            <a:ext cx="4886414" cy="1528825"/>
          </a:xfrm>
          <a:custGeom>
            <a:avLst/>
            <a:gdLst>
              <a:gd name="connsiteX0" fmla="*/ 14287 w 4886414"/>
              <a:gd name="connsiteY0" fmla="*/ 44386 h 1528825"/>
              <a:gd name="connsiteX1" fmla="*/ 44361 w 4886414"/>
              <a:gd name="connsiteY1" fmla="*/ 14287 h 1528825"/>
              <a:gd name="connsiteX2" fmla="*/ 44361 w 4886414"/>
              <a:gd name="connsiteY2" fmla="*/ 14287 h 1528825"/>
              <a:gd name="connsiteX3" fmla="*/ 44361 w 4886414"/>
              <a:gd name="connsiteY3" fmla="*/ 14287 h 1528825"/>
              <a:gd name="connsiteX4" fmla="*/ 4842027 w 4886414"/>
              <a:gd name="connsiteY4" fmla="*/ 14287 h 1528825"/>
              <a:gd name="connsiteX5" fmla="*/ 4842027 w 4886414"/>
              <a:gd name="connsiteY5" fmla="*/ 14287 h 1528825"/>
              <a:gd name="connsiteX6" fmla="*/ 4872126 w 4886414"/>
              <a:gd name="connsiteY6" fmla="*/ 44386 h 1528825"/>
              <a:gd name="connsiteX7" fmla="*/ 4872126 w 4886414"/>
              <a:gd name="connsiteY7" fmla="*/ 44386 h 1528825"/>
              <a:gd name="connsiteX8" fmla="*/ 4872126 w 4886414"/>
              <a:gd name="connsiteY8" fmla="*/ 44386 h 1528825"/>
              <a:gd name="connsiteX9" fmla="*/ 4872126 w 4886414"/>
              <a:gd name="connsiteY9" fmla="*/ 1484439 h 1528825"/>
              <a:gd name="connsiteX10" fmla="*/ 4872126 w 4886414"/>
              <a:gd name="connsiteY10" fmla="*/ 1484439 h 1528825"/>
              <a:gd name="connsiteX11" fmla="*/ 4842027 w 4886414"/>
              <a:gd name="connsiteY11" fmla="*/ 1514538 h 1528825"/>
              <a:gd name="connsiteX12" fmla="*/ 4842027 w 4886414"/>
              <a:gd name="connsiteY12" fmla="*/ 1514538 h 1528825"/>
              <a:gd name="connsiteX13" fmla="*/ 4842027 w 4886414"/>
              <a:gd name="connsiteY13" fmla="*/ 1514538 h 1528825"/>
              <a:gd name="connsiteX14" fmla="*/ 44361 w 4886414"/>
              <a:gd name="connsiteY14" fmla="*/ 1514538 h 1528825"/>
              <a:gd name="connsiteX15" fmla="*/ 44361 w 4886414"/>
              <a:gd name="connsiteY15" fmla="*/ 1514538 h 1528825"/>
              <a:gd name="connsiteX16" fmla="*/ 14287 w 4886414"/>
              <a:gd name="connsiteY16" fmla="*/ 1484439 h 1528825"/>
              <a:gd name="connsiteX17" fmla="*/ 14287 w 4886414"/>
              <a:gd name="connsiteY17" fmla="*/ 1484439 h 1528825"/>
              <a:gd name="connsiteX18" fmla="*/ 14287 w 4886414"/>
              <a:gd name="connsiteY18" fmla="*/ 44386 h 1528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886414" h="1528825">
                <a:moveTo>
                  <a:pt x="14287" y="44386"/>
                </a:moveTo>
                <a:cubicBezTo>
                  <a:pt x="14287" y="27749"/>
                  <a:pt x="27749" y="14287"/>
                  <a:pt x="44361" y="14287"/>
                </a:cubicBezTo>
                <a:cubicBezTo>
                  <a:pt x="44361" y="14287"/>
                  <a:pt x="44361" y="14287"/>
                  <a:pt x="44361" y="14287"/>
                </a:cubicBezTo>
                <a:lnTo>
                  <a:pt x="44361" y="14287"/>
                </a:lnTo>
                <a:lnTo>
                  <a:pt x="4842027" y="14287"/>
                </a:lnTo>
                <a:lnTo>
                  <a:pt x="4842027" y="14287"/>
                </a:lnTo>
                <a:cubicBezTo>
                  <a:pt x="4858664" y="14287"/>
                  <a:pt x="4872126" y="27749"/>
                  <a:pt x="4872126" y="44386"/>
                </a:cubicBezTo>
                <a:cubicBezTo>
                  <a:pt x="4872126" y="44386"/>
                  <a:pt x="4872126" y="44386"/>
                  <a:pt x="4872126" y="44386"/>
                </a:cubicBezTo>
                <a:lnTo>
                  <a:pt x="4872126" y="44386"/>
                </a:lnTo>
                <a:lnTo>
                  <a:pt x="4872126" y="1484439"/>
                </a:lnTo>
                <a:lnTo>
                  <a:pt x="4872126" y="1484439"/>
                </a:lnTo>
                <a:cubicBezTo>
                  <a:pt x="4872126" y="1501076"/>
                  <a:pt x="4858664" y="1514538"/>
                  <a:pt x="4842027" y="1514538"/>
                </a:cubicBezTo>
                <a:cubicBezTo>
                  <a:pt x="4842027" y="1514538"/>
                  <a:pt x="4842027" y="1514538"/>
                  <a:pt x="4842027" y="1514538"/>
                </a:cubicBezTo>
                <a:lnTo>
                  <a:pt x="4842027" y="1514538"/>
                </a:lnTo>
                <a:lnTo>
                  <a:pt x="44361" y="1514538"/>
                </a:lnTo>
                <a:lnTo>
                  <a:pt x="44361" y="1514538"/>
                </a:lnTo>
                <a:cubicBezTo>
                  <a:pt x="27749" y="1514538"/>
                  <a:pt x="14287" y="1501076"/>
                  <a:pt x="14287" y="1484439"/>
                </a:cubicBezTo>
                <a:cubicBezTo>
                  <a:pt x="14287" y="1484439"/>
                  <a:pt x="14287" y="1484439"/>
                  <a:pt x="14287" y="1484439"/>
                </a:cubicBezTo>
                <a:lnTo>
                  <a:pt x="14287" y="4438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2571750" y="3661155"/>
            <a:ext cx="11176" cy="178561"/>
          </a:xfrm>
          <a:custGeom>
            <a:avLst/>
            <a:gdLst>
              <a:gd name="connsiteX0" fmla="*/ 5588 w 11176"/>
              <a:gd name="connsiteY0" fmla="*/ 0 h 178561"/>
              <a:gd name="connsiteX1" fmla="*/ 5588 w 11176"/>
              <a:gd name="connsiteY1" fmla="*/ 178561 h 178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76" h="178561">
                <a:moveTo>
                  <a:pt x="5588" y="0"/>
                </a:moveTo>
                <a:lnTo>
                  <a:pt x="5588" y="178561"/>
                </a:lnTo>
              </a:path>
            </a:pathLst>
          </a:custGeom>
          <a:ln w="127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2594101" y="3661155"/>
            <a:ext cx="22225" cy="178561"/>
          </a:xfrm>
          <a:custGeom>
            <a:avLst/>
            <a:gdLst>
              <a:gd name="connsiteX0" fmla="*/ 11112 w 22225"/>
              <a:gd name="connsiteY0" fmla="*/ 0 h 178561"/>
              <a:gd name="connsiteX1" fmla="*/ 11112 w 22225"/>
              <a:gd name="connsiteY1" fmla="*/ 178561 h 178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78561">
                <a:moveTo>
                  <a:pt x="11112" y="0"/>
                </a:moveTo>
                <a:lnTo>
                  <a:pt x="11112" y="178561"/>
                </a:lnTo>
              </a:path>
            </a:pathLst>
          </a:custGeom>
          <a:ln w="254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2627502" y="3571875"/>
            <a:ext cx="372872" cy="357251"/>
          </a:xfrm>
          <a:custGeom>
            <a:avLst/>
            <a:gdLst>
              <a:gd name="connsiteX0" fmla="*/ 0 w 372872"/>
              <a:gd name="connsiteY0" fmla="*/ 89280 h 357251"/>
              <a:gd name="connsiteX1" fmla="*/ 194310 w 372872"/>
              <a:gd name="connsiteY1" fmla="*/ 89280 h 357251"/>
              <a:gd name="connsiteX2" fmla="*/ 194310 w 372872"/>
              <a:gd name="connsiteY2" fmla="*/ 0 h 357251"/>
              <a:gd name="connsiteX3" fmla="*/ 372872 w 372872"/>
              <a:gd name="connsiteY3" fmla="*/ 178561 h 357251"/>
              <a:gd name="connsiteX4" fmla="*/ 194310 w 372872"/>
              <a:gd name="connsiteY4" fmla="*/ 357251 h 357251"/>
              <a:gd name="connsiteX5" fmla="*/ 194310 w 372872"/>
              <a:gd name="connsiteY5" fmla="*/ 267842 h 357251"/>
              <a:gd name="connsiteX6" fmla="*/ 0 w 372872"/>
              <a:gd name="connsiteY6" fmla="*/ 267842 h 357251"/>
              <a:gd name="connsiteX7" fmla="*/ 0 w 372872"/>
              <a:gd name="connsiteY7" fmla="*/ 89280 h 357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72872" h="357251">
                <a:moveTo>
                  <a:pt x="0" y="89280"/>
                </a:moveTo>
                <a:lnTo>
                  <a:pt x="194310" y="89280"/>
                </a:lnTo>
                <a:lnTo>
                  <a:pt x="194310" y="0"/>
                </a:lnTo>
                <a:lnTo>
                  <a:pt x="372872" y="178561"/>
                </a:lnTo>
                <a:lnTo>
                  <a:pt x="194310" y="357251"/>
                </a:lnTo>
                <a:lnTo>
                  <a:pt x="194310" y="267842"/>
                </a:lnTo>
                <a:lnTo>
                  <a:pt x="0" y="267842"/>
                </a:lnTo>
                <a:lnTo>
                  <a:pt x="0" y="89280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628624" y="3200336"/>
            <a:ext cx="4886414" cy="1528826"/>
          </a:xfrm>
          <a:custGeom>
            <a:avLst/>
            <a:gdLst>
              <a:gd name="connsiteX0" fmla="*/ 14287 w 4886414"/>
              <a:gd name="connsiteY0" fmla="*/ 44386 h 1528826"/>
              <a:gd name="connsiteX1" fmla="*/ 44361 w 4886414"/>
              <a:gd name="connsiteY1" fmla="*/ 14287 h 1528826"/>
              <a:gd name="connsiteX2" fmla="*/ 44361 w 4886414"/>
              <a:gd name="connsiteY2" fmla="*/ 14287 h 1528826"/>
              <a:gd name="connsiteX3" fmla="*/ 44361 w 4886414"/>
              <a:gd name="connsiteY3" fmla="*/ 14287 h 1528826"/>
              <a:gd name="connsiteX4" fmla="*/ 4842027 w 4886414"/>
              <a:gd name="connsiteY4" fmla="*/ 14287 h 1528826"/>
              <a:gd name="connsiteX5" fmla="*/ 4842027 w 4886414"/>
              <a:gd name="connsiteY5" fmla="*/ 14287 h 1528826"/>
              <a:gd name="connsiteX6" fmla="*/ 4872126 w 4886414"/>
              <a:gd name="connsiteY6" fmla="*/ 44386 h 1528826"/>
              <a:gd name="connsiteX7" fmla="*/ 4872126 w 4886414"/>
              <a:gd name="connsiteY7" fmla="*/ 44386 h 1528826"/>
              <a:gd name="connsiteX8" fmla="*/ 4872126 w 4886414"/>
              <a:gd name="connsiteY8" fmla="*/ 44386 h 1528826"/>
              <a:gd name="connsiteX9" fmla="*/ 4872126 w 4886414"/>
              <a:gd name="connsiteY9" fmla="*/ 1484439 h 1528826"/>
              <a:gd name="connsiteX10" fmla="*/ 4872126 w 4886414"/>
              <a:gd name="connsiteY10" fmla="*/ 1484439 h 1528826"/>
              <a:gd name="connsiteX11" fmla="*/ 4842027 w 4886414"/>
              <a:gd name="connsiteY11" fmla="*/ 1514538 h 1528826"/>
              <a:gd name="connsiteX12" fmla="*/ 4842027 w 4886414"/>
              <a:gd name="connsiteY12" fmla="*/ 1514538 h 1528826"/>
              <a:gd name="connsiteX13" fmla="*/ 4842027 w 4886414"/>
              <a:gd name="connsiteY13" fmla="*/ 1514538 h 1528826"/>
              <a:gd name="connsiteX14" fmla="*/ 44361 w 4886414"/>
              <a:gd name="connsiteY14" fmla="*/ 1514538 h 1528826"/>
              <a:gd name="connsiteX15" fmla="*/ 44361 w 4886414"/>
              <a:gd name="connsiteY15" fmla="*/ 1514538 h 1528826"/>
              <a:gd name="connsiteX16" fmla="*/ 14287 w 4886414"/>
              <a:gd name="connsiteY16" fmla="*/ 1484439 h 1528826"/>
              <a:gd name="connsiteX17" fmla="*/ 14287 w 4886414"/>
              <a:gd name="connsiteY17" fmla="*/ 1484439 h 1528826"/>
              <a:gd name="connsiteX18" fmla="*/ 14287 w 4886414"/>
              <a:gd name="connsiteY18" fmla="*/ 44386 h 15288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886414" h="1528826">
                <a:moveTo>
                  <a:pt x="14287" y="44386"/>
                </a:moveTo>
                <a:cubicBezTo>
                  <a:pt x="14287" y="27876"/>
                  <a:pt x="27749" y="14287"/>
                  <a:pt x="44361" y="14287"/>
                </a:cubicBezTo>
                <a:cubicBezTo>
                  <a:pt x="44361" y="14287"/>
                  <a:pt x="44361" y="14287"/>
                  <a:pt x="44361" y="14287"/>
                </a:cubicBezTo>
                <a:lnTo>
                  <a:pt x="44361" y="14287"/>
                </a:lnTo>
                <a:lnTo>
                  <a:pt x="4842027" y="14287"/>
                </a:lnTo>
                <a:lnTo>
                  <a:pt x="4842027" y="14287"/>
                </a:lnTo>
                <a:cubicBezTo>
                  <a:pt x="4858664" y="14287"/>
                  <a:pt x="4872126" y="27876"/>
                  <a:pt x="4872126" y="44386"/>
                </a:cubicBezTo>
                <a:cubicBezTo>
                  <a:pt x="4872126" y="44386"/>
                  <a:pt x="4872126" y="44386"/>
                  <a:pt x="4872126" y="44386"/>
                </a:cubicBezTo>
                <a:lnTo>
                  <a:pt x="4872126" y="44386"/>
                </a:lnTo>
                <a:lnTo>
                  <a:pt x="4872126" y="1484439"/>
                </a:lnTo>
                <a:lnTo>
                  <a:pt x="4872126" y="1484439"/>
                </a:lnTo>
                <a:cubicBezTo>
                  <a:pt x="4872126" y="1501076"/>
                  <a:pt x="4858664" y="1514538"/>
                  <a:pt x="4842027" y="1514538"/>
                </a:cubicBezTo>
                <a:cubicBezTo>
                  <a:pt x="4842027" y="1514538"/>
                  <a:pt x="4842027" y="1514538"/>
                  <a:pt x="4842027" y="1514538"/>
                </a:cubicBezTo>
                <a:lnTo>
                  <a:pt x="4842027" y="1514538"/>
                </a:lnTo>
                <a:lnTo>
                  <a:pt x="44361" y="1514538"/>
                </a:lnTo>
                <a:lnTo>
                  <a:pt x="44361" y="1514538"/>
                </a:lnTo>
                <a:cubicBezTo>
                  <a:pt x="27749" y="1514538"/>
                  <a:pt x="14287" y="1501076"/>
                  <a:pt x="14287" y="1484439"/>
                </a:cubicBezTo>
                <a:cubicBezTo>
                  <a:pt x="14287" y="1484439"/>
                  <a:pt x="14287" y="1484439"/>
                  <a:pt x="14287" y="1484439"/>
                </a:cubicBezTo>
                <a:lnTo>
                  <a:pt x="14287" y="4438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752600"/>
            <a:ext cx="1828800" cy="469900"/>
          </a:xfrm>
          <a:prstGeom prst="rect">
            <a:avLst/>
          </a:prstGeom>
          <a:noFill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" y="3556000"/>
            <a:ext cx="1854200" cy="431800"/>
          </a:xfrm>
          <a:prstGeom prst="rect">
            <a:avLst/>
          </a:prstGeom>
          <a:noFill/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1562100"/>
            <a:ext cx="2108200" cy="1371600"/>
          </a:xfrm>
          <a:prstGeom prst="rect">
            <a:avLst/>
          </a:prstGeom>
          <a:noFill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3340100"/>
            <a:ext cx="2019300" cy="1295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2637132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Reference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이해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5664200" y="2463800"/>
            <a:ext cx="2744341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변수의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선언으로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인해서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num1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이라는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이름으로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메모리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공</a:t>
            </a:r>
            <a:r>
              <a:rPr lang="ko-KR" altLang="en-US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간이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할당된다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876300" y="3860800"/>
            <a:ext cx="7870681" cy="19056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7879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reference의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선언으로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인해서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num1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메</a:t>
            </a:r>
          </a:p>
          <a:p>
            <a:pPr>
              <a:lnSpc>
                <a:spcPts val="2300"/>
              </a:lnSpc>
              <a:tabLst>
                <a:tab pos="47879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모리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공</a:t>
            </a:r>
            <a:r>
              <a:rPr lang="ko-KR" altLang="en-US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간에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num2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라는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이름이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추가로</a:t>
            </a:r>
          </a:p>
          <a:p>
            <a:pPr>
              <a:lnSpc>
                <a:spcPts val="2300"/>
              </a:lnSpc>
              <a:tabLst>
                <a:tab pos="47879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붙게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787900" algn="l"/>
              </a:tabLst>
            </a:pP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reference는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기존에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선언된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변수에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붙이는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별칭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’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이다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그리고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이렇게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reference가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만들어지면</a:t>
            </a:r>
          </a:p>
          <a:p>
            <a:pPr>
              <a:lnSpc>
                <a:spcPts val="2300"/>
              </a:lnSpc>
              <a:tabLst>
                <a:tab pos="4787900" algn="l"/>
              </a:tabLst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이는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변수의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이름과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사실상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차이가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없다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990574" y="2204973"/>
            <a:ext cx="1376426" cy="304800"/>
          </a:xfrm>
          <a:custGeom>
            <a:avLst/>
            <a:gdLst>
              <a:gd name="connsiteX0" fmla="*/ 9525 w 1376426"/>
              <a:gd name="connsiteY0" fmla="*/ 295275 h 304800"/>
              <a:gd name="connsiteX1" fmla="*/ 1366901 w 1376426"/>
              <a:gd name="connsiteY1" fmla="*/ 295275 h 304800"/>
              <a:gd name="connsiteX2" fmla="*/ 1366901 w 1376426"/>
              <a:gd name="connsiteY2" fmla="*/ 9525 h 304800"/>
              <a:gd name="connsiteX3" fmla="*/ 9525 w 1376426"/>
              <a:gd name="connsiteY3" fmla="*/ 9525 h 304800"/>
              <a:gd name="connsiteX4" fmla="*/ 9525 w 1376426"/>
              <a:gd name="connsiteY4" fmla="*/ 295275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6426" h="304800">
                <a:moveTo>
                  <a:pt x="9525" y="295275"/>
                </a:moveTo>
                <a:lnTo>
                  <a:pt x="1366901" y="295275"/>
                </a:lnTo>
                <a:lnTo>
                  <a:pt x="1366901" y="9525"/>
                </a:lnTo>
                <a:lnTo>
                  <a:pt x="9525" y="9525"/>
                </a:lnTo>
                <a:lnTo>
                  <a:pt x="9525" y="2952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2428875" y="5018532"/>
            <a:ext cx="11176" cy="178561"/>
          </a:xfrm>
          <a:custGeom>
            <a:avLst/>
            <a:gdLst>
              <a:gd name="connsiteX0" fmla="*/ 5588 w 11176"/>
              <a:gd name="connsiteY0" fmla="*/ 0 h 178561"/>
              <a:gd name="connsiteX1" fmla="*/ 5588 w 11176"/>
              <a:gd name="connsiteY1" fmla="*/ 178561 h 178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76" h="178561">
                <a:moveTo>
                  <a:pt x="5588" y="0"/>
                </a:moveTo>
                <a:lnTo>
                  <a:pt x="5588" y="178561"/>
                </a:lnTo>
              </a:path>
            </a:pathLst>
          </a:custGeom>
          <a:ln w="127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2451226" y="5018532"/>
            <a:ext cx="22225" cy="178561"/>
          </a:xfrm>
          <a:custGeom>
            <a:avLst/>
            <a:gdLst>
              <a:gd name="connsiteX0" fmla="*/ 11112 w 22225"/>
              <a:gd name="connsiteY0" fmla="*/ 0 h 178561"/>
              <a:gd name="connsiteX1" fmla="*/ 11112 w 22225"/>
              <a:gd name="connsiteY1" fmla="*/ 178561 h 178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78561">
                <a:moveTo>
                  <a:pt x="11112" y="0"/>
                </a:moveTo>
                <a:lnTo>
                  <a:pt x="11112" y="178561"/>
                </a:lnTo>
              </a:path>
            </a:pathLst>
          </a:custGeom>
          <a:ln w="254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2484627" y="4929251"/>
            <a:ext cx="372872" cy="357123"/>
          </a:xfrm>
          <a:custGeom>
            <a:avLst/>
            <a:gdLst>
              <a:gd name="connsiteX0" fmla="*/ 0 w 372872"/>
              <a:gd name="connsiteY0" fmla="*/ 89280 h 357123"/>
              <a:gd name="connsiteX1" fmla="*/ 194310 w 372872"/>
              <a:gd name="connsiteY1" fmla="*/ 89280 h 357123"/>
              <a:gd name="connsiteX2" fmla="*/ 194310 w 372872"/>
              <a:gd name="connsiteY2" fmla="*/ 0 h 357123"/>
              <a:gd name="connsiteX3" fmla="*/ 372872 w 372872"/>
              <a:gd name="connsiteY3" fmla="*/ 178561 h 357123"/>
              <a:gd name="connsiteX4" fmla="*/ 194310 w 372872"/>
              <a:gd name="connsiteY4" fmla="*/ 357123 h 357123"/>
              <a:gd name="connsiteX5" fmla="*/ 194310 w 372872"/>
              <a:gd name="connsiteY5" fmla="*/ 267842 h 357123"/>
              <a:gd name="connsiteX6" fmla="*/ 0 w 372872"/>
              <a:gd name="connsiteY6" fmla="*/ 267842 h 357123"/>
              <a:gd name="connsiteX7" fmla="*/ 0 w 372872"/>
              <a:gd name="connsiteY7" fmla="*/ 89280 h 357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72872" h="357123">
                <a:moveTo>
                  <a:pt x="0" y="89280"/>
                </a:moveTo>
                <a:lnTo>
                  <a:pt x="194310" y="89280"/>
                </a:lnTo>
                <a:lnTo>
                  <a:pt x="194310" y="0"/>
                </a:lnTo>
                <a:lnTo>
                  <a:pt x="372872" y="178561"/>
                </a:lnTo>
                <a:lnTo>
                  <a:pt x="194310" y="357123"/>
                </a:lnTo>
                <a:lnTo>
                  <a:pt x="194310" y="267842"/>
                </a:lnTo>
                <a:lnTo>
                  <a:pt x="0" y="267842"/>
                </a:lnTo>
                <a:lnTo>
                  <a:pt x="0" y="89280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628624" y="4486338"/>
            <a:ext cx="4886414" cy="1457274"/>
          </a:xfrm>
          <a:custGeom>
            <a:avLst/>
            <a:gdLst>
              <a:gd name="connsiteX0" fmla="*/ 14287 w 4886414"/>
              <a:gd name="connsiteY0" fmla="*/ 42862 h 1457274"/>
              <a:gd name="connsiteX1" fmla="*/ 42925 w 4886414"/>
              <a:gd name="connsiteY1" fmla="*/ 14287 h 1457274"/>
              <a:gd name="connsiteX2" fmla="*/ 42925 w 4886414"/>
              <a:gd name="connsiteY2" fmla="*/ 14287 h 1457274"/>
              <a:gd name="connsiteX3" fmla="*/ 42938 w 4886414"/>
              <a:gd name="connsiteY3" fmla="*/ 14287 h 1457274"/>
              <a:gd name="connsiteX4" fmla="*/ 4843424 w 4886414"/>
              <a:gd name="connsiteY4" fmla="*/ 14287 h 1457274"/>
              <a:gd name="connsiteX5" fmla="*/ 4843424 w 4886414"/>
              <a:gd name="connsiteY5" fmla="*/ 14287 h 1457274"/>
              <a:gd name="connsiteX6" fmla="*/ 4872126 w 4886414"/>
              <a:gd name="connsiteY6" fmla="*/ 42862 h 1457274"/>
              <a:gd name="connsiteX7" fmla="*/ 4872126 w 4886414"/>
              <a:gd name="connsiteY7" fmla="*/ 42862 h 1457274"/>
              <a:gd name="connsiteX8" fmla="*/ 4872126 w 4886414"/>
              <a:gd name="connsiteY8" fmla="*/ 42862 h 1457274"/>
              <a:gd name="connsiteX9" fmla="*/ 4872126 w 4886414"/>
              <a:gd name="connsiteY9" fmla="*/ 1414348 h 1457274"/>
              <a:gd name="connsiteX10" fmla="*/ 4872126 w 4886414"/>
              <a:gd name="connsiteY10" fmla="*/ 1414348 h 1457274"/>
              <a:gd name="connsiteX11" fmla="*/ 4843424 w 4886414"/>
              <a:gd name="connsiteY11" fmla="*/ 1442986 h 1457274"/>
              <a:gd name="connsiteX12" fmla="*/ 4843424 w 4886414"/>
              <a:gd name="connsiteY12" fmla="*/ 1442986 h 1457274"/>
              <a:gd name="connsiteX13" fmla="*/ 4843424 w 4886414"/>
              <a:gd name="connsiteY13" fmla="*/ 1442986 h 1457274"/>
              <a:gd name="connsiteX14" fmla="*/ 42925 w 4886414"/>
              <a:gd name="connsiteY14" fmla="*/ 1442986 h 1457274"/>
              <a:gd name="connsiteX15" fmla="*/ 42925 w 4886414"/>
              <a:gd name="connsiteY15" fmla="*/ 1442986 h 1457274"/>
              <a:gd name="connsiteX16" fmla="*/ 14287 w 4886414"/>
              <a:gd name="connsiteY16" fmla="*/ 1414348 h 1457274"/>
              <a:gd name="connsiteX17" fmla="*/ 14287 w 4886414"/>
              <a:gd name="connsiteY17" fmla="*/ 1414348 h 1457274"/>
              <a:gd name="connsiteX18" fmla="*/ 14287 w 4886414"/>
              <a:gd name="connsiteY18" fmla="*/ 42862 h 1457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886414" h="1457274">
                <a:moveTo>
                  <a:pt x="14287" y="42862"/>
                </a:moveTo>
                <a:cubicBezTo>
                  <a:pt x="14287" y="27114"/>
                  <a:pt x="27114" y="14287"/>
                  <a:pt x="42925" y="14287"/>
                </a:cubicBezTo>
                <a:cubicBezTo>
                  <a:pt x="42925" y="14287"/>
                  <a:pt x="42925" y="14287"/>
                  <a:pt x="42925" y="14287"/>
                </a:cubicBezTo>
                <a:lnTo>
                  <a:pt x="42938" y="14287"/>
                </a:lnTo>
                <a:lnTo>
                  <a:pt x="4843424" y="14287"/>
                </a:lnTo>
                <a:lnTo>
                  <a:pt x="4843424" y="14287"/>
                </a:lnTo>
                <a:cubicBezTo>
                  <a:pt x="4859299" y="14287"/>
                  <a:pt x="4872126" y="27114"/>
                  <a:pt x="4872126" y="42862"/>
                </a:cubicBezTo>
                <a:cubicBezTo>
                  <a:pt x="4872126" y="42862"/>
                  <a:pt x="4872126" y="42862"/>
                  <a:pt x="4872126" y="42862"/>
                </a:cubicBezTo>
                <a:lnTo>
                  <a:pt x="4872126" y="42862"/>
                </a:lnTo>
                <a:lnTo>
                  <a:pt x="4872126" y="1414348"/>
                </a:lnTo>
                <a:lnTo>
                  <a:pt x="4872126" y="1414348"/>
                </a:lnTo>
                <a:cubicBezTo>
                  <a:pt x="4872126" y="1430159"/>
                  <a:pt x="4859299" y="1442986"/>
                  <a:pt x="4843424" y="1442986"/>
                </a:cubicBezTo>
                <a:cubicBezTo>
                  <a:pt x="4843424" y="1442986"/>
                  <a:pt x="4843424" y="1442986"/>
                  <a:pt x="4843424" y="1442986"/>
                </a:cubicBezTo>
                <a:lnTo>
                  <a:pt x="4843424" y="1442986"/>
                </a:lnTo>
                <a:lnTo>
                  <a:pt x="42925" y="1442986"/>
                </a:lnTo>
                <a:lnTo>
                  <a:pt x="42925" y="1442986"/>
                </a:lnTo>
                <a:cubicBezTo>
                  <a:pt x="27114" y="1442986"/>
                  <a:pt x="14287" y="1430159"/>
                  <a:pt x="14287" y="1414348"/>
                </a:cubicBezTo>
                <a:cubicBezTo>
                  <a:pt x="14287" y="1414348"/>
                  <a:pt x="14287" y="1414348"/>
                  <a:pt x="14287" y="1414348"/>
                </a:cubicBezTo>
                <a:lnTo>
                  <a:pt x="14287" y="4286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422400"/>
            <a:ext cx="3238500" cy="2794000"/>
          </a:xfrm>
          <a:prstGeom prst="rect">
            <a:avLst/>
          </a:prstGeom>
          <a:noFill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1600" y="3200400"/>
            <a:ext cx="1892300" cy="1003300"/>
          </a:xfrm>
          <a:prstGeom prst="rect">
            <a:avLst/>
          </a:prstGeom>
          <a:noFill/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700" y="4635500"/>
            <a:ext cx="1511300" cy="1092200"/>
          </a:xfrm>
          <a:prstGeom prst="rect">
            <a:avLst/>
          </a:prstGeom>
          <a:noFill/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60700" y="4559300"/>
            <a:ext cx="23114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5566652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reference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관련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예제와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reference의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선언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3873500" y="1841500"/>
            <a:ext cx="3068084" cy="145680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257300" algn="l"/>
              </a:tabLst>
            </a:pPr>
            <a:r>
              <a:rPr lang="en-US" altLang="zh-CN" sz="1298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num2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num1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reference이다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따라서</a:t>
            </a:r>
          </a:p>
          <a:p>
            <a:pPr>
              <a:lnSpc>
                <a:spcPts val="2300"/>
              </a:lnSpc>
              <a:tabLst>
                <a:tab pos="1257300" algn="l"/>
              </a:tabLst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이후부터는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num1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모든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연산</a:t>
            </a:r>
          </a:p>
          <a:p>
            <a:pPr>
              <a:lnSpc>
                <a:spcPts val="2300"/>
              </a:lnSpc>
              <a:tabLst>
                <a:tab pos="1257300" algn="l"/>
              </a:tabLst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num2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하는것과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동일한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결과를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보</a:t>
            </a:r>
          </a:p>
          <a:p>
            <a:pPr>
              <a:lnSpc>
                <a:spcPts val="2300"/>
              </a:lnSpc>
              <a:tabLst>
                <a:tab pos="1257300" algn="l"/>
              </a:tabLst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인다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2400"/>
              </a:lnSpc>
              <a:tabLst>
                <a:tab pos="12573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009900"/>
                </a:solidFill>
                <a:latin typeface="휴먼편지체" pitchFamily="18" charset="0"/>
                <a:cs typeface="휴먼편지체" pitchFamily="18" charset="0"/>
              </a:rPr>
              <a:t>실행결과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5664200" y="4965700"/>
            <a:ext cx="3367781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reference의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수에는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제한이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없으며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reference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대상으로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reference를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선언하는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것도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가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능하다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626</Words>
  <Application>Microsoft Office PowerPoint</Application>
  <PresentationFormat>화면 슬라이드 쇼(4:3)</PresentationFormat>
  <Paragraphs>221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KOSTA</cp:lastModifiedBy>
  <cp:revision>9</cp:revision>
  <dcterms:created xsi:type="dcterms:W3CDTF">2006-08-16T00:00:00Z</dcterms:created>
  <dcterms:modified xsi:type="dcterms:W3CDTF">2021-03-12T08:50:52Z</dcterms:modified>
</cp:coreProperties>
</file>