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16.jpg"/><Relationship Id="rId7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Relationship Id="rId4" Type="http://schemas.openxmlformats.org/officeDocument/2006/relationships/image" Target="../media/image25.jpg"/><Relationship Id="rId5" Type="http://schemas.openxmlformats.org/officeDocument/2006/relationships/image" Target="../media/image32.jpg"/><Relationship Id="rId6" Type="http://schemas.openxmlformats.org/officeDocument/2006/relationships/image" Target="../media/image35.jpg"/><Relationship Id="rId7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2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5" Type="http://schemas.openxmlformats.org/officeDocument/2006/relationships/image" Target="../media/image34.jp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765300" y="3911600"/>
            <a:ext cx="627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10-1.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오버로딩의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이해와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2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458012" y="1331213"/>
            <a:ext cx="3547440" cy="3763517"/>
          </a:xfrm>
          <a:custGeom>
            <a:rect b="b" l="l" r="r" t="t"/>
            <a:pathLst>
              <a:path extrusionOk="0" h="3763517" w="3547440">
                <a:moveTo>
                  <a:pt x="9525" y="50800"/>
                </a:moveTo>
                <a:cubicBezTo>
                  <a:pt x="9525" y="28066"/>
                  <a:pt x="27978" y="9525"/>
                  <a:pt x="50749" y="9525"/>
                </a:cubicBezTo>
                <a:cubicBezTo>
                  <a:pt x="50749" y="9525"/>
                  <a:pt x="50749" y="9525"/>
                  <a:pt x="50749" y="9525"/>
                </a:cubicBezTo>
                <a:lnTo>
                  <a:pt x="50749" y="9525"/>
                </a:lnTo>
                <a:lnTo>
                  <a:pt x="3496767" y="9525"/>
                </a:lnTo>
                <a:lnTo>
                  <a:pt x="3496767" y="9525"/>
                </a:lnTo>
                <a:cubicBezTo>
                  <a:pt x="3519500" y="9525"/>
                  <a:pt x="3537915" y="28066"/>
                  <a:pt x="3537915" y="50800"/>
                </a:cubicBezTo>
                <a:cubicBezTo>
                  <a:pt x="3537915" y="50800"/>
                  <a:pt x="3537915" y="50800"/>
                  <a:pt x="3537915" y="50800"/>
                </a:cubicBezTo>
                <a:lnTo>
                  <a:pt x="3537915" y="50800"/>
                </a:lnTo>
                <a:lnTo>
                  <a:pt x="3537915" y="3712718"/>
                </a:lnTo>
                <a:lnTo>
                  <a:pt x="3537915" y="3712718"/>
                </a:lnTo>
                <a:cubicBezTo>
                  <a:pt x="3537915" y="3735577"/>
                  <a:pt x="3519500" y="3753993"/>
                  <a:pt x="3496767" y="3753993"/>
                </a:cubicBezTo>
                <a:cubicBezTo>
                  <a:pt x="3496767" y="3753993"/>
                  <a:pt x="3496767" y="3753993"/>
                  <a:pt x="3496767" y="3753993"/>
                </a:cubicBezTo>
                <a:lnTo>
                  <a:pt x="3496767" y="3753993"/>
                </a:lnTo>
                <a:lnTo>
                  <a:pt x="50749" y="3753993"/>
                </a:lnTo>
                <a:lnTo>
                  <a:pt x="50749" y="3753993"/>
                </a:lnTo>
                <a:cubicBezTo>
                  <a:pt x="27978" y="3753993"/>
                  <a:pt x="9525" y="3735577"/>
                  <a:pt x="9525" y="3712718"/>
                </a:cubicBezTo>
                <a:cubicBezTo>
                  <a:pt x="9525" y="3712718"/>
                  <a:pt x="9525" y="3712718"/>
                  <a:pt x="9525" y="3712718"/>
                </a:cubicBezTo>
                <a:lnTo>
                  <a:pt x="9525" y="5080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4274439" y="3203448"/>
            <a:ext cx="2971418" cy="1891283"/>
          </a:xfrm>
          <a:custGeom>
            <a:rect b="b" l="l" r="r" t="t"/>
            <a:pathLst>
              <a:path extrusionOk="0" h="1891283" w="2971418">
                <a:moveTo>
                  <a:pt x="9525" y="31369"/>
                </a:moveTo>
                <a:cubicBezTo>
                  <a:pt x="9525" y="19303"/>
                  <a:pt x="19303" y="9525"/>
                  <a:pt x="31369" y="9525"/>
                </a:cubicBezTo>
                <a:cubicBezTo>
                  <a:pt x="31369" y="9525"/>
                  <a:pt x="31369" y="9525"/>
                  <a:pt x="31369" y="9525"/>
                </a:cubicBezTo>
                <a:lnTo>
                  <a:pt x="31369" y="9525"/>
                </a:lnTo>
                <a:lnTo>
                  <a:pt x="2940050" y="9525"/>
                </a:lnTo>
                <a:lnTo>
                  <a:pt x="2940050" y="9525"/>
                </a:lnTo>
                <a:cubicBezTo>
                  <a:pt x="2952115" y="9525"/>
                  <a:pt x="2961893" y="19303"/>
                  <a:pt x="2961893" y="31369"/>
                </a:cubicBezTo>
                <a:cubicBezTo>
                  <a:pt x="2961893" y="31369"/>
                  <a:pt x="2961893" y="31369"/>
                  <a:pt x="2961893" y="31369"/>
                </a:cubicBezTo>
                <a:lnTo>
                  <a:pt x="2961893" y="31369"/>
                </a:lnTo>
                <a:lnTo>
                  <a:pt x="2961893" y="1859914"/>
                </a:lnTo>
                <a:lnTo>
                  <a:pt x="2961893" y="1859914"/>
                </a:lnTo>
                <a:cubicBezTo>
                  <a:pt x="2961893" y="1871980"/>
                  <a:pt x="2952115" y="1881758"/>
                  <a:pt x="2940050" y="1881758"/>
                </a:cubicBezTo>
                <a:cubicBezTo>
                  <a:pt x="2940050" y="1881758"/>
                  <a:pt x="2940050" y="1881758"/>
                  <a:pt x="2940050" y="1881758"/>
                </a:cubicBezTo>
                <a:lnTo>
                  <a:pt x="2940050" y="1881758"/>
                </a:lnTo>
                <a:lnTo>
                  <a:pt x="31369" y="1881758"/>
                </a:lnTo>
                <a:lnTo>
                  <a:pt x="31369" y="1881758"/>
                </a:lnTo>
                <a:cubicBezTo>
                  <a:pt x="19303" y="1881758"/>
                  <a:pt x="9525" y="1871980"/>
                  <a:pt x="9525" y="1859914"/>
                </a:cubicBezTo>
                <a:cubicBezTo>
                  <a:pt x="9525" y="1859914"/>
                  <a:pt x="9525" y="1859914"/>
                  <a:pt x="9525" y="1859914"/>
                </a:cubicBezTo>
                <a:lnTo>
                  <a:pt x="9525" y="3136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1691639" y="5589244"/>
            <a:ext cx="216027" cy="216014"/>
          </a:xfrm>
          <a:custGeom>
            <a:rect b="b" l="l" r="r" t="t"/>
            <a:pathLst>
              <a:path extrusionOk="0" h="216014" w="216027">
                <a:moveTo>
                  <a:pt x="0" y="54000"/>
                </a:moveTo>
                <a:lnTo>
                  <a:pt x="108077" y="54000"/>
                </a:lnTo>
                <a:lnTo>
                  <a:pt x="108077" y="0"/>
                </a:lnTo>
                <a:lnTo>
                  <a:pt x="216027" y="108000"/>
                </a:lnTo>
                <a:lnTo>
                  <a:pt x="108077" y="216014"/>
                </a:lnTo>
                <a:lnTo>
                  <a:pt x="108077" y="162014"/>
                </a:lnTo>
                <a:lnTo>
                  <a:pt x="0" y="162014"/>
                </a:lnTo>
                <a:lnTo>
                  <a:pt x="54102" y="108000"/>
                </a:lnTo>
                <a:lnTo>
                  <a:pt x="0" y="54000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1682114" y="5579719"/>
            <a:ext cx="235077" cy="235064"/>
          </a:xfrm>
          <a:custGeom>
            <a:rect b="b" l="l" r="r" t="t"/>
            <a:pathLst>
              <a:path extrusionOk="0" h="235064" w="235077">
                <a:moveTo>
                  <a:pt x="9525" y="63525"/>
                </a:moveTo>
                <a:lnTo>
                  <a:pt x="117602" y="63525"/>
                </a:lnTo>
                <a:lnTo>
                  <a:pt x="117602" y="9525"/>
                </a:lnTo>
                <a:lnTo>
                  <a:pt x="225552" y="117525"/>
                </a:lnTo>
                <a:lnTo>
                  <a:pt x="117602" y="225539"/>
                </a:lnTo>
                <a:lnTo>
                  <a:pt x="117602" y="171539"/>
                </a:lnTo>
                <a:lnTo>
                  <a:pt x="9525" y="171539"/>
                </a:lnTo>
                <a:lnTo>
                  <a:pt x="63627" y="117525"/>
                </a:lnTo>
                <a:lnTo>
                  <a:pt x="9525" y="6352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4788027" y="5589244"/>
            <a:ext cx="216027" cy="216014"/>
          </a:xfrm>
          <a:custGeom>
            <a:rect b="b" l="l" r="r" t="t"/>
            <a:pathLst>
              <a:path extrusionOk="0" h="216014" w="216027">
                <a:moveTo>
                  <a:pt x="0" y="54000"/>
                </a:moveTo>
                <a:lnTo>
                  <a:pt x="107950" y="54000"/>
                </a:lnTo>
                <a:lnTo>
                  <a:pt x="107950" y="0"/>
                </a:lnTo>
                <a:lnTo>
                  <a:pt x="216026" y="108000"/>
                </a:lnTo>
                <a:lnTo>
                  <a:pt x="107950" y="216014"/>
                </a:lnTo>
                <a:lnTo>
                  <a:pt x="107950" y="162014"/>
                </a:lnTo>
                <a:lnTo>
                  <a:pt x="0" y="162014"/>
                </a:lnTo>
                <a:lnTo>
                  <a:pt x="53975" y="108000"/>
                </a:lnTo>
                <a:lnTo>
                  <a:pt x="0" y="54000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4778502" y="5579719"/>
            <a:ext cx="235077" cy="235064"/>
          </a:xfrm>
          <a:custGeom>
            <a:rect b="b" l="l" r="r" t="t"/>
            <a:pathLst>
              <a:path extrusionOk="0" h="235064" w="235077">
                <a:moveTo>
                  <a:pt x="9525" y="63525"/>
                </a:moveTo>
                <a:lnTo>
                  <a:pt x="117475" y="63525"/>
                </a:lnTo>
                <a:lnTo>
                  <a:pt x="117475" y="9525"/>
                </a:lnTo>
                <a:lnTo>
                  <a:pt x="225551" y="117525"/>
                </a:lnTo>
                <a:lnTo>
                  <a:pt x="117475" y="225539"/>
                </a:lnTo>
                <a:lnTo>
                  <a:pt x="117475" y="171539"/>
                </a:lnTo>
                <a:lnTo>
                  <a:pt x="9525" y="171539"/>
                </a:lnTo>
                <a:lnTo>
                  <a:pt x="63500" y="117525"/>
                </a:lnTo>
                <a:lnTo>
                  <a:pt x="9525" y="6352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Google Shape;5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549400"/>
            <a:ext cx="3213100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340100"/>
            <a:ext cx="28321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283200"/>
            <a:ext cx="12573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8200" y="5283200"/>
            <a:ext cx="2489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7000" y="5346700"/>
            <a:ext cx="34671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2"/>
          <p:cNvSpPr txBox="1"/>
          <p:nvPr/>
        </p:nvSpPr>
        <p:spPr>
          <a:xfrm>
            <a:off x="546100" y="406400"/>
            <a:ext cx="2641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본론으로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돌아와서</a:t>
            </a:r>
            <a:endParaRPr/>
          </a:p>
        </p:txBody>
      </p:sp>
      <p:sp>
        <p:nvSpPr>
          <p:cNvPr id="561" name="Google Shape;561;p22"/>
          <p:cNvSpPr txBox="1"/>
          <p:nvPr/>
        </p:nvSpPr>
        <p:spPr>
          <a:xfrm>
            <a:off x="4368800" y="1460500"/>
            <a:ext cx="3733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감소연산을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반환형을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않기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endParaRPr/>
          </a:p>
        </p:txBody>
      </p:sp>
      <p:sp>
        <p:nvSpPr>
          <p:cNvPr id="562" name="Google Shape;562;p22"/>
          <p:cNvSpPr txBox="1"/>
          <p:nvPr/>
        </p:nvSpPr>
        <p:spPr>
          <a:xfrm>
            <a:off x="6096000" y="6108700"/>
            <a:ext cx="1219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결국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3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3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3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3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12900"/>
            <a:ext cx="33020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3"/>
          <p:cNvSpPr txBox="1"/>
          <p:nvPr/>
        </p:nvSpPr>
        <p:spPr>
          <a:xfrm>
            <a:off x="546100" y="406400"/>
            <a:ext cx="7010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피연산자를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</a:t>
            </a:r>
            <a:endParaRPr/>
          </a:p>
        </p:txBody>
      </p:sp>
      <p:sp>
        <p:nvSpPr>
          <p:cNvPr id="615" name="Google Shape;615;p23"/>
          <p:cNvSpPr txBox="1"/>
          <p:nvPr/>
        </p:nvSpPr>
        <p:spPr>
          <a:xfrm>
            <a:off x="4013200" y="1752600"/>
            <a:ext cx="45212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교환법칙이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성립한다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같아야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3;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pos;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왼편의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교환법칙을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746048" y="2699385"/>
            <a:ext cx="3907485" cy="1387220"/>
          </a:xfrm>
          <a:custGeom>
            <a:rect b="b" l="l" r="r" t="t"/>
            <a:pathLst>
              <a:path extrusionOk="0" h="1387220" w="3907485">
                <a:moveTo>
                  <a:pt x="9525" y="25526"/>
                </a:moveTo>
                <a:cubicBezTo>
                  <a:pt x="9525" y="16636"/>
                  <a:pt x="16687" y="9525"/>
                  <a:pt x="25501" y="9525"/>
                </a:cubicBezTo>
                <a:cubicBezTo>
                  <a:pt x="25501" y="9525"/>
                  <a:pt x="25501" y="9525"/>
                  <a:pt x="25501" y="9525"/>
                </a:cubicBezTo>
                <a:lnTo>
                  <a:pt x="25501" y="9525"/>
                </a:lnTo>
                <a:lnTo>
                  <a:pt x="3881958" y="9525"/>
                </a:lnTo>
                <a:lnTo>
                  <a:pt x="3881958" y="9525"/>
                </a:lnTo>
                <a:cubicBezTo>
                  <a:pt x="3890848" y="9525"/>
                  <a:pt x="3897960" y="16636"/>
                  <a:pt x="3897960" y="25526"/>
                </a:cubicBezTo>
                <a:cubicBezTo>
                  <a:pt x="3897960" y="25526"/>
                  <a:pt x="3897960" y="25526"/>
                  <a:pt x="3897960" y="25526"/>
                </a:cubicBezTo>
                <a:lnTo>
                  <a:pt x="3897960" y="25526"/>
                </a:lnTo>
                <a:lnTo>
                  <a:pt x="3897960" y="1361693"/>
                </a:lnTo>
                <a:lnTo>
                  <a:pt x="3897960" y="1361693"/>
                </a:lnTo>
                <a:cubicBezTo>
                  <a:pt x="3897960" y="1370583"/>
                  <a:pt x="3890848" y="1377695"/>
                  <a:pt x="3881958" y="1377695"/>
                </a:cubicBezTo>
                <a:cubicBezTo>
                  <a:pt x="3881958" y="1377695"/>
                  <a:pt x="3881958" y="1377695"/>
                  <a:pt x="3881958" y="1377695"/>
                </a:cubicBezTo>
                <a:lnTo>
                  <a:pt x="3881958" y="1377695"/>
                </a:lnTo>
                <a:lnTo>
                  <a:pt x="25501" y="1377695"/>
                </a:lnTo>
                <a:lnTo>
                  <a:pt x="25501" y="1377695"/>
                </a:lnTo>
                <a:cubicBezTo>
                  <a:pt x="16687" y="1377695"/>
                  <a:pt x="9525" y="1370583"/>
                  <a:pt x="9525" y="1361693"/>
                </a:cubicBezTo>
                <a:cubicBezTo>
                  <a:pt x="9525" y="1361693"/>
                  <a:pt x="9525" y="1361693"/>
                  <a:pt x="9525" y="1361693"/>
                </a:cubicBezTo>
                <a:lnTo>
                  <a:pt x="9525" y="2552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746048" y="4355591"/>
            <a:ext cx="3907485" cy="1387183"/>
          </a:xfrm>
          <a:custGeom>
            <a:rect b="b" l="l" r="r" t="t"/>
            <a:pathLst>
              <a:path extrusionOk="0" h="1387183" w="3907485">
                <a:moveTo>
                  <a:pt x="9525" y="25527"/>
                </a:moveTo>
                <a:cubicBezTo>
                  <a:pt x="9525" y="16636"/>
                  <a:pt x="16687" y="9525"/>
                  <a:pt x="25501" y="9525"/>
                </a:cubicBezTo>
                <a:cubicBezTo>
                  <a:pt x="25501" y="9525"/>
                  <a:pt x="25501" y="9525"/>
                  <a:pt x="25501" y="9525"/>
                </a:cubicBezTo>
                <a:lnTo>
                  <a:pt x="25501" y="9525"/>
                </a:lnTo>
                <a:lnTo>
                  <a:pt x="3881958" y="9525"/>
                </a:lnTo>
                <a:lnTo>
                  <a:pt x="3881958" y="9525"/>
                </a:lnTo>
                <a:cubicBezTo>
                  <a:pt x="3890848" y="9525"/>
                  <a:pt x="3897960" y="16636"/>
                  <a:pt x="3897960" y="25527"/>
                </a:cubicBezTo>
                <a:cubicBezTo>
                  <a:pt x="3897960" y="25527"/>
                  <a:pt x="3897960" y="25527"/>
                  <a:pt x="3897960" y="25527"/>
                </a:cubicBezTo>
                <a:lnTo>
                  <a:pt x="3897960" y="25527"/>
                </a:lnTo>
                <a:lnTo>
                  <a:pt x="3897960" y="1361681"/>
                </a:lnTo>
                <a:lnTo>
                  <a:pt x="3897960" y="1361681"/>
                </a:lnTo>
                <a:cubicBezTo>
                  <a:pt x="3897960" y="1370507"/>
                  <a:pt x="3890848" y="1377658"/>
                  <a:pt x="3881958" y="1377658"/>
                </a:cubicBezTo>
                <a:cubicBezTo>
                  <a:pt x="3881958" y="1377658"/>
                  <a:pt x="3881958" y="1377658"/>
                  <a:pt x="3881958" y="1377658"/>
                </a:cubicBezTo>
                <a:lnTo>
                  <a:pt x="3881958" y="1377658"/>
                </a:lnTo>
                <a:lnTo>
                  <a:pt x="25501" y="1377658"/>
                </a:lnTo>
                <a:lnTo>
                  <a:pt x="25501" y="1377658"/>
                </a:lnTo>
                <a:cubicBezTo>
                  <a:pt x="16687" y="1377658"/>
                  <a:pt x="9525" y="1370507"/>
                  <a:pt x="9525" y="1361681"/>
                </a:cubicBezTo>
                <a:cubicBezTo>
                  <a:pt x="9525" y="1361681"/>
                  <a:pt x="9525" y="1361681"/>
                  <a:pt x="9525" y="1361681"/>
                </a:cubicBezTo>
                <a:lnTo>
                  <a:pt x="9525" y="2552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768600"/>
            <a:ext cx="38354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0" y="4419600"/>
            <a:ext cx="38100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4"/>
          <p:cNvSpPr txBox="1"/>
          <p:nvPr/>
        </p:nvSpPr>
        <p:spPr>
          <a:xfrm>
            <a:off x="546100" y="406400"/>
            <a:ext cx="4140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교환법칙의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성립을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/>
          </a:p>
        </p:txBody>
      </p:sp>
      <p:sp>
        <p:nvSpPr>
          <p:cNvPr id="671" name="Google Shape;671;p24"/>
          <p:cNvSpPr txBox="1"/>
          <p:nvPr/>
        </p:nvSpPr>
        <p:spPr>
          <a:xfrm>
            <a:off x="698500" y="1727200"/>
            <a:ext cx="696184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요지는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전역함수의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수밖에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pos;</a:t>
            </a:r>
            <a:endParaRPr/>
          </a:p>
        </p:txBody>
      </p:sp>
      <p:sp>
        <p:nvSpPr>
          <p:cNvPr id="672" name="Google Shape;672;p24"/>
          <p:cNvSpPr txBox="1"/>
          <p:nvPr/>
        </p:nvSpPr>
        <p:spPr>
          <a:xfrm>
            <a:off x="1562100" y="5384800"/>
            <a:ext cx="2832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바꾸는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3" name="Google Shape;7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33500"/>
            <a:ext cx="3111500" cy="49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000" y="3708400"/>
            <a:ext cx="2209800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4700" y="3708400"/>
            <a:ext cx="1257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8500" y="4673600"/>
            <a:ext cx="2768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4700" y="5588000"/>
            <a:ext cx="18796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5"/>
          <p:cNvSpPr txBox="1"/>
          <p:nvPr/>
        </p:nvSpPr>
        <p:spPr>
          <a:xfrm>
            <a:off x="546100" y="457200"/>
            <a:ext cx="77851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cout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endl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이름공간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mystd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선언되었다고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가정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예제에서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endl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흉내내었으니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둘의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729" name="Google Shape;729;p25"/>
          <p:cNvSpPr txBox="1"/>
          <p:nvPr/>
        </p:nvSpPr>
        <p:spPr>
          <a:xfrm>
            <a:off x="6019800" y="33909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8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2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6"/>
          <p:cNvSpPr/>
          <p:nvPr/>
        </p:nvSpPr>
        <p:spPr>
          <a:xfrm>
            <a:off x="890066" y="2123313"/>
            <a:ext cx="1027163" cy="235076"/>
          </a:xfrm>
          <a:custGeom>
            <a:rect b="b" l="l" r="r" t="t"/>
            <a:pathLst>
              <a:path extrusionOk="0" h="235076" w="1027163">
                <a:moveTo>
                  <a:pt x="9525" y="225551"/>
                </a:moveTo>
                <a:lnTo>
                  <a:pt x="1017638" y="225551"/>
                </a:lnTo>
                <a:lnTo>
                  <a:pt x="1017638" y="9525"/>
                </a:lnTo>
                <a:lnTo>
                  <a:pt x="9525" y="9525"/>
                </a:lnTo>
                <a:lnTo>
                  <a:pt x="9525" y="22555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6"/>
          <p:cNvSpPr/>
          <p:nvPr/>
        </p:nvSpPr>
        <p:spPr>
          <a:xfrm>
            <a:off x="890066" y="2884932"/>
            <a:ext cx="1027163" cy="235076"/>
          </a:xfrm>
          <a:custGeom>
            <a:rect b="b" l="l" r="r" t="t"/>
            <a:pathLst>
              <a:path extrusionOk="0" h="235076" w="1027163">
                <a:moveTo>
                  <a:pt x="9525" y="225551"/>
                </a:moveTo>
                <a:lnTo>
                  <a:pt x="1017638" y="225551"/>
                </a:lnTo>
                <a:lnTo>
                  <a:pt x="1017638" y="9525"/>
                </a:lnTo>
                <a:lnTo>
                  <a:pt x="9525" y="9525"/>
                </a:lnTo>
                <a:lnTo>
                  <a:pt x="9525" y="22555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6"/>
          <p:cNvSpPr/>
          <p:nvPr/>
        </p:nvSpPr>
        <p:spPr>
          <a:xfrm>
            <a:off x="905306" y="3733800"/>
            <a:ext cx="1027163" cy="235077"/>
          </a:xfrm>
          <a:custGeom>
            <a:rect b="b" l="l" r="r" t="t"/>
            <a:pathLst>
              <a:path extrusionOk="0" h="235077" w="1027163">
                <a:moveTo>
                  <a:pt x="9525" y="225552"/>
                </a:moveTo>
                <a:lnTo>
                  <a:pt x="1017638" y="225552"/>
                </a:lnTo>
                <a:lnTo>
                  <a:pt x="1017638" y="9525"/>
                </a:lnTo>
                <a:lnTo>
                  <a:pt x="9525" y="9525"/>
                </a:lnTo>
                <a:lnTo>
                  <a:pt x="9525" y="22555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6"/>
          <p:cNvSpPr/>
          <p:nvPr/>
        </p:nvSpPr>
        <p:spPr>
          <a:xfrm>
            <a:off x="890066" y="4488560"/>
            <a:ext cx="1027163" cy="235077"/>
          </a:xfrm>
          <a:custGeom>
            <a:rect b="b" l="l" r="r" t="t"/>
            <a:pathLst>
              <a:path extrusionOk="0" h="235077" w="1027163">
                <a:moveTo>
                  <a:pt x="9525" y="225552"/>
                </a:moveTo>
                <a:lnTo>
                  <a:pt x="1017638" y="225552"/>
                </a:lnTo>
                <a:lnTo>
                  <a:pt x="1017638" y="9525"/>
                </a:lnTo>
                <a:lnTo>
                  <a:pt x="9525" y="9525"/>
                </a:lnTo>
                <a:lnTo>
                  <a:pt x="9525" y="22555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6"/>
          <p:cNvSpPr/>
          <p:nvPr/>
        </p:nvSpPr>
        <p:spPr>
          <a:xfrm>
            <a:off x="890066" y="5106161"/>
            <a:ext cx="1243190" cy="276605"/>
          </a:xfrm>
          <a:custGeom>
            <a:rect b="b" l="l" r="r" t="t"/>
            <a:pathLst>
              <a:path extrusionOk="0" h="276605" w="1243190">
                <a:moveTo>
                  <a:pt x="9525" y="267080"/>
                </a:moveTo>
                <a:lnTo>
                  <a:pt x="1233665" y="267080"/>
                </a:lnTo>
                <a:lnTo>
                  <a:pt x="1233665" y="9525"/>
                </a:lnTo>
                <a:lnTo>
                  <a:pt x="9525" y="9525"/>
                </a:lnTo>
                <a:lnTo>
                  <a:pt x="9525" y="26708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6"/>
          <p:cNvSpPr/>
          <p:nvPr/>
        </p:nvSpPr>
        <p:spPr>
          <a:xfrm>
            <a:off x="719759" y="6227788"/>
            <a:ext cx="1099172" cy="235077"/>
          </a:xfrm>
          <a:custGeom>
            <a:rect b="b" l="l" r="r" t="t"/>
            <a:pathLst>
              <a:path extrusionOk="0" h="235077" w="1099172">
                <a:moveTo>
                  <a:pt x="9525" y="225551"/>
                </a:moveTo>
                <a:lnTo>
                  <a:pt x="1089647" y="225551"/>
                </a:lnTo>
                <a:lnTo>
                  <a:pt x="1089647" y="9525"/>
                </a:lnTo>
                <a:lnTo>
                  <a:pt x="9525" y="9525"/>
                </a:lnTo>
                <a:lnTo>
                  <a:pt x="9525" y="22555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81100"/>
            <a:ext cx="3505200" cy="5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6"/>
          <p:cNvSpPr txBox="1"/>
          <p:nvPr/>
        </p:nvSpPr>
        <p:spPr>
          <a:xfrm>
            <a:off x="546100" y="406400"/>
            <a:ext cx="4838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cout&lt;&lt;123&lt;&lt;endl&lt;&lt;3.14&lt;&lt;endl;</a:t>
            </a:r>
            <a:endParaRPr/>
          </a:p>
        </p:txBody>
      </p:sp>
      <p:sp>
        <p:nvSpPr>
          <p:cNvPr id="788" name="Google Shape;788;p26"/>
          <p:cNvSpPr txBox="1"/>
          <p:nvPr/>
        </p:nvSpPr>
        <p:spPr>
          <a:xfrm>
            <a:off x="4076700" y="1358900"/>
            <a:ext cx="4597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*this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반환함으로써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연이은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가능해진다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789" name="Google Shape;789;p26"/>
          <p:cNvSpPr txBox="1"/>
          <p:nvPr/>
        </p:nvSpPr>
        <p:spPr>
          <a:xfrm>
            <a:off x="4292600" y="1905000"/>
            <a:ext cx="2425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cout&lt;&lt;123&lt;&lt;endl&lt;&lt;3.14&lt;&lt;endl;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0" name="Google Shape;8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97000"/>
            <a:ext cx="39116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100" y="3416300"/>
            <a:ext cx="185420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2700" y="4457700"/>
            <a:ext cx="9652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27"/>
          <p:cNvSpPr txBox="1"/>
          <p:nvPr/>
        </p:nvSpPr>
        <p:spPr>
          <a:xfrm>
            <a:off x="546100" y="406400"/>
            <a:ext cx="3822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&lt;&lt;,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844" name="Google Shape;844;p27"/>
          <p:cNvSpPr txBox="1"/>
          <p:nvPr/>
        </p:nvSpPr>
        <p:spPr>
          <a:xfrm>
            <a:off x="6451600" y="41783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845" name="Google Shape;845;p27"/>
          <p:cNvSpPr txBox="1"/>
          <p:nvPr/>
        </p:nvSpPr>
        <p:spPr>
          <a:xfrm>
            <a:off x="774700" y="5321300"/>
            <a:ext cx="4724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7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사례를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보인다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776528" y="3203460"/>
            <a:ext cx="4555616" cy="1099172"/>
          </a:xfrm>
          <a:custGeom>
            <a:rect b="b" l="l" r="r" t="t"/>
            <a:pathLst>
              <a:path extrusionOk="0" h="1099172" w="4555616">
                <a:moveTo>
                  <a:pt x="9525" y="1089647"/>
                </a:moveTo>
                <a:lnTo>
                  <a:pt x="4546092" y="1089647"/>
                </a:lnTo>
                <a:lnTo>
                  <a:pt x="4546092" y="9525"/>
                </a:lnTo>
                <a:lnTo>
                  <a:pt x="9525" y="9525"/>
                </a:lnTo>
                <a:lnTo>
                  <a:pt x="9525" y="108964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81100"/>
            <a:ext cx="50673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419600"/>
            <a:ext cx="347980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1181100"/>
            <a:ext cx="26924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5295900"/>
            <a:ext cx="13081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546100" y="406400"/>
            <a:ext cx="401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operator+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6908800" y="57023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1562100" y="6400800"/>
            <a:ext cx="4991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오버로딩에서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이야기하는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함수호출의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규칙을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602030" y="4571619"/>
            <a:ext cx="2539314" cy="739140"/>
          </a:xfrm>
          <a:custGeom>
            <a:rect b="b" l="l" r="r" t="t"/>
            <a:pathLst>
              <a:path extrusionOk="0" h="739140" w="2539314">
                <a:moveTo>
                  <a:pt x="9525" y="17907"/>
                </a:moveTo>
                <a:cubicBezTo>
                  <a:pt x="9525" y="13334"/>
                  <a:pt x="13296" y="9525"/>
                  <a:pt x="17945" y="9525"/>
                </a:cubicBezTo>
                <a:cubicBezTo>
                  <a:pt x="17945" y="9525"/>
                  <a:pt x="17945" y="9525"/>
                  <a:pt x="17945" y="9525"/>
                </a:cubicBezTo>
                <a:lnTo>
                  <a:pt x="17945" y="9525"/>
                </a:lnTo>
                <a:lnTo>
                  <a:pt x="2521407" y="9525"/>
                </a:lnTo>
                <a:lnTo>
                  <a:pt x="2521407" y="9525"/>
                </a:lnTo>
                <a:cubicBezTo>
                  <a:pt x="2526106" y="9525"/>
                  <a:pt x="2529789" y="13334"/>
                  <a:pt x="2529789" y="17907"/>
                </a:cubicBezTo>
                <a:cubicBezTo>
                  <a:pt x="2529789" y="17907"/>
                  <a:pt x="2529789" y="17907"/>
                  <a:pt x="2529789" y="17907"/>
                </a:cubicBezTo>
                <a:lnTo>
                  <a:pt x="2529789" y="17907"/>
                </a:lnTo>
                <a:lnTo>
                  <a:pt x="2529789" y="721233"/>
                </a:lnTo>
                <a:lnTo>
                  <a:pt x="2529789" y="721233"/>
                </a:lnTo>
                <a:cubicBezTo>
                  <a:pt x="2529789" y="725804"/>
                  <a:pt x="2526106" y="729615"/>
                  <a:pt x="2521407" y="729615"/>
                </a:cubicBezTo>
                <a:cubicBezTo>
                  <a:pt x="2521407" y="729615"/>
                  <a:pt x="2521407" y="729615"/>
                  <a:pt x="2521407" y="729615"/>
                </a:cubicBezTo>
                <a:lnTo>
                  <a:pt x="2521407" y="729615"/>
                </a:lnTo>
                <a:lnTo>
                  <a:pt x="17945" y="729615"/>
                </a:lnTo>
                <a:lnTo>
                  <a:pt x="17945" y="729615"/>
                </a:lnTo>
                <a:cubicBezTo>
                  <a:pt x="13296" y="729615"/>
                  <a:pt x="9525" y="725804"/>
                  <a:pt x="9525" y="721233"/>
                </a:cubicBezTo>
                <a:cubicBezTo>
                  <a:pt x="9525" y="721233"/>
                  <a:pt x="9525" y="721233"/>
                  <a:pt x="9525" y="721233"/>
                </a:cubicBezTo>
                <a:lnTo>
                  <a:pt x="9525" y="1790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57300"/>
            <a:ext cx="8343900" cy="55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546100" y="406400"/>
            <a:ext cx="5308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5537200" y="56769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914400" y="3086100"/>
            <a:ext cx="2540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스스로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622300" y="5397500"/>
            <a:ext cx="3530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이렇듯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피연산자에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달라지므로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오버로딩이라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530021" y="1619250"/>
            <a:ext cx="3979494" cy="2683383"/>
          </a:xfrm>
          <a:custGeom>
            <a:rect b="b" l="l" r="r" t="t"/>
            <a:pathLst>
              <a:path extrusionOk="0" h="2683383" w="3979494">
                <a:moveTo>
                  <a:pt x="9525" y="40639"/>
                </a:moveTo>
                <a:cubicBezTo>
                  <a:pt x="9525" y="23495"/>
                  <a:pt x="23456" y="9525"/>
                  <a:pt x="40652" y="9525"/>
                </a:cubicBezTo>
                <a:cubicBezTo>
                  <a:pt x="40652" y="9525"/>
                  <a:pt x="40652" y="9525"/>
                  <a:pt x="40652" y="9525"/>
                </a:cubicBezTo>
                <a:lnTo>
                  <a:pt x="40652" y="9525"/>
                </a:lnTo>
                <a:lnTo>
                  <a:pt x="3938854" y="9525"/>
                </a:lnTo>
                <a:lnTo>
                  <a:pt x="3938854" y="9525"/>
                </a:lnTo>
                <a:cubicBezTo>
                  <a:pt x="3955999" y="9525"/>
                  <a:pt x="3969969" y="23495"/>
                  <a:pt x="3969969" y="40639"/>
                </a:cubicBezTo>
                <a:cubicBezTo>
                  <a:pt x="3969969" y="40639"/>
                  <a:pt x="3969969" y="40639"/>
                  <a:pt x="3969969" y="40639"/>
                </a:cubicBezTo>
                <a:lnTo>
                  <a:pt x="3969969" y="40639"/>
                </a:lnTo>
                <a:lnTo>
                  <a:pt x="3969969" y="2642742"/>
                </a:lnTo>
                <a:lnTo>
                  <a:pt x="3969969" y="2642742"/>
                </a:lnTo>
                <a:cubicBezTo>
                  <a:pt x="3969969" y="2659888"/>
                  <a:pt x="3955999" y="2673858"/>
                  <a:pt x="3938854" y="2673858"/>
                </a:cubicBezTo>
                <a:cubicBezTo>
                  <a:pt x="3938854" y="2673858"/>
                  <a:pt x="3938854" y="2673858"/>
                  <a:pt x="3938854" y="2673858"/>
                </a:cubicBezTo>
                <a:lnTo>
                  <a:pt x="3938854" y="2673858"/>
                </a:lnTo>
                <a:lnTo>
                  <a:pt x="40652" y="2673858"/>
                </a:lnTo>
                <a:lnTo>
                  <a:pt x="40652" y="2673858"/>
                </a:lnTo>
                <a:cubicBezTo>
                  <a:pt x="23456" y="2673858"/>
                  <a:pt x="9525" y="2659888"/>
                  <a:pt x="9525" y="2642742"/>
                </a:cubicBezTo>
                <a:cubicBezTo>
                  <a:pt x="9525" y="2642742"/>
                  <a:pt x="9525" y="2642742"/>
                  <a:pt x="9525" y="2642742"/>
                </a:cubicBezTo>
                <a:lnTo>
                  <a:pt x="9525" y="4063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530021" y="4571619"/>
            <a:ext cx="3979494" cy="1315173"/>
          </a:xfrm>
          <a:custGeom>
            <a:rect b="b" l="l" r="r" t="t"/>
            <a:pathLst>
              <a:path extrusionOk="0" h="1315173" w="3979494">
                <a:moveTo>
                  <a:pt x="9525" y="24638"/>
                </a:moveTo>
                <a:cubicBezTo>
                  <a:pt x="9525" y="16255"/>
                  <a:pt x="16306" y="9525"/>
                  <a:pt x="24663" y="9525"/>
                </a:cubicBezTo>
                <a:cubicBezTo>
                  <a:pt x="24663" y="9525"/>
                  <a:pt x="24663" y="9525"/>
                  <a:pt x="24663" y="9525"/>
                </a:cubicBezTo>
                <a:lnTo>
                  <a:pt x="24663" y="9525"/>
                </a:lnTo>
                <a:lnTo>
                  <a:pt x="3954856" y="9525"/>
                </a:lnTo>
                <a:lnTo>
                  <a:pt x="3954856" y="9525"/>
                </a:lnTo>
                <a:cubicBezTo>
                  <a:pt x="3963238" y="9525"/>
                  <a:pt x="3969969" y="16255"/>
                  <a:pt x="3969969" y="24638"/>
                </a:cubicBezTo>
                <a:cubicBezTo>
                  <a:pt x="3969969" y="24638"/>
                  <a:pt x="3969969" y="24638"/>
                  <a:pt x="3969969" y="24638"/>
                </a:cubicBezTo>
                <a:lnTo>
                  <a:pt x="3969969" y="24638"/>
                </a:lnTo>
                <a:lnTo>
                  <a:pt x="3969969" y="1290510"/>
                </a:lnTo>
                <a:lnTo>
                  <a:pt x="3969969" y="1290510"/>
                </a:lnTo>
                <a:cubicBezTo>
                  <a:pt x="3969969" y="1298879"/>
                  <a:pt x="3963238" y="1305648"/>
                  <a:pt x="3954856" y="1305648"/>
                </a:cubicBezTo>
                <a:cubicBezTo>
                  <a:pt x="3954856" y="1305648"/>
                  <a:pt x="3954856" y="1305648"/>
                  <a:pt x="3954856" y="1305648"/>
                </a:cubicBezTo>
                <a:lnTo>
                  <a:pt x="3954856" y="1305648"/>
                </a:lnTo>
                <a:lnTo>
                  <a:pt x="24663" y="1305648"/>
                </a:lnTo>
                <a:lnTo>
                  <a:pt x="24663" y="1305648"/>
                </a:lnTo>
                <a:cubicBezTo>
                  <a:pt x="16306" y="1305648"/>
                  <a:pt x="9525" y="1298879"/>
                  <a:pt x="9525" y="1290510"/>
                </a:cubicBezTo>
                <a:cubicBezTo>
                  <a:pt x="9525" y="1290510"/>
                  <a:pt x="9525" y="1290510"/>
                  <a:pt x="9525" y="1290510"/>
                </a:cubicBezTo>
                <a:lnTo>
                  <a:pt x="9525" y="2463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1765300"/>
            <a:ext cx="3492500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4711700"/>
            <a:ext cx="3619500" cy="10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 txBox="1"/>
          <p:nvPr/>
        </p:nvSpPr>
        <p:spPr>
          <a:xfrm>
            <a:off x="546100" y="406400"/>
            <a:ext cx="5092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4660900" y="4025900"/>
            <a:ext cx="1155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4584700" y="5626100"/>
            <a:ext cx="2489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602030" y="4427601"/>
            <a:ext cx="3691458" cy="1099184"/>
          </a:xfrm>
          <a:custGeom>
            <a:rect b="b" l="l" r="r" t="t"/>
            <a:pathLst>
              <a:path extrusionOk="0" h="1099184" w="3691458">
                <a:moveTo>
                  <a:pt x="9525" y="22097"/>
                </a:moveTo>
                <a:cubicBezTo>
                  <a:pt x="9525" y="15113"/>
                  <a:pt x="15176" y="9525"/>
                  <a:pt x="22148" y="9525"/>
                </a:cubicBezTo>
                <a:cubicBezTo>
                  <a:pt x="22148" y="9525"/>
                  <a:pt x="22148" y="9525"/>
                  <a:pt x="22148" y="9525"/>
                </a:cubicBezTo>
                <a:lnTo>
                  <a:pt x="22148" y="9525"/>
                </a:lnTo>
                <a:lnTo>
                  <a:pt x="3669360" y="9525"/>
                </a:lnTo>
                <a:lnTo>
                  <a:pt x="3669360" y="9525"/>
                </a:lnTo>
                <a:cubicBezTo>
                  <a:pt x="3676345" y="9525"/>
                  <a:pt x="3681933" y="15113"/>
                  <a:pt x="3681933" y="22097"/>
                </a:cubicBezTo>
                <a:cubicBezTo>
                  <a:pt x="3681933" y="22097"/>
                  <a:pt x="3681933" y="22097"/>
                  <a:pt x="3681933" y="22097"/>
                </a:cubicBezTo>
                <a:lnTo>
                  <a:pt x="3681933" y="22097"/>
                </a:lnTo>
                <a:lnTo>
                  <a:pt x="3681933" y="1076959"/>
                </a:lnTo>
                <a:lnTo>
                  <a:pt x="3681933" y="1076959"/>
                </a:lnTo>
                <a:cubicBezTo>
                  <a:pt x="3681933" y="1083945"/>
                  <a:pt x="3676345" y="1089659"/>
                  <a:pt x="3669360" y="1089659"/>
                </a:cubicBezTo>
                <a:cubicBezTo>
                  <a:pt x="3669360" y="1089659"/>
                  <a:pt x="3669360" y="1089659"/>
                  <a:pt x="3669360" y="1089659"/>
                </a:cubicBezTo>
                <a:lnTo>
                  <a:pt x="3669360" y="1089659"/>
                </a:lnTo>
                <a:lnTo>
                  <a:pt x="22148" y="1089659"/>
                </a:lnTo>
                <a:lnTo>
                  <a:pt x="22148" y="1089659"/>
                </a:lnTo>
                <a:cubicBezTo>
                  <a:pt x="15176" y="1089659"/>
                  <a:pt x="9525" y="1083945"/>
                  <a:pt x="9525" y="1076959"/>
                </a:cubicBezTo>
                <a:cubicBezTo>
                  <a:pt x="9525" y="1076959"/>
                  <a:pt x="9525" y="1076959"/>
                  <a:pt x="9525" y="1076959"/>
                </a:cubicBezTo>
                <a:lnTo>
                  <a:pt x="9525" y="2209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4495800"/>
            <a:ext cx="3390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546100" y="520700"/>
            <a:ext cx="6464300" cy="3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하는데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있어서의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주의사항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의도를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벗어난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혼란스럽게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결합성은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바뀌지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둘을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고려해서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결정되므로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기능까지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빼앗을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4368800" y="5194300"/>
            <a:ext cx="1828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2057400" y="3898900"/>
            <a:ext cx="59817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10-2.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단항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90066" y="3851528"/>
            <a:ext cx="1099172" cy="307086"/>
          </a:xfrm>
          <a:custGeom>
            <a:rect b="b" l="l" r="r" t="t"/>
            <a:pathLst>
              <a:path extrusionOk="0" h="307086" w="1099172">
                <a:moveTo>
                  <a:pt x="9525" y="297561"/>
                </a:moveTo>
                <a:lnTo>
                  <a:pt x="1089647" y="297561"/>
                </a:lnTo>
                <a:lnTo>
                  <a:pt x="1089647" y="9525"/>
                </a:lnTo>
                <a:lnTo>
                  <a:pt x="9525" y="9525"/>
                </a:lnTo>
                <a:lnTo>
                  <a:pt x="9525" y="29756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93800"/>
            <a:ext cx="3441700" cy="4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2700" y="1244600"/>
            <a:ext cx="16383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100" y="1181100"/>
            <a:ext cx="320040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1600" y="3759200"/>
            <a:ext cx="46101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546100" y="406400"/>
            <a:ext cx="4203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감소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69570" y="1550288"/>
            <a:ext cx="3979545" cy="1027175"/>
          </a:xfrm>
          <a:custGeom>
            <a:rect b="b" l="l" r="r" t="t"/>
            <a:pathLst>
              <a:path extrusionOk="0" h="1027175" w="3979545">
                <a:moveTo>
                  <a:pt x="9525" y="21336"/>
                </a:moveTo>
                <a:cubicBezTo>
                  <a:pt x="9525" y="14858"/>
                  <a:pt x="14795" y="9525"/>
                  <a:pt x="21297" y="9525"/>
                </a:cubicBezTo>
                <a:cubicBezTo>
                  <a:pt x="21297" y="9525"/>
                  <a:pt x="21297" y="9525"/>
                  <a:pt x="21297" y="9525"/>
                </a:cubicBezTo>
                <a:lnTo>
                  <a:pt x="21297" y="9525"/>
                </a:lnTo>
                <a:lnTo>
                  <a:pt x="3958208" y="9525"/>
                </a:lnTo>
                <a:lnTo>
                  <a:pt x="3958208" y="9525"/>
                </a:lnTo>
                <a:cubicBezTo>
                  <a:pt x="3964685" y="9525"/>
                  <a:pt x="3970020" y="14858"/>
                  <a:pt x="3970020" y="21336"/>
                </a:cubicBezTo>
                <a:cubicBezTo>
                  <a:pt x="3970020" y="21336"/>
                  <a:pt x="3970020" y="21336"/>
                  <a:pt x="3970020" y="21336"/>
                </a:cubicBezTo>
                <a:lnTo>
                  <a:pt x="3970020" y="21336"/>
                </a:lnTo>
                <a:lnTo>
                  <a:pt x="3970020" y="1005840"/>
                </a:lnTo>
                <a:lnTo>
                  <a:pt x="3970020" y="1005840"/>
                </a:lnTo>
                <a:cubicBezTo>
                  <a:pt x="3970020" y="1012316"/>
                  <a:pt x="3964685" y="1017650"/>
                  <a:pt x="3958208" y="1017650"/>
                </a:cubicBezTo>
                <a:cubicBezTo>
                  <a:pt x="3958208" y="1017650"/>
                  <a:pt x="3958208" y="1017650"/>
                  <a:pt x="3958208" y="1017650"/>
                </a:cubicBezTo>
                <a:lnTo>
                  <a:pt x="3958208" y="1017650"/>
                </a:lnTo>
                <a:lnTo>
                  <a:pt x="21297" y="1017650"/>
                </a:lnTo>
                <a:lnTo>
                  <a:pt x="21297" y="1017650"/>
                </a:lnTo>
                <a:cubicBezTo>
                  <a:pt x="14795" y="1017650"/>
                  <a:pt x="9525" y="1012316"/>
                  <a:pt x="9525" y="1005840"/>
                </a:cubicBezTo>
                <a:cubicBezTo>
                  <a:pt x="9525" y="1005840"/>
                  <a:pt x="9525" y="1005840"/>
                  <a:pt x="9525" y="1005840"/>
                </a:cubicBezTo>
                <a:lnTo>
                  <a:pt x="9525" y="2133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369570" y="3989323"/>
            <a:ext cx="3979545" cy="1027049"/>
          </a:xfrm>
          <a:custGeom>
            <a:rect b="b" l="l" r="r" t="t"/>
            <a:pathLst>
              <a:path extrusionOk="0" h="1027049" w="3979545">
                <a:moveTo>
                  <a:pt x="9525" y="21209"/>
                </a:moveTo>
                <a:cubicBezTo>
                  <a:pt x="9525" y="14732"/>
                  <a:pt x="14795" y="9525"/>
                  <a:pt x="21297" y="9525"/>
                </a:cubicBezTo>
                <a:cubicBezTo>
                  <a:pt x="21297" y="9525"/>
                  <a:pt x="21297" y="9525"/>
                  <a:pt x="21297" y="9525"/>
                </a:cubicBezTo>
                <a:lnTo>
                  <a:pt x="21297" y="9525"/>
                </a:lnTo>
                <a:lnTo>
                  <a:pt x="3958208" y="9525"/>
                </a:lnTo>
                <a:lnTo>
                  <a:pt x="3958208" y="9525"/>
                </a:lnTo>
                <a:cubicBezTo>
                  <a:pt x="3964685" y="9525"/>
                  <a:pt x="3970020" y="14732"/>
                  <a:pt x="3970020" y="21209"/>
                </a:cubicBezTo>
                <a:cubicBezTo>
                  <a:pt x="3970020" y="21209"/>
                  <a:pt x="3970020" y="21209"/>
                  <a:pt x="3970020" y="21209"/>
                </a:cubicBezTo>
                <a:lnTo>
                  <a:pt x="3970020" y="21209"/>
                </a:lnTo>
                <a:lnTo>
                  <a:pt x="3970020" y="1005840"/>
                </a:lnTo>
                <a:lnTo>
                  <a:pt x="3970020" y="1005840"/>
                </a:lnTo>
                <a:cubicBezTo>
                  <a:pt x="3970020" y="1012316"/>
                  <a:pt x="3964685" y="1017523"/>
                  <a:pt x="3958208" y="1017523"/>
                </a:cubicBezTo>
                <a:cubicBezTo>
                  <a:pt x="3958208" y="1017523"/>
                  <a:pt x="3958208" y="1017523"/>
                  <a:pt x="3958208" y="1017523"/>
                </a:cubicBezTo>
                <a:lnTo>
                  <a:pt x="3958208" y="1017523"/>
                </a:lnTo>
                <a:lnTo>
                  <a:pt x="21297" y="1017523"/>
                </a:lnTo>
                <a:lnTo>
                  <a:pt x="21297" y="1017523"/>
                </a:lnTo>
                <a:cubicBezTo>
                  <a:pt x="14795" y="1017523"/>
                  <a:pt x="9525" y="1012316"/>
                  <a:pt x="9525" y="1005840"/>
                </a:cubicBezTo>
                <a:cubicBezTo>
                  <a:pt x="9525" y="1005840"/>
                  <a:pt x="9525" y="1005840"/>
                  <a:pt x="9525" y="1005840"/>
                </a:cubicBezTo>
                <a:lnTo>
                  <a:pt x="9525" y="212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1689100"/>
            <a:ext cx="4038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00" y="4140200"/>
            <a:ext cx="38227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6600" y="1549400"/>
            <a:ext cx="37465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0400" y="3987800"/>
            <a:ext cx="45847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/>
          <p:nvPr/>
        </p:nvSpPr>
        <p:spPr>
          <a:xfrm>
            <a:off x="546100" y="406400"/>
            <a:ext cx="40259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전위증가와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후위증가의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/>
          </a:p>
        </p:txBody>
      </p:sp>
      <p:sp>
        <p:nvSpPr>
          <p:cNvPr id="440" name="Google Shape;440;p20"/>
          <p:cNvSpPr txBox="1"/>
          <p:nvPr/>
        </p:nvSpPr>
        <p:spPr>
          <a:xfrm>
            <a:off x="4584700" y="3302000"/>
            <a:ext cx="1828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</a:t>
            </a:r>
            <a:endParaRPr/>
          </a:p>
        </p:txBody>
      </p:sp>
      <p:sp>
        <p:nvSpPr>
          <p:cNvPr id="441" name="Google Shape;441;p20"/>
          <p:cNvSpPr txBox="1"/>
          <p:nvPr/>
        </p:nvSpPr>
        <p:spPr>
          <a:xfrm>
            <a:off x="4584700" y="5664200"/>
            <a:ext cx="1828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7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전역함수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후위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1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530021" y="3563492"/>
            <a:ext cx="3115386" cy="1819275"/>
          </a:xfrm>
          <a:custGeom>
            <a:rect b="b" l="l" r="r" t="t"/>
            <a:pathLst>
              <a:path extrusionOk="0" h="1819275" w="3115386">
                <a:moveTo>
                  <a:pt x="9525" y="30607"/>
                </a:moveTo>
                <a:cubicBezTo>
                  <a:pt x="9525" y="18922"/>
                  <a:pt x="18948" y="9525"/>
                  <a:pt x="30556" y="9525"/>
                </a:cubicBezTo>
                <a:cubicBezTo>
                  <a:pt x="30556" y="9525"/>
                  <a:pt x="30556" y="9525"/>
                  <a:pt x="30556" y="9525"/>
                </a:cubicBezTo>
                <a:lnTo>
                  <a:pt x="30556" y="9525"/>
                </a:lnTo>
                <a:lnTo>
                  <a:pt x="3084906" y="9525"/>
                </a:lnTo>
                <a:lnTo>
                  <a:pt x="3084906" y="9525"/>
                </a:lnTo>
                <a:cubicBezTo>
                  <a:pt x="3096463" y="9525"/>
                  <a:pt x="3105861" y="18922"/>
                  <a:pt x="3105861" y="30607"/>
                </a:cubicBezTo>
                <a:cubicBezTo>
                  <a:pt x="3105861" y="30607"/>
                  <a:pt x="3105861" y="30607"/>
                  <a:pt x="3105861" y="30607"/>
                </a:cubicBezTo>
                <a:lnTo>
                  <a:pt x="3105861" y="30607"/>
                </a:lnTo>
                <a:lnTo>
                  <a:pt x="3105861" y="1788667"/>
                </a:lnTo>
                <a:lnTo>
                  <a:pt x="3105861" y="1788667"/>
                </a:lnTo>
                <a:cubicBezTo>
                  <a:pt x="3105861" y="1800352"/>
                  <a:pt x="3096463" y="1809750"/>
                  <a:pt x="3084906" y="1809750"/>
                </a:cubicBezTo>
                <a:cubicBezTo>
                  <a:pt x="3084906" y="1809750"/>
                  <a:pt x="3084906" y="1809750"/>
                  <a:pt x="3084906" y="1809750"/>
                </a:cubicBezTo>
                <a:lnTo>
                  <a:pt x="3084906" y="1809750"/>
                </a:lnTo>
                <a:lnTo>
                  <a:pt x="30556" y="1809750"/>
                </a:lnTo>
                <a:lnTo>
                  <a:pt x="30556" y="1809750"/>
                </a:lnTo>
                <a:cubicBezTo>
                  <a:pt x="18948" y="1809750"/>
                  <a:pt x="9525" y="1800352"/>
                  <a:pt x="9525" y="1788667"/>
                </a:cubicBezTo>
                <a:cubicBezTo>
                  <a:pt x="9525" y="1788667"/>
                  <a:pt x="9525" y="1788667"/>
                  <a:pt x="9525" y="1788667"/>
                </a:cubicBezTo>
                <a:lnTo>
                  <a:pt x="9525" y="3060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530021" y="1547241"/>
            <a:ext cx="3763467" cy="1603248"/>
          </a:xfrm>
          <a:custGeom>
            <a:rect b="b" l="l" r="r" t="t"/>
            <a:pathLst>
              <a:path extrusionOk="0" h="1603248" w="3763467">
                <a:moveTo>
                  <a:pt x="9525" y="28066"/>
                </a:moveTo>
                <a:cubicBezTo>
                  <a:pt x="9525" y="17780"/>
                  <a:pt x="17818" y="9525"/>
                  <a:pt x="28028" y="9525"/>
                </a:cubicBezTo>
                <a:cubicBezTo>
                  <a:pt x="28028" y="9525"/>
                  <a:pt x="28028" y="9525"/>
                  <a:pt x="28028" y="9525"/>
                </a:cubicBezTo>
                <a:lnTo>
                  <a:pt x="28028" y="9525"/>
                </a:lnTo>
                <a:lnTo>
                  <a:pt x="3735399" y="9525"/>
                </a:lnTo>
                <a:lnTo>
                  <a:pt x="3735399" y="9525"/>
                </a:lnTo>
                <a:cubicBezTo>
                  <a:pt x="3745687" y="9525"/>
                  <a:pt x="3753942" y="17780"/>
                  <a:pt x="3753942" y="28066"/>
                </a:cubicBezTo>
                <a:cubicBezTo>
                  <a:pt x="3753942" y="28066"/>
                  <a:pt x="3753942" y="28066"/>
                  <a:pt x="3753942" y="28066"/>
                </a:cubicBezTo>
                <a:lnTo>
                  <a:pt x="3753942" y="28066"/>
                </a:lnTo>
                <a:lnTo>
                  <a:pt x="3753942" y="1575180"/>
                </a:lnTo>
                <a:lnTo>
                  <a:pt x="3753942" y="1575180"/>
                </a:lnTo>
                <a:cubicBezTo>
                  <a:pt x="3753942" y="1585467"/>
                  <a:pt x="3745687" y="1593723"/>
                  <a:pt x="3735399" y="1593723"/>
                </a:cubicBezTo>
                <a:cubicBezTo>
                  <a:pt x="3735399" y="1593723"/>
                  <a:pt x="3735399" y="1593723"/>
                  <a:pt x="3735399" y="1593723"/>
                </a:cubicBezTo>
                <a:lnTo>
                  <a:pt x="3735399" y="1593723"/>
                </a:lnTo>
                <a:lnTo>
                  <a:pt x="28028" y="1593723"/>
                </a:lnTo>
                <a:lnTo>
                  <a:pt x="28028" y="1593723"/>
                </a:lnTo>
                <a:cubicBezTo>
                  <a:pt x="17818" y="1593723"/>
                  <a:pt x="9525" y="1585467"/>
                  <a:pt x="9525" y="1575180"/>
                </a:cubicBezTo>
                <a:cubicBezTo>
                  <a:pt x="9525" y="1575180"/>
                  <a:pt x="9525" y="1575180"/>
                  <a:pt x="9525" y="1575180"/>
                </a:cubicBezTo>
                <a:lnTo>
                  <a:pt x="9525" y="2806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1689100"/>
            <a:ext cx="347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3708400"/>
            <a:ext cx="2984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1"/>
          <p:cNvSpPr txBox="1"/>
          <p:nvPr/>
        </p:nvSpPr>
        <p:spPr>
          <a:xfrm>
            <a:off x="546100" y="406400"/>
            <a:ext cx="5588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반환형에서의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4445000" y="1663700"/>
            <a:ext cx="37211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참조자로만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498" name="Google Shape;498;p21"/>
          <p:cNvSpPr txBox="1"/>
          <p:nvPr/>
        </p:nvSpPr>
        <p:spPr>
          <a:xfrm>
            <a:off x="3797300" y="3695700"/>
            <a:ext cx="39116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7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반환형이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란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객체화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하겠다는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않은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