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호" userId="ad3b94a3-d82d-40d7-b12b-a6392c1e04b1" providerId="ADAL" clId="{72ADC41C-3618-477C-B1E6-9C706E9750C7}"/>
    <pc:docChg chg="undo custSel addSld delSld modSld">
      <pc:chgData name="박준호" userId="ad3b94a3-d82d-40d7-b12b-a6392c1e04b1" providerId="ADAL" clId="{72ADC41C-3618-477C-B1E6-9C706E9750C7}" dt="2024-03-11T13:52:22.272" v="819" actId="47"/>
      <pc:docMkLst>
        <pc:docMk/>
      </pc:docMkLst>
      <pc:sldChg chg="addSp delSp modSp mod">
        <pc:chgData name="박준호" userId="ad3b94a3-d82d-40d7-b12b-a6392c1e04b1" providerId="ADAL" clId="{72ADC41C-3618-477C-B1E6-9C706E9750C7}" dt="2024-03-10T09:53:40.297" v="166" actId="14100"/>
        <pc:sldMkLst>
          <pc:docMk/>
          <pc:sldMk cId="2883664677" sldId="256"/>
        </pc:sldMkLst>
        <pc:spChg chg="add mod">
          <ac:chgData name="박준호" userId="ad3b94a3-d82d-40d7-b12b-a6392c1e04b1" providerId="ADAL" clId="{72ADC41C-3618-477C-B1E6-9C706E9750C7}" dt="2024-03-10T09:44:46.208" v="21" actId="2711"/>
          <ac:spMkLst>
            <pc:docMk/>
            <pc:sldMk cId="2883664677" sldId="256"/>
            <ac:spMk id="2" creationId="{ED00E82C-F5BE-3A70-DE56-44BD0050F057}"/>
          </ac:spMkLst>
        </pc:spChg>
        <pc:spChg chg="mod">
          <ac:chgData name="박준호" userId="ad3b94a3-d82d-40d7-b12b-a6392c1e04b1" providerId="ADAL" clId="{72ADC41C-3618-477C-B1E6-9C706E9750C7}" dt="2024-03-10T09:43:49.823" v="1" actId="2711"/>
          <ac:spMkLst>
            <pc:docMk/>
            <pc:sldMk cId="2883664677" sldId="256"/>
            <ac:spMk id="4" creationId="{40987C06-6A1B-9D96-DEB6-B6A7399F9F77}"/>
          </ac:spMkLst>
        </pc:spChg>
        <pc:spChg chg="add del mod">
          <ac:chgData name="박준호" userId="ad3b94a3-d82d-40d7-b12b-a6392c1e04b1" providerId="ADAL" clId="{72ADC41C-3618-477C-B1E6-9C706E9750C7}" dt="2024-03-10T09:46:37.418" v="71"/>
          <ac:spMkLst>
            <pc:docMk/>
            <pc:sldMk cId="2883664677" sldId="256"/>
            <ac:spMk id="6" creationId="{17F63C95-C650-8BB2-B874-04FDF6434C2C}"/>
          </ac:spMkLst>
        </pc:spChg>
        <pc:spChg chg="add del mod">
          <ac:chgData name="박준호" userId="ad3b94a3-d82d-40d7-b12b-a6392c1e04b1" providerId="ADAL" clId="{72ADC41C-3618-477C-B1E6-9C706E9750C7}" dt="2024-03-10T09:46:37.418" v="69"/>
          <ac:spMkLst>
            <pc:docMk/>
            <pc:sldMk cId="2883664677" sldId="256"/>
            <ac:spMk id="7" creationId="{A592A43A-2695-F033-2888-0B9F5186272A}"/>
          </ac:spMkLst>
        </pc:spChg>
        <pc:spChg chg="add del mod">
          <ac:chgData name="박준호" userId="ad3b94a3-d82d-40d7-b12b-a6392c1e04b1" providerId="ADAL" clId="{72ADC41C-3618-477C-B1E6-9C706E9750C7}" dt="2024-03-10T09:53:07.983" v="163" actId="478"/>
          <ac:spMkLst>
            <pc:docMk/>
            <pc:sldMk cId="2883664677" sldId="256"/>
            <ac:spMk id="8" creationId="{23C0E8C0-C9AA-D5B0-6A92-8A0FEC84E938}"/>
          </ac:spMkLst>
        </pc:spChg>
        <pc:picChg chg="add mod">
          <ac:chgData name="박준호" userId="ad3b94a3-d82d-40d7-b12b-a6392c1e04b1" providerId="ADAL" clId="{72ADC41C-3618-477C-B1E6-9C706E9750C7}" dt="2024-03-10T09:45:14.113" v="23" actId="1076"/>
          <ac:picMkLst>
            <pc:docMk/>
            <pc:sldMk cId="2883664677" sldId="256"/>
            <ac:picMk id="5" creationId="{6516419F-C5B2-F776-FEA5-125E660963C9}"/>
          </ac:picMkLst>
        </pc:picChg>
        <pc:picChg chg="add mod">
          <ac:chgData name="박준호" userId="ad3b94a3-d82d-40d7-b12b-a6392c1e04b1" providerId="ADAL" clId="{72ADC41C-3618-477C-B1E6-9C706E9750C7}" dt="2024-03-10T09:53:40.297" v="166" actId="14100"/>
          <ac:picMkLst>
            <pc:docMk/>
            <pc:sldMk cId="2883664677" sldId="256"/>
            <ac:picMk id="9" creationId="{2489F52F-1905-29B5-0747-968F00734212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0T09:54:35.061" v="173" actId="1076"/>
        <pc:sldMkLst>
          <pc:docMk/>
          <pc:sldMk cId="3216607398" sldId="257"/>
        </pc:sldMkLst>
        <pc:spChg chg="add del mod">
          <ac:chgData name="박준호" userId="ad3b94a3-d82d-40d7-b12b-a6392c1e04b1" providerId="ADAL" clId="{72ADC41C-3618-477C-B1E6-9C706E9750C7}" dt="2024-03-10T09:52:21.534" v="153" actId="478"/>
          <ac:spMkLst>
            <pc:docMk/>
            <pc:sldMk cId="3216607398" sldId="257"/>
            <ac:spMk id="7" creationId="{38568EA0-6768-34AA-185C-60289E1C569C}"/>
          </ac:spMkLst>
        </pc:spChg>
        <pc:spChg chg="del mod">
          <ac:chgData name="박준호" userId="ad3b94a3-d82d-40d7-b12b-a6392c1e04b1" providerId="ADAL" clId="{72ADC41C-3618-477C-B1E6-9C706E9750C7}" dt="2024-03-10T09:52:51.659" v="158" actId="478"/>
          <ac:spMkLst>
            <pc:docMk/>
            <pc:sldMk cId="3216607398" sldId="257"/>
            <ac:spMk id="8" creationId="{23C0E8C0-C9AA-D5B0-6A92-8A0FEC84E938}"/>
          </ac:spMkLst>
        </pc:spChg>
        <pc:picChg chg="del">
          <ac:chgData name="박준호" userId="ad3b94a3-d82d-40d7-b12b-a6392c1e04b1" providerId="ADAL" clId="{72ADC41C-3618-477C-B1E6-9C706E9750C7}" dt="2024-03-10T09:48:51.356" v="108" actId="478"/>
          <ac:picMkLst>
            <pc:docMk/>
            <pc:sldMk cId="3216607398" sldId="257"/>
            <ac:picMk id="5" creationId="{6516419F-C5B2-F776-FEA5-125E660963C9}"/>
          </ac:picMkLst>
        </pc:picChg>
        <pc:picChg chg="add del mod">
          <ac:chgData name="박준호" userId="ad3b94a3-d82d-40d7-b12b-a6392c1e04b1" providerId="ADAL" clId="{72ADC41C-3618-477C-B1E6-9C706E9750C7}" dt="2024-03-10T09:54:30.478" v="171" actId="478"/>
          <ac:picMkLst>
            <pc:docMk/>
            <pc:sldMk cId="3216607398" sldId="257"/>
            <ac:picMk id="6" creationId="{1D5D9621-EA9D-AECE-0AD8-9706DCD4B1CD}"/>
          </ac:picMkLst>
        </pc:picChg>
        <pc:picChg chg="add mod">
          <ac:chgData name="박준호" userId="ad3b94a3-d82d-40d7-b12b-a6392c1e04b1" providerId="ADAL" clId="{72ADC41C-3618-477C-B1E6-9C706E9750C7}" dt="2024-03-10T09:52:32.871" v="157" actId="1076"/>
          <ac:picMkLst>
            <pc:docMk/>
            <pc:sldMk cId="3216607398" sldId="257"/>
            <ac:picMk id="9" creationId="{AC5DD7A9-7683-C544-0A5C-C9D0BB324520}"/>
          </ac:picMkLst>
        </pc:picChg>
        <pc:picChg chg="add mod">
          <ac:chgData name="박준호" userId="ad3b94a3-d82d-40d7-b12b-a6392c1e04b1" providerId="ADAL" clId="{72ADC41C-3618-477C-B1E6-9C706E9750C7}" dt="2024-03-10T09:53:00.329" v="162" actId="1076"/>
          <ac:picMkLst>
            <pc:docMk/>
            <pc:sldMk cId="3216607398" sldId="257"/>
            <ac:picMk id="10" creationId="{BD7F0348-8C18-7BCB-58B0-9D92E50CC10A}"/>
          </ac:picMkLst>
        </pc:picChg>
        <pc:picChg chg="add mod">
          <ac:chgData name="박준호" userId="ad3b94a3-d82d-40d7-b12b-a6392c1e04b1" providerId="ADAL" clId="{72ADC41C-3618-477C-B1E6-9C706E9750C7}" dt="2024-03-10T09:54:35.061" v="173" actId="1076"/>
          <ac:picMkLst>
            <pc:docMk/>
            <pc:sldMk cId="3216607398" sldId="257"/>
            <ac:picMk id="12" creationId="{478D5DF4-C70E-BA4E-8D12-764E8D1CB5DC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0T09:57:58.880" v="177" actId="1076"/>
        <pc:sldMkLst>
          <pc:docMk/>
          <pc:sldMk cId="4018993532" sldId="258"/>
        </pc:sldMkLst>
        <pc:picChg chg="add mod">
          <ac:chgData name="박준호" userId="ad3b94a3-d82d-40d7-b12b-a6392c1e04b1" providerId="ADAL" clId="{72ADC41C-3618-477C-B1E6-9C706E9750C7}" dt="2024-03-10T09:56:13.634" v="175" actId="1076"/>
          <ac:picMkLst>
            <pc:docMk/>
            <pc:sldMk cId="4018993532" sldId="258"/>
            <ac:picMk id="5" creationId="{16E13B21-7F65-63DD-C9EA-C716F10D5F4D}"/>
          </ac:picMkLst>
        </pc:picChg>
        <pc:picChg chg="del">
          <ac:chgData name="박준호" userId="ad3b94a3-d82d-40d7-b12b-a6392c1e04b1" providerId="ADAL" clId="{72ADC41C-3618-477C-B1E6-9C706E9750C7}" dt="2024-03-10T09:53:58.133" v="170" actId="478"/>
          <ac:picMkLst>
            <pc:docMk/>
            <pc:sldMk cId="4018993532" sldId="258"/>
            <ac:picMk id="6" creationId="{1D5D9621-EA9D-AECE-0AD8-9706DCD4B1CD}"/>
          </ac:picMkLst>
        </pc:picChg>
        <pc:picChg chg="add mod">
          <ac:chgData name="박준호" userId="ad3b94a3-d82d-40d7-b12b-a6392c1e04b1" providerId="ADAL" clId="{72ADC41C-3618-477C-B1E6-9C706E9750C7}" dt="2024-03-10T09:57:58.880" v="177" actId="1076"/>
          <ac:picMkLst>
            <pc:docMk/>
            <pc:sldMk cId="4018993532" sldId="258"/>
            <ac:picMk id="8" creationId="{FB711C38-611D-FF03-2A05-AE49CB579BC8}"/>
          </ac:picMkLst>
        </pc:picChg>
        <pc:picChg chg="del">
          <ac:chgData name="박준호" userId="ad3b94a3-d82d-40d7-b12b-a6392c1e04b1" providerId="ADAL" clId="{72ADC41C-3618-477C-B1E6-9C706E9750C7}" dt="2024-03-10T09:53:57.149" v="169" actId="478"/>
          <ac:picMkLst>
            <pc:docMk/>
            <pc:sldMk cId="4018993532" sldId="258"/>
            <ac:picMk id="9" creationId="{AC5DD7A9-7683-C544-0A5C-C9D0BB324520}"/>
          </ac:picMkLst>
        </pc:picChg>
        <pc:picChg chg="del">
          <ac:chgData name="박준호" userId="ad3b94a3-d82d-40d7-b12b-a6392c1e04b1" providerId="ADAL" clId="{72ADC41C-3618-477C-B1E6-9C706E9750C7}" dt="2024-03-10T09:53:56.836" v="168" actId="478"/>
          <ac:picMkLst>
            <pc:docMk/>
            <pc:sldMk cId="4018993532" sldId="258"/>
            <ac:picMk id="10" creationId="{BD7F0348-8C18-7BCB-58B0-9D92E50CC10A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0T10:07:15.455" v="187" actId="1076"/>
        <pc:sldMkLst>
          <pc:docMk/>
          <pc:sldMk cId="649106961" sldId="259"/>
        </pc:sldMkLst>
        <pc:spChg chg="mod">
          <ac:chgData name="박준호" userId="ad3b94a3-d82d-40d7-b12b-a6392c1e04b1" providerId="ADAL" clId="{72ADC41C-3618-477C-B1E6-9C706E9750C7}" dt="2024-03-10T09:58:13.971" v="179"/>
          <ac:spMkLst>
            <pc:docMk/>
            <pc:sldMk cId="649106961" sldId="259"/>
            <ac:spMk id="2" creationId="{ED00E82C-F5BE-3A70-DE56-44BD0050F057}"/>
          </ac:spMkLst>
        </pc:spChg>
        <pc:picChg chg="del">
          <ac:chgData name="박준호" userId="ad3b94a3-d82d-40d7-b12b-a6392c1e04b1" providerId="ADAL" clId="{72ADC41C-3618-477C-B1E6-9C706E9750C7}" dt="2024-03-10T10:05:39.174" v="183" actId="478"/>
          <ac:picMkLst>
            <pc:docMk/>
            <pc:sldMk cId="649106961" sldId="259"/>
            <ac:picMk id="5" creationId="{16E13B21-7F65-63DD-C9EA-C716F10D5F4D}"/>
          </ac:picMkLst>
        </pc:picChg>
        <pc:picChg chg="add mod">
          <ac:chgData name="박준호" userId="ad3b94a3-d82d-40d7-b12b-a6392c1e04b1" providerId="ADAL" clId="{72ADC41C-3618-477C-B1E6-9C706E9750C7}" dt="2024-03-10T10:05:37.059" v="182" actId="1076"/>
          <ac:picMkLst>
            <pc:docMk/>
            <pc:sldMk cId="649106961" sldId="259"/>
            <ac:picMk id="6" creationId="{E9FB2EB6-8738-3788-7491-D93B66223BC7}"/>
          </ac:picMkLst>
        </pc:picChg>
        <pc:picChg chg="del">
          <ac:chgData name="박준호" userId="ad3b94a3-d82d-40d7-b12b-a6392c1e04b1" providerId="ADAL" clId="{72ADC41C-3618-477C-B1E6-9C706E9750C7}" dt="2024-03-10T10:05:32.203" v="180" actId="478"/>
          <ac:picMkLst>
            <pc:docMk/>
            <pc:sldMk cId="649106961" sldId="259"/>
            <ac:picMk id="8" creationId="{FB711C38-611D-FF03-2A05-AE49CB579BC8}"/>
          </ac:picMkLst>
        </pc:picChg>
        <pc:picChg chg="add mod">
          <ac:chgData name="박준호" userId="ad3b94a3-d82d-40d7-b12b-a6392c1e04b1" providerId="ADAL" clId="{72ADC41C-3618-477C-B1E6-9C706E9750C7}" dt="2024-03-10T10:07:15.455" v="187" actId="1076"/>
          <ac:picMkLst>
            <pc:docMk/>
            <pc:sldMk cId="649106961" sldId="259"/>
            <ac:picMk id="9" creationId="{96523311-0CB0-E20A-2853-41B2BE67BFD8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0T10:16:56.101" v="203" actId="14100"/>
        <pc:sldMkLst>
          <pc:docMk/>
          <pc:sldMk cId="4023610726" sldId="260"/>
        </pc:sldMkLst>
        <pc:spChg chg="mod">
          <ac:chgData name="박준호" userId="ad3b94a3-d82d-40d7-b12b-a6392c1e04b1" providerId="ADAL" clId="{72ADC41C-3618-477C-B1E6-9C706E9750C7}" dt="2024-03-10T10:07:55.324" v="193"/>
          <ac:spMkLst>
            <pc:docMk/>
            <pc:sldMk cId="4023610726" sldId="260"/>
            <ac:spMk id="2" creationId="{ED00E82C-F5BE-3A70-DE56-44BD0050F057}"/>
          </ac:spMkLst>
        </pc:spChg>
        <pc:spChg chg="mod">
          <ac:chgData name="박준호" userId="ad3b94a3-d82d-40d7-b12b-a6392c1e04b1" providerId="ADAL" clId="{72ADC41C-3618-477C-B1E6-9C706E9750C7}" dt="2024-03-10T10:07:43.137" v="190" actId="20577"/>
          <ac:spMkLst>
            <pc:docMk/>
            <pc:sldMk cId="4023610726" sldId="260"/>
            <ac:spMk id="4" creationId="{40987C06-6A1B-9D96-DEB6-B6A7399F9F77}"/>
          </ac:spMkLst>
        </pc:spChg>
        <pc:picChg chg="add mod">
          <ac:chgData name="박준호" userId="ad3b94a3-d82d-40d7-b12b-a6392c1e04b1" providerId="ADAL" clId="{72ADC41C-3618-477C-B1E6-9C706E9750C7}" dt="2024-03-10T10:16:34.944" v="197" actId="1076"/>
          <ac:picMkLst>
            <pc:docMk/>
            <pc:sldMk cId="4023610726" sldId="260"/>
            <ac:picMk id="5" creationId="{0C5E755E-AB6A-3272-D4A5-4D3BC995A316}"/>
          </ac:picMkLst>
        </pc:picChg>
        <pc:picChg chg="del">
          <ac:chgData name="박준호" userId="ad3b94a3-d82d-40d7-b12b-a6392c1e04b1" providerId="ADAL" clId="{72ADC41C-3618-477C-B1E6-9C706E9750C7}" dt="2024-03-10T10:08:06.790" v="195" actId="478"/>
          <ac:picMkLst>
            <pc:docMk/>
            <pc:sldMk cId="4023610726" sldId="260"/>
            <ac:picMk id="6" creationId="{E9FB2EB6-8738-3788-7491-D93B66223BC7}"/>
          </ac:picMkLst>
        </pc:picChg>
        <pc:picChg chg="add mod">
          <ac:chgData name="박준호" userId="ad3b94a3-d82d-40d7-b12b-a6392c1e04b1" providerId="ADAL" clId="{72ADC41C-3618-477C-B1E6-9C706E9750C7}" dt="2024-03-10T10:16:56.101" v="203" actId="14100"/>
          <ac:picMkLst>
            <pc:docMk/>
            <pc:sldMk cId="4023610726" sldId="260"/>
            <ac:picMk id="8" creationId="{09A892A4-643E-8079-4D36-928DB01B21F0}"/>
          </ac:picMkLst>
        </pc:picChg>
        <pc:picChg chg="del">
          <ac:chgData name="박준호" userId="ad3b94a3-d82d-40d7-b12b-a6392c1e04b1" providerId="ADAL" clId="{72ADC41C-3618-477C-B1E6-9C706E9750C7}" dt="2024-03-10T10:08:06.413" v="194" actId="478"/>
          <ac:picMkLst>
            <pc:docMk/>
            <pc:sldMk cId="4023610726" sldId="260"/>
            <ac:picMk id="9" creationId="{96523311-0CB0-E20A-2853-41B2BE67BFD8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0T10:23:57.968" v="265" actId="1076"/>
        <pc:sldMkLst>
          <pc:docMk/>
          <pc:sldMk cId="4268007398" sldId="261"/>
        </pc:sldMkLst>
        <pc:spChg chg="add mod">
          <ac:chgData name="박준호" userId="ad3b94a3-d82d-40d7-b12b-a6392c1e04b1" providerId="ADAL" clId="{72ADC41C-3618-477C-B1E6-9C706E9750C7}" dt="2024-03-10T10:23:57.968" v="265" actId="1076"/>
          <ac:spMkLst>
            <pc:docMk/>
            <pc:sldMk cId="4268007398" sldId="261"/>
            <ac:spMk id="7" creationId="{C5119B27-A65F-87AE-953C-678481EE5B62}"/>
          </ac:spMkLst>
        </pc:spChg>
        <pc:picChg chg="del">
          <ac:chgData name="박준호" userId="ad3b94a3-d82d-40d7-b12b-a6392c1e04b1" providerId="ADAL" clId="{72ADC41C-3618-477C-B1E6-9C706E9750C7}" dt="2024-03-10T10:22:59.535" v="205" actId="478"/>
          <ac:picMkLst>
            <pc:docMk/>
            <pc:sldMk cId="4268007398" sldId="261"/>
            <ac:picMk id="5" creationId="{0C5E755E-AB6A-3272-D4A5-4D3BC995A316}"/>
          </ac:picMkLst>
        </pc:picChg>
        <pc:picChg chg="add mod">
          <ac:chgData name="박준호" userId="ad3b94a3-d82d-40d7-b12b-a6392c1e04b1" providerId="ADAL" clId="{72ADC41C-3618-477C-B1E6-9C706E9750C7}" dt="2024-03-10T10:23:08.090" v="208" actId="1076"/>
          <ac:picMkLst>
            <pc:docMk/>
            <pc:sldMk cId="4268007398" sldId="261"/>
            <ac:picMk id="6" creationId="{BB893A11-145A-3E7D-96E8-2CBB790320BF}"/>
          </ac:picMkLst>
        </pc:picChg>
        <pc:picChg chg="del">
          <ac:chgData name="박준호" userId="ad3b94a3-d82d-40d7-b12b-a6392c1e04b1" providerId="ADAL" clId="{72ADC41C-3618-477C-B1E6-9C706E9750C7}" dt="2024-03-10T10:22:59.822" v="206" actId="478"/>
          <ac:picMkLst>
            <pc:docMk/>
            <pc:sldMk cId="4268007398" sldId="261"/>
            <ac:picMk id="8" creationId="{09A892A4-643E-8079-4D36-928DB01B21F0}"/>
          </ac:picMkLst>
        </pc:picChg>
      </pc:sldChg>
      <pc:sldChg chg="addSp delSp modSp mod">
        <pc:chgData name="박준호" userId="ad3b94a3-d82d-40d7-b12b-a6392c1e04b1" providerId="ADAL" clId="{72ADC41C-3618-477C-B1E6-9C706E9750C7}" dt="2024-03-11T13:09:29.696" v="288" actId="14100"/>
        <pc:sldMkLst>
          <pc:docMk/>
          <pc:sldMk cId="2611373037" sldId="267"/>
        </pc:sldMkLst>
        <pc:picChg chg="add del mod">
          <ac:chgData name="박준호" userId="ad3b94a3-d82d-40d7-b12b-a6392c1e04b1" providerId="ADAL" clId="{72ADC41C-3618-477C-B1E6-9C706E9750C7}" dt="2024-03-11T13:06:24.340" v="269" actId="478"/>
          <ac:picMkLst>
            <pc:docMk/>
            <pc:sldMk cId="2611373037" sldId="267"/>
            <ac:picMk id="5" creationId="{6F557F8F-26A8-D6E3-1704-4C368D99246B}"/>
          </ac:picMkLst>
        </pc:picChg>
        <pc:picChg chg="add del mod">
          <ac:chgData name="박준호" userId="ad3b94a3-d82d-40d7-b12b-a6392c1e04b1" providerId="ADAL" clId="{72ADC41C-3618-477C-B1E6-9C706E9750C7}" dt="2024-03-11T13:08:32.772" v="276" actId="478"/>
          <ac:picMkLst>
            <pc:docMk/>
            <pc:sldMk cId="2611373037" sldId="267"/>
            <ac:picMk id="7" creationId="{98E4B473-CF3A-9084-5853-7C51C61DE56A}"/>
          </ac:picMkLst>
        </pc:picChg>
        <pc:picChg chg="add mod">
          <ac:chgData name="박준호" userId="ad3b94a3-d82d-40d7-b12b-a6392c1e04b1" providerId="ADAL" clId="{72ADC41C-3618-477C-B1E6-9C706E9750C7}" dt="2024-03-11T13:09:29.696" v="288" actId="14100"/>
          <ac:picMkLst>
            <pc:docMk/>
            <pc:sldMk cId="2611373037" sldId="267"/>
            <ac:picMk id="9" creationId="{15201491-D430-B452-7101-AA03944C8A54}"/>
          </ac:picMkLst>
        </pc:picChg>
        <pc:picChg chg="add del mod">
          <ac:chgData name="박준호" userId="ad3b94a3-d82d-40d7-b12b-a6392c1e04b1" providerId="ADAL" clId="{72ADC41C-3618-477C-B1E6-9C706E9750C7}" dt="2024-03-11T13:09:25.825" v="285" actId="478"/>
          <ac:picMkLst>
            <pc:docMk/>
            <pc:sldMk cId="2611373037" sldId="267"/>
            <ac:picMk id="11" creationId="{4416CA32-B709-B2F3-3C09-977695D82A97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15:12.141" v="305" actId="14100"/>
        <pc:sldMkLst>
          <pc:docMk/>
          <pc:sldMk cId="2049394540" sldId="268"/>
        </pc:sldMkLst>
        <pc:spChg chg="mod">
          <ac:chgData name="박준호" userId="ad3b94a3-d82d-40d7-b12b-a6392c1e04b1" providerId="ADAL" clId="{72ADC41C-3618-477C-B1E6-9C706E9750C7}" dt="2024-03-11T13:10:24.450" v="301"/>
          <ac:spMkLst>
            <pc:docMk/>
            <pc:sldMk cId="2049394540" sldId="268"/>
            <ac:spMk id="2" creationId="{ED00E82C-F5BE-3A70-DE56-44BD0050F057}"/>
          </ac:spMkLst>
        </pc:spChg>
        <pc:spChg chg="mod">
          <ac:chgData name="박준호" userId="ad3b94a3-d82d-40d7-b12b-a6392c1e04b1" providerId="ADAL" clId="{72ADC41C-3618-477C-B1E6-9C706E9750C7}" dt="2024-03-11T13:10:15.179" v="300" actId="20577"/>
          <ac:spMkLst>
            <pc:docMk/>
            <pc:sldMk cId="2049394540" sldId="268"/>
            <ac:spMk id="4" creationId="{40987C06-6A1B-9D96-DEB6-B6A7399F9F77}"/>
          </ac:spMkLst>
        </pc:spChg>
        <pc:picChg chg="add del mod">
          <ac:chgData name="박준호" userId="ad3b94a3-d82d-40d7-b12b-a6392c1e04b1" providerId="ADAL" clId="{72ADC41C-3618-477C-B1E6-9C706E9750C7}" dt="2024-03-11T13:10:27.258" v="302" actId="478"/>
          <ac:picMkLst>
            <pc:docMk/>
            <pc:sldMk cId="2049394540" sldId="268"/>
            <ac:picMk id="5" creationId="{8E2AC318-E297-CD93-7AF8-4445BDDAB524}"/>
          </ac:picMkLst>
        </pc:picChg>
        <pc:picChg chg="add mod">
          <ac:chgData name="박준호" userId="ad3b94a3-d82d-40d7-b12b-a6392c1e04b1" providerId="ADAL" clId="{72ADC41C-3618-477C-B1E6-9C706E9750C7}" dt="2024-03-11T13:15:12.141" v="305" actId="14100"/>
          <ac:picMkLst>
            <pc:docMk/>
            <pc:sldMk cId="2049394540" sldId="268"/>
            <ac:picMk id="7" creationId="{426A37C6-D73E-9737-9704-1EAAAF325C6D}"/>
          </ac:picMkLst>
        </pc:picChg>
        <pc:picChg chg="del">
          <ac:chgData name="박준호" userId="ad3b94a3-d82d-40d7-b12b-a6392c1e04b1" providerId="ADAL" clId="{72ADC41C-3618-477C-B1E6-9C706E9750C7}" dt="2024-03-11T13:09:38.161" v="290" actId="478"/>
          <ac:picMkLst>
            <pc:docMk/>
            <pc:sldMk cId="2049394540" sldId="268"/>
            <ac:picMk id="9" creationId="{15201491-D430-B452-7101-AA03944C8A54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17:33.323" v="445" actId="14100"/>
        <pc:sldMkLst>
          <pc:docMk/>
          <pc:sldMk cId="802913804" sldId="269"/>
        </pc:sldMkLst>
        <pc:spChg chg="add mod">
          <ac:chgData name="박준호" userId="ad3b94a3-d82d-40d7-b12b-a6392c1e04b1" providerId="ADAL" clId="{72ADC41C-3618-477C-B1E6-9C706E9750C7}" dt="2024-03-11T13:17:33.323" v="445" actId="14100"/>
          <ac:spMkLst>
            <pc:docMk/>
            <pc:sldMk cId="802913804" sldId="269"/>
            <ac:spMk id="6" creationId="{B028444C-F8EC-FCAE-8A86-8D794077F73F}"/>
          </ac:spMkLst>
        </pc:spChg>
        <pc:picChg chg="add mod">
          <ac:chgData name="박준호" userId="ad3b94a3-d82d-40d7-b12b-a6392c1e04b1" providerId="ADAL" clId="{72ADC41C-3618-477C-B1E6-9C706E9750C7}" dt="2024-03-11T13:15:33.504" v="311" actId="14100"/>
          <ac:picMkLst>
            <pc:docMk/>
            <pc:sldMk cId="802913804" sldId="269"/>
            <ac:picMk id="5" creationId="{157D6B3D-B5CD-D77C-D16D-D0574657C09A}"/>
          </ac:picMkLst>
        </pc:picChg>
        <pc:picChg chg="del">
          <ac:chgData name="박준호" userId="ad3b94a3-d82d-40d7-b12b-a6392c1e04b1" providerId="ADAL" clId="{72ADC41C-3618-477C-B1E6-9C706E9750C7}" dt="2024-03-11T13:15:15.922" v="307" actId="478"/>
          <ac:picMkLst>
            <pc:docMk/>
            <pc:sldMk cId="802913804" sldId="269"/>
            <ac:picMk id="7" creationId="{426A37C6-D73E-9737-9704-1EAAAF325C6D}"/>
          </ac:picMkLst>
        </pc:picChg>
      </pc:sldChg>
      <pc:sldChg chg="add del">
        <pc:chgData name="박준호" userId="ad3b94a3-d82d-40d7-b12b-a6392c1e04b1" providerId="ADAL" clId="{72ADC41C-3618-477C-B1E6-9C706E9750C7}" dt="2024-03-11T13:17:53.278" v="447" actId="47"/>
        <pc:sldMkLst>
          <pc:docMk/>
          <pc:sldMk cId="727504034" sldId="270"/>
        </pc:sldMkLst>
      </pc:sldChg>
      <pc:sldChg chg="addSp delSp modSp add mod">
        <pc:chgData name="박준호" userId="ad3b94a3-d82d-40d7-b12b-a6392c1e04b1" providerId="ADAL" clId="{72ADC41C-3618-477C-B1E6-9C706E9750C7}" dt="2024-03-11T13:25:01.270" v="537" actId="20577"/>
        <pc:sldMkLst>
          <pc:docMk/>
          <pc:sldMk cId="1027167297" sldId="270"/>
        </pc:sldMkLst>
        <pc:spChg chg="mod">
          <ac:chgData name="박준호" userId="ad3b94a3-d82d-40d7-b12b-a6392c1e04b1" providerId="ADAL" clId="{72ADC41C-3618-477C-B1E6-9C706E9750C7}" dt="2024-03-11T13:18:04.631" v="450"/>
          <ac:spMkLst>
            <pc:docMk/>
            <pc:sldMk cId="1027167297" sldId="270"/>
            <ac:spMk id="2" creationId="{ED00E82C-F5BE-3A70-DE56-44BD0050F057}"/>
          </ac:spMkLst>
        </pc:spChg>
        <pc:spChg chg="add mod">
          <ac:chgData name="박준호" userId="ad3b94a3-d82d-40d7-b12b-a6392c1e04b1" providerId="ADAL" clId="{72ADC41C-3618-477C-B1E6-9C706E9750C7}" dt="2024-03-11T13:25:01.270" v="537" actId="20577"/>
          <ac:spMkLst>
            <pc:docMk/>
            <pc:sldMk cId="1027167297" sldId="270"/>
            <ac:spMk id="6" creationId="{4837E256-6750-BC37-B85D-90998B1AB2FC}"/>
          </ac:spMkLst>
        </pc:spChg>
        <pc:picChg chg="add mod">
          <ac:chgData name="박준호" userId="ad3b94a3-d82d-40d7-b12b-a6392c1e04b1" providerId="ADAL" clId="{72ADC41C-3618-477C-B1E6-9C706E9750C7}" dt="2024-03-11T13:24:12.385" v="455" actId="14100"/>
          <ac:picMkLst>
            <pc:docMk/>
            <pc:sldMk cId="1027167297" sldId="270"/>
            <ac:picMk id="5" creationId="{B8CB5913-D01C-DE08-9D1B-AE3F9B8C954E}"/>
          </ac:picMkLst>
        </pc:picChg>
        <pc:picChg chg="del">
          <ac:chgData name="박준호" userId="ad3b94a3-d82d-40d7-b12b-a6392c1e04b1" providerId="ADAL" clId="{72ADC41C-3618-477C-B1E6-9C706E9750C7}" dt="2024-03-11T13:17:57.126" v="449" actId="478"/>
          <ac:picMkLst>
            <pc:docMk/>
            <pc:sldMk cId="1027167297" sldId="270"/>
            <ac:picMk id="7" creationId="{426A37C6-D73E-9737-9704-1EAAAF325C6D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27:39.395" v="711" actId="14100"/>
        <pc:sldMkLst>
          <pc:docMk/>
          <pc:sldMk cId="2524594416" sldId="271"/>
        </pc:sldMkLst>
        <pc:spChg chg="mod">
          <ac:chgData name="박준호" userId="ad3b94a3-d82d-40d7-b12b-a6392c1e04b1" providerId="ADAL" clId="{72ADC41C-3618-477C-B1E6-9C706E9750C7}" dt="2024-03-11T13:27:39.395" v="711" actId="14100"/>
          <ac:spMkLst>
            <pc:docMk/>
            <pc:sldMk cId="2524594416" sldId="271"/>
            <ac:spMk id="6" creationId="{4837E256-6750-BC37-B85D-90998B1AB2FC}"/>
          </ac:spMkLst>
        </pc:spChg>
        <pc:picChg chg="del">
          <ac:chgData name="박준호" userId="ad3b94a3-d82d-40d7-b12b-a6392c1e04b1" providerId="ADAL" clId="{72ADC41C-3618-477C-B1E6-9C706E9750C7}" dt="2024-03-11T13:26:18.218" v="539" actId="478"/>
          <ac:picMkLst>
            <pc:docMk/>
            <pc:sldMk cId="2524594416" sldId="271"/>
            <ac:picMk id="5" creationId="{B8CB5913-D01C-DE08-9D1B-AE3F9B8C954E}"/>
          </ac:picMkLst>
        </pc:picChg>
        <pc:picChg chg="add mod">
          <ac:chgData name="박준호" userId="ad3b94a3-d82d-40d7-b12b-a6392c1e04b1" providerId="ADAL" clId="{72ADC41C-3618-477C-B1E6-9C706E9750C7}" dt="2024-03-11T13:26:41.894" v="544" actId="14100"/>
          <ac:picMkLst>
            <pc:docMk/>
            <pc:sldMk cId="2524594416" sldId="271"/>
            <ac:picMk id="7" creationId="{4C6796A9-0EC7-2461-52B3-2E1B8333F564}"/>
          </ac:picMkLst>
        </pc:picChg>
      </pc:sldChg>
      <pc:sldChg chg="add del">
        <pc:chgData name="박준호" userId="ad3b94a3-d82d-40d7-b12b-a6392c1e04b1" providerId="ADAL" clId="{72ADC41C-3618-477C-B1E6-9C706E9750C7}" dt="2024-03-11T13:26:21.461" v="541"/>
        <pc:sldMkLst>
          <pc:docMk/>
          <pc:sldMk cId="672573577" sldId="272"/>
        </pc:sldMkLst>
      </pc:sldChg>
      <pc:sldChg chg="addSp delSp modSp add mod">
        <pc:chgData name="박준호" userId="ad3b94a3-d82d-40d7-b12b-a6392c1e04b1" providerId="ADAL" clId="{72ADC41C-3618-477C-B1E6-9C706E9750C7}" dt="2024-03-11T13:47:12.990" v="797" actId="1076"/>
        <pc:sldMkLst>
          <pc:docMk/>
          <pc:sldMk cId="1602204533" sldId="272"/>
        </pc:sldMkLst>
        <pc:spChg chg="mod">
          <ac:chgData name="박준호" userId="ad3b94a3-d82d-40d7-b12b-a6392c1e04b1" providerId="ADAL" clId="{72ADC41C-3618-477C-B1E6-9C706E9750C7}" dt="2024-03-11T13:27:59.174" v="715"/>
          <ac:spMkLst>
            <pc:docMk/>
            <pc:sldMk cId="1602204533" sldId="272"/>
            <ac:spMk id="2" creationId="{ED00E82C-F5BE-3A70-DE56-44BD0050F057}"/>
          </ac:spMkLst>
        </pc:spChg>
        <pc:spChg chg="mod">
          <ac:chgData name="박준호" userId="ad3b94a3-d82d-40d7-b12b-a6392c1e04b1" providerId="ADAL" clId="{72ADC41C-3618-477C-B1E6-9C706E9750C7}" dt="2024-03-11T13:27:50.801" v="714" actId="20577"/>
          <ac:spMkLst>
            <pc:docMk/>
            <pc:sldMk cId="1602204533" sldId="272"/>
            <ac:spMk id="4" creationId="{40987C06-6A1B-9D96-DEB6-B6A7399F9F77}"/>
          </ac:spMkLst>
        </pc:spChg>
        <pc:spChg chg="del">
          <ac:chgData name="박준호" userId="ad3b94a3-d82d-40d7-b12b-a6392c1e04b1" providerId="ADAL" clId="{72ADC41C-3618-477C-B1E6-9C706E9750C7}" dt="2024-03-11T13:28:03.155" v="717" actId="478"/>
          <ac:spMkLst>
            <pc:docMk/>
            <pc:sldMk cId="1602204533" sldId="272"/>
            <ac:spMk id="6" creationId="{4837E256-6750-BC37-B85D-90998B1AB2FC}"/>
          </ac:spMkLst>
        </pc:spChg>
        <pc:spChg chg="add mod">
          <ac:chgData name="박준호" userId="ad3b94a3-d82d-40d7-b12b-a6392c1e04b1" providerId="ADAL" clId="{72ADC41C-3618-477C-B1E6-9C706E9750C7}" dt="2024-03-11T13:47:12.990" v="797" actId="1076"/>
          <ac:spMkLst>
            <pc:docMk/>
            <pc:sldMk cId="1602204533" sldId="272"/>
            <ac:spMk id="8" creationId="{0FE6993B-550F-596B-4FEB-578E34B9B260}"/>
          </ac:spMkLst>
        </pc:spChg>
        <pc:picChg chg="add mod">
          <ac:chgData name="박준호" userId="ad3b94a3-d82d-40d7-b12b-a6392c1e04b1" providerId="ADAL" clId="{72ADC41C-3618-477C-B1E6-9C706E9750C7}" dt="2024-03-11T13:44:18.221" v="720" actId="14100"/>
          <ac:picMkLst>
            <pc:docMk/>
            <pc:sldMk cId="1602204533" sldId="272"/>
            <ac:picMk id="5" creationId="{6618EB32-DFA0-2872-ADF5-3E11EF1828EB}"/>
          </ac:picMkLst>
        </pc:picChg>
        <pc:picChg chg="del">
          <ac:chgData name="박준호" userId="ad3b94a3-d82d-40d7-b12b-a6392c1e04b1" providerId="ADAL" clId="{72ADC41C-3618-477C-B1E6-9C706E9750C7}" dt="2024-03-11T13:28:01.794" v="716" actId="478"/>
          <ac:picMkLst>
            <pc:docMk/>
            <pc:sldMk cId="1602204533" sldId="272"/>
            <ac:picMk id="7" creationId="{4C6796A9-0EC7-2461-52B3-2E1B8333F564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47:20.909" v="798"/>
        <pc:sldMkLst>
          <pc:docMk/>
          <pc:sldMk cId="3522893232" sldId="273"/>
        </pc:sldMkLst>
        <pc:spChg chg="add mod">
          <ac:chgData name="박준호" userId="ad3b94a3-d82d-40d7-b12b-a6392c1e04b1" providerId="ADAL" clId="{72ADC41C-3618-477C-B1E6-9C706E9750C7}" dt="2024-03-11T13:47:20.909" v="798"/>
          <ac:spMkLst>
            <pc:docMk/>
            <pc:sldMk cId="3522893232" sldId="273"/>
            <ac:spMk id="7" creationId="{A3F68F42-07A4-C95C-A3A5-B63CB4C08FA0}"/>
          </ac:spMkLst>
        </pc:spChg>
        <pc:picChg chg="del">
          <ac:chgData name="박준호" userId="ad3b94a3-d82d-40d7-b12b-a6392c1e04b1" providerId="ADAL" clId="{72ADC41C-3618-477C-B1E6-9C706E9750C7}" dt="2024-03-11T13:44:22.086" v="722" actId="478"/>
          <ac:picMkLst>
            <pc:docMk/>
            <pc:sldMk cId="3522893232" sldId="273"/>
            <ac:picMk id="5" creationId="{6618EB32-DFA0-2872-ADF5-3E11EF1828EB}"/>
          </ac:picMkLst>
        </pc:picChg>
        <pc:picChg chg="add mod">
          <ac:chgData name="박준호" userId="ad3b94a3-d82d-40d7-b12b-a6392c1e04b1" providerId="ADAL" clId="{72ADC41C-3618-477C-B1E6-9C706E9750C7}" dt="2024-03-11T13:44:48.972" v="727" actId="14100"/>
          <ac:picMkLst>
            <pc:docMk/>
            <pc:sldMk cId="3522893232" sldId="273"/>
            <ac:picMk id="6" creationId="{52209463-6D92-8F29-D92D-55236E83B094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48:24.849" v="808" actId="14100"/>
        <pc:sldMkLst>
          <pc:docMk/>
          <pc:sldMk cId="3796213370" sldId="274"/>
        </pc:sldMkLst>
        <pc:spChg chg="mod">
          <ac:chgData name="박준호" userId="ad3b94a3-d82d-40d7-b12b-a6392c1e04b1" providerId="ADAL" clId="{72ADC41C-3618-477C-B1E6-9C706E9750C7}" dt="2024-03-11T13:48:19.542" v="806"/>
          <ac:spMkLst>
            <pc:docMk/>
            <pc:sldMk cId="3796213370" sldId="274"/>
            <ac:spMk id="2" creationId="{ED00E82C-F5BE-3A70-DE56-44BD0050F057}"/>
          </ac:spMkLst>
        </pc:spChg>
        <pc:spChg chg="add mod">
          <ac:chgData name="박준호" userId="ad3b94a3-d82d-40d7-b12b-a6392c1e04b1" providerId="ADAL" clId="{72ADC41C-3618-477C-B1E6-9C706E9750C7}" dt="2024-03-11T13:47:33.266" v="804"/>
          <ac:spMkLst>
            <pc:docMk/>
            <pc:sldMk cId="3796213370" sldId="274"/>
            <ac:spMk id="3" creationId="{990682AA-A404-B686-3DF7-7DB3CF5A4CA1}"/>
          </ac:spMkLst>
        </pc:spChg>
        <pc:picChg chg="del">
          <ac:chgData name="박준호" userId="ad3b94a3-d82d-40d7-b12b-a6392c1e04b1" providerId="ADAL" clId="{72ADC41C-3618-477C-B1E6-9C706E9750C7}" dt="2024-03-11T13:45:07.046" v="730" actId="478"/>
          <ac:picMkLst>
            <pc:docMk/>
            <pc:sldMk cId="3796213370" sldId="274"/>
            <ac:picMk id="6" creationId="{52209463-6D92-8F29-D92D-55236E83B094}"/>
          </ac:picMkLst>
        </pc:picChg>
        <pc:picChg chg="add mod">
          <ac:chgData name="박준호" userId="ad3b94a3-d82d-40d7-b12b-a6392c1e04b1" providerId="ADAL" clId="{72ADC41C-3618-477C-B1E6-9C706E9750C7}" dt="2024-03-11T13:48:24.849" v="808" actId="14100"/>
          <ac:picMkLst>
            <pc:docMk/>
            <pc:sldMk cId="3796213370" sldId="274"/>
            <ac:picMk id="7" creationId="{95BC85F3-DB00-3947-ABFA-4195BB85430D}"/>
          </ac:picMkLst>
        </pc:picChg>
      </pc:sldChg>
      <pc:sldChg chg="addSp delSp modSp add mod">
        <pc:chgData name="박준호" userId="ad3b94a3-d82d-40d7-b12b-a6392c1e04b1" providerId="ADAL" clId="{72ADC41C-3618-477C-B1E6-9C706E9750C7}" dt="2024-03-11T13:48:49.297" v="814" actId="14100"/>
        <pc:sldMkLst>
          <pc:docMk/>
          <pc:sldMk cId="1818559319" sldId="275"/>
        </pc:sldMkLst>
        <pc:picChg chg="add mod">
          <ac:chgData name="박준호" userId="ad3b94a3-d82d-40d7-b12b-a6392c1e04b1" providerId="ADAL" clId="{72ADC41C-3618-477C-B1E6-9C706E9750C7}" dt="2024-03-11T13:48:49.297" v="814" actId="14100"/>
          <ac:picMkLst>
            <pc:docMk/>
            <pc:sldMk cId="1818559319" sldId="275"/>
            <ac:picMk id="5" creationId="{947E885D-54BC-8EF0-BF62-612E7EDB1939}"/>
          </ac:picMkLst>
        </pc:picChg>
        <pc:picChg chg="del">
          <ac:chgData name="박준호" userId="ad3b94a3-d82d-40d7-b12b-a6392c1e04b1" providerId="ADAL" clId="{72ADC41C-3618-477C-B1E6-9C706E9750C7}" dt="2024-03-11T13:48:34.519" v="810" actId="478"/>
          <ac:picMkLst>
            <pc:docMk/>
            <pc:sldMk cId="1818559319" sldId="275"/>
            <ac:picMk id="6" creationId="{52209463-6D92-8F29-D92D-55236E83B094}"/>
          </ac:picMkLst>
        </pc:picChg>
      </pc:sldChg>
      <pc:sldChg chg="delSp modSp add del mod">
        <pc:chgData name="박준호" userId="ad3b94a3-d82d-40d7-b12b-a6392c1e04b1" providerId="ADAL" clId="{72ADC41C-3618-477C-B1E6-9C706E9750C7}" dt="2024-03-11T13:52:22.272" v="819" actId="47"/>
        <pc:sldMkLst>
          <pc:docMk/>
          <pc:sldMk cId="463890459" sldId="276"/>
        </pc:sldMkLst>
        <pc:spChg chg="mod">
          <ac:chgData name="박준호" userId="ad3b94a3-d82d-40d7-b12b-a6392c1e04b1" providerId="ADAL" clId="{72ADC41C-3618-477C-B1E6-9C706E9750C7}" dt="2024-03-11T13:49:03.831" v="816"/>
          <ac:spMkLst>
            <pc:docMk/>
            <pc:sldMk cId="463890459" sldId="276"/>
            <ac:spMk id="2" creationId="{ED00E82C-F5BE-3A70-DE56-44BD0050F057}"/>
          </ac:spMkLst>
        </pc:spChg>
        <pc:spChg chg="del">
          <ac:chgData name="박준호" userId="ad3b94a3-d82d-40d7-b12b-a6392c1e04b1" providerId="ADAL" clId="{72ADC41C-3618-477C-B1E6-9C706E9750C7}" dt="2024-03-11T13:49:06.325" v="818" actId="478"/>
          <ac:spMkLst>
            <pc:docMk/>
            <pc:sldMk cId="463890459" sldId="276"/>
            <ac:spMk id="3" creationId="{990682AA-A404-B686-3DF7-7DB3CF5A4CA1}"/>
          </ac:spMkLst>
        </pc:spChg>
        <pc:picChg chg="del">
          <ac:chgData name="박준호" userId="ad3b94a3-d82d-40d7-b12b-a6392c1e04b1" providerId="ADAL" clId="{72ADC41C-3618-477C-B1E6-9C706E9750C7}" dt="2024-03-11T13:49:05.443" v="817" actId="478"/>
          <ac:picMkLst>
            <pc:docMk/>
            <pc:sldMk cId="463890459" sldId="276"/>
            <ac:picMk id="7" creationId="{95BC85F3-DB00-3947-ABFA-4195BB8543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E3BE-9F5F-A536-7D2D-F7C52FF0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4EC4-38B6-5952-9469-B4A55669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855E8-1106-2103-11BA-F816F72D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8BD64-4692-7AFC-D98F-F1DF0B1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9311-27BB-B11A-E47F-313137F2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AFC8B-E5B0-9E48-618F-04A9E8D8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186BA-7ADB-5057-7416-868A70521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F7B48-0B97-737C-CC28-616DF169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E76E0-2B40-2E46-0610-6F261F0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31D2-C9DB-9C4B-BBD8-9185421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7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77186-501A-AB58-F361-309EDF1F0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B78D9-022D-D5B9-4A80-697CE8C4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C923A-C840-2089-503D-661F9DBE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985B0-4D8E-281C-B922-A6707664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78783-7190-DEAF-714C-C68C6D2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0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AE575-E8FF-1BD3-AA4A-7A478F1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1452E-303F-9688-B8F8-A916DA19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C9798-095B-8ED3-A957-1C7A7552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B33A3-47EB-F3FA-D5FE-B65108D4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DC62A-8357-FB7F-C818-4014B946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4BF0-DA58-A3F9-4469-DD8471E8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2900C-AC63-4DA7-A621-C9B0C51F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D8592-81FC-49F4-6736-C7721D6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D4DF9-6E7B-64CF-3496-11F6B5C9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16476-2445-3AAE-6DF7-200770CB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06C9-54C1-854F-F7DE-1EA53A27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5EFDA-632E-ADA3-7C0A-50D5C23D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2C063-8B26-1983-08A6-1A048F69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40659-99AE-B275-8F65-65BDE08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CF5F8-A875-8BFA-44D0-E9B35AD1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BAC3A-901D-77D1-1427-F61D236B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5ED18-B009-7F77-B7EB-CCFEEDCB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9FE1B-5BC7-C46E-1627-8E32EAF2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2E88E-7838-1779-8075-AC13C248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99B018-180F-B4C6-E9F6-D93306AED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46900-049D-DD71-1DF6-EFADF356C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9857A-423E-F9D1-F085-462D6673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A0E13-96D2-FA4F-03EF-249C165B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06733-D099-0558-5718-C27646D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31F8A-057E-2A85-7044-F1C2AA97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3A4F-3C5B-0498-238A-865D8B06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C02DD-3078-FB2A-A8BF-BD283B4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0E26B-041A-FBBC-F3F5-A5AC237A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D1B6-BDF8-F395-2ACC-D0F2F980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FDAC0-30C1-A534-8E06-A7A9D378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B1A82-9BAA-0F0E-89C0-AC9136C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77D1F-80B3-A99B-7A49-52B4EEA7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5B8D0-0E5C-70A9-32D1-B0E72E48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88B2C-B83A-861C-2D15-9C0410D3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4AF52-48B8-3631-B7BB-02B96246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BE719-7291-E5C6-DFBD-4B355E22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BABCA-88F9-0AFE-DD76-5DD6CAE7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79D21-C187-189C-D2F6-0E506A7B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D6E22-64DC-B878-8E8F-F4E29FF3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091D7-8027-ADF4-B63C-7ED802223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7F2D-CB1B-8471-F6A4-A1D4ECCD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46A44-AA62-F608-71B7-4B7EC380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4A8-4459-C85B-BBDC-5F22D36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1122D5-1377-32E2-E056-273EA828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B5657-6817-02E0-F7C3-AEF4A74F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50040-22B6-768B-5B3D-A0E5B7042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7836-8319-46BB-AFD4-A1E2B38B5939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D399C-0653-96DF-2549-CC2C990A7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3928D-FA45-BE7D-6D4C-CD6B2A5BB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2B0E-7719-42C4-9F96-8B8B173F1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A-B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단에서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&lt;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1&gt;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테브닌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회로와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노턴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시뮬레이션을 이용하여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6419F-C5B2-F776-FEA5-125E6609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812"/>
            <a:ext cx="12063505" cy="3947502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489F52F-1905-29B5-0747-968F0073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904314"/>
            <a:ext cx="2839444" cy="36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6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4.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아래 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에서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SCMP13WBC8W1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White LED 3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개를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스위칭하는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회로를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설계하시오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각각의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SCMP13WBC8W1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에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5 mA ON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전류가 흐르게 한다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01491-D430-B452-7101-AA03944C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238294"/>
            <a:ext cx="7575177" cy="47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5.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Load Switch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회로의 입력 신호와 출력 신호의 파형을 관찰하고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Load Switch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동작을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설명하시오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6A37C6-D73E-9737-9704-1EAAAF32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19565"/>
            <a:ext cx="7360024" cy="4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5.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Load Switch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회로의 입력 신호와 출력 신호의 파형을 관찰하고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Load Switch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동작을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설명하시오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6B3D-B5CD-D77C-D16D-D0574657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1294"/>
            <a:ext cx="11836117" cy="4776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8444C-F8EC-FCAE-8A86-8D794077F73F}"/>
              </a:ext>
            </a:extLst>
          </p:cNvPr>
          <p:cNvSpPr txBox="1"/>
          <p:nvPr/>
        </p:nvSpPr>
        <p:spPr>
          <a:xfrm>
            <a:off x="152400" y="5808296"/>
            <a:ext cx="74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CL </a:t>
            </a:r>
            <a:r>
              <a:rPr lang="ko-KR" altLang="en-US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커패시터로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인하여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Low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에서 서서히 전압이 방전되는 모습을 확인할 수 있다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.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9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5.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2) CL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커패시터로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흐르는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inrush current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확인하고 그 최대 크기를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300 mA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이하가 되도록 회로를 적절하게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수정하시오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B5913-D01C-DE08-9D1B-AE3F9B8C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232598"/>
            <a:ext cx="11654118" cy="4612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7E256-6750-BC37-B85D-90998B1AB2FC}"/>
              </a:ext>
            </a:extLst>
          </p:cNvPr>
          <p:cNvSpPr txBox="1"/>
          <p:nvPr/>
        </p:nvSpPr>
        <p:spPr>
          <a:xfrm>
            <a:off x="152400" y="5898776"/>
            <a:ext cx="74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커패시터의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값이 작아질수록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Inrush Current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도 작아진다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.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16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5.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2) CL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커패시터로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흐르는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inrush current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확인하고 그 최대 크기를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300 mA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이하가 되도록 회로를 적절하게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수정하시오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7E256-6750-BC37-B85D-90998B1AB2FC}"/>
              </a:ext>
            </a:extLst>
          </p:cNvPr>
          <p:cNvSpPr txBox="1"/>
          <p:nvPr/>
        </p:nvSpPr>
        <p:spPr>
          <a:xfrm>
            <a:off x="152399" y="5637648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CL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의 값을 약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3.3nF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로 했을 때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Inrush Current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의 값이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300mA 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이하가 되는 모습을 확인할 수 있습니다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.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6796A9-0EC7-2461-52B3-2E1B8333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20352"/>
            <a:ext cx="11770659" cy="44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6.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TL074 OP-AMP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이용하여 증폭도가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반전 증폭기와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+10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비반전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증폭기를 설계하고 그 결과를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시뮬레이션으로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확인하시오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(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공급 전압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VCC = 12 V, VEE = -12 V)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8EB32-DFA0-2872-ADF5-3E11EF18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238293"/>
            <a:ext cx="10972800" cy="475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6993B-550F-596B-4FEB-578E34B9B260}"/>
              </a:ext>
            </a:extLst>
          </p:cNvPr>
          <p:cNvSpPr txBox="1"/>
          <p:nvPr/>
        </p:nvSpPr>
        <p:spPr>
          <a:xfrm>
            <a:off x="1004046" y="5986895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&lt; 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반전 증폭기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&gt;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20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6.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TL074 OP-AMP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이용하여 증폭도가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반전 증폭기와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+10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비반전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증폭기를 설계하고 그 결과를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시뮬레이션으로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확인하시오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(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공급 전압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VCC = 12 V, VEE = -12 V)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09463-6D92-8F29-D92D-55236E83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1222734"/>
            <a:ext cx="11929296" cy="464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68F42-07A4-C95C-A3A5-B63CB4C08FA0}"/>
              </a:ext>
            </a:extLst>
          </p:cNvPr>
          <p:cNvSpPr txBox="1"/>
          <p:nvPr/>
        </p:nvSpPr>
        <p:spPr>
          <a:xfrm>
            <a:off x="1004046" y="5986895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&lt; 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반전 증폭기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&gt;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89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6.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TL074 OP-AMP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이용하여 증폭도가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반전 증폭기와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+10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비반전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증폭기를 설계하고 그 결과를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시뮬레이션으로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확인하시오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(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공급 전압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VCC = 12 V, VEE = -12 V)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682AA-A404-B686-3DF7-7DB3CF5A4CA1}"/>
              </a:ext>
            </a:extLst>
          </p:cNvPr>
          <p:cNvSpPr txBox="1"/>
          <p:nvPr/>
        </p:nvSpPr>
        <p:spPr>
          <a:xfrm>
            <a:off x="1004046" y="5986895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&lt; </a:t>
            </a:r>
            <a:r>
              <a:rPr lang="ko-KR" altLang="en-US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비반전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증폭기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&gt;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C85F3-DB00-3947-ABFA-4195BB85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1238292"/>
            <a:ext cx="10408023" cy="4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6.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TL074 OP-AMP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이용하여 증폭도가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반전 증폭기와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+10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비반전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증폭기를 설계하고 그 결과를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시뮬레이션으로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확인하시오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(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공급 전압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VCC = 12 V, VEE = -12 V)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68F42-07A4-C95C-A3A5-B63CB4C08FA0}"/>
              </a:ext>
            </a:extLst>
          </p:cNvPr>
          <p:cNvSpPr txBox="1"/>
          <p:nvPr/>
        </p:nvSpPr>
        <p:spPr>
          <a:xfrm>
            <a:off x="1004046" y="5986895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&lt; </a:t>
            </a:r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반전 증폭기 </a:t>
            </a:r>
            <a:r>
              <a:rPr lang="en-US" altLang="ko-KR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&gt;</a:t>
            </a:r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E885D-54BC-8EF0-BF62-612E7EDB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226659"/>
            <a:ext cx="11752730" cy="45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A-B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단에서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&lt;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1&gt;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테브닌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회로와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노턴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시뮬레이션을 이용하여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C5DD7A9-7683-C544-0A5C-C9D0BB32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5581646"/>
            <a:ext cx="3262346" cy="74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D7F0348-8C18-7BCB-58B0-9D92E50C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4959900"/>
            <a:ext cx="2031549" cy="46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8D5DF4-C70E-BA4E-8D12-764E8D1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2" y="945498"/>
            <a:ext cx="1104995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A-B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단에서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&lt;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1&gt;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테브닌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회로와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노턴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시뮬레이션을 이용하여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13B21-7F65-63DD-C9EA-C716F10D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2072"/>
            <a:ext cx="3604572" cy="3665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11C38-611D-FF03-2A05-AE49CB57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61" y="961294"/>
            <a:ext cx="451143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2) 1)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에서 구한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테브닌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노턴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등가 회로가 회로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과 등가 관계가 맞는 지를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SPICE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시뮬레이션으로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검증하시오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FB2EB6-8738-3788-7491-D93B6622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57" y="931107"/>
            <a:ext cx="6165114" cy="37874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523311-0CB0-E20A-2853-41B2BE67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1" y="1214446"/>
            <a:ext cx="5225566" cy="3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0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２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VSIN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전원을 이용하여 가정용 전원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220 </a:t>
            </a:r>
            <a:r>
              <a:rPr lang="en-US" altLang="ko-KR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Vrms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60 Hz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전원을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구현하시오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E755E-AB6A-3272-D4A5-4D3BC995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6" y="992072"/>
            <a:ext cx="7262489" cy="3078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A892A4-643E-8079-4D36-928DB01B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6" y="4101596"/>
            <a:ext cx="7085052" cy="25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２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앞의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VSIN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을 입력 받아서 크기를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12 </a:t>
            </a:r>
            <a:r>
              <a:rPr lang="en-US" altLang="ko-KR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Vrms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정현파가 되도록 회로를 구성하고 그 파형을 아래의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브릿지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정류 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Vs+, Vs-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단자에 입력하여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정류하시오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A9020C-0077-00EA-375C-8E376370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" y="1238293"/>
            <a:ext cx="9782124" cy="3655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A5943-3627-FD5D-C945-A81FA0E962AB}"/>
              </a:ext>
            </a:extLst>
          </p:cNvPr>
          <p:cNvSpPr txBox="1"/>
          <p:nvPr/>
        </p:nvSpPr>
        <p:spPr>
          <a:xfrm>
            <a:off x="331694" y="4893896"/>
            <a:ext cx="394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변압기　Ｌ１을　１ｍＨ로　설정</a:t>
            </a:r>
          </a:p>
        </p:txBody>
      </p:sp>
      <p:pic>
        <p:nvPicPr>
          <p:cNvPr id="9" name="_x422836256">
            <a:extLst>
              <a:ext uri="{FF2B5EF4-FFF2-40B4-BE49-F238E27FC236}">
                <a16:creationId xmlns:a16="http://schemas.microsoft.com/office/drawing/2014/main" id="{F7DC39D3-8253-CC1B-E4DB-E50C3F43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7" y="5251362"/>
            <a:ext cx="2146266" cy="5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22836688">
            <a:extLst>
              <a:ext uri="{FF2B5EF4-FFF2-40B4-BE49-F238E27FC236}">
                <a16:creationId xmlns:a16="http://schemas.microsoft.com/office/drawing/2014/main" id="{7194F2AF-4C00-DC89-4DEA-754ACB39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6" y="5916804"/>
            <a:ext cx="1594879" cy="3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２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앞의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VSIN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을 입력 받아서 크기를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12 </a:t>
            </a:r>
            <a:r>
              <a:rPr lang="en-US" altLang="ko-KR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Vrms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정현파가 되도록 회로를 구성하고 그 파형을 아래의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브릿지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정류 회로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Vs+, Vs-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단자에 입력하여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정류하시오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27E19-2E12-B97A-D30A-4A905647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6" y="1227807"/>
            <a:ext cx="9984626" cy="3724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C2DA05-119B-3A5F-2BA3-27584A80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6" y="5075247"/>
            <a:ext cx="306747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２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3) 2)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회로의 출력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OUT_RECT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를 입력 받아서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DC 5 V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전압과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 mA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전류를 출력하는 회로를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구현하시오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D1N752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제너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다이오드를 활용하고 출력 전압의 오차는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±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𝟓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%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까지 허용한다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.)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B45EB-7D39-9C86-998D-E17B6B97A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4"/>
          <a:stretch/>
        </p:blipFill>
        <p:spPr>
          <a:xfrm>
            <a:off x="331694" y="1238293"/>
            <a:ext cx="5764306" cy="2713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D28031-4C51-0A4E-7715-1309A556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3952146"/>
            <a:ext cx="7500742" cy="2783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94D41-9C06-87B8-F19D-85210AFC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97" y="1990297"/>
            <a:ext cx="323895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7C06-6A1B-9D96-DEB6-B6A7399F9F77}"/>
              </a:ext>
            </a:extLst>
          </p:cNvPr>
          <p:cNvSpPr txBox="1"/>
          <p:nvPr/>
        </p:nvSpPr>
        <p:spPr>
          <a:xfrm>
            <a:off x="331694" y="191852"/>
            <a:ext cx="28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과제 </a:t>
            </a:r>
            <a:r>
              <a:rPr lang="en-US" altLang="ko-KR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3.</a:t>
            </a:r>
            <a:endParaRPr lang="ko-KR" altLang="en-US" sz="20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0E82C-F5BE-3A70-DE56-44BD0050F057}"/>
              </a:ext>
            </a:extLst>
          </p:cNvPr>
          <p:cNvSpPr txBox="1"/>
          <p:nvPr/>
        </p:nvSpPr>
        <p:spPr>
          <a:xfrm>
            <a:off x="331694" y="591962"/>
            <a:ext cx="110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1)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아래의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Qmmbt3906tt1 PNP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트랜지스터를 이용한 과전류 검출 회로에서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IL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전류가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0.5 A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이상이 흐를 때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OUT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단자의 전압이 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5 V (±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𝟓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%)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 되도록 </a:t>
            </a:r>
            <a:r>
              <a:rPr lang="en-US" altLang="ko-KR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Rsensing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저항 값을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설계하시오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DA050-75F0-A054-4395-E5B842BD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238293"/>
            <a:ext cx="4914561" cy="3509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162807-4DE9-A7FB-878D-C49CF70E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55" y="1238293"/>
            <a:ext cx="6783558" cy="2821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E97FAB-8787-59A3-DE44-B8DDFB1A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35" y="4118709"/>
            <a:ext cx="324847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4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603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Pretendard JP</vt:lpstr>
      <vt:lpstr>SB 어그로 Light</vt:lpstr>
      <vt:lpstr>SB 어그로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박준호</dc:creator>
  <cp:lastModifiedBy>박준호</cp:lastModifiedBy>
  <cp:revision>7</cp:revision>
  <dcterms:created xsi:type="dcterms:W3CDTF">2024-03-10T09:43:02Z</dcterms:created>
  <dcterms:modified xsi:type="dcterms:W3CDTF">2024-03-11T13:52:24Z</dcterms:modified>
</cp:coreProperties>
</file>