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  <p:sldMasterId id="214748374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3" r:id="rId24"/>
    <p:sldId id="281" r:id="rId25"/>
    <p:sldId id="282" r:id="rId26"/>
    <p:sldId id="275" r:id="rId27"/>
    <p:sldId id="277" r:id="rId28"/>
    <p:sldId id="278" r:id="rId29"/>
    <p:sldId id="284" r:id="rId30"/>
    <p:sldId id="285" r:id="rId31"/>
    <p:sldId id="286" r:id="rId32"/>
    <p:sldId id="287" r:id="rId33"/>
    <p:sldId id="288" r:id="rId34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14" d="100"/>
          <a:sy n="114" d="100"/>
        </p:scale>
        <p:origin x="1704" y="108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48852"/>
            <a:ext cx="213161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2024-05-14</a:t>
            </a:fld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1228" y="6390101"/>
            <a:ext cx="1980796" cy="457145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444580-8764-4A76-B185-04EC2A6D56FF}" type="slidenum">
              <a: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1" i="0" baseline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48852"/>
            <a:ext cx="213161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2024-05-14</a:t>
            </a:fld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1228" y="6390101"/>
            <a:ext cx="1980796" cy="457145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90833F9-B7D2-4749-AA22-91E32301AE5F}" type="slidenum">
              <a: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1" i="0" baseline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내용 4개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>
          <a:xfrm>
            <a:off x="150813" y="379413"/>
            <a:ext cx="8990012" cy="74612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>
          <a:xfrm>
            <a:off x="150813" y="6392863"/>
            <a:ext cx="8990012" cy="74612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0129" y="439674"/>
            <a:ext cx="8404277" cy="78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2075" tIns="46038" rIns="92075" bIns="46038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3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48852"/>
            <a:ext cx="213161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2024-05-14</a:t>
            </a:fld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1228" y="6390101"/>
            <a:ext cx="198079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ACFBB0D-5BD5-4181-B769-28EDB271B452}" type="slidenum">
              <a: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1" i="0" baseline="0">
              <a:solidFill>
                <a:srgbClr val="000000">
                  <a:alpha val="100000"/>
                </a:srgbClr>
              </a:solidFill>
              <a:latin typeface="Arial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 화면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6798" y="274332"/>
            <a:ext cx="8222388" cy="11417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6798" y="1598420"/>
            <a:ext cx="8222388" cy="45209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2050" name="Rectangle 4"/>
          <p:cNvSpPr>
            <a:spLocks noChangeArrowheads="1"/>
          </p:cNvSpPr>
          <p:nvPr/>
        </p:nvSpPr>
        <p:spPr>
          <a:xfrm>
            <a:off x="150813" y="379413"/>
            <a:ext cx="8990012" cy="74612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>
          <a:xfrm>
            <a:off x="150813" y="6392863"/>
            <a:ext cx="8990012" cy="74612"/>
          </a:xfrm>
          <a:prstGeom prst="rect">
            <a:avLst/>
          </a:prstGeom>
          <a:blipFill dpi="0" rotWithShape="0">
            <a:blip r:embed="rId14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48852"/>
            <a:ext cx="213161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2024-05-14</a:t>
            </a:fld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Samsung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Samsung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1228" y="6390101"/>
            <a:ext cx="198079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6F39117-D202-44EA-876E-1DE6ECA28379}" type="slidenum">
              <a:rPr kumimoji="1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1" i="0" baseline="0">
              <a:solidFill>
                <a:srgbClr val="000000">
                  <a:alpha val="100000"/>
                </a:srgbClr>
              </a:solidFill>
              <a:latin typeface="Arial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073"/>
          <p:cNvSpPr txBox="1"/>
          <p:nvPr/>
        </p:nvSpPr>
        <p:spPr>
          <a:xfrm>
            <a:off x="174597" y="544388"/>
            <a:ext cx="4825089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t>데이터의 저장과 전송</a:t>
            </a:r>
          </a:p>
        </p:txBody>
      </p:sp>
      <p:pic>
        <p:nvPicPr>
          <p:cNvPr id="3075" name="그림 307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815715" y="1425300"/>
            <a:ext cx="3504559" cy="39997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3313"/>
          <p:cNvSpPr txBox="1"/>
          <p:nvPr/>
        </p:nvSpPr>
        <p:spPr>
          <a:xfrm>
            <a:off x="319052" y="544388"/>
            <a:ext cx="5545694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t>직렬입력 직렬출력 레지스터</a:t>
            </a:r>
          </a:p>
        </p:txBody>
      </p:sp>
      <p:pic>
        <p:nvPicPr>
          <p:cNvPr id="13315" name="그림 1331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184057" y="1911024"/>
            <a:ext cx="7272576" cy="35299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4337"/>
          <p:cNvSpPr txBox="1"/>
          <p:nvPr/>
        </p:nvSpPr>
        <p:spPr>
          <a:xfrm>
            <a:off x="1326894" y="1120592"/>
            <a:ext cx="4567994" cy="42775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module siso(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input  CLK, CLRN,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output  DIN, Q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  );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  reg [3:0] BUFF;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always @(negedge CLRN or posedge CLK)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if (CLRN == 1'b0) BUFF = 4'b0000;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BUFF[3:1] = BUFF[2:0];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BUFF[0] = DIN;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assign Q = BUFF[3] ;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14339" name="TextBox 14338"/>
          <p:cNvSpPr txBox="1"/>
          <p:nvPr/>
        </p:nvSpPr>
        <p:spPr>
          <a:xfrm>
            <a:off x="1326894" y="688844"/>
            <a:ext cx="3601402" cy="36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직렬입력직렬출력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5361"/>
          <p:cNvSpPr txBox="1"/>
          <p:nvPr/>
        </p:nvSpPr>
        <p:spPr>
          <a:xfrm>
            <a:off x="319052" y="688844"/>
            <a:ext cx="5040936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t>병렬입력 직렬출력 레지스터</a:t>
            </a:r>
          </a:p>
        </p:txBody>
      </p:sp>
      <p:pic>
        <p:nvPicPr>
          <p:cNvPr id="15363" name="그림 153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251" y="1264376"/>
            <a:ext cx="7049483" cy="5113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427" y="1733319"/>
            <a:ext cx="13108915" cy="40464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module </a:t>
            </a:r>
            <a:r>
              <a:rPr lang="ko-KR" altLang="en-US" sz="200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굴림"/>
              </a:rPr>
              <a:t>piso</a:t>
            </a:r>
            <a:r>
              <a:rPr sz="2000">
                <a:solidFill>
                  <a:srgbClr val="000000"/>
                </a:solidFill>
                <a:ea typeface="굴림"/>
              </a:rPr>
              <a:t>4(CLK, SH_LDN,D, Q);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input CLK, SH_LDN;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input [3:0] D;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output Q;reg [3:0] BUFF;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wire Q;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always @(negedge SH_LDN or posedge CLK)begin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if (~SH_LDN)BUFF = D;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else</a:t>
            </a:r>
            <a:r>
              <a:rPr lang="ko-KR" altLang="en-US" sz="2000">
                <a:solidFill>
                  <a:srgbClr val="000000"/>
                </a:solidFill>
                <a:ea typeface="굴림"/>
              </a:rPr>
              <a:t> </a:t>
            </a:r>
            <a:endParaRPr sz="2000">
              <a:solidFill>
                <a:srgbClr val="000000"/>
              </a:solidFill>
              <a:ea typeface="굴림"/>
            </a:endParaRP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begin</a:t>
            </a:r>
            <a:r>
              <a:rPr lang="ko-KR" altLang="en-US" sz="2000">
                <a:solidFill>
                  <a:srgbClr val="000000"/>
                </a:solidFill>
                <a:ea typeface="굴림"/>
              </a:rPr>
              <a:t> </a:t>
            </a:r>
            <a:r>
              <a:rPr sz="2000">
                <a:solidFill>
                  <a:srgbClr val="000000"/>
                </a:solidFill>
                <a:ea typeface="굴림"/>
              </a:rPr>
              <a:t>BUFF[3:1] = BUFF[2:0];BUFF[0] = 1'b0;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end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end</a:t>
            </a:r>
          </a:p>
          <a:p>
            <a:pPr>
              <a:spcBef>
                <a:spcPts val="0"/>
              </a:spcBef>
              <a:defRPr/>
            </a:pPr>
            <a:r>
              <a:rPr sz="2000">
                <a:solidFill>
                  <a:srgbClr val="000000"/>
                </a:solidFill>
                <a:ea typeface="굴림"/>
              </a:rPr>
              <a:t>assign Q = BUFF[3]</a:t>
            </a:r>
            <a:r>
              <a:rPr lang="en-US" altLang="ko-KR" sz="2000">
                <a:solidFill>
                  <a:srgbClr val="000000"/>
                </a:solidFill>
                <a:ea typeface="굴림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000">
                <a:solidFill>
                  <a:srgbClr val="000000"/>
                </a:solidFill>
                <a:ea typeface="굴림"/>
              </a:rPr>
              <a:t>endmodule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401" y="688160"/>
            <a:ext cx="6194321" cy="36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병렬입력직렬출력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385"/>
          <p:cNvSpPr txBox="1"/>
          <p:nvPr/>
        </p:nvSpPr>
        <p:spPr>
          <a:xfrm>
            <a:off x="319052" y="617397"/>
            <a:ext cx="4393397" cy="460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</a:rPr>
              <a:t>직렬입력 병렬출력 레지스터</a:t>
            </a:r>
          </a:p>
        </p:txBody>
      </p:sp>
      <p:pic>
        <p:nvPicPr>
          <p:cNvPr id="16387" name="그림 1638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55503" y="2434760"/>
            <a:ext cx="6624981" cy="19808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1"/>
          <p:cNvSpPr/>
          <p:nvPr/>
        </p:nvSpPr>
        <p:spPr>
          <a:xfrm>
            <a:off x="2284413" y="1015935"/>
            <a:ext cx="4568825" cy="4819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module sipo(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CLK, RESETN,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DATA_IN,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output reg [3:0] Q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);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 @( negedge RESETN or posedge CLK)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if (RESETN)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 = 4'b0000;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else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Q[2:0] = Q[3:1];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Q[3] = DATA_IN;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endmodule</a:t>
            </a:r>
            <a:endParaRPr kumimoji="1" lang="en-US" altLang="ko-KR" sz="12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함초롬바탕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8433"/>
          <p:cNvSpPr txBox="1"/>
          <p:nvPr/>
        </p:nvSpPr>
        <p:spPr>
          <a:xfrm>
            <a:off x="247606" y="544388"/>
            <a:ext cx="3383937" cy="2778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비동기식 카운터</a:t>
            </a:r>
          </a:p>
        </p:txBody>
      </p:sp>
      <p:pic>
        <p:nvPicPr>
          <p:cNvPr id="18435" name="그림 18434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66592" y="2128433"/>
            <a:ext cx="6769493" cy="200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9457"/>
          <p:cNvSpPr txBox="1"/>
          <p:nvPr/>
        </p:nvSpPr>
        <p:spPr>
          <a:xfrm>
            <a:off x="1039601" y="847589"/>
            <a:ext cx="5812390" cy="54774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module asyncount (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 input  CLK,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 output reg [2:0]  Q    );</a:t>
            </a:r>
          </a:p>
          <a:p>
            <a:pPr marL="0" lvl="0" indent="0" algn="l" rtl="0" eaLnBrk="0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always @(negedge CLK) 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if (Q[0] == 1'b0 )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	 Q[0] = 1'b1;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	Q[0] = 1'b0;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chemeClr val="tx1"/>
              </a:solidFill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always @(negedge Q[0]) 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if (Q[1] == 1'b0 )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	Q[1] = 1'b1;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	 Q[1] = 1'b0;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chemeClr val="tx1"/>
              </a:solidFill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always @(negedge Q[1]) 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if (Q[2] == 1'b0 )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	 Q[2] = 1'b1;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	 Q[2] = 1'b0;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19459" name="TextBox 19458"/>
          <p:cNvSpPr txBox="1"/>
          <p:nvPr/>
        </p:nvSpPr>
        <p:spPr>
          <a:xfrm>
            <a:off x="1111047" y="544388"/>
            <a:ext cx="3312490" cy="2778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</a:rPr>
              <a:t>비동기식 카운터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0481"/>
          <p:cNvSpPr txBox="1"/>
          <p:nvPr/>
        </p:nvSpPr>
        <p:spPr>
          <a:xfrm>
            <a:off x="174597" y="617397"/>
            <a:ext cx="295380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동기식 카운터</a:t>
            </a:r>
          </a:p>
        </p:txBody>
      </p:sp>
      <p:pic>
        <p:nvPicPr>
          <p:cNvPr id="20483" name="그림 2048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326894" y="1912587"/>
            <a:ext cx="6482200" cy="2303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1505"/>
          <p:cNvSpPr txBox="1"/>
          <p:nvPr/>
        </p:nvSpPr>
        <p:spPr>
          <a:xfrm>
            <a:off x="1184057" y="1193601"/>
            <a:ext cx="4567994" cy="3928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module synccount(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 input  RESETN, CLK,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  output reg [2:0]  Q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);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always @(posedge RESETN or negedge CLK)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if (RESETN) Q = 3'b000;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else if (Q &gt;= 3'b111 ) Q = 3'b000;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else Q = Q + 1;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chemeClr val="tx1"/>
              </a:solidFill>
              <a:latin typeface="Arial"/>
            </a:endParaRP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21507" name="TextBox 21506"/>
          <p:cNvSpPr txBox="1"/>
          <p:nvPr/>
        </p:nvSpPr>
        <p:spPr>
          <a:xfrm>
            <a:off x="1111047" y="617397"/>
            <a:ext cx="3096644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</a:rPr>
              <a:t>동기식카운터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1687196" y="1480894"/>
            <a:ext cx="4567994" cy="3907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module registertrans(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input DATA_IN, CLK1, CLK2,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output reg [3:0] A, B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  );</a:t>
            </a:r>
          </a:p>
          <a:p>
            <a:pPr marL="0" lvl="0" indent="0" algn="l" rtl="0" eaLnBrk="0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always @(posedge CLK1)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   A &lt;= DATA_IN;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 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chemeClr val="tx1"/>
              </a:solidFill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always @(posedge CLK2)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 &lt;= A;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4099" name="TextBox 4098"/>
          <p:cNvSpPr txBox="1"/>
          <p:nvPr/>
        </p:nvSpPr>
        <p:spPr>
          <a:xfrm>
            <a:off x="1687196" y="760290"/>
            <a:ext cx="4609243" cy="64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</a:rPr>
              <a:t>데이터의 저장과 전송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6625"/>
          <p:cNvSpPr txBox="1"/>
          <p:nvPr/>
        </p:nvSpPr>
        <p:spPr>
          <a:xfrm>
            <a:off x="1615805" y="1671344"/>
            <a:ext cx="9135933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6627" name="그림 26626" descr="EMB00006164137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615805" y="2128433"/>
            <a:ext cx="5399675" cy="3426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1"/>
          <p:cNvSpPr/>
          <p:nvPr/>
        </p:nvSpPr>
        <p:spPr>
          <a:xfrm>
            <a:off x="823525" y="544825"/>
            <a:ext cx="7274525" cy="575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module paralaccess_register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#(parameter N= 4) (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clk. input SI, input [N-1:0] I, input load, input reset_n, output [N-1:0] Q,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output SO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);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reg [N-1:0] Q_reg, Q_next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always@(poosedge clk, negedge reset_n)begin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if(!reset_n)   Q_reg &lt;= 1’b0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else	Q_reg &lt;= Q_next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always@(SI , Q_reg)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if(load) </a:t>
            </a: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 Q_next = I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else	Q_next = {SI, O_reg[N-1:1]};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assign SO = Q_reg[0]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assign Q = Q_reg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endmodule</a:t>
            </a:r>
            <a:endParaRPr kumimoji="1" lang="en-US" altLang="ko-KR" sz="14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함초롬바탕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43" y="1624356"/>
            <a:ext cx="5564734" cy="4334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8673"/>
          <p:cNvSpPr txBox="1"/>
          <p:nvPr/>
        </p:nvSpPr>
        <p:spPr>
          <a:xfrm>
            <a:off x="0" y="0"/>
            <a:ext cx="10043861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8675" name="그림 28674" descr="EMB00006164137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457089"/>
            <a:ext cx="5936194" cy="3472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8676" name="그림 2867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987130" y="3955341"/>
            <a:ext cx="5486974" cy="2422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직사각형 1"/>
          <p:cNvSpPr/>
          <p:nvPr/>
        </p:nvSpPr>
        <p:spPr>
          <a:xfrm>
            <a:off x="967575" y="904950"/>
            <a:ext cx="6338200" cy="520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module universal_register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#(parameter N= 4) (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clk. reset_n, input [N-1:0] I, input [1:0] s,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output [N-1:0] Q );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reg [N-1:0] Q_reg, Q_next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always@(posedge clk, negedge reset_n)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if(!reset_n)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Q_reg &lt;= 1’b0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else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	Q_reg &lt;= Q_next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always@(Q_reg, MSB_in, LSB_in, I) begin 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Q_next = Q_reg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case(s)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2’b00: Q_next = Q_reg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2’b01: Q_next = {MSB_in, Q_reg[N-1:0]}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2’b10: Q_next = {Q_reg[N-1:0], LSB_in }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2’b11: Q_next =I;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default : Q_next = Q_reg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endcase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assign Q = Q_reg ;</a:t>
            </a:r>
          </a:p>
          <a:p>
            <a:pPr marL="0" marR="0" lvl="0" indent="0" algn="just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endmodule</a:t>
            </a:r>
            <a:endParaRPr kumimoji="1" lang="en-US" altLang="ko-KR" sz="14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함초롬바탕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2529"/>
          <p:cNvSpPr txBox="1"/>
          <p:nvPr/>
        </p:nvSpPr>
        <p:spPr>
          <a:xfrm>
            <a:off x="174597" y="617397"/>
            <a:ext cx="3888639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PIEZO</a:t>
            </a:r>
            <a:endParaRPr kumimoji="1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  <p:pic>
        <p:nvPicPr>
          <p:cNvPr id="22531" name="그림 2253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7908" y="1120592"/>
            <a:ext cx="5047299" cy="19046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2532" name="TextBox 22531"/>
          <p:cNvSpPr txBox="1"/>
          <p:nvPr/>
        </p:nvSpPr>
        <p:spPr>
          <a:xfrm>
            <a:off x="534899" y="3137893"/>
            <a:ext cx="6121842" cy="33966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module HB_PIEZO( RESETN, CLK, PIEZO );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input RESETN, CLK; output PIEZO;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reg BUFF; integer CNT_SOUND;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wire PIEZO;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always @(posedge RESETN or posedge CLK)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Begin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if (RESETN) begin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	BUFF = 1'b0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	CNT_SOUND = 0;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end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else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begin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if (CNT_SOUND &gt;= 1910)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/>
          <p:nvPr/>
        </p:nvSpPr>
        <p:spPr>
          <a:xfrm>
            <a:off x="174597" y="544388"/>
            <a:ext cx="8642339" cy="6517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//도레미파솔라시도 출력 프로그램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module HB_PIANO (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RESETN, CLK, KEY, PIEZO );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input RESETN, CLK;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input [7:0] KEY;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output PIEZO;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reg BUFF;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reg [7:0] CNT_SOUND;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reg [7:0] LIMIT;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wire PIEZO;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always @(KEY)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begin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case (KEY)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8'b10000000 : LIMIT = 1910; // DO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8'b01000000 : LIMIT = 1701; // RAE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8'b00100000 : LIMIT = 1516; // MI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8'b00010000 : LIMIT = 1431; // FA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8'b00001000 : LIMIT = 1275; // SOL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8'b00000100 : LIMIT = 1135; // RA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8'b00000010 : LIMIT = 1011; // SI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8'b00000001 : LIMIT = 955; // High DO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default : LIMIT = 0;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endcase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end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5601"/>
          <p:cNvSpPr txBox="1"/>
          <p:nvPr/>
        </p:nvSpPr>
        <p:spPr>
          <a:xfrm>
            <a:off x="174597" y="544388"/>
            <a:ext cx="8642339" cy="48378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always @(posedge CLK) begin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if (RESETN)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Begin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BUFF = 1'b0;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CNT_SOUND = 0;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end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Else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begin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if (CNT_SOUND &gt;= LIMIT)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Begin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CNT_SOUND = 0;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BUFF = ~ BUFF;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end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Else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 CNT_SOUND = CNT_SOUND + 1;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end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end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assign PIEZO = BUFF;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endmodule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92062" y="688844"/>
            <a:ext cx="4823526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t>4bit 쉬프트 레지스터</a:t>
            </a:r>
          </a:p>
        </p:txBody>
      </p:sp>
      <p:pic>
        <p:nvPicPr>
          <p:cNvPr id="5123" name="그림 512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39601" y="2128433"/>
            <a:ext cx="7272632" cy="2377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145"/>
          <p:cNvSpPr txBox="1"/>
          <p:nvPr/>
        </p:nvSpPr>
        <p:spPr>
          <a:xfrm>
            <a:off x="1399903" y="1120592"/>
            <a:ext cx="4567994" cy="526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module shift4(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input   RESETN, DATA_IN, CLK,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 output reg [3:0] Q      );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always @(posedge RESETN or posedge CLK)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if (RESETN == 1'b1)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Q &lt;= 4'b0000;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begin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Q[2:0] &lt;= Q[3:1];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Q[3] &lt;= DATA_IN;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6147" name="TextBox 6146"/>
          <p:cNvSpPr txBox="1"/>
          <p:nvPr/>
        </p:nvSpPr>
        <p:spPr>
          <a:xfrm>
            <a:off x="1399903" y="617397"/>
            <a:ext cx="4680690" cy="368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4bit shiftregister</a:t>
            </a:r>
            <a:endParaRPr kumimoji="1" lang="ko-KR" altLang="en-US" sz="1800" b="0" i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463452" y="617397"/>
            <a:ext cx="4320388" cy="460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0" i="0" baseline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t>병렬입력 병렬출력 레지스터</a:t>
            </a:r>
          </a:p>
        </p:txBody>
      </p:sp>
      <p:sp>
        <p:nvSpPr>
          <p:cNvPr id="7171" name="TextBox 7170"/>
          <p:cNvSpPr txBox="1"/>
          <p:nvPr/>
        </p:nvSpPr>
        <p:spPr>
          <a:xfrm>
            <a:off x="1326894" y="1457060"/>
            <a:ext cx="9135988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7172" name="그림 7171" descr="EMB00006164136f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326894" y="2057043"/>
            <a:ext cx="5399675" cy="35267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직사각형 1"/>
          <p:cNvSpPr/>
          <p:nvPr/>
        </p:nvSpPr>
        <p:spPr>
          <a:xfrm>
            <a:off x="967575" y="544825"/>
            <a:ext cx="4568825" cy="51152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module simple_register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#(parameter N= 4) (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clk.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[N-1: 0] I,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output [N-1: 0] Q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);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reg [N-1:0] Q_reg, Q_next;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always@(poosedge clk)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Q_reg &lt;= Q_next;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always@(I)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Q_next = I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assign Q = Q_reg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endmodule</a:t>
            </a:r>
            <a:endParaRPr kumimoji="1" lang="en-US" altLang="ko-KR" sz="12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함초롬바탕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1111047" y="1264992"/>
            <a:ext cx="5740943" cy="42458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module pipo(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input  CLK, CLRN,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input [3:0] D,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output reg [3:0] Q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 );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always @(posedge CLRN or posedge CLK)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begin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if (CLRN)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Q &lt;= 4'b0000;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else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Q &lt;= D;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end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 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>
                <a:solidFill>
                  <a:schemeClr val="tx1"/>
                </a:solidFill>
                <a:latin typeface="Arial"/>
              </a:rPr>
              <a:t>endmodule</a:t>
            </a:r>
          </a:p>
        </p:txBody>
      </p:sp>
      <p:sp>
        <p:nvSpPr>
          <p:cNvPr id="9219" name="TextBox 9218"/>
          <p:cNvSpPr txBox="1"/>
          <p:nvPr/>
        </p:nvSpPr>
        <p:spPr>
          <a:xfrm>
            <a:off x="966592" y="617397"/>
            <a:ext cx="4177550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000" b="0" i="0" baseline="0">
                <a:solidFill>
                  <a:schemeClr val="tx1"/>
                </a:solidFill>
                <a:latin typeface="Arial"/>
              </a:rPr>
              <a:t>4bit 병렬입력 병렬출력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1265"/>
          <p:cNvSpPr txBox="1"/>
          <p:nvPr/>
        </p:nvSpPr>
        <p:spPr>
          <a:xfrm>
            <a:off x="0" y="0"/>
            <a:ext cx="9135988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1267" name="그림 11266" descr="EMB00006164137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542740" y="1768131"/>
            <a:ext cx="6050452" cy="3758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직사각형 1"/>
          <p:cNvSpPr/>
          <p:nvPr/>
        </p:nvSpPr>
        <p:spPr>
          <a:xfrm>
            <a:off x="2284413" y="425004"/>
            <a:ext cx="4568825" cy="62310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module register4withload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#(parameter N= 4) (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</a:t>
            </a:r>
            <a:r>
              <a:rPr kumimoji="1" lang="ko-KR" altLang="en-US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 </a:t>
            </a: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load,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clk.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input [N-1: 0] I,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output [N-1: 0] Q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);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reg [N-1:0] Q_reg, Q_next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always@(poosedge clk)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Q_reg &lt;= Q_next;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always@(I, load)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begin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if(load)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+mn-ea"/>
                <a:cs typeface="Arial"/>
              </a:rPr>
              <a:t>	</a:t>
            </a: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Q_next = I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else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Q_next = Q_reg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assign Q = Q_reg ;</a:t>
            </a:r>
          </a:p>
          <a:p>
            <a:pPr marL="0" marR="0" lvl="0" indent="0" algn="just" defTabSz="914400" rtl="0" eaLnBrk="0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Arial"/>
              </a:rPr>
              <a:t>endmodule</a:t>
            </a:r>
            <a:endParaRPr kumimoji="1" lang="en-US" altLang="ko-KR" sz="12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함초롬바탕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 화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빈 화면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887</Words>
  <Application>Microsoft Office PowerPoint</Application>
  <PresentationFormat>사용자 지정</PresentationFormat>
  <Paragraphs>278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Samsung</vt:lpstr>
      <vt:lpstr>굴림</vt:lpstr>
      <vt:lpstr>맑은 고딕</vt:lpstr>
      <vt:lpstr>함초롬바탕</vt:lpstr>
      <vt:lpstr>Arial</vt:lpstr>
      <vt:lpstr>Calibri</vt:lpstr>
      <vt:lpstr>Wingdings</vt:lpstr>
      <vt:lpstr>내용 4개</vt:lpstr>
      <vt:lpstr>빈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이론</dc:title>
  <dc:creator>간달프</dc:creator>
  <cp:lastModifiedBy>장용선</cp:lastModifiedBy>
  <cp:revision>18</cp:revision>
  <dcterms:created xsi:type="dcterms:W3CDTF">2005-07-04T10:37:59Z</dcterms:created>
  <dcterms:modified xsi:type="dcterms:W3CDTF">2024-05-13T23:06:13Z</dcterms:modified>
  <cp:version>1100.0100.01</cp:version>
</cp:coreProperties>
</file>