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97" r:id="rId3"/>
    <p:sldId id="279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8" r:id="rId14"/>
  </p:sldIdLst>
  <p:sldSz cx="6858000" cy="9906000" type="A4"/>
  <p:notesSz cx="6858000" cy="9144000"/>
  <p:defaultTextStyle>
    <a:defPPr>
      <a:defRPr lang="en-US"/>
    </a:defPPr>
    <a:lvl1pPr marL="0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36413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72827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609238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145652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682065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218478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754892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291305" algn="l" defTabSz="10728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F7A"/>
    <a:srgbClr val="00A89C"/>
    <a:srgbClr val="1181BD"/>
    <a:srgbClr val="00BEC6"/>
    <a:srgbClr val="AFC01C"/>
    <a:srgbClr val="29A9E1"/>
    <a:srgbClr val="FFA034"/>
    <a:srgbClr val="828E14"/>
    <a:srgbClr val="ACBB1B"/>
    <a:srgbClr val="004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8" autoAdjust="0"/>
  </p:normalViewPr>
  <p:slideViewPr>
    <p:cSldViewPr>
      <p:cViewPr>
        <p:scale>
          <a:sx n="50" d="100"/>
          <a:sy n="50" d="100"/>
        </p:scale>
        <p:origin x="-2196" y="-3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FE26-669F-46F6-B8F2-BFF444A7218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685800"/>
            <a:ext cx="2371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6398-F1C9-459D-BD26-B6B538F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13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27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38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652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065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478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892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305" algn="l" defTabSz="107282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3138" y="685800"/>
            <a:ext cx="23717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A6398-F1C9-459D-BD26-B6B538FC5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8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5"/>
            <a:ext cx="5829300" cy="2123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98098"/>
            <a:ext cx="1543050" cy="63380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98098"/>
            <a:ext cx="4514850" cy="63380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0511" y="4146479"/>
            <a:ext cx="3336878" cy="1027116"/>
          </a:xfrm>
        </p:spPr>
        <p:txBody>
          <a:bodyPr>
            <a:normAutofit/>
          </a:bodyPr>
          <a:lstStyle>
            <a:lvl1pPr algn="ctr">
              <a:defRPr sz="33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40" y="6365524"/>
            <a:ext cx="5829300" cy="196744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40" y="4198588"/>
            <a:ext cx="5829300" cy="216693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364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728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092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4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33553"/>
            <a:ext cx="3028950" cy="490255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733553"/>
            <a:ext cx="3028950" cy="490255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2217387"/>
            <a:ext cx="3030143" cy="92410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36413" indent="0">
              <a:buNone/>
              <a:defRPr sz="2200" b="1"/>
            </a:lvl2pPr>
            <a:lvl3pPr marL="1072827" indent="0">
              <a:buNone/>
              <a:defRPr sz="2000" b="1"/>
            </a:lvl3pPr>
            <a:lvl4pPr marL="1609238" indent="0">
              <a:buNone/>
              <a:defRPr sz="1800" b="1"/>
            </a:lvl4pPr>
            <a:lvl5pPr marL="2145652" indent="0">
              <a:buNone/>
              <a:defRPr sz="1800" b="1"/>
            </a:lvl5pPr>
            <a:lvl6pPr marL="2682065" indent="0">
              <a:buNone/>
              <a:defRPr sz="1800" b="1"/>
            </a:lvl6pPr>
            <a:lvl7pPr marL="3218478" indent="0">
              <a:buNone/>
              <a:defRPr sz="1800" b="1"/>
            </a:lvl7pPr>
            <a:lvl8pPr marL="3754892" indent="0">
              <a:buNone/>
              <a:defRPr sz="1800" b="1"/>
            </a:lvl8pPr>
            <a:lvl9pPr marL="429130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3141487"/>
            <a:ext cx="3030143" cy="5707416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6" y="2217387"/>
            <a:ext cx="3031328" cy="92410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36413" indent="0">
              <a:buNone/>
              <a:defRPr sz="2200" b="1"/>
            </a:lvl2pPr>
            <a:lvl3pPr marL="1072827" indent="0">
              <a:buNone/>
              <a:defRPr sz="2000" b="1"/>
            </a:lvl3pPr>
            <a:lvl4pPr marL="1609238" indent="0">
              <a:buNone/>
              <a:defRPr sz="1800" b="1"/>
            </a:lvl4pPr>
            <a:lvl5pPr marL="2145652" indent="0">
              <a:buNone/>
              <a:defRPr sz="1800" b="1"/>
            </a:lvl5pPr>
            <a:lvl6pPr marL="2682065" indent="0">
              <a:buNone/>
              <a:defRPr sz="1800" b="1"/>
            </a:lvl6pPr>
            <a:lvl7pPr marL="3218478" indent="0">
              <a:buNone/>
              <a:defRPr sz="1800" b="1"/>
            </a:lvl7pPr>
            <a:lvl8pPr marL="3754892" indent="0">
              <a:buNone/>
              <a:defRPr sz="1800" b="1"/>
            </a:lvl8pPr>
            <a:lvl9pPr marL="429130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6" y="3141487"/>
            <a:ext cx="3031328" cy="5707416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94406"/>
            <a:ext cx="2256233" cy="167851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94411"/>
            <a:ext cx="3833813" cy="8454497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2072926"/>
            <a:ext cx="2256233" cy="6775979"/>
          </a:xfrm>
        </p:spPr>
        <p:txBody>
          <a:bodyPr/>
          <a:lstStyle>
            <a:lvl1pPr marL="0" indent="0">
              <a:buNone/>
              <a:defRPr sz="1600"/>
            </a:lvl1pPr>
            <a:lvl2pPr marL="536413" indent="0">
              <a:buNone/>
              <a:defRPr sz="1400"/>
            </a:lvl2pPr>
            <a:lvl3pPr marL="1072827" indent="0">
              <a:buNone/>
              <a:defRPr sz="1200"/>
            </a:lvl3pPr>
            <a:lvl4pPr marL="1609238" indent="0">
              <a:buNone/>
              <a:defRPr sz="1000"/>
            </a:lvl4pPr>
            <a:lvl5pPr marL="2145652" indent="0">
              <a:buNone/>
              <a:defRPr sz="1000"/>
            </a:lvl5pPr>
            <a:lvl6pPr marL="2682065" indent="0">
              <a:buNone/>
              <a:defRPr sz="1000"/>
            </a:lvl6pPr>
            <a:lvl7pPr marL="3218478" indent="0">
              <a:buNone/>
              <a:defRPr sz="1000"/>
            </a:lvl7pPr>
            <a:lvl8pPr marL="3754892" indent="0">
              <a:buNone/>
              <a:defRPr sz="1000"/>
            </a:lvl8pPr>
            <a:lvl9pPr marL="429130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8" y="6934200"/>
            <a:ext cx="4114800" cy="8186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8" y="885119"/>
            <a:ext cx="4114800" cy="5943600"/>
          </a:xfrm>
        </p:spPr>
        <p:txBody>
          <a:bodyPr/>
          <a:lstStyle>
            <a:lvl1pPr marL="0" indent="0">
              <a:buNone/>
              <a:defRPr sz="3900"/>
            </a:lvl1pPr>
            <a:lvl2pPr marL="536413" indent="0">
              <a:buNone/>
              <a:defRPr sz="3300"/>
            </a:lvl2pPr>
            <a:lvl3pPr marL="1072827" indent="0">
              <a:buNone/>
              <a:defRPr sz="2900"/>
            </a:lvl3pPr>
            <a:lvl4pPr marL="1609238" indent="0">
              <a:buNone/>
              <a:defRPr sz="2200"/>
            </a:lvl4pPr>
            <a:lvl5pPr marL="2145652" indent="0">
              <a:buNone/>
              <a:defRPr sz="2200"/>
            </a:lvl5pPr>
            <a:lvl6pPr marL="2682065" indent="0">
              <a:buNone/>
              <a:defRPr sz="2200"/>
            </a:lvl6pPr>
            <a:lvl7pPr marL="3218478" indent="0">
              <a:buNone/>
              <a:defRPr sz="2200"/>
            </a:lvl7pPr>
            <a:lvl8pPr marL="3754892" indent="0">
              <a:buNone/>
              <a:defRPr sz="2200"/>
            </a:lvl8pPr>
            <a:lvl9pPr marL="429130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8" y="7752825"/>
            <a:ext cx="4114800" cy="1162579"/>
          </a:xfrm>
        </p:spPr>
        <p:txBody>
          <a:bodyPr/>
          <a:lstStyle>
            <a:lvl1pPr marL="0" indent="0">
              <a:buNone/>
              <a:defRPr sz="1600"/>
            </a:lvl1pPr>
            <a:lvl2pPr marL="536413" indent="0">
              <a:buNone/>
              <a:defRPr sz="1400"/>
            </a:lvl2pPr>
            <a:lvl3pPr marL="1072827" indent="0">
              <a:buNone/>
              <a:defRPr sz="1200"/>
            </a:lvl3pPr>
            <a:lvl4pPr marL="1609238" indent="0">
              <a:buNone/>
              <a:defRPr sz="1000"/>
            </a:lvl4pPr>
            <a:lvl5pPr marL="2145652" indent="0">
              <a:buNone/>
              <a:defRPr sz="1000"/>
            </a:lvl5pPr>
            <a:lvl6pPr marL="2682065" indent="0">
              <a:buNone/>
              <a:defRPr sz="1000"/>
            </a:lvl6pPr>
            <a:lvl7pPr marL="3218478" indent="0">
              <a:buNone/>
              <a:defRPr sz="1000"/>
            </a:lvl7pPr>
            <a:lvl8pPr marL="3754892" indent="0">
              <a:buNone/>
              <a:defRPr sz="1000"/>
            </a:lvl8pPr>
            <a:lvl9pPr marL="429130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3AC-68F3-4CEE-999E-9A36EB3872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0F1F-F01E-4840-B67E-904F99C2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107283" tIns="53640" rIns="107283" bIns="5364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107283" tIns="53640" rIns="107283" bIns="5364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5"/>
          </a:xfrm>
          <a:prstGeom prst="rect">
            <a:avLst/>
          </a:prstGeom>
        </p:spPr>
        <p:txBody>
          <a:bodyPr vert="horz" lIns="107283" tIns="53640" rIns="107283" bIns="5364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</a:lstStyle>
          <a:p>
            <a:fld id="{369F53AC-68F3-4CEE-999E-9A36EB38721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5"/>
          </a:xfrm>
          <a:prstGeom prst="rect">
            <a:avLst/>
          </a:prstGeom>
        </p:spPr>
        <p:txBody>
          <a:bodyPr vert="horz" lIns="107283" tIns="53640" rIns="107283" bIns="5364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5"/>
          </a:xfrm>
          <a:prstGeom prst="rect">
            <a:avLst/>
          </a:prstGeom>
        </p:spPr>
        <p:txBody>
          <a:bodyPr vert="horz" lIns="107283" tIns="53640" rIns="107283" bIns="5364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</a:lstStyle>
          <a:p>
            <a:fld id="{962D0F1F-F01E-4840-B67E-904F99C29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72827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402310" indent="-402310" algn="l" defTabSz="107282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871671" indent="-335258" algn="l" defTabSz="1072827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341032" indent="-268206" algn="l" defTabSz="107282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877446" indent="-268206" algn="l" defTabSz="107282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413859" indent="-268206" algn="l" defTabSz="107282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950273" indent="-268206" algn="l" defTabSz="10728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686" indent="-268206" algn="l" defTabSz="10728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097" indent="-268206" algn="l" defTabSz="10728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511" indent="-268206" algn="l" defTabSz="10728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13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27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38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652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065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478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754892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305" algn="l" defTabSz="10728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16" y="-770467"/>
            <a:ext cx="3839783" cy="9906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14300" y="5440985"/>
            <a:ext cx="7086600" cy="2102814"/>
            <a:chOff x="1371600" y="2825123"/>
            <a:chExt cx="6553200" cy="10918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/>
            <a:stretch/>
          </p:blipFill>
          <p:spPr>
            <a:xfrm>
              <a:off x="1371600" y="3458166"/>
              <a:ext cx="6477000" cy="4588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/>
            <a:stretch/>
          </p:blipFill>
          <p:spPr>
            <a:xfrm flipV="1">
              <a:off x="1447800" y="2825123"/>
              <a:ext cx="6477000" cy="45880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513332" y="2948514"/>
              <a:ext cx="6269736" cy="788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ln w="3175">
                    <a:solidFill>
                      <a:schemeClr val="bg1"/>
                    </a:solidFill>
                  </a:ln>
                  <a:latin typeface="Candara" pitchFamily="34" charset="0"/>
                  <a:cs typeface="Arial" pitchFamily="34" charset="0"/>
                </a:rPr>
                <a:t>ACADEMIC </a:t>
              </a:r>
              <a:r>
                <a:rPr lang="en-US" sz="3600" dirty="0">
                  <a:ln w="3175">
                    <a:solidFill>
                      <a:schemeClr val="bg1"/>
                    </a:solidFill>
                  </a:ln>
                  <a:latin typeface="Candara" pitchFamily="34" charset="0"/>
                  <a:cs typeface="Arial" pitchFamily="34" charset="0"/>
                </a:rPr>
                <a:t>INSTITUTE MANAGEMENT SYSTEM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451" y="5678622"/>
            <a:ext cx="1869086" cy="1518634"/>
            <a:chOff x="914400" y="2038350"/>
            <a:chExt cx="1981200" cy="1981200"/>
          </a:xfrm>
        </p:grpSpPr>
        <p:sp>
          <p:nvSpPr>
            <p:cNvPr id="11" name="Oval 10"/>
            <p:cNvSpPr/>
            <p:nvPr/>
          </p:nvSpPr>
          <p:spPr>
            <a:xfrm>
              <a:off x="914400" y="2038350"/>
              <a:ext cx="1981200" cy="1981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ndara" pitchFamily="34" charset="0"/>
              </a:endParaRPr>
            </a:p>
          </p:txBody>
        </p:sp>
        <p:pic>
          <p:nvPicPr>
            <p:cNvPr id="12" name="Picture 2" descr="Yasham Software Services Pvt Lt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23704"/>
              <a:ext cx="1371600" cy="121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771" y="1899837"/>
            <a:ext cx="6865257" cy="35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Welcome Desk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all your front desk activities like visitor information, Phone calls, Posts/Couriers, Enquiries and </a:t>
            </a:r>
            <a:r>
              <a:rPr lang="en-IN" sz="1600" dirty="0" smtClean="0">
                <a:latin typeface="Candara" pitchFamily="34" charset="0"/>
              </a:rPr>
              <a:t>Complaints, seamlessly.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2467361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</a:t>
            </a:r>
            <a:r>
              <a:rPr lang="en-IN" sz="1600" dirty="0" smtClean="0">
                <a:latin typeface="Candara" pitchFamily="34" charset="0"/>
              </a:rPr>
              <a:t>visitor information to your institute for security purpose.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900" y="1676400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Visitors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23850" y="2151260"/>
            <a:ext cx="337185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1"/>
          <a:stretch/>
        </p:blipFill>
        <p:spPr bwMode="auto">
          <a:xfrm>
            <a:off x="3137628" y="4857975"/>
            <a:ext cx="3377472" cy="169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37628" y="4457865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Enquiries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/>
          <a:stretch/>
        </p:blipFill>
        <p:spPr bwMode="auto">
          <a:xfrm>
            <a:off x="318226" y="7435732"/>
            <a:ext cx="3377473" cy="170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2900" y="6943890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Postal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1319" y="7874367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</a:t>
            </a:r>
            <a:r>
              <a:rPr lang="en-IN" sz="1600" dirty="0" smtClean="0">
                <a:latin typeface="Candara" pitchFamily="34" charset="0"/>
              </a:rPr>
              <a:t>all posts/couriers received and sent to parents, student and your suppliers.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455" y="5134201"/>
            <a:ext cx="281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</a:t>
            </a:r>
            <a:r>
              <a:rPr lang="en-IN" sz="1600" dirty="0" smtClean="0">
                <a:latin typeface="Candara" pitchFamily="34" charset="0"/>
              </a:rPr>
              <a:t>all parent and student enquiries/complaints received at your front desk for admission, transfer etc.,  to track and close.</a:t>
            </a:r>
            <a:endParaRPr lang="en-IN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Finance Management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all your Institute Accounts including fee collection, expenses and Income.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070318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Fee invoices of students enrolled.  </a:t>
            </a: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>
                <a:latin typeface="Candara" pitchFamily="34" charset="0"/>
              </a:rPr>
              <a:t>Manage your fee information and any discounts applicable for one-time payment or a policy for siblings.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" y="164770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Invoices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/>
          <a:stretch/>
        </p:blipFill>
        <p:spPr bwMode="auto">
          <a:xfrm>
            <a:off x="323850" y="2119739"/>
            <a:ext cx="3371850" cy="17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2"/>
          <a:stretch/>
        </p:blipFill>
        <p:spPr bwMode="auto">
          <a:xfrm>
            <a:off x="3143250" y="4743510"/>
            <a:ext cx="3371850" cy="172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850" y="5067548"/>
            <a:ext cx="2571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Manage your expenses related to capital expenditure or operational expenditure. </a:t>
            </a:r>
            <a:endParaRPr lang="en-IN" sz="1600" dirty="0">
              <a:latin typeface="Candara" pitchFamily="34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"/>
          <a:stretch/>
        </p:blipFill>
        <p:spPr bwMode="auto">
          <a:xfrm>
            <a:off x="342900" y="7442835"/>
            <a:ext cx="3371850" cy="1701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86200" y="7754808"/>
            <a:ext cx="2628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Manage your Income from various sources like Tuition fee, Hostel fee and Transportation fee.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3250" y="4343400"/>
            <a:ext cx="1213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Expenses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931" y="7042725"/>
            <a:ext cx="99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Income</a:t>
            </a:r>
            <a:endParaRPr lang="en-IN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Inventory Management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all your Institute Inventory of items like computers, tables, chairs, consumables and vendors.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099012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Manage </a:t>
            </a:r>
            <a:r>
              <a:rPr lang="en-IN" sz="1600" dirty="0">
                <a:latin typeface="Candara" pitchFamily="34" charset="0"/>
              </a:rPr>
              <a:t>inventory of Computers, chairs, tables, consumables </a:t>
            </a:r>
            <a:r>
              <a:rPr lang="en-IN" sz="1600" dirty="0" err="1">
                <a:latin typeface="Candara" pitchFamily="34" charset="0"/>
              </a:rPr>
              <a:t>etc</a:t>
            </a:r>
            <a:r>
              <a:rPr lang="en-IN" sz="1600" dirty="0">
                <a:latin typeface="Candara" pitchFamily="34" charset="0"/>
              </a:rPr>
              <a:t> in one place. </a:t>
            </a: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>
                <a:latin typeface="Candara" pitchFamily="34" charset="0"/>
              </a:rPr>
              <a:t>Manage consumables issued to faculty or staff (or) track any items issued and received.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" y="16764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Stock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50" y="5242251"/>
            <a:ext cx="2571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Manage your expenses related to capital expenditure or operational expenditure.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7924800"/>
            <a:ext cx="262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stores across your schools at various cities or multiple </a:t>
            </a:r>
            <a:r>
              <a:rPr lang="en-IN" sz="1600" dirty="0" err="1">
                <a:latin typeface="Candara" pitchFamily="34" charset="0"/>
              </a:rPr>
              <a:t>centers</a:t>
            </a:r>
            <a:r>
              <a:rPr lang="en-IN" sz="1600" dirty="0">
                <a:latin typeface="Candara" pitchFamily="34" charset="0"/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3250" y="4518103"/>
            <a:ext cx="1213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Suppliers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931" y="7186870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Stores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23850" y="2152243"/>
            <a:ext cx="337185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"/>
          <a:stretch/>
        </p:blipFill>
        <p:spPr bwMode="auto">
          <a:xfrm>
            <a:off x="3143250" y="4928235"/>
            <a:ext cx="3371850" cy="1701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23850" y="7586980"/>
            <a:ext cx="337185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11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8534400"/>
            <a:ext cx="6858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17613" y="4179761"/>
            <a:ext cx="2483024" cy="221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4477" y="1219391"/>
            <a:ext cx="1122935" cy="841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5316" y="2247657"/>
            <a:ext cx="1120908" cy="840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84692" y="3202513"/>
            <a:ext cx="1120908" cy="8403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15634" y="4251996"/>
            <a:ext cx="4052233" cy="1126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28" y="1211302"/>
            <a:ext cx="2484880" cy="1757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1107" y="1211301"/>
            <a:ext cx="2484880" cy="28315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958850" ty="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422" y="4801285"/>
            <a:ext cx="990600" cy="989915"/>
            <a:chOff x="1536700" y="2301876"/>
            <a:chExt cx="2295525" cy="2293937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579688" y="3759201"/>
              <a:ext cx="209550" cy="211138"/>
            </a:xfrm>
            <a:custGeom>
              <a:avLst/>
              <a:gdLst>
                <a:gd name="T0" fmla="*/ 199 w 398"/>
                <a:gd name="T1" fmla="*/ 137 h 399"/>
                <a:gd name="T2" fmla="*/ 183 w 398"/>
                <a:gd name="T3" fmla="*/ 139 h 399"/>
                <a:gd name="T4" fmla="*/ 167 w 398"/>
                <a:gd name="T5" fmla="*/ 145 h 399"/>
                <a:gd name="T6" fmla="*/ 155 w 398"/>
                <a:gd name="T7" fmla="*/ 155 h 399"/>
                <a:gd name="T8" fmla="*/ 144 w 398"/>
                <a:gd name="T9" fmla="*/ 167 h 399"/>
                <a:gd name="T10" fmla="*/ 138 w 398"/>
                <a:gd name="T11" fmla="*/ 182 h 399"/>
                <a:gd name="T12" fmla="*/ 136 w 398"/>
                <a:gd name="T13" fmla="*/ 200 h 399"/>
                <a:gd name="T14" fmla="*/ 138 w 398"/>
                <a:gd name="T15" fmla="*/ 217 h 399"/>
                <a:gd name="T16" fmla="*/ 144 w 398"/>
                <a:gd name="T17" fmla="*/ 232 h 399"/>
                <a:gd name="T18" fmla="*/ 155 w 398"/>
                <a:gd name="T19" fmla="*/ 245 h 399"/>
                <a:gd name="T20" fmla="*/ 156 w 398"/>
                <a:gd name="T21" fmla="*/ 246 h 399"/>
                <a:gd name="T22" fmla="*/ 168 w 398"/>
                <a:gd name="T23" fmla="*/ 256 h 399"/>
                <a:gd name="T24" fmla="*/ 183 w 398"/>
                <a:gd name="T25" fmla="*/ 261 h 399"/>
                <a:gd name="T26" fmla="*/ 199 w 398"/>
                <a:gd name="T27" fmla="*/ 264 h 399"/>
                <a:gd name="T28" fmla="*/ 216 w 398"/>
                <a:gd name="T29" fmla="*/ 261 h 399"/>
                <a:gd name="T30" fmla="*/ 231 w 398"/>
                <a:gd name="T31" fmla="*/ 254 h 399"/>
                <a:gd name="T32" fmla="*/ 245 w 398"/>
                <a:gd name="T33" fmla="*/ 245 h 399"/>
                <a:gd name="T34" fmla="*/ 254 w 398"/>
                <a:gd name="T35" fmla="*/ 232 h 399"/>
                <a:gd name="T36" fmla="*/ 261 w 398"/>
                <a:gd name="T37" fmla="*/ 217 h 399"/>
                <a:gd name="T38" fmla="*/ 263 w 398"/>
                <a:gd name="T39" fmla="*/ 200 h 399"/>
                <a:gd name="T40" fmla="*/ 261 w 398"/>
                <a:gd name="T41" fmla="*/ 182 h 399"/>
                <a:gd name="T42" fmla="*/ 254 w 398"/>
                <a:gd name="T43" fmla="*/ 167 h 399"/>
                <a:gd name="T44" fmla="*/ 245 w 398"/>
                <a:gd name="T45" fmla="*/ 154 h 399"/>
                <a:gd name="T46" fmla="*/ 245 w 398"/>
                <a:gd name="T47" fmla="*/ 155 h 399"/>
                <a:gd name="T48" fmla="*/ 231 w 398"/>
                <a:gd name="T49" fmla="*/ 145 h 399"/>
                <a:gd name="T50" fmla="*/ 216 w 398"/>
                <a:gd name="T51" fmla="*/ 139 h 399"/>
                <a:gd name="T52" fmla="*/ 199 w 398"/>
                <a:gd name="T53" fmla="*/ 137 h 399"/>
                <a:gd name="T54" fmla="*/ 199 w 398"/>
                <a:gd name="T55" fmla="*/ 0 h 399"/>
                <a:gd name="T56" fmla="*/ 239 w 398"/>
                <a:gd name="T57" fmla="*/ 4 h 399"/>
                <a:gd name="T58" fmla="*/ 277 w 398"/>
                <a:gd name="T59" fmla="*/ 16 h 399"/>
                <a:gd name="T60" fmla="*/ 310 w 398"/>
                <a:gd name="T61" fmla="*/ 34 h 399"/>
                <a:gd name="T62" fmla="*/ 339 w 398"/>
                <a:gd name="T63" fmla="*/ 59 h 399"/>
                <a:gd name="T64" fmla="*/ 339 w 398"/>
                <a:gd name="T65" fmla="*/ 59 h 399"/>
                <a:gd name="T66" fmla="*/ 364 w 398"/>
                <a:gd name="T67" fmla="*/ 89 h 399"/>
                <a:gd name="T68" fmla="*/ 382 w 398"/>
                <a:gd name="T69" fmla="*/ 122 h 399"/>
                <a:gd name="T70" fmla="*/ 394 w 398"/>
                <a:gd name="T71" fmla="*/ 159 h 399"/>
                <a:gd name="T72" fmla="*/ 398 w 398"/>
                <a:gd name="T73" fmla="*/ 200 h 399"/>
                <a:gd name="T74" fmla="*/ 394 w 398"/>
                <a:gd name="T75" fmla="*/ 240 h 399"/>
                <a:gd name="T76" fmla="*/ 382 w 398"/>
                <a:gd name="T77" fmla="*/ 277 h 399"/>
                <a:gd name="T78" fmla="*/ 364 w 398"/>
                <a:gd name="T79" fmla="*/ 310 h 399"/>
                <a:gd name="T80" fmla="*/ 339 w 398"/>
                <a:gd name="T81" fmla="*/ 340 h 399"/>
                <a:gd name="T82" fmla="*/ 339 w 398"/>
                <a:gd name="T83" fmla="*/ 340 h 399"/>
                <a:gd name="T84" fmla="*/ 310 w 398"/>
                <a:gd name="T85" fmla="*/ 364 h 399"/>
                <a:gd name="T86" fmla="*/ 277 w 398"/>
                <a:gd name="T87" fmla="*/ 383 h 399"/>
                <a:gd name="T88" fmla="*/ 239 w 398"/>
                <a:gd name="T89" fmla="*/ 395 h 399"/>
                <a:gd name="T90" fmla="*/ 199 w 398"/>
                <a:gd name="T91" fmla="*/ 399 h 399"/>
                <a:gd name="T92" fmla="*/ 160 w 398"/>
                <a:gd name="T93" fmla="*/ 395 h 399"/>
                <a:gd name="T94" fmla="*/ 126 w 398"/>
                <a:gd name="T95" fmla="*/ 384 h 399"/>
                <a:gd name="T96" fmla="*/ 92 w 398"/>
                <a:gd name="T97" fmla="*/ 367 h 399"/>
                <a:gd name="T98" fmla="*/ 64 w 398"/>
                <a:gd name="T99" fmla="*/ 344 h 399"/>
                <a:gd name="T100" fmla="*/ 59 w 398"/>
                <a:gd name="T101" fmla="*/ 340 h 399"/>
                <a:gd name="T102" fmla="*/ 35 w 398"/>
                <a:gd name="T103" fmla="*/ 310 h 399"/>
                <a:gd name="T104" fmla="*/ 16 w 398"/>
                <a:gd name="T105" fmla="*/ 277 h 399"/>
                <a:gd name="T106" fmla="*/ 4 w 398"/>
                <a:gd name="T107" fmla="*/ 240 h 399"/>
                <a:gd name="T108" fmla="*/ 0 w 398"/>
                <a:gd name="T109" fmla="*/ 200 h 399"/>
                <a:gd name="T110" fmla="*/ 4 w 398"/>
                <a:gd name="T111" fmla="*/ 159 h 399"/>
                <a:gd name="T112" fmla="*/ 16 w 398"/>
                <a:gd name="T113" fmla="*/ 122 h 399"/>
                <a:gd name="T114" fmla="*/ 35 w 398"/>
                <a:gd name="T115" fmla="*/ 89 h 399"/>
                <a:gd name="T116" fmla="*/ 59 w 398"/>
                <a:gd name="T117" fmla="*/ 59 h 399"/>
                <a:gd name="T118" fmla="*/ 88 w 398"/>
                <a:gd name="T119" fmla="*/ 34 h 399"/>
                <a:gd name="T120" fmla="*/ 121 w 398"/>
                <a:gd name="T121" fmla="*/ 16 h 399"/>
                <a:gd name="T122" fmla="*/ 159 w 398"/>
                <a:gd name="T123" fmla="*/ 4 h 399"/>
                <a:gd name="T124" fmla="*/ 199 w 398"/>
                <a:gd name="T125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399">
                  <a:moveTo>
                    <a:pt x="199" y="137"/>
                  </a:moveTo>
                  <a:lnTo>
                    <a:pt x="183" y="139"/>
                  </a:lnTo>
                  <a:lnTo>
                    <a:pt x="167" y="145"/>
                  </a:lnTo>
                  <a:lnTo>
                    <a:pt x="155" y="155"/>
                  </a:lnTo>
                  <a:lnTo>
                    <a:pt x="144" y="167"/>
                  </a:lnTo>
                  <a:lnTo>
                    <a:pt x="138" y="182"/>
                  </a:lnTo>
                  <a:lnTo>
                    <a:pt x="136" y="200"/>
                  </a:lnTo>
                  <a:lnTo>
                    <a:pt x="138" y="217"/>
                  </a:lnTo>
                  <a:lnTo>
                    <a:pt x="144" y="232"/>
                  </a:lnTo>
                  <a:lnTo>
                    <a:pt x="155" y="245"/>
                  </a:lnTo>
                  <a:lnTo>
                    <a:pt x="156" y="246"/>
                  </a:lnTo>
                  <a:lnTo>
                    <a:pt x="168" y="256"/>
                  </a:lnTo>
                  <a:lnTo>
                    <a:pt x="183" y="261"/>
                  </a:lnTo>
                  <a:lnTo>
                    <a:pt x="199" y="264"/>
                  </a:lnTo>
                  <a:lnTo>
                    <a:pt x="216" y="261"/>
                  </a:lnTo>
                  <a:lnTo>
                    <a:pt x="231" y="254"/>
                  </a:lnTo>
                  <a:lnTo>
                    <a:pt x="245" y="245"/>
                  </a:lnTo>
                  <a:lnTo>
                    <a:pt x="254" y="232"/>
                  </a:lnTo>
                  <a:lnTo>
                    <a:pt x="261" y="217"/>
                  </a:lnTo>
                  <a:lnTo>
                    <a:pt x="263" y="200"/>
                  </a:lnTo>
                  <a:lnTo>
                    <a:pt x="261" y="182"/>
                  </a:lnTo>
                  <a:lnTo>
                    <a:pt x="254" y="167"/>
                  </a:lnTo>
                  <a:lnTo>
                    <a:pt x="245" y="154"/>
                  </a:lnTo>
                  <a:lnTo>
                    <a:pt x="245" y="155"/>
                  </a:lnTo>
                  <a:lnTo>
                    <a:pt x="231" y="145"/>
                  </a:lnTo>
                  <a:lnTo>
                    <a:pt x="216" y="139"/>
                  </a:lnTo>
                  <a:lnTo>
                    <a:pt x="199" y="137"/>
                  </a:lnTo>
                  <a:close/>
                  <a:moveTo>
                    <a:pt x="199" y="0"/>
                  </a:moveTo>
                  <a:lnTo>
                    <a:pt x="239" y="4"/>
                  </a:lnTo>
                  <a:lnTo>
                    <a:pt x="277" y="16"/>
                  </a:lnTo>
                  <a:lnTo>
                    <a:pt x="310" y="34"/>
                  </a:lnTo>
                  <a:lnTo>
                    <a:pt x="339" y="59"/>
                  </a:lnTo>
                  <a:lnTo>
                    <a:pt x="339" y="59"/>
                  </a:lnTo>
                  <a:lnTo>
                    <a:pt x="364" y="89"/>
                  </a:lnTo>
                  <a:lnTo>
                    <a:pt x="382" y="122"/>
                  </a:lnTo>
                  <a:lnTo>
                    <a:pt x="394" y="159"/>
                  </a:lnTo>
                  <a:lnTo>
                    <a:pt x="398" y="200"/>
                  </a:lnTo>
                  <a:lnTo>
                    <a:pt x="394" y="240"/>
                  </a:lnTo>
                  <a:lnTo>
                    <a:pt x="382" y="277"/>
                  </a:lnTo>
                  <a:lnTo>
                    <a:pt x="364" y="310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0" y="364"/>
                  </a:lnTo>
                  <a:lnTo>
                    <a:pt x="277" y="383"/>
                  </a:lnTo>
                  <a:lnTo>
                    <a:pt x="239" y="395"/>
                  </a:lnTo>
                  <a:lnTo>
                    <a:pt x="199" y="399"/>
                  </a:lnTo>
                  <a:lnTo>
                    <a:pt x="160" y="395"/>
                  </a:lnTo>
                  <a:lnTo>
                    <a:pt x="126" y="384"/>
                  </a:lnTo>
                  <a:lnTo>
                    <a:pt x="92" y="367"/>
                  </a:lnTo>
                  <a:lnTo>
                    <a:pt x="64" y="344"/>
                  </a:lnTo>
                  <a:lnTo>
                    <a:pt x="59" y="340"/>
                  </a:lnTo>
                  <a:lnTo>
                    <a:pt x="35" y="310"/>
                  </a:lnTo>
                  <a:lnTo>
                    <a:pt x="16" y="277"/>
                  </a:lnTo>
                  <a:lnTo>
                    <a:pt x="4" y="240"/>
                  </a:lnTo>
                  <a:lnTo>
                    <a:pt x="0" y="200"/>
                  </a:lnTo>
                  <a:lnTo>
                    <a:pt x="4" y="159"/>
                  </a:lnTo>
                  <a:lnTo>
                    <a:pt x="16" y="122"/>
                  </a:lnTo>
                  <a:lnTo>
                    <a:pt x="35" y="89"/>
                  </a:lnTo>
                  <a:lnTo>
                    <a:pt x="59" y="59"/>
                  </a:lnTo>
                  <a:lnTo>
                    <a:pt x="88" y="34"/>
                  </a:lnTo>
                  <a:lnTo>
                    <a:pt x="121" y="16"/>
                  </a:lnTo>
                  <a:lnTo>
                    <a:pt x="159" y="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536700" y="2301876"/>
              <a:ext cx="2295525" cy="1830388"/>
            </a:xfrm>
            <a:custGeom>
              <a:avLst/>
              <a:gdLst>
                <a:gd name="T0" fmla="*/ 372 w 4338"/>
                <a:gd name="T1" fmla="*/ 139 h 3460"/>
                <a:gd name="T2" fmla="*/ 289 w 4338"/>
                <a:gd name="T3" fmla="*/ 167 h 3460"/>
                <a:gd name="T4" fmla="*/ 218 w 4338"/>
                <a:gd name="T5" fmla="*/ 218 h 3460"/>
                <a:gd name="T6" fmla="*/ 167 w 4338"/>
                <a:gd name="T7" fmla="*/ 288 h 3460"/>
                <a:gd name="T8" fmla="*/ 139 w 4338"/>
                <a:gd name="T9" fmla="*/ 371 h 3460"/>
                <a:gd name="T10" fmla="*/ 136 w 4338"/>
                <a:gd name="T11" fmla="*/ 3041 h 3460"/>
                <a:gd name="T12" fmla="*/ 150 w 4338"/>
                <a:gd name="T13" fmla="*/ 3131 h 3460"/>
                <a:gd name="T14" fmla="*/ 190 w 4338"/>
                <a:gd name="T15" fmla="*/ 3208 h 3460"/>
                <a:gd name="T16" fmla="*/ 251 w 4338"/>
                <a:gd name="T17" fmla="*/ 3270 h 3460"/>
                <a:gd name="T18" fmla="*/ 329 w 4338"/>
                <a:gd name="T19" fmla="*/ 3310 h 3460"/>
                <a:gd name="T20" fmla="*/ 417 w 4338"/>
                <a:gd name="T21" fmla="*/ 3325 h 3460"/>
                <a:gd name="T22" fmla="*/ 3966 w 4338"/>
                <a:gd name="T23" fmla="*/ 3321 h 3460"/>
                <a:gd name="T24" fmla="*/ 4049 w 4338"/>
                <a:gd name="T25" fmla="*/ 3293 h 3460"/>
                <a:gd name="T26" fmla="*/ 4119 w 4338"/>
                <a:gd name="T27" fmla="*/ 3242 h 3460"/>
                <a:gd name="T28" fmla="*/ 4171 w 4338"/>
                <a:gd name="T29" fmla="*/ 3171 h 3460"/>
                <a:gd name="T30" fmla="*/ 4199 w 4338"/>
                <a:gd name="T31" fmla="*/ 3088 h 3460"/>
                <a:gd name="T32" fmla="*/ 4203 w 4338"/>
                <a:gd name="T33" fmla="*/ 417 h 3460"/>
                <a:gd name="T34" fmla="*/ 4188 w 4338"/>
                <a:gd name="T35" fmla="*/ 329 h 3460"/>
                <a:gd name="T36" fmla="*/ 4148 w 4338"/>
                <a:gd name="T37" fmla="*/ 251 h 3460"/>
                <a:gd name="T38" fmla="*/ 4087 w 4338"/>
                <a:gd name="T39" fmla="*/ 190 h 3460"/>
                <a:gd name="T40" fmla="*/ 4009 w 4338"/>
                <a:gd name="T41" fmla="*/ 150 h 3460"/>
                <a:gd name="T42" fmla="*/ 3920 w 4338"/>
                <a:gd name="T43" fmla="*/ 135 h 3460"/>
                <a:gd name="T44" fmla="*/ 417 w 4338"/>
                <a:gd name="T45" fmla="*/ 0 h 3460"/>
                <a:gd name="T46" fmla="*/ 3977 w 4338"/>
                <a:gd name="T47" fmla="*/ 4 h 3460"/>
                <a:gd name="T48" fmla="*/ 4083 w 4338"/>
                <a:gd name="T49" fmla="*/ 32 h 3460"/>
                <a:gd name="T50" fmla="*/ 4175 w 4338"/>
                <a:gd name="T51" fmla="*/ 87 h 3460"/>
                <a:gd name="T52" fmla="*/ 4251 w 4338"/>
                <a:gd name="T53" fmla="*/ 163 h 3460"/>
                <a:gd name="T54" fmla="*/ 4305 w 4338"/>
                <a:gd name="T55" fmla="*/ 255 h 3460"/>
                <a:gd name="T56" fmla="*/ 4334 w 4338"/>
                <a:gd name="T57" fmla="*/ 361 h 3460"/>
                <a:gd name="T58" fmla="*/ 4338 w 4338"/>
                <a:gd name="T59" fmla="*/ 3043 h 3460"/>
                <a:gd name="T60" fmla="*/ 4323 w 4338"/>
                <a:gd name="T61" fmla="*/ 3154 h 3460"/>
                <a:gd name="T62" fmla="*/ 4281 w 4338"/>
                <a:gd name="T63" fmla="*/ 3253 h 3460"/>
                <a:gd name="T64" fmla="*/ 4216 w 4338"/>
                <a:gd name="T65" fmla="*/ 3337 h 3460"/>
                <a:gd name="T66" fmla="*/ 4131 w 4338"/>
                <a:gd name="T67" fmla="*/ 3402 h 3460"/>
                <a:gd name="T68" fmla="*/ 4031 w 4338"/>
                <a:gd name="T69" fmla="*/ 3445 h 3460"/>
                <a:gd name="T70" fmla="*/ 3920 w 4338"/>
                <a:gd name="T71" fmla="*/ 3460 h 3460"/>
                <a:gd name="T72" fmla="*/ 361 w 4338"/>
                <a:gd name="T73" fmla="*/ 3456 h 3460"/>
                <a:gd name="T74" fmla="*/ 255 w 4338"/>
                <a:gd name="T75" fmla="*/ 3426 h 3460"/>
                <a:gd name="T76" fmla="*/ 163 w 4338"/>
                <a:gd name="T77" fmla="*/ 3373 h 3460"/>
                <a:gd name="T78" fmla="*/ 87 w 4338"/>
                <a:gd name="T79" fmla="*/ 3297 h 3460"/>
                <a:gd name="T80" fmla="*/ 33 w 4338"/>
                <a:gd name="T81" fmla="*/ 3204 h 3460"/>
                <a:gd name="T82" fmla="*/ 4 w 4338"/>
                <a:gd name="T83" fmla="*/ 3099 h 3460"/>
                <a:gd name="T84" fmla="*/ 0 w 4338"/>
                <a:gd name="T85" fmla="*/ 417 h 3460"/>
                <a:gd name="T86" fmla="*/ 15 w 4338"/>
                <a:gd name="T87" fmla="*/ 307 h 3460"/>
                <a:gd name="T88" fmla="*/ 58 w 4338"/>
                <a:gd name="T89" fmla="*/ 207 h 3460"/>
                <a:gd name="T90" fmla="*/ 123 w 4338"/>
                <a:gd name="T91" fmla="*/ 123 h 3460"/>
                <a:gd name="T92" fmla="*/ 163 w 4338"/>
                <a:gd name="T93" fmla="*/ 87 h 3460"/>
                <a:gd name="T94" fmla="*/ 255 w 4338"/>
                <a:gd name="T95" fmla="*/ 32 h 3460"/>
                <a:gd name="T96" fmla="*/ 361 w 4338"/>
                <a:gd name="T97" fmla="*/ 4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38" h="3460">
                  <a:moveTo>
                    <a:pt x="417" y="135"/>
                  </a:moveTo>
                  <a:lnTo>
                    <a:pt x="372" y="139"/>
                  </a:lnTo>
                  <a:lnTo>
                    <a:pt x="329" y="150"/>
                  </a:lnTo>
                  <a:lnTo>
                    <a:pt x="289" y="167"/>
                  </a:lnTo>
                  <a:lnTo>
                    <a:pt x="251" y="190"/>
                  </a:lnTo>
                  <a:lnTo>
                    <a:pt x="218" y="218"/>
                  </a:lnTo>
                  <a:lnTo>
                    <a:pt x="190" y="251"/>
                  </a:lnTo>
                  <a:lnTo>
                    <a:pt x="167" y="288"/>
                  </a:lnTo>
                  <a:lnTo>
                    <a:pt x="150" y="329"/>
                  </a:lnTo>
                  <a:lnTo>
                    <a:pt x="139" y="371"/>
                  </a:lnTo>
                  <a:lnTo>
                    <a:pt x="136" y="417"/>
                  </a:lnTo>
                  <a:lnTo>
                    <a:pt x="136" y="3041"/>
                  </a:lnTo>
                  <a:lnTo>
                    <a:pt x="139" y="3087"/>
                  </a:lnTo>
                  <a:lnTo>
                    <a:pt x="150" y="3131"/>
                  </a:lnTo>
                  <a:lnTo>
                    <a:pt x="167" y="3171"/>
                  </a:lnTo>
                  <a:lnTo>
                    <a:pt x="190" y="3208"/>
                  </a:lnTo>
                  <a:lnTo>
                    <a:pt x="218" y="3241"/>
                  </a:lnTo>
                  <a:lnTo>
                    <a:pt x="251" y="3270"/>
                  </a:lnTo>
                  <a:lnTo>
                    <a:pt x="289" y="3293"/>
                  </a:lnTo>
                  <a:lnTo>
                    <a:pt x="329" y="3310"/>
                  </a:lnTo>
                  <a:lnTo>
                    <a:pt x="372" y="3321"/>
                  </a:lnTo>
                  <a:lnTo>
                    <a:pt x="417" y="3325"/>
                  </a:lnTo>
                  <a:lnTo>
                    <a:pt x="3920" y="3325"/>
                  </a:lnTo>
                  <a:lnTo>
                    <a:pt x="3966" y="3321"/>
                  </a:lnTo>
                  <a:lnTo>
                    <a:pt x="4009" y="3310"/>
                  </a:lnTo>
                  <a:lnTo>
                    <a:pt x="4049" y="3293"/>
                  </a:lnTo>
                  <a:lnTo>
                    <a:pt x="4087" y="3270"/>
                  </a:lnTo>
                  <a:lnTo>
                    <a:pt x="4119" y="3242"/>
                  </a:lnTo>
                  <a:lnTo>
                    <a:pt x="4148" y="3208"/>
                  </a:lnTo>
                  <a:lnTo>
                    <a:pt x="4171" y="3171"/>
                  </a:lnTo>
                  <a:lnTo>
                    <a:pt x="4188" y="3131"/>
                  </a:lnTo>
                  <a:lnTo>
                    <a:pt x="4199" y="3088"/>
                  </a:lnTo>
                  <a:lnTo>
                    <a:pt x="4203" y="3043"/>
                  </a:lnTo>
                  <a:lnTo>
                    <a:pt x="4203" y="417"/>
                  </a:lnTo>
                  <a:lnTo>
                    <a:pt x="4199" y="371"/>
                  </a:lnTo>
                  <a:lnTo>
                    <a:pt x="4188" y="329"/>
                  </a:lnTo>
                  <a:lnTo>
                    <a:pt x="4171" y="288"/>
                  </a:lnTo>
                  <a:lnTo>
                    <a:pt x="4148" y="251"/>
                  </a:lnTo>
                  <a:lnTo>
                    <a:pt x="4119" y="218"/>
                  </a:lnTo>
                  <a:lnTo>
                    <a:pt x="4087" y="190"/>
                  </a:lnTo>
                  <a:lnTo>
                    <a:pt x="4049" y="167"/>
                  </a:lnTo>
                  <a:lnTo>
                    <a:pt x="4009" y="150"/>
                  </a:lnTo>
                  <a:lnTo>
                    <a:pt x="3966" y="139"/>
                  </a:lnTo>
                  <a:lnTo>
                    <a:pt x="3920" y="135"/>
                  </a:lnTo>
                  <a:lnTo>
                    <a:pt x="417" y="135"/>
                  </a:lnTo>
                  <a:close/>
                  <a:moveTo>
                    <a:pt x="417" y="0"/>
                  </a:moveTo>
                  <a:lnTo>
                    <a:pt x="3920" y="0"/>
                  </a:lnTo>
                  <a:lnTo>
                    <a:pt x="3977" y="4"/>
                  </a:lnTo>
                  <a:lnTo>
                    <a:pt x="4031" y="15"/>
                  </a:lnTo>
                  <a:lnTo>
                    <a:pt x="4083" y="32"/>
                  </a:lnTo>
                  <a:lnTo>
                    <a:pt x="4131" y="57"/>
                  </a:lnTo>
                  <a:lnTo>
                    <a:pt x="4175" y="87"/>
                  </a:lnTo>
                  <a:lnTo>
                    <a:pt x="4216" y="123"/>
                  </a:lnTo>
                  <a:lnTo>
                    <a:pt x="4251" y="163"/>
                  </a:lnTo>
                  <a:lnTo>
                    <a:pt x="4281" y="207"/>
                  </a:lnTo>
                  <a:lnTo>
                    <a:pt x="4305" y="255"/>
                  </a:lnTo>
                  <a:lnTo>
                    <a:pt x="4323" y="307"/>
                  </a:lnTo>
                  <a:lnTo>
                    <a:pt x="4334" y="361"/>
                  </a:lnTo>
                  <a:lnTo>
                    <a:pt x="4338" y="417"/>
                  </a:lnTo>
                  <a:lnTo>
                    <a:pt x="4338" y="3043"/>
                  </a:lnTo>
                  <a:lnTo>
                    <a:pt x="4334" y="3099"/>
                  </a:lnTo>
                  <a:lnTo>
                    <a:pt x="4323" y="3154"/>
                  </a:lnTo>
                  <a:lnTo>
                    <a:pt x="4305" y="3204"/>
                  </a:lnTo>
                  <a:lnTo>
                    <a:pt x="4281" y="3253"/>
                  </a:lnTo>
                  <a:lnTo>
                    <a:pt x="4251" y="3297"/>
                  </a:lnTo>
                  <a:lnTo>
                    <a:pt x="4216" y="3337"/>
                  </a:lnTo>
                  <a:lnTo>
                    <a:pt x="4175" y="3373"/>
                  </a:lnTo>
                  <a:lnTo>
                    <a:pt x="4131" y="3402"/>
                  </a:lnTo>
                  <a:lnTo>
                    <a:pt x="4083" y="3428"/>
                  </a:lnTo>
                  <a:lnTo>
                    <a:pt x="4031" y="3445"/>
                  </a:lnTo>
                  <a:lnTo>
                    <a:pt x="3977" y="3456"/>
                  </a:lnTo>
                  <a:lnTo>
                    <a:pt x="3920" y="3460"/>
                  </a:lnTo>
                  <a:lnTo>
                    <a:pt x="417" y="3460"/>
                  </a:lnTo>
                  <a:lnTo>
                    <a:pt x="361" y="3456"/>
                  </a:lnTo>
                  <a:lnTo>
                    <a:pt x="308" y="3445"/>
                  </a:lnTo>
                  <a:lnTo>
                    <a:pt x="255" y="3426"/>
                  </a:lnTo>
                  <a:lnTo>
                    <a:pt x="207" y="3402"/>
                  </a:lnTo>
                  <a:lnTo>
                    <a:pt x="163" y="3373"/>
                  </a:lnTo>
                  <a:lnTo>
                    <a:pt x="123" y="3337"/>
                  </a:lnTo>
                  <a:lnTo>
                    <a:pt x="87" y="3297"/>
                  </a:lnTo>
                  <a:lnTo>
                    <a:pt x="58" y="3253"/>
                  </a:lnTo>
                  <a:lnTo>
                    <a:pt x="33" y="3204"/>
                  </a:lnTo>
                  <a:lnTo>
                    <a:pt x="15" y="3152"/>
                  </a:lnTo>
                  <a:lnTo>
                    <a:pt x="4" y="3099"/>
                  </a:lnTo>
                  <a:lnTo>
                    <a:pt x="0" y="3043"/>
                  </a:lnTo>
                  <a:lnTo>
                    <a:pt x="0" y="417"/>
                  </a:lnTo>
                  <a:lnTo>
                    <a:pt x="4" y="361"/>
                  </a:lnTo>
                  <a:lnTo>
                    <a:pt x="15" y="307"/>
                  </a:lnTo>
                  <a:lnTo>
                    <a:pt x="33" y="255"/>
                  </a:lnTo>
                  <a:lnTo>
                    <a:pt x="58" y="207"/>
                  </a:lnTo>
                  <a:lnTo>
                    <a:pt x="87" y="163"/>
                  </a:lnTo>
                  <a:lnTo>
                    <a:pt x="123" y="123"/>
                  </a:lnTo>
                  <a:lnTo>
                    <a:pt x="123" y="123"/>
                  </a:lnTo>
                  <a:lnTo>
                    <a:pt x="163" y="87"/>
                  </a:lnTo>
                  <a:lnTo>
                    <a:pt x="207" y="57"/>
                  </a:lnTo>
                  <a:lnTo>
                    <a:pt x="255" y="32"/>
                  </a:lnTo>
                  <a:lnTo>
                    <a:pt x="308" y="15"/>
                  </a:lnTo>
                  <a:lnTo>
                    <a:pt x="361" y="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768475" y="2533651"/>
              <a:ext cx="1831975" cy="1135063"/>
            </a:xfrm>
            <a:custGeom>
              <a:avLst/>
              <a:gdLst>
                <a:gd name="T0" fmla="*/ 68 w 3464"/>
                <a:gd name="T1" fmla="*/ 0 h 2147"/>
                <a:gd name="T2" fmla="*/ 3396 w 3464"/>
                <a:gd name="T3" fmla="*/ 0 h 2147"/>
                <a:gd name="T4" fmla="*/ 3417 w 3464"/>
                <a:gd name="T5" fmla="*/ 4 h 2147"/>
                <a:gd name="T6" fmla="*/ 3436 w 3464"/>
                <a:gd name="T7" fmla="*/ 13 h 2147"/>
                <a:gd name="T8" fmla="*/ 3450 w 3464"/>
                <a:gd name="T9" fmla="*/ 28 h 2147"/>
                <a:gd name="T10" fmla="*/ 3460 w 3464"/>
                <a:gd name="T11" fmla="*/ 47 h 2147"/>
                <a:gd name="T12" fmla="*/ 3464 w 3464"/>
                <a:gd name="T13" fmla="*/ 68 h 2147"/>
                <a:gd name="T14" fmla="*/ 3464 w 3464"/>
                <a:gd name="T15" fmla="*/ 1730 h 2147"/>
                <a:gd name="T16" fmla="*/ 3460 w 3464"/>
                <a:gd name="T17" fmla="*/ 1752 h 2147"/>
                <a:gd name="T18" fmla="*/ 3450 w 3464"/>
                <a:gd name="T19" fmla="*/ 1771 h 2147"/>
                <a:gd name="T20" fmla="*/ 3436 w 3464"/>
                <a:gd name="T21" fmla="*/ 1785 h 2147"/>
                <a:gd name="T22" fmla="*/ 3417 w 3464"/>
                <a:gd name="T23" fmla="*/ 1795 h 2147"/>
                <a:gd name="T24" fmla="*/ 3396 w 3464"/>
                <a:gd name="T25" fmla="*/ 1797 h 2147"/>
                <a:gd name="T26" fmla="*/ 3374 w 3464"/>
                <a:gd name="T27" fmla="*/ 1795 h 2147"/>
                <a:gd name="T28" fmla="*/ 3356 w 3464"/>
                <a:gd name="T29" fmla="*/ 1785 h 2147"/>
                <a:gd name="T30" fmla="*/ 3341 w 3464"/>
                <a:gd name="T31" fmla="*/ 1771 h 2147"/>
                <a:gd name="T32" fmla="*/ 3331 w 3464"/>
                <a:gd name="T33" fmla="*/ 1752 h 2147"/>
                <a:gd name="T34" fmla="*/ 3327 w 3464"/>
                <a:gd name="T35" fmla="*/ 1730 h 2147"/>
                <a:gd name="T36" fmla="*/ 3327 w 3464"/>
                <a:gd name="T37" fmla="*/ 136 h 2147"/>
                <a:gd name="T38" fmla="*/ 137 w 3464"/>
                <a:gd name="T39" fmla="*/ 136 h 2147"/>
                <a:gd name="T40" fmla="*/ 137 w 3464"/>
                <a:gd name="T41" fmla="*/ 2012 h 2147"/>
                <a:gd name="T42" fmla="*/ 3396 w 3464"/>
                <a:gd name="T43" fmla="*/ 2012 h 2147"/>
                <a:gd name="T44" fmla="*/ 3417 w 3464"/>
                <a:gd name="T45" fmla="*/ 2015 h 2147"/>
                <a:gd name="T46" fmla="*/ 3436 w 3464"/>
                <a:gd name="T47" fmla="*/ 2026 h 2147"/>
                <a:gd name="T48" fmla="*/ 3450 w 3464"/>
                <a:gd name="T49" fmla="*/ 2040 h 2147"/>
                <a:gd name="T50" fmla="*/ 3460 w 3464"/>
                <a:gd name="T51" fmla="*/ 2059 h 2147"/>
                <a:gd name="T52" fmla="*/ 3464 w 3464"/>
                <a:gd name="T53" fmla="*/ 2081 h 2147"/>
                <a:gd name="T54" fmla="*/ 3460 w 3464"/>
                <a:gd name="T55" fmla="*/ 2102 h 2147"/>
                <a:gd name="T56" fmla="*/ 3450 w 3464"/>
                <a:gd name="T57" fmla="*/ 2121 h 2147"/>
                <a:gd name="T58" fmla="*/ 3436 w 3464"/>
                <a:gd name="T59" fmla="*/ 2135 h 2147"/>
                <a:gd name="T60" fmla="*/ 3417 w 3464"/>
                <a:gd name="T61" fmla="*/ 2145 h 2147"/>
                <a:gd name="T62" fmla="*/ 3396 w 3464"/>
                <a:gd name="T63" fmla="*/ 2147 h 2147"/>
                <a:gd name="T64" fmla="*/ 68 w 3464"/>
                <a:gd name="T65" fmla="*/ 2147 h 2147"/>
                <a:gd name="T66" fmla="*/ 47 w 3464"/>
                <a:gd name="T67" fmla="*/ 2145 h 2147"/>
                <a:gd name="T68" fmla="*/ 28 w 3464"/>
                <a:gd name="T69" fmla="*/ 2135 h 2147"/>
                <a:gd name="T70" fmla="*/ 14 w 3464"/>
                <a:gd name="T71" fmla="*/ 2121 h 2147"/>
                <a:gd name="T72" fmla="*/ 4 w 3464"/>
                <a:gd name="T73" fmla="*/ 2102 h 2147"/>
                <a:gd name="T74" fmla="*/ 0 w 3464"/>
                <a:gd name="T75" fmla="*/ 2081 h 2147"/>
                <a:gd name="T76" fmla="*/ 0 w 3464"/>
                <a:gd name="T77" fmla="*/ 68 h 2147"/>
                <a:gd name="T78" fmla="*/ 4 w 3464"/>
                <a:gd name="T79" fmla="*/ 47 h 2147"/>
                <a:gd name="T80" fmla="*/ 14 w 3464"/>
                <a:gd name="T81" fmla="*/ 28 h 2147"/>
                <a:gd name="T82" fmla="*/ 28 w 3464"/>
                <a:gd name="T83" fmla="*/ 13 h 2147"/>
                <a:gd name="T84" fmla="*/ 47 w 3464"/>
                <a:gd name="T85" fmla="*/ 4 h 2147"/>
                <a:gd name="T86" fmla="*/ 68 w 3464"/>
                <a:gd name="T87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64" h="2147">
                  <a:moveTo>
                    <a:pt x="68" y="0"/>
                  </a:moveTo>
                  <a:lnTo>
                    <a:pt x="3396" y="0"/>
                  </a:lnTo>
                  <a:lnTo>
                    <a:pt x="3417" y="4"/>
                  </a:lnTo>
                  <a:lnTo>
                    <a:pt x="3436" y="13"/>
                  </a:lnTo>
                  <a:lnTo>
                    <a:pt x="3450" y="28"/>
                  </a:lnTo>
                  <a:lnTo>
                    <a:pt x="3460" y="47"/>
                  </a:lnTo>
                  <a:lnTo>
                    <a:pt x="3464" y="68"/>
                  </a:lnTo>
                  <a:lnTo>
                    <a:pt x="3464" y="1730"/>
                  </a:lnTo>
                  <a:lnTo>
                    <a:pt x="3460" y="1752"/>
                  </a:lnTo>
                  <a:lnTo>
                    <a:pt x="3450" y="1771"/>
                  </a:lnTo>
                  <a:lnTo>
                    <a:pt x="3436" y="1785"/>
                  </a:lnTo>
                  <a:lnTo>
                    <a:pt x="3417" y="1795"/>
                  </a:lnTo>
                  <a:lnTo>
                    <a:pt x="3396" y="1797"/>
                  </a:lnTo>
                  <a:lnTo>
                    <a:pt x="3374" y="1795"/>
                  </a:lnTo>
                  <a:lnTo>
                    <a:pt x="3356" y="1785"/>
                  </a:lnTo>
                  <a:lnTo>
                    <a:pt x="3341" y="1771"/>
                  </a:lnTo>
                  <a:lnTo>
                    <a:pt x="3331" y="1752"/>
                  </a:lnTo>
                  <a:lnTo>
                    <a:pt x="3327" y="1730"/>
                  </a:lnTo>
                  <a:lnTo>
                    <a:pt x="3327" y="136"/>
                  </a:lnTo>
                  <a:lnTo>
                    <a:pt x="137" y="136"/>
                  </a:lnTo>
                  <a:lnTo>
                    <a:pt x="137" y="2012"/>
                  </a:lnTo>
                  <a:lnTo>
                    <a:pt x="3396" y="2012"/>
                  </a:lnTo>
                  <a:lnTo>
                    <a:pt x="3417" y="2015"/>
                  </a:lnTo>
                  <a:lnTo>
                    <a:pt x="3436" y="2026"/>
                  </a:lnTo>
                  <a:lnTo>
                    <a:pt x="3450" y="2040"/>
                  </a:lnTo>
                  <a:lnTo>
                    <a:pt x="3460" y="2059"/>
                  </a:lnTo>
                  <a:lnTo>
                    <a:pt x="3464" y="2081"/>
                  </a:lnTo>
                  <a:lnTo>
                    <a:pt x="3460" y="2102"/>
                  </a:lnTo>
                  <a:lnTo>
                    <a:pt x="3450" y="2121"/>
                  </a:lnTo>
                  <a:lnTo>
                    <a:pt x="3436" y="2135"/>
                  </a:lnTo>
                  <a:lnTo>
                    <a:pt x="3417" y="2145"/>
                  </a:lnTo>
                  <a:lnTo>
                    <a:pt x="3396" y="2147"/>
                  </a:lnTo>
                  <a:lnTo>
                    <a:pt x="68" y="2147"/>
                  </a:lnTo>
                  <a:lnTo>
                    <a:pt x="47" y="2145"/>
                  </a:lnTo>
                  <a:lnTo>
                    <a:pt x="28" y="2135"/>
                  </a:lnTo>
                  <a:lnTo>
                    <a:pt x="14" y="2121"/>
                  </a:lnTo>
                  <a:lnTo>
                    <a:pt x="4" y="2102"/>
                  </a:lnTo>
                  <a:lnTo>
                    <a:pt x="0" y="2081"/>
                  </a:lnTo>
                  <a:lnTo>
                    <a:pt x="0" y="68"/>
                  </a:lnTo>
                  <a:lnTo>
                    <a:pt x="4" y="47"/>
                  </a:lnTo>
                  <a:lnTo>
                    <a:pt x="14" y="28"/>
                  </a:lnTo>
                  <a:lnTo>
                    <a:pt x="28" y="13"/>
                  </a:lnTo>
                  <a:lnTo>
                    <a:pt x="47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86025" y="4246563"/>
              <a:ext cx="396875" cy="71438"/>
            </a:xfrm>
            <a:custGeom>
              <a:avLst/>
              <a:gdLst>
                <a:gd name="T0" fmla="*/ 68 w 748"/>
                <a:gd name="T1" fmla="*/ 0 h 135"/>
                <a:gd name="T2" fmla="*/ 680 w 748"/>
                <a:gd name="T3" fmla="*/ 0 h 135"/>
                <a:gd name="T4" fmla="*/ 702 w 748"/>
                <a:gd name="T5" fmla="*/ 3 h 135"/>
                <a:gd name="T6" fmla="*/ 720 w 748"/>
                <a:gd name="T7" fmla="*/ 12 h 135"/>
                <a:gd name="T8" fmla="*/ 735 w 748"/>
                <a:gd name="T9" fmla="*/ 27 h 135"/>
                <a:gd name="T10" fmla="*/ 746 w 748"/>
                <a:gd name="T11" fmla="*/ 45 h 135"/>
                <a:gd name="T12" fmla="*/ 748 w 748"/>
                <a:gd name="T13" fmla="*/ 67 h 135"/>
                <a:gd name="T14" fmla="*/ 746 w 748"/>
                <a:gd name="T15" fmla="*/ 88 h 135"/>
                <a:gd name="T16" fmla="*/ 735 w 748"/>
                <a:gd name="T17" fmla="*/ 107 h 135"/>
                <a:gd name="T18" fmla="*/ 720 w 748"/>
                <a:gd name="T19" fmla="*/ 121 h 135"/>
                <a:gd name="T20" fmla="*/ 702 w 748"/>
                <a:gd name="T21" fmla="*/ 132 h 135"/>
                <a:gd name="T22" fmla="*/ 680 w 748"/>
                <a:gd name="T23" fmla="*/ 135 h 135"/>
                <a:gd name="T24" fmla="*/ 68 w 748"/>
                <a:gd name="T25" fmla="*/ 135 h 135"/>
                <a:gd name="T26" fmla="*/ 46 w 748"/>
                <a:gd name="T27" fmla="*/ 132 h 135"/>
                <a:gd name="T28" fmla="*/ 28 w 748"/>
                <a:gd name="T29" fmla="*/ 121 h 135"/>
                <a:gd name="T30" fmla="*/ 13 w 748"/>
                <a:gd name="T31" fmla="*/ 107 h 135"/>
                <a:gd name="T32" fmla="*/ 4 w 748"/>
                <a:gd name="T33" fmla="*/ 88 h 135"/>
                <a:gd name="T34" fmla="*/ 0 w 748"/>
                <a:gd name="T35" fmla="*/ 67 h 135"/>
                <a:gd name="T36" fmla="*/ 4 w 748"/>
                <a:gd name="T37" fmla="*/ 45 h 135"/>
                <a:gd name="T38" fmla="*/ 13 w 748"/>
                <a:gd name="T39" fmla="*/ 27 h 135"/>
                <a:gd name="T40" fmla="*/ 28 w 748"/>
                <a:gd name="T41" fmla="*/ 12 h 135"/>
                <a:gd name="T42" fmla="*/ 46 w 748"/>
                <a:gd name="T43" fmla="*/ 3 h 135"/>
                <a:gd name="T44" fmla="*/ 68 w 748"/>
                <a:gd name="T4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8" h="135">
                  <a:moveTo>
                    <a:pt x="68" y="0"/>
                  </a:moveTo>
                  <a:lnTo>
                    <a:pt x="680" y="0"/>
                  </a:lnTo>
                  <a:lnTo>
                    <a:pt x="702" y="3"/>
                  </a:lnTo>
                  <a:lnTo>
                    <a:pt x="720" y="12"/>
                  </a:lnTo>
                  <a:lnTo>
                    <a:pt x="735" y="27"/>
                  </a:lnTo>
                  <a:lnTo>
                    <a:pt x="746" y="45"/>
                  </a:lnTo>
                  <a:lnTo>
                    <a:pt x="748" y="67"/>
                  </a:lnTo>
                  <a:lnTo>
                    <a:pt x="746" y="88"/>
                  </a:lnTo>
                  <a:lnTo>
                    <a:pt x="735" y="107"/>
                  </a:lnTo>
                  <a:lnTo>
                    <a:pt x="720" y="121"/>
                  </a:lnTo>
                  <a:lnTo>
                    <a:pt x="702" y="132"/>
                  </a:lnTo>
                  <a:lnTo>
                    <a:pt x="680" y="135"/>
                  </a:lnTo>
                  <a:lnTo>
                    <a:pt x="68" y="135"/>
                  </a:lnTo>
                  <a:lnTo>
                    <a:pt x="46" y="132"/>
                  </a:lnTo>
                  <a:lnTo>
                    <a:pt x="28" y="121"/>
                  </a:lnTo>
                  <a:lnTo>
                    <a:pt x="13" y="107"/>
                  </a:lnTo>
                  <a:lnTo>
                    <a:pt x="4" y="88"/>
                  </a:lnTo>
                  <a:lnTo>
                    <a:pt x="0" y="67"/>
                  </a:lnTo>
                  <a:lnTo>
                    <a:pt x="4" y="45"/>
                  </a:lnTo>
                  <a:lnTo>
                    <a:pt x="13" y="27"/>
                  </a:lnTo>
                  <a:lnTo>
                    <a:pt x="28" y="12"/>
                  </a:lnTo>
                  <a:lnTo>
                    <a:pt x="46" y="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138363" y="4246563"/>
              <a:ext cx="1092200" cy="349250"/>
            </a:xfrm>
            <a:custGeom>
              <a:avLst/>
              <a:gdLst>
                <a:gd name="T0" fmla="*/ 440 w 2062"/>
                <a:gd name="T1" fmla="*/ 3 h 660"/>
                <a:gd name="T2" fmla="*/ 473 w 2062"/>
                <a:gd name="T3" fmla="*/ 27 h 660"/>
                <a:gd name="T4" fmla="*/ 485 w 2062"/>
                <a:gd name="T5" fmla="*/ 67 h 660"/>
                <a:gd name="T6" fmla="*/ 483 w 2062"/>
                <a:gd name="T7" fmla="*/ 263 h 660"/>
                <a:gd name="T8" fmla="*/ 460 w 2062"/>
                <a:gd name="T9" fmla="*/ 295 h 660"/>
                <a:gd name="T10" fmla="*/ 136 w 2062"/>
                <a:gd name="T11" fmla="*/ 460 h 660"/>
                <a:gd name="T12" fmla="*/ 1926 w 2062"/>
                <a:gd name="T13" fmla="*/ 525 h 660"/>
                <a:gd name="T14" fmla="*/ 1614 w 2062"/>
                <a:gd name="T15" fmla="*/ 302 h 660"/>
                <a:gd name="T16" fmla="*/ 1586 w 2062"/>
                <a:gd name="T17" fmla="*/ 276 h 660"/>
                <a:gd name="T18" fmla="*/ 1577 w 2062"/>
                <a:gd name="T19" fmla="*/ 242 h 660"/>
                <a:gd name="T20" fmla="*/ 1577 w 2062"/>
                <a:gd name="T21" fmla="*/ 67 h 660"/>
                <a:gd name="T22" fmla="*/ 1589 w 2062"/>
                <a:gd name="T23" fmla="*/ 27 h 660"/>
                <a:gd name="T24" fmla="*/ 1622 w 2062"/>
                <a:gd name="T25" fmla="*/ 3 h 660"/>
                <a:gd name="T26" fmla="*/ 1665 w 2062"/>
                <a:gd name="T27" fmla="*/ 3 h 660"/>
                <a:gd name="T28" fmla="*/ 1698 w 2062"/>
                <a:gd name="T29" fmla="*/ 27 h 660"/>
                <a:gd name="T30" fmla="*/ 1712 w 2062"/>
                <a:gd name="T31" fmla="*/ 67 h 660"/>
                <a:gd name="T32" fmla="*/ 2019 w 2062"/>
                <a:gd name="T33" fmla="*/ 354 h 660"/>
                <a:gd name="T34" fmla="*/ 2050 w 2062"/>
                <a:gd name="T35" fmla="*/ 378 h 660"/>
                <a:gd name="T36" fmla="*/ 2062 w 2062"/>
                <a:gd name="T37" fmla="*/ 417 h 660"/>
                <a:gd name="T38" fmla="*/ 2058 w 2062"/>
                <a:gd name="T39" fmla="*/ 613 h 660"/>
                <a:gd name="T40" fmla="*/ 2034 w 2062"/>
                <a:gd name="T41" fmla="*/ 647 h 660"/>
                <a:gd name="T42" fmla="*/ 1994 w 2062"/>
                <a:gd name="T43" fmla="*/ 660 h 660"/>
                <a:gd name="T44" fmla="*/ 47 w 2062"/>
                <a:gd name="T45" fmla="*/ 656 h 660"/>
                <a:gd name="T46" fmla="*/ 13 w 2062"/>
                <a:gd name="T47" fmla="*/ 632 h 660"/>
                <a:gd name="T48" fmla="*/ 0 w 2062"/>
                <a:gd name="T49" fmla="*/ 592 h 660"/>
                <a:gd name="T50" fmla="*/ 0 w 2062"/>
                <a:gd name="T51" fmla="*/ 417 h 660"/>
                <a:gd name="T52" fmla="*/ 11 w 2062"/>
                <a:gd name="T53" fmla="*/ 382 h 660"/>
                <a:gd name="T54" fmla="*/ 37 w 2062"/>
                <a:gd name="T55" fmla="*/ 357 h 660"/>
                <a:gd name="T56" fmla="*/ 350 w 2062"/>
                <a:gd name="T57" fmla="*/ 67 h 660"/>
                <a:gd name="T58" fmla="*/ 354 w 2062"/>
                <a:gd name="T59" fmla="*/ 45 h 660"/>
                <a:gd name="T60" fmla="*/ 378 w 2062"/>
                <a:gd name="T61" fmla="*/ 12 h 660"/>
                <a:gd name="T62" fmla="*/ 419 w 2062"/>
                <a:gd name="T6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62" h="660">
                  <a:moveTo>
                    <a:pt x="419" y="0"/>
                  </a:moveTo>
                  <a:lnTo>
                    <a:pt x="440" y="3"/>
                  </a:lnTo>
                  <a:lnTo>
                    <a:pt x="459" y="12"/>
                  </a:lnTo>
                  <a:lnTo>
                    <a:pt x="473" y="27"/>
                  </a:lnTo>
                  <a:lnTo>
                    <a:pt x="483" y="45"/>
                  </a:lnTo>
                  <a:lnTo>
                    <a:pt x="485" y="67"/>
                  </a:lnTo>
                  <a:lnTo>
                    <a:pt x="485" y="242"/>
                  </a:lnTo>
                  <a:lnTo>
                    <a:pt x="483" y="263"/>
                  </a:lnTo>
                  <a:lnTo>
                    <a:pt x="473" y="280"/>
                  </a:lnTo>
                  <a:lnTo>
                    <a:pt x="460" y="295"/>
                  </a:lnTo>
                  <a:lnTo>
                    <a:pt x="443" y="306"/>
                  </a:lnTo>
                  <a:lnTo>
                    <a:pt x="136" y="460"/>
                  </a:lnTo>
                  <a:lnTo>
                    <a:pt x="136" y="525"/>
                  </a:lnTo>
                  <a:lnTo>
                    <a:pt x="1926" y="525"/>
                  </a:lnTo>
                  <a:lnTo>
                    <a:pt x="1926" y="460"/>
                  </a:lnTo>
                  <a:lnTo>
                    <a:pt x="1614" y="302"/>
                  </a:lnTo>
                  <a:lnTo>
                    <a:pt x="1598" y="291"/>
                  </a:lnTo>
                  <a:lnTo>
                    <a:pt x="1586" y="276"/>
                  </a:lnTo>
                  <a:lnTo>
                    <a:pt x="1579" y="260"/>
                  </a:lnTo>
                  <a:lnTo>
                    <a:pt x="1577" y="242"/>
                  </a:lnTo>
                  <a:lnTo>
                    <a:pt x="1577" y="242"/>
                  </a:lnTo>
                  <a:lnTo>
                    <a:pt x="1577" y="67"/>
                  </a:lnTo>
                  <a:lnTo>
                    <a:pt x="1579" y="45"/>
                  </a:lnTo>
                  <a:lnTo>
                    <a:pt x="1589" y="27"/>
                  </a:lnTo>
                  <a:lnTo>
                    <a:pt x="1603" y="12"/>
                  </a:lnTo>
                  <a:lnTo>
                    <a:pt x="1622" y="3"/>
                  </a:lnTo>
                  <a:lnTo>
                    <a:pt x="1645" y="0"/>
                  </a:lnTo>
                  <a:lnTo>
                    <a:pt x="1665" y="3"/>
                  </a:lnTo>
                  <a:lnTo>
                    <a:pt x="1684" y="12"/>
                  </a:lnTo>
                  <a:lnTo>
                    <a:pt x="1698" y="27"/>
                  </a:lnTo>
                  <a:lnTo>
                    <a:pt x="1708" y="45"/>
                  </a:lnTo>
                  <a:lnTo>
                    <a:pt x="1712" y="67"/>
                  </a:lnTo>
                  <a:lnTo>
                    <a:pt x="1712" y="200"/>
                  </a:lnTo>
                  <a:lnTo>
                    <a:pt x="2019" y="354"/>
                  </a:lnTo>
                  <a:lnTo>
                    <a:pt x="2037" y="363"/>
                  </a:lnTo>
                  <a:lnTo>
                    <a:pt x="2050" y="378"/>
                  </a:lnTo>
                  <a:lnTo>
                    <a:pt x="2059" y="397"/>
                  </a:lnTo>
                  <a:lnTo>
                    <a:pt x="2062" y="417"/>
                  </a:lnTo>
                  <a:lnTo>
                    <a:pt x="2062" y="592"/>
                  </a:lnTo>
                  <a:lnTo>
                    <a:pt x="2058" y="613"/>
                  </a:lnTo>
                  <a:lnTo>
                    <a:pt x="2049" y="632"/>
                  </a:lnTo>
                  <a:lnTo>
                    <a:pt x="2034" y="647"/>
                  </a:lnTo>
                  <a:lnTo>
                    <a:pt x="2015" y="656"/>
                  </a:lnTo>
                  <a:lnTo>
                    <a:pt x="1994" y="660"/>
                  </a:lnTo>
                  <a:lnTo>
                    <a:pt x="68" y="660"/>
                  </a:lnTo>
                  <a:lnTo>
                    <a:pt x="47" y="656"/>
                  </a:lnTo>
                  <a:lnTo>
                    <a:pt x="28" y="647"/>
                  </a:lnTo>
                  <a:lnTo>
                    <a:pt x="13" y="632"/>
                  </a:lnTo>
                  <a:lnTo>
                    <a:pt x="3" y="613"/>
                  </a:lnTo>
                  <a:lnTo>
                    <a:pt x="0" y="592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3" y="398"/>
                  </a:lnTo>
                  <a:lnTo>
                    <a:pt x="11" y="382"/>
                  </a:lnTo>
                  <a:lnTo>
                    <a:pt x="21" y="367"/>
                  </a:lnTo>
                  <a:lnTo>
                    <a:pt x="37" y="357"/>
                  </a:lnTo>
                  <a:lnTo>
                    <a:pt x="350" y="200"/>
                  </a:lnTo>
                  <a:lnTo>
                    <a:pt x="350" y="67"/>
                  </a:lnTo>
                  <a:lnTo>
                    <a:pt x="350" y="67"/>
                  </a:lnTo>
                  <a:lnTo>
                    <a:pt x="354" y="45"/>
                  </a:lnTo>
                  <a:lnTo>
                    <a:pt x="364" y="27"/>
                  </a:lnTo>
                  <a:lnTo>
                    <a:pt x="378" y="12"/>
                  </a:lnTo>
                  <a:lnTo>
                    <a:pt x="397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44455" y="1403686"/>
            <a:ext cx="565844" cy="474579"/>
            <a:chOff x="4075113" y="2662238"/>
            <a:chExt cx="1377950" cy="1155700"/>
          </a:xfrm>
          <a:solidFill>
            <a:schemeClr val="bg1"/>
          </a:solidFill>
        </p:grpSpPr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4567238" y="3249613"/>
              <a:ext cx="885825" cy="568325"/>
            </a:xfrm>
            <a:custGeom>
              <a:avLst/>
              <a:gdLst>
                <a:gd name="T0" fmla="*/ 1262 w 2230"/>
                <a:gd name="T1" fmla="*/ 3 h 1430"/>
                <a:gd name="T2" fmla="*/ 1428 w 2230"/>
                <a:gd name="T3" fmla="*/ 74 h 1430"/>
                <a:gd name="T4" fmla="*/ 1583 w 2230"/>
                <a:gd name="T5" fmla="*/ 164 h 1430"/>
                <a:gd name="T6" fmla="*/ 1725 w 2230"/>
                <a:gd name="T7" fmla="*/ 273 h 1430"/>
                <a:gd name="T8" fmla="*/ 1853 w 2230"/>
                <a:gd name="T9" fmla="*/ 397 h 1430"/>
                <a:gd name="T10" fmla="*/ 1964 w 2230"/>
                <a:gd name="T11" fmla="*/ 536 h 1430"/>
                <a:gd name="T12" fmla="*/ 2056 w 2230"/>
                <a:gd name="T13" fmla="*/ 685 h 1430"/>
                <a:gd name="T14" fmla="*/ 2130 w 2230"/>
                <a:gd name="T15" fmla="*/ 844 h 1430"/>
                <a:gd name="T16" fmla="*/ 2184 w 2230"/>
                <a:gd name="T17" fmla="*/ 1013 h 1430"/>
                <a:gd name="T18" fmla="*/ 2218 w 2230"/>
                <a:gd name="T19" fmla="*/ 1190 h 1430"/>
                <a:gd name="T20" fmla="*/ 2230 w 2230"/>
                <a:gd name="T21" fmla="*/ 1373 h 1430"/>
                <a:gd name="T22" fmla="*/ 2227 w 2230"/>
                <a:gd name="T23" fmla="*/ 1392 h 1430"/>
                <a:gd name="T24" fmla="*/ 2208 w 2230"/>
                <a:gd name="T25" fmla="*/ 1419 h 1430"/>
                <a:gd name="T26" fmla="*/ 2176 w 2230"/>
                <a:gd name="T27" fmla="*/ 1430 h 1430"/>
                <a:gd name="T28" fmla="*/ 1935 w 2230"/>
                <a:gd name="T29" fmla="*/ 1427 h 1430"/>
                <a:gd name="T30" fmla="*/ 1907 w 2230"/>
                <a:gd name="T31" fmla="*/ 1407 h 1430"/>
                <a:gd name="T32" fmla="*/ 1897 w 2230"/>
                <a:gd name="T33" fmla="*/ 1375 h 1430"/>
                <a:gd name="T34" fmla="*/ 1907 w 2230"/>
                <a:gd name="T35" fmla="*/ 1344 h 1430"/>
                <a:gd name="T36" fmla="*/ 1935 w 2230"/>
                <a:gd name="T37" fmla="*/ 1324 h 1430"/>
                <a:gd name="T38" fmla="*/ 2120 w 2230"/>
                <a:gd name="T39" fmla="*/ 1321 h 1430"/>
                <a:gd name="T40" fmla="*/ 2102 w 2230"/>
                <a:gd name="T41" fmla="*/ 1145 h 1430"/>
                <a:gd name="T42" fmla="*/ 2061 w 2230"/>
                <a:gd name="T43" fmla="*/ 977 h 1430"/>
                <a:gd name="T44" fmla="*/ 2001 w 2230"/>
                <a:gd name="T45" fmla="*/ 818 h 1430"/>
                <a:gd name="T46" fmla="*/ 1922 w 2230"/>
                <a:gd name="T47" fmla="*/ 669 h 1430"/>
                <a:gd name="T48" fmla="*/ 1822 w 2230"/>
                <a:gd name="T49" fmla="*/ 528 h 1430"/>
                <a:gd name="T50" fmla="*/ 1701 w 2230"/>
                <a:gd name="T51" fmla="*/ 397 h 1430"/>
                <a:gd name="T52" fmla="*/ 1564 w 2230"/>
                <a:gd name="T53" fmla="*/ 283 h 1430"/>
                <a:gd name="T54" fmla="*/ 1412 w 2230"/>
                <a:gd name="T55" fmla="*/ 189 h 1430"/>
                <a:gd name="T56" fmla="*/ 1248 w 2230"/>
                <a:gd name="T57" fmla="*/ 114 h 1430"/>
                <a:gd name="T58" fmla="*/ 1144 w 2230"/>
                <a:gd name="T59" fmla="*/ 164 h 1430"/>
                <a:gd name="T60" fmla="*/ 1032 w 2230"/>
                <a:gd name="T61" fmla="*/ 202 h 1430"/>
                <a:gd name="T62" fmla="*/ 906 w 2230"/>
                <a:gd name="T63" fmla="*/ 229 h 1430"/>
                <a:gd name="T64" fmla="*/ 774 w 2230"/>
                <a:gd name="T65" fmla="*/ 238 h 1430"/>
                <a:gd name="T66" fmla="*/ 643 w 2230"/>
                <a:gd name="T67" fmla="*/ 229 h 1430"/>
                <a:gd name="T68" fmla="*/ 517 w 2230"/>
                <a:gd name="T69" fmla="*/ 202 h 1430"/>
                <a:gd name="T70" fmla="*/ 405 w 2230"/>
                <a:gd name="T71" fmla="*/ 164 h 1430"/>
                <a:gd name="T72" fmla="*/ 301 w 2230"/>
                <a:gd name="T73" fmla="*/ 114 h 1430"/>
                <a:gd name="T74" fmla="*/ 200 w 2230"/>
                <a:gd name="T75" fmla="*/ 156 h 1430"/>
                <a:gd name="T76" fmla="*/ 81 w 2230"/>
                <a:gd name="T77" fmla="*/ 220 h 1430"/>
                <a:gd name="T78" fmla="*/ 55 w 2230"/>
                <a:gd name="T79" fmla="*/ 228 h 1430"/>
                <a:gd name="T80" fmla="*/ 27 w 2230"/>
                <a:gd name="T81" fmla="*/ 220 h 1430"/>
                <a:gd name="T82" fmla="*/ 7 w 2230"/>
                <a:gd name="T83" fmla="*/ 201 h 1430"/>
                <a:gd name="T84" fmla="*/ 0 w 2230"/>
                <a:gd name="T85" fmla="*/ 174 h 1430"/>
                <a:gd name="T86" fmla="*/ 6 w 2230"/>
                <a:gd name="T87" fmla="*/ 147 h 1430"/>
                <a:gd name="T88" fmla="*/ 26 w 2230"/>
                <a:gd name="T89" fmla="*/ 127 h 1430"/>
                <a:gd name="T90" fmla="*/ 154 w 2230"/>
                <a:gd name="T91" fmla="*/ 58 h 1430"/>
                <a:gd name="T92" fmla="*/ 285 w 2230"/>
                <a:gd name="T93" fmla="*/ 4 h 1430"/>
                <a:gd name="T94" fmla="*/ 315 w 2230"/>
                <a:gd name="T95" fmla="*/ 0 h 1430"/>
                <a:gd name="T96" fmla="*/ 335 w 2230"/>
                <a:gd name="T97" fmla="*/ 8 h 1430"/>
                <a:gd name="T98" fmla="*/ 437 w 2230"/>
                <a:gd name="T99" fmla="*/ 60 h 1430"/>
                <a:gd name="T100" fmla="*/ 545 w 2230"/>
                <a:gd name="T101" fmla="*/ 98 h 1430"/>
                <a:gd name="T102" fmla="*/ 657 w 2230"/>
                <a:gd name="T103" fmla="*/ 121 h 1430"/>
                <a:gd name="T104" fmla="*/ 774 w 2230"/>
                <a:gd name="T105" fmla="*/ 130 h 1430"/>
                <a:gd name="T106" fmla="*/ 892 w 2230"/>
                <a:gd name="T107" fmla="*/ 121 h 1430"/>
                <a:gd name="T108" fmla="*/ 1004 w 2230"/>
                <a:gd name="T109" fmla="*/ 98 h 1430"/>
                <a:gd name="T110" fmla="*/ 1113 w 2230"/>
                <a:gd name="T111" fmla="*/ 60 h 1430"/>
                <a:gd name="T112" fmla="*/ 1215 w 2230"/>
                <a:gd name="T113" fmla="*/ 7 h 1430"/>
                <a:gd name="T114" fmla="*/ 1233 w 2230"/>
                <a:gd name="T115" fmla="*/ 1 h 1430"/>
                <a:gd name="T116" fmla="*/ 1236 w 2230"/>
                <a:gd name="T117" fmla="*/ 0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30" h="1430">
                  <a:moveTo>
                    <a:pt x="1249" y="0"/>
                  </a:moveTo>
                  <a:lnTo>
                    <a:pt x="1262" y="3"/>
                  </a:lnTo>
                  <a:lnTo>
                    <a:pt x="1346" y="36"/>
                  </a:lnTo>
                  <a:lnTo>
                    <a:pt x="1428" y="74"/>
                  </a:lnTo>
                  <a:lnTo>
                    <a:pt x="1507" y="117"/>
                  </a:lnTo>
                  <a:lnTo>
                    <a:pt x="1583" y="164"/>
                  </a:lnTo>
                  <a:lnTo>
                    <a:pt x="1656" y="217"/>
                  </a:lnTo>
                  <a:lnTo>
                    <a:pt x="1725" y="273"/>
                  </a:lnTo>
                  <a:lnTo>
                    <a:pt x="1790" y="333"/>
                  </a:lnTo>
                  <a:lnTo>
                    <a:pt x="1853" y="397"/>
                  </a:lnTo>
                  <a:lnTo>
                    <a:pt x="1911" y="466"/>
                  </a:lnTo>
                  <a:lnTo>
                    <a:pt x="1964" y="536"/>
                  </a:lnTo>
                  <a:lnTo>
                    <a:pt x="2013" y="609"/>
                  </a:lnTo>
                  <a:lnTo>
                    <a:pt x="2056" y="685"/>
                  </a:lnTo>
                  <a:lnTo>
                    <a:pt x="2095" y="763"/>
                  </a:lnTo>
                  <a:lnTo>
                    <a:pt x="2130" y="844"/>
                  </a:lnTo>
                  <a:lnTo>
                    <a:pt x="2159" y="927"/>
                  </a:lnTo>
                  <a:lnTo>
                    <a:pt x="2184" y="1013"/>
                  </a:lnTo>
                  <a:lnTo>
                    <a:pt x="2203" y="1100"/>
                  </a:lnTo>
                  <a:lnTo>
                    <a:pt x="2218" y="1190"/>
                  </a:lnTo>
                  <a:lnTo>
                    <a:pt x="2227" y="1280"/>
                  </a:lnTo>
                  <a:lnTo>
                    <a:pt x="2230" y="1373"/>
                  </a:lnTo>
                  <a:lnTo>
                    <a:pt x="2230" y="1375"/>
                  </a:lnTo>
                  <a:lnTo>
                    <a:pt x="2227" y="1392"/>
                  </a:lnTo>
                  <a:lnTo>
                    <a:pt x="2219" y="1408"/>
                  </a:lnTo>
                  <a:lnTo>
                    <a:pt x="2208" y="1419"/>
                  </a:lnTo>
                  <a:lnTo>
                    <a:pt x="2193" y="1427"/>
                  </a:lnTo>
                  <a:lnTo>
                    <a:pt x="2176" y="1430"/>
                  </a:lnTo>
                  <a:lnTo>
                    <a:pt x="1952" y="1430"/>
                  </a:lnTo>
                  <a:lnTo>
                    <a:pt x="1935" y="1427"/>
                  </a:lnTo>
                  <a:lnTo>
                    <a:pt x="1920" y="1419"/>
                  </a:lnTo>
                  <a:lnTo>
                    <a:pt x="1907" y="1407"/>
                  </a:lnTo>
                  <a:lnTo>
                    <a:pt x="1900" y="1392"/>
                  </a:lnTo>
                  <a:lnTo>
                    <a:pt x="1897" y="1375"/>
                  </a:lnTo>
                  <a:lnTo>
                    <a:pt x="1900" y="1358"/>
                  </a:lnTo>
                  <a:lnTo>
                    <a:pt x="1907" y="1344"/>
                  </a:lnTo>
                  <a:lnTo>
                    <a:pt x="1919" y="1331"/>
                  </a:lnTo>
                  <a:lnTo>
                    <a:pt x="1935" y="1324"/>
                  </a:lnTo>
                  <a:lnTo>
                    <a:pt x="1952" y="1321"/>
                  </a:lnTo>
                  <a:lnTo>
                    <a:pt x="2120" y="1321"/>
                  </a:lnTo>
                  <a:lnTo>
                    <a:pt x="2114" y="1232"/>
                  </a:lnTo>
                  <a:lnTo>
                    <a:pt x="2102" y="1145"/>
                  </a:lnTo>
                  <a:lnTo>
                    <a:pt x="2084" y="1060"/>
                  </a:lnTo>
                  <a:lnTo>
                    <a:pt x="2061" y="977"/>
                  </a:lnTo>
                  <a:lnTo>
                    <a:pt x="2034" y="897"/>
                  </a:lnTo>
                  <a:lnTo>
                    <a:pt x="2001" y="818"/>
                  </a:lnTo>
                  <a:lnTo>
                    <a:pt x="1963" y="742"/>
                  </a:lnTo>
                  <a:lnTo>
                    <a:pt x="1922" y="669"/>
                  </a:lnTo>
                  <a:lnTo>
                    <a:pt x="1876" y="599"/>
                  </a:lnTo>
                  <a:lnTo>
                    <a:pt x="1822" y="528"/>
                  </a:lnTo>
                  <a:lnTo>
                    <a:pt x="1763" y="460"/>
                  </a:lnTo>
                  <a:lnTo>
                    <a:pt x="1701" y="397"/>
                  </a:lnTo>
                  <a:lnTo>
                    <a:pt x="1635" y="338"/>
                  </a:lnTo>
                  <a:lnTo>
                    <a:pt x="1564" y="283"/>
                  </a:lnTo>
                  <a:lnTo>
                    <a:pt x="1490" y="233"/>
                  </a:lnTo>
                  <a:lnTo>
                    <a:pt x="1412" y="189"/>
                  </a:lnTo>
                  <a:lnTo>
                    <a:pt x="1331" y="149"/>
                  </a:lnTo>
                  <a:lnTo>
                    <a:pt x="1248" y="114"/>
                  </a:lnTo>
                  <a:lnTo>
                    <a:pt x="1196" y="141"/>
                  </a:lnTo>
                  <a:lnTo>
                    <a:pt x="1144" y="164"/>
                  </a:lnTo>
                  <a:lnTo>
                    <a:pt x="1089" y="185"/>
                  </a:lnTo>
                  <a:lnTo>
                    <a:pt x="1032" y="202"/>
                  </a:lnTo>
                  <a:lnTo>
                    <a:pt x="970" y="218"/>
                  </a:lnTo>
                  <a:lnTo>
                    <a:pt x="906" y="229"/>
                  </a:lnTo>
                  <a:lnTo>
                    <a:pt x="840" y="236"/>
                  </a:lnTo>
                  <a:lnTo>
                    <a:pt x="774" y="238"/>
                  </a:lnTo>
                  <a:lnTo>
                    <a:pt x="709" y="236"/>
                  </a:lnTo>
                  <a:lnTo>
                    <a:pt x="643" y="229"/>
                  </a:lnTo>
                  <a:lnTo>
                    <a:pt x="579" y="218"/>
                  </a:lnTo>
                  <a:lnTo>
                    <a:pt x="517" y="202"/>
                  </a:lnTo>
                  <a:lnTo>
                    <a:pt x="460" y="185"/>
                  </a:lnTo>
                  <a:lnTo>
                    <a:pt x="405" y="164"/>
                  </a:lnTo>
                  <a:lnTo>
                    <a:pt x="353" y="140"/>
                  </a:lnTo>
                  <a:lnTo>
                    <a:pt x="301" y="114"/>
                  </a:lnTo>
                  <a:lnTo>
                    <a:pt x="251" y="134"/>
                  </a:lnTo>
                  <a:lnTo>
                    <a:pt x="200" y="156"/>
                  </a:lnTo>
                  <a:lnTo>
                    <a:pt x="140" y="186"/>
                  </a:lnTo>
                  <a:lnTo>
                    <a:pt x="81" y="220"/>
                  </a:lnTo>
                  <a:lnTo>
                    <a:pt x="68" y="225"/>
                  </a:lnTo>
                  <a:lnTo>
                    <a:pt x="55" y="228"/>
                  </a:lnTo>
                  <a:lnTo>
                    <a:pt x="41" y="225"/>
                  </a:lnTo>
                  <a:lnTo>
                    <a:pt x="27" y="220"/>
                  </a:lnTo>
                  <a:lnTo>
                    <a:pt x="17" y="213"/>
                  </a:lnTo>
                  <a:lnTo>
                    <a:pt x="7" y="201"/>
                  </a:lnTo>
                  <a:lnTo>
                    <a:pt x="2" y="188"/>
                  </a:lnTo>
                  <a:lnTo>
                    <a:pt x="0" y="174"/>
                  </a:lnTo>
                  <a:lnTo>
                    <a:pt x="1" y="160"/>
                  </a:lnTo>
                  <a:lnTo>
                    <a:pt x="6" y="147"/>
                  </a:lnTo>
                  <a:lnTo>
                    <a:pt x="15" y="136"/>
                  </a:lnTo>
                  <a:lnTo>
                    <a:pt x="26" y="127"/>
                  </a:lnTo>
                  <a:lnTo>
                    <a:pt x="89" y="91"/>
                  </a:lnTo>
                  <a:lnTo>
                    <a:pt x="154" y="58"/>
                  </a:lnTo>
                  <a:lnTo>
                    <a:pt x="219" y="29"/>
                  </a:lnTo>
                  <a:lnTo>
                    <a:pt x="285" y="4"/>
                  </a:lnTo>
                  <a:lnTo>
                    <a:pt x="299" y="0"/>
                  </a:lnTo>
                  <a:lnTo>
                    <a:pt x="315" y="0"/>
                  </a:lnTo>
                  <a:lnTo>
                    <a:pt x="330" y="5"/>
                  </a:lnTo>
                  <a:lnTo>
                    <a:pt x="335" y="8"/>
                  </a:lnTo>
                  <a:lnTo>
                    <a:pt x="384" y="36"/>
                  </a:lnTo>
                  <a:lnTo>
                    <a:pt x="437" y="60"/>
                  </a:lnTo>
                  <a:lnTo>
                    <a:pt x="491" y="81"/>
                  </a:lnTo>
                  <a:lnTo>
                    <a:pt x="545" y="98"/>
                  </a:lnTo>
                  <a:lnTo>
                    <a:pt x="600" y="112"/>
                  </a:lnTo>
                  <a:lnTo>
                    <a:pt x="657" y="121"/>
                  </a:lnTo>
                  <a:lnTo>
                    <a:pt x="715" y="127"/>
                  </a:lnTo>
                  <a:lnTo>
                    <a:pt x="774" y="130"/>
                  </a:lnTo>
                  <a:lnTo>
                    <a:pt x="834" y="127"/>
                  </a:lnTo>
                  <a:lnTo>
                    <a:pt x="892" y="121"/>
                  </a:lnTo>
                  <a:lnTo>
                    <a:pt x="949" y="112"/>
                  </a:lnTo>
                  <a:lnTo>
                    <a:pt x="1004" y="98"/>
                  </a:lnTo>
                  <a:lnTo>
                    <a:pt x="1059" y="81"/>
                  </a:lnTo>
                  <a:lnTo>
                    <a:pt x="1113" y="60"/>
                  </a:lnTo>
                  <a:lnTo>
                    <a:pt x="1166" y="36"/>
                  </a:lnTo>
                  <a:lnTo>
                    <a:pt x="1215" y="7"/>
                  </a:lnTo>
                  <a:lnTo>
                    <a:pt x="1224" y="3"/>
                  </a:lnTo>
                  <a:lnTo>
                    <a:pt x="1233" y="1"/>
                  </a:lnTo>
                  <a:lnTo>
                    <a:pt x="1235" y="0"/>
                  </a:lnTo>
                  <a:lnTo>
                    <a:pt x="1236" y="0"/>
                  </a:lnTo>
                  <a:lnTo>
                    <a:pt x="1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6"/>
            <p:cNvSpPr>
              <a:spLocks noEditPoints="1"/>
            </p:cNvSpPr>
            <p:nvPr/>
          </p:nvSpPr>
          <p:spPr bwMode="auto">
            <a:xfrm>
              <a:off x="4575175" y="2662238"/>
              <a:ext cx="600075" cy="598488"/>
            </a:xfrm>
            <a:custGeom>
              <a:avLst/>
              <a:gdLst>
                <a:gd name="T0" fmla="*/ 405 w 1509"/>
                <a:gd name="T1" fmla="*/ 533 h 1510"/>
                <a:gd name="T2" fmla="*/ 199 w 1509"/>
                <a:gd name="T3" fmla="*/ 620 h 1510"/>
                <a:gd name="T4" fmla="*/ 108 w 1509"/>
                <a:gd name="T5" fmla="*/ 756 h 1510"/>
                <a:gd name="T6" fmla="*/ 186 w 1509"/>
                <a:gd name="T7" fmla="*/ 1063 h 1510"/>
                <a:gd name="T8" fmla="*/ 393 w 1509"/>
                <a:gd name="T9" fmla="*/ 1291 h 1510"/>
                <a:gd name="T10" fmla="*/ 689 w 1509"/>
                <a:gd name="T11" fmla="*/ 1399 h 1510"/>
                <a:gd name="T12" fmla="*/ 1006 w 1509"/>
                <a:gd name="T13" fmla="*/ 1351 h 1510"/>
                <a:gd name="T14" fmla="*/ 1253 w 1509"/>
                <a:gd name="T15" fmla="*/ 1167 h 1510"/>
                <a:gd name="T16" fmla="*/ 1388 w 1509"/>
                <a:gd name="T17" fmla="*/ 885 h 1510"/>
                <a:gd name="T18" fmla="*/ 1387 w 1509"/>
                <a:gd name="T19" fmla="*/ 623 h 1510"/>
                <a:gd name="T20" fmla="*/ 678 w 1509"/>
                <a:gd name="T21" fmla="*/ 582 h 1510"/>
                <a:gd name="T22" fmla="*/ 523 w 1509"/>
                <a:gd name="T23" fmla="*/ 449 h 1510"/>
                <a:gd name="T24" fmla="*/ 422 w 1509"/>
                <a:gd name="T25" fmla="*/ 201 h 1510"/>
                <a:gd name="T26" fmla="*/ 362 w 1509"/>
                <a:gd name="T27" fmla="*/ 241 h 1510"/>
                <a:gd name="T28" fmla="*/ 311 w 1509"/>
                <a:gd name="T29" fmla="*/ 286 h 1510"/>
                <a:gd name="T30" fmla="*/ 220 w 1509"/>
                <a:gd name="T31" fmla="*/ 392 h 1510"/>
                <a:gd name="T32" fmla="*/ 185 w 1509"/>
                <a:gd name="T33" fmla="*/ 449 h 1510"/>
                <a:gd name="T34" fmla="*/ 155 w 1509"/>
                <a:gd name="T35" fmla="*/ 514 h 1510"/>
                <a:gd name="T36" fmla="*/ 334 w 1509"/>
                <a:gd name="T37" fmla="*/ 452 h 1510"/>
                <a:gd name="T38" fmla="*/ 439 w 1509"/>
                <a:gd name="T39" fmla="*/ 295 h 1510"/>
                <a:gd name="T40" fmla="*/ 705 w 1509"/>
                <a:gd name="T41" fmla="*/ 111 h 1510"/>
                <a:gd name="T42" fmla="*/ 561 w 1509"/>
                <a:gd name="T43" fmla="*/ 256 h 1510"/>
                <a:gd name="T44" fmla="*/ 647 w 1509"/>
                <a:gd name="T45" fmla="*/ 427 h 1510"/>
                <a:gd name="T46" fmla="*/ 816 w 1509"/>
                <a:gd name="T47" fmla="*/ 511 h 1510"/>
                <a:gd name="T48" fmla="*/ 1279 w 1509"/>
                <a:gd name="T49" fmla="*/ 377 h 1510"/>
                <a:gd name="T50" fmla="*/ 1075 w 1509"/>
                <a:gd name="T51" fmla="*/ 194 h 1510"/>
                <a:gd name="T52" fmla="*/ 850 w 1509"/>
                <a:gd name="T53" fmla="*/ 116 h 1510"/>
                <a:gd name="T54" fmla="*/ 755 w 1509"/>
                <a:gd name="T55" fmla="*/ 110 h 1510"/>
                <a:gd name="T56" fmla="*/ 839 w 1509"/>
                <a:gd name="T57" fmla="*/ 5 h 1510"/>
                <a:gd name="T58" fmla="*/ 933 w 1509"/>
                <a:gd name="T59" fmla="*/ 22 h 1510"/>
                <a:gd name="T60" fmla="*/ 1025 w 1509"/>
                <a:gd name="T61" fmla="*/ 51 h 1510"/>
                <a:gd name="T62" fmla="*/ 1244 w 1509"/>
                <a:gd name="T63" fmla="*/ 180 h 1510"/>
                <a:gd name="T64" fmla="*/ 1437 w 1509"/>
                <a:gd name="T65" fmla="*/ 432 h 1510"/>
                <a:gd name="T66" fmla="*/ 1509 w 1509"/>
                <a:gd name="T67" fmla="*/ 756 h 1510"/>
                <a:gd name="T68" fmla="*/ 1437 w 1509"/>
                <a:gd name="T69" fmla="*/ 1079 h 1510"/>
                <a:gd name="T70" fmla="*/ 1241 w 1509"/>
                <a:gd name="T71" fmla="*/ 1333 h 1510"/>
                <a:gd name="T72" fmla="*/ 955 w 1509"/>
                <a:gd name="T73" fmla="*/ 1484 h 1510"/>
                <a:gd name="T74" fmla="*/ 619 w 1509"/>
                <a:gd name="T75" fmla="*/ 1499 h 1510"/>
                <a:gd name="T76" fmla="*/ 319 w 1509"/>
                <a:gd name="T77" fmla="*/ 1372 h 1510"/>
                <a:gd name="T78" fmla="*/ 103 w 1509"/>
                <a:gd name="T79" fmla="*/ 1136 h 1510"/>
                <a:gd name="T80" fmla="*/ 3 w 1509"/>
                <a:gd name="T81" fmla="*/ 824 h 1510"/>
                <a:gd name="T82" fmla="*/ 27 w 1509"/>
                <a:gd name="T83" fmla="*/ 556 h 1510"/>
                <a:gd name="T84" fmla="*/ 48 w 1509"/>
                <a:gd name="T85" fmla="*/ 490 h 1510"/>
                <a:gd name="T86" fmla="*/ 88 w 1509"/>
                <a:gd name="T87" fmla="*/ 401 h 1510"/>
                <a:gd name="T88" fmla="*/ 137 w 1509"/>
                <a:gd name="T89" fmla="*/ 323 h 1510"/>
                <a:gd name="T90" fmla="*/ 243 w 1509"/>
                <a:gd name="T91" fmla="*/ 200 h 1510"/>
                <a:gd name="T92" fmla="*/ 306 w 1509"/>
                <a:gd name="T93" fmla="*/ 148 h 1510"/>
                <a:gd name="T94" fmla="*/ 387 w 1509"/>
                <a:gd name="T95" fmla="*/ 96 h 1510"/>
                <a:gd name="T96" fmla="*/ 470 w 1509"/>
                <a:gd name="T97" fmla="*/ 56 h 1510"/>
                <a:gd name="T98" fmla="*/ 584 w 1509"/>
                <a:gd name="T99" fmla="*/ 20 h 1510"/>
                <a:gd name="T100" fmla="*/ 654 w 1509"/>
                <a:gd name="T101" fmla="*/ 8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9" h="1510">
                  <a:moveTo>
                    <a:pt x="504" y="419"/>
                  </a:moveTo>
                  <a:lnTo>
                    <a:pt x="484" y="449"/>
                  </a:lnTo>
                  <a:lnTo>
                    <a:pt x="463" y="478"/>
                  </a:lnTo>
                  <a:lnTo>
                    <a:pt x="439" y="504"/>
                  </a:lnTo>
                  <a:lnTo>
                    <a:pt x="405" y="533"/>
                  </a:lnTo>
                  <a:lnTo>
                    <a:pt x="370" y="560"/>
                  </a:lnTo>
                  <a:lnTo>
                    <a:pt x="331" y="582"/>
                  </a:lnTo>
                  <a:lnTo>
                    <a:pt x="288" y="599"/>
                  </a:lnTo>
                  <a:lnTo>
                    <a:pt x="244" y="612"/>
                  </a:lnTo>
                  <a:lnTo>
                    <a:pt x="199" y="620"/>
                  </a:lnTo>
                  <a:lnTo>
                    <a:pt x="152" y="623"/>
                  </a:lnTo>
                  <a:lnTo>
                    <a:pt x="122" y="623"/>
                  </a:lnTo>
                  <a:lnTo>
                    <a:pt x="115" y="666"/>
                  </a:lnTo>
                  <a:lnTo>
                    <a:pt x="109" y="710"/>
                  </a:lnTo>
                  <a:lnTo>
                    <a:pt x="108" y="756"/>
                  </a:lnTo>
                  <a:lnTo>
                    <a:pt x="111" y="822"/>
                  </a:lnTo>
                  <a:lnTo>
                    <a:pt x="121" y="885"/>
                  </a:lnTo>
                  <a:lnTo>
                    <a:pt x="137" y="948"/>
                  </a:lnTo>
                  <a:lnTo>
                    <a:pt x="159" y="1007"/>
                  </a:lnTo>
                  <a:lnTo>
                    <a:pt x="186" y="1063"/>
                  </a:lnTo>
                  <a:lnTo>
                    <a:pt x="219" y="1117"/>
                  </a:lnTo>
                  <a:lnTo>
                    <a:pt x="256" y="1167"/>
                  </a:lnTo>
                  <a:lnTo>
                    <a:pt x="298" y="1212"/>
                  </a:lnTo>
                  <a:lnTo>
                    <a:pt x="343" y="1254"/>
                  </a:lnTo>
                  <a:lnTo>
                    <a:pt x="393" y="1291"/>
                  </a:lnTo>
                  <a:lnTo>
                    <a:pt x="446" y="1324"/>
                  </a:lnTo>
                  <a:lnTo>
                    <a:pt x="503" y="1351"/>
                  </a:lnTo>
                  <a:lnTo>
                    <a:pt x="562" y="1373"/>
                  </a:lnTo>
                  <a:lnTo>
                    <a:pt x="624" y="1389"/>
                  </a:lnTo>
                  <a:lnTo>
                    <a:pt x="689" y="1399"/>
                  </a:lnTo>
                  <a:lnTo>
                    <a:pt x="754" y="1402"/>
                  </a:lnTo>
                  <a:lnTo>
                    <a:pt x="820" y="1399"/>
                  </a:lnTo>
                  <a:lnTo>
                    <a:pt x="885" y="1389"/>
                  </a:lnTo>
                  <a:lnTo>
                    <a:pt x="947" y="1373"/>
                  </a:lnTo>
                  <a:lnTo>
                    <a:pt x="1006" y="1351"/>
                  </a:lnTo>
                  <a:lnTo>
                    <a:pt x="1063" y="1324"/>
                  </a:lnTo>
                  <a:lnTo>
                    <a:pt x="1116" y="1291"/>
                  </a:lnTo>
                  <a:lnTo>
                    <a:pt x="1166" y="1254"/>
                  </a:lnTo>
                  <a:lnTo>
                    <a:pt x="1212" y="1212"/>
                  </a:lnTo>
                  <a:lnTo>
                    <a:pt x="1253" y="1167"/>
                  </a:lnTo>
                  <a:lnTo>
                    <a:pt x="1290" y="1117"/>
                  </a:lnTo>
                  <a:lnTo>
                    <a:pt x="1323" y="1063"/>
                  </a:lnTo>
                  <a:lnTo>
                    <a:pt x="1350" y="1007"/>
                  </a:lnTo>
                  <a:lnTo>
                    <a:pt x="1372" y="948"/>
                  </a:lnTo>
                  <a:lnTo>
                    <a:pt x="1388" y="885"/>
                  </a:lnTo>
                  <a:lnTo>
                    <a:pt x="1398" y="822"/>
                  </a:lnTo>
                  <a:lnTo>
                    <a:pt x="1401" y="756"/>
                  </a:lnTo>
                  <a:lnTo>
                    <a:pt x="1400" y="710"/>
                  </a:lnTo>
                  <a:lnTo>
                    <a:pt x="1394" y="666"/>
                  </a:lnTo>
                  <a:lnTo>
                    <a:pt x="1387" y="623"/>
                  </a:lnTo>
                  <a:lnTo>
                    <a:pt x="856" y="623"/>
                  </a:lnTo>
                  <a:lnTo>
                    <a:pt x="809" y="620"/>
                  </a:lnTo>
                  <a:lnTo>
                    <a:pt x="764" y="612"/>
                  </a:lnTo>
                  <a:lnTo>
                    <a:pt x="720" y="599"/>
                  </a:lnTo>
                  <a:lnTo>
                    <a:pt x="678" y="582"/>
                  </a:lnTo>
                  <a:lnTo>
                    <a:pt x="639" y="560"/>
                  </a:lnTo>
                  <a:lnTo>
                    <a:pt x="602" y="533"/>
                  </a:lnTo>
                  <a:lnTo>
                    <a:pt x="570" y="504"/>
                  </a:lnTo>
                  <a:lnTo>
                    <a:pt x="545" y="478"/>
                  </a:lnTo>
                  <a:lnTo>
                    <a:pt x="523" y="449"/>
                  </a:lnTo>
                  <a:lnTo>
                    <a:pt x="504" y="419"/>
                  </a:lnTo>
                  <a:close/>
                  <a:moveTo>
                    <a:pt x="450" y="186"/>
                  </a:moveTo>
                  <a:lnTo>
                    <a:pt x="449" y="187"/>
                  </a:lnTo>
                  <a:lnTo>
                    <a:pt x="440" y="191"/>
                  </a:lnTo>
                  <a:lnTo>
                    <a:pt x="422" y="201"/>
                  </a:lnTo>
                  <a:lnTo>
                    <a:pt x="414" y="207"/>
                  </a:lnTo>
                  <a:lnTo>
                    <a:pt x="397" y="217"/>
                  </a:lnTo>
                  <a:lnTo>
                    <a:pt x="387" y="224"/>
                  </a:lnTo>
                  <a:lnTo>
                    <a:pt x="373" y="234"/>
                  </a:lnTo>
                  <a:lnTo>
                    <a:pt x="362" y="241"/>
                  </a:lnTo>
                  <a:lnTo>
                    <a:pt x="351" y="251"/>
                  </a:lnTo>
                  <a:lnTo>
                    <a:pt x="339" y="262"/>
                  </a:lnTo>
                  <a:lnTo>
                    <a:pt x="330" y="269"/>
                  </a:lnTo>
                  <a:lnTo>
                    <a:pt x="316" y="280"/>
                  </a:lnTo>
                  <a:lnTo>
                    <a:pt x="311" y="286"/>
                  </a:lnTo>
                  <a:lnTo>
                    <a:pt x="276" y="322"/>
                  </a:lnTo>
                  <a:lnTo>
                    <a:pt x="248" y="354"/>
                  </a:lnTo>
                  <a:lnTo>
                    <a:pt x="238" y="367"/>
                  </a:lnTo>
                  <a:lnTo>
                    <a:pt x="233" y="374"/>
                  </a:lnTo>
                  <a:lnTo>
                    <a:pt x="220" y="392"/>
                  </a:lnTo>
                  <a:lnTo>
                    <a:pt x="216" y="397"/>
                  </a:lnTo>
                  <a:lnTo>
                    <a:pt x="203" y="419"/>
                  </a:lnTo>
                  <a:lnTo>
                    <a:pt x="200" y="423"/>
                  </a:lnTo>
                  <a:lnTo>
                    <a:pt x="187" y="446"/>
                  </a:lnTo>
                  <a:lnTo>
                    <a:pt x="185" y="449"/>
                  </a:lnTo>
                  <a:lnTo>
                    <a:pt x="173" y="473"/>
                  </a:lnTo>
                  <a:lnTo>
                    <a:pt x="172" y="477"/>
                  </a:lnTo>
                  <a:lnTo>
                    <a:pt x="160" y="502"/>
                  </a:lnTo>
                  <a:lnTo>
                    <a:pt x="159" y="505"/>
                  </a:lnTo>
                  <a:lnTo>
                    <a:pt x="155" y="514"/>
                  </a:lnTo>
                  <a:lnTo>
                    <a:pt x="195" y="511"/>
                  </a:lnTo>
                  <a:lnTo>
                    <a:pt x="233" y="503"/>
                  </a:lnTo>
                  <a:lnTo>
                    <a:pt x="268" y="490"/>
                  </a:lnTo>
                  <a:lnTo>
                    <a:pt x="303" y="473"/>
                  </a:lnTo>
                  <a:lnTo>
                    <a:pt x="334" y="452"/>
                  </a:lnTo>
                  <a:lnTo>
                    <a:pt x="362" y="427"/>
                  </a:lnTo>
                  <a:lnTo>
                    <a:pt x="387" y="399"/>
                  </a:lnTo>
                  <a:lnTo>
                    <a:pt x="409" y="366"/>
                  </a:lnTo>
                  <a:lnTo>
                    <a:pt x="426" y="332"/>
                  </a:lnTo>
                  <a:lnTo>
                    <a:pt x="439" y="295"/>
                  </a:lnTo>
                  <a:lnTo>
                    <a:pt x="448" y="256"/>
                  </a:lnTo>
                  <a:lnTo>
                    <a:pt x="450" y="216"/>
                  </a:lnTo>
                  <a:lnTo>
                    <a:pt x="450" y="186"/>
                  </a:lnTo>
                  <a:close/>
                  <a:moveTo>
                    <a:pt x="755" y="110"/>
                  </a:moveTo>
                  <a:lnTo>
                    <a:pt x="705" y="111"/>
                  </a:lnTo>
                  <a:lnTo>
                    <a:pt x="654" y="117"/>
                  </a:lnTo>
                  <a:lnTo>
                    <a:pt x="606" y="127"/>
                  </a:lnTo>
                  <a:lnTo>
                    <a:pt x="558" y="139"/>
                  </a:lnTo>
                  <a:lnTo>
                    <a:pt x="558" y="216"/>
                  </a:lnTo>
                  <a:lnTo>
                    <a:pt x="561" y="256"/>
                  </a:lnTo>
                  <a:lnTo>
                    <a:pt x="570" y="295"/>
                  </a:lnTo>
                  <a:lnTo>
                    <a:pt x="582" y="332"/>
                  </a:lnTo>
                  <a:lnTo>
                    <a:pt x="599" y="366"/>
                  </a:lnTo>
                  <a:lnTo>
                    <a:pt x="621" y="399"/>
                  </a:lnTo>
                  <a:lnTo>
                    <a:pt x="647" y="427"/>
                  </a:lnTo>
                  <a:lnTo>
                    <a:pt x="675" y="452"/>
                  </a:lnTo>
                  <a:lnTo>
                    <a:pt x="707" y="473"/>
                  </a:lnTo>
                  <a:lnTo>
                    <a:pt x="741" y="491"/>
                  </a:lnTo>
                  <a:lnTo>
                    <a:pt x="778" y="504"/>
                  </a:lnTo>
                  <a:lnTo>
                    <a:pt x="816" y="511"/>
                  </a:lnTo>
                  <a:lnTo>
                    <a:pt x="857" y="514"/>
                  </a:lnTo>
                  <a:lnTo>
                    <a:pt x="1354" y="514"/>
                  </a:lnTo>
                  <a:lnTo>
                    <a:pt x="1332" y="467"/>
                  </a:lnTo>
                  <a:lnTo>
                    <a:pt x="1307" y="421"/>
                  </a:lnTo>
                  <a:lnTo>
                    <a:pt x="1279" y="377"/>
                  </a:lnTo>
                  <a:lnTo>
                    <a:pt x="1247" y="336"/>
                  </a:lnTo>
                  <a:lnTo>
                    <a:pt x="1212" y="298"/>
                  </a:lnTo>
                  <a:lnTo>
                    <a:pt x="1169" y="259"/>
                  </a:lnTo>
                  <a:lnTo>
                    <a:pt x="1124" y="225"/>
                  </a:lnTo>
                  <a:lnTo>
                    <a:pt x="1075" y="194"/>
                  </a:lnTo>
                  <a:lnTo>
                    <a:pt x="1024" y="168"/>
                  </a:lnTo>
                  <a:lnTo>
                    <a:pt x="970" y="146"/>
                  </a:lnTo>
                  <a:lnTo>
                    <a:pt x="913" y="129"/>
                  </a:lnTo>
                  <a:lnTo>
                    <a:pt x="855" y="117"/>
                  </a:lnTo>
                  <a:lnTo>
                    <a:pt x="850" y="116"/>
                  </a:lnTo>
                  <a:lnTo>
                    <a:pt x="826" y="113"/>
                  </a:lnTo>
                  <a:lnTo>
                    <a:pt x="817" y="112"/>
                  </a:lnTo>
                  <a:lnTo>
                    <a:pt x="794" y="111"/>
                  </a:lnTo>
                  <a:lnTo>
                    <a:pt x="786" y="110"/>
                  </a:lnTo>
                  <a:lnTo>
                    <a:pt x="755" y="110"/>
                  </a:lnTo>
                  <a:close/>
                  <a:moveTo>
                    <a:pt x="755" y="0"/>
                  </a:moveTo>
                  <a:lnTo>
                    <a:pt x="791" y="1"/>
                  </a:lnTo>
                  <a:lnTo>
                    <a:pt x="802" y="2"/>
                  </a:lnTo>
                  <a:lnTo>
                    <a:pt x="826" y="4"/>
                  </a:lnTo>
                  <a:lnTo>
                    <a:pt x="839" y="5"/>
                  </a:lnTo>
                  <a:lnTo>
                    <a:pt x="860" y="9"/>
                  </a:lnTo>
                  <a:lnTo>
                    <a:pt x="875" y="11"/>
                  </a:lnTo>
                  <a:lnTo>
                    <a:pt x="895" y="14"/>
                  </a:lnTo>
                  <a:lnTo>
                    <a:pt x="910" y="17"/>
                  </a:lnTo>
                  <a:lnTo>
                    <a:pt x="933" y="22"/>
                  </a:lnTo>
                  <a:lnTo>
                    <a:pt x="959" y="29"/>
                  </a:lnTo>
                  <a:lnTo>
                    <a:pt x="973" y="33"/>
                  </a:lnTo>
                  <a:lnTo>
                    <a:pt x="993" y="39"/>
                  </a:lnTo>
                  <a:lnTo>
                    <a:pt x="1004" y="42"/>
                  </a:lnTo>
                  <a:lnTo>
                    <a:pt x="1025" y="51"/>
                  </a:lnTo>
                  <a:lnTo>
                    <a:pt x="1032" y="54"/>
                  </a:lnTo>
                  <a:lnTo>
                    <a:pt x="1089" y="79"/>
                  </a:lnTo>
                  <a:lnTo>
                    <a:pt x="1144" y="109"/>
                  </a:lnTo>
                  <a:lnTo>
                    <a:pt x="1195" y="142"/>
                  </a:lnTo>
                  <a:lnTo>
                    <a:pt x="1244" y="180"/>
                  </a:lnTo>
                  <a:lnTo>
                    <a:pt x="1288" y="221"/>
                  </a:lnTo>
                  <a:lnTo>
                    <a:pt x="1332" y="269"/>
                  </a:lnTo>
                  <a:lnTo>
                    <a:pt x="1371" y="321"/>
                  </a:lnTo>
                  <a:lnTo>
                    <a:pt x="1406" y="374"/>
                  </a:lnTo>
                  <a:lnTo>
                    <a:pt x="1437" y="432"/>
                  </a:lnTo>
                  <a:lnTo>
                    <a:pt x="1463" y="492"/>
                  </a:lnTo>
                  <a:lnTo>
                    <a:pt x="1483" y="554"/>
                  </a:lnTo>
                  <a:lnTo>
                    <a:pt x="1498" y="620"/>
                  </a:lnTo>
                  <a:lnTo>
                    <a:pt x="1506" y="687"/>
                  </a:lnTo>
                  <a:lnTo>
                    <a:pt x="1509" y="756"/>
                  </a:lnTo>
                  <a:lnTo>
                    <a:pt x="1506" y="824"/>
                  </a:lnTo>
                  <a:lnTo>
                    <a:pt x="1498" y="892"/>
                  </a:lnTo>
                  <a:lnTo>
                    <a:pt x="1483" y="956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6" y="1136"/>
                  </a:lnTo>
                  <a:lnTo>
                    <a:pt x="1371" y="1191"/>
                  </a:lnTo>
                  <a:lnTo>
                    <a:pt x="1332" y="1242"/>
                  </a:lnTo>
                  <a:lnTo>
                    <a:pt x="1288" y="1289"/>
                  </a:lnTo>
                  <a:lnTo>
                    <a:pt x="1241" y="1333"/>
                  </a:lnTo>
                  <a:lnTo>
                    <a:pt x="1190" y="1372"/>
                  </a:lnTo>
                  <a:lnTo>
                    <a:pt x="1135" y="1408"/>
                  </a:lnTo>
                  <a:lnTo>
                    <a:pt x="1078" y="1438"/>
                  </a:lnTo>
                  <a:lnTo>
                    <a:pt x="1018" y="1464"/>
                  </a:lnTo>
                  <a:lnTo>
                    <a:pt x="955" y="1484"/>
                  </a:lnTo>
                  <a:lnTo>
                    <a:pt x="890" y="1499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7" y="1507"/>
                  </a:lnTo>
                  <a:lnTo>
                    <a:pt x="619" y="1499"/>
                  </a:lnTo>
                  <a:lnTo>
                    <a:pt x="554" y="1484"/>
                  </a:lnTo>
                  <a:lnTo>
                    <a:pt x="492" y="1464"/>
                  </a:lnTo>
                  <a:lnTo>
                    <a:pt x="432" y="1438"/>
                  </a:lnTo>
                  <a:lnTo>
                    <a:pt x="374" y="1408"/>
                  </a:lnTo>
                  <a:lnTo>
                    <a:pt x="319" y="1372"/>
                  </a:lnTo>
                  <a:lnTo>
                    <a:pt x="268" y="1333"/>
                  </a:lnTo>
                  <a:lnTo>
                    <a:pt x="221" y="1289"/>
                  </a:lnTo>
                  <a:lnTo>
                    <a:pt x="178" y="1242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7" y="956"/>
                  </a:lnTo>
                  <a:lnTo>
                    <a:pt x="12" y="892"/>
                  </a:lnTo>
                  <a:lnTo>
                    <a:pt x="3" y="824"/>
                  </a:lnTo>
                  <a:lnTo>
                    <a:pt x="0" y="756"/>
                  </a:lnTo>
                  <a:lnTo>
                    <a:pt x="3" y="689"/>
                  </a:lnTo>
                  <a:lnTo>
                    <a:pt x="11" y="624"/>
                  </a:lnTo>
                  <a:lnTo>
                    <a:pt x="25" y="562"/>
                  </a:lnTo>
                  <a:lnTo>
                    <a:pt x="27" y="556"/>
                  </a:lnTo>
                  <a:lnTo>
                    <a:pt x="29" y="549"/>
                  </a:lnTo>
                  <a:lnTo>
                    <a:pt x="30" y="544"/>
                  </a:lnTo>
                  <a:lnTo>
                    <a:pt x="38" y="520"/>
                  </a:lnTo>
                  <a:lnTo>
                    <a:pt x="43" y="503"/>
                  </a:lnTo>
                  <a:lnTo>
                    <a:pt x="48" y="490"/>
                  </a:lnTo>
                  <a:lnTo>
                    <a:pt x="58" y="465"/>
                  </a:lnTo>
                  <a:lnTo>
                    <a:pt x="62" y="455"/>
                  </a:lnTo>
                  <a:lnTo>
                    <a:pt x="71" y="434"/>
                  </a:lnTo>
                  <a:lnTo>
                    <a:pt x="76" y="426"/>
                  </a:lnTo>
                  <a:lnTo>
                    <a:pt x="88" y="401"/>
                  </a:lnTo>
                  <a:lnTo>
                    <a:pt x="94" y="391"/>
                  </a:lnTo>
                  <a:lnTo>
                    <a:pt x="107" y="368"/>
                  </a:lnTo>
                  <a:lnTo>
                    <a:pt x="114" y="357"/>
                  </a:lnTo>
                  <a:lnTo>
                    <a:pt x="123" y="343"/>
                  </a:lnTo>
                  <a:lnTo>
                    <a:pt x="137" y="323"/>
                  </a:lnTo>
                  <a:lnTo>
                    <a:pt x="143" y="313"/>
                  </a:lnTo>
                  <a:lnTo>
                    <a:pt x="180" y="266"/>
                  </a:lnTo>
                  <a:lnTo>
                    <a:pt x="221" y="221"/>
                  </a:lnTo>
                  <a:lnTo>
                    <a:pt x="226" y="217"/>
                  </a:lnTo>
                  <a:lnTo>
                    <a:pt x="243" y="200"/>
                  </a:lnTo>
                  <a:lnTo>
                    <a:pt x="253" y="192"/>
                  </a:lnTo>
                  <a:lnTo>
                    <a:pt x="272" y="176"/>
                  </a:lnTo>
                  <a:lnTo>
                    <a:pt x="276" y="172"/>
                  </a:lnTo>
                  <a:lnTo>
                    <a:pt x="299" y="154"/>
                  </a:lnTo>
                  <a:lnTo>
                    <a:pt x="306" y="148"/>
                  </a:lnTo>
                  <a:lnTo>
                    <a:pt x="330" y="132"/>
                  </a:lnTo>
                  <a:lnTo>
                    <a:pt x="339" y="126"/>
                  </a:lnTo>
                  <a:lnTo>
                    <a:pt x="355" y="115"/>
                  </a:lnTo>
                  <a:lnTo>
                    <a:pt x="374" y="103"/>
                  </a:lnTo>
                  <a:lnTo>
                    <a:pt x="387" y="96"/>
                  </a:lnTo>
                  <a:lnTo>
                    <a:pt x="402" y="88"/>
                  </a:lnTo>
                  <a:lnTo>
                    <a:pt x="412" y="83"/>
                  </a:lnTo>
                  <a:lnTo>
                    <a:pt x="439" y="70"/>
                  </a:lnTo>
                  <a:lnTo>
                    <a:pt x="450" y="66"/>
                  </a:lnTo>
                  <a:lnTo>
                    <a:pt x="470" y="56"/>
                  </a:lnTo>
                  <a:lnTo>
                    <a:pt x="485" y="51"/>
                  </a:lnTo>
                  <a:lnTo>
                    <a:pt x="486" y="50"/>
                  </a:lnTo>
                  <a:lnTo>
                    <a:pt x="535" y="34"/>
                  </a:lnTo>
                  <a:lnTo>
                    <a:pt x="584" y="20"/>
                  </a:lnTo>
                  <a:lnTo>
                    <a:pt x="584" y="20"/>
                  </a:lnTo>
                  <a:lnTo>
                    <a:pt x="617" y="13"/>
                  </a:lnTo>
                  <a:lnTo>
                    <a:pt x="617" y="13"/>
                  </a:lnTo>
                  <a:lnTo>
                    <a:pt x="618" y="13"/>
                  </a:lnTo>
                  <a:lnTo>
                    <a:pt x="651" y="8"/>
                  </a:lnTo>
                  <a:lnTo>
                    <a:pt x="654" y="8"/>
                  </a:lnTo>
                  <a:lnTo>
                    <a:pt x="685" y="4"/>
                  </a:lnTo>
                  <a:lnTo>
                    <a:pt x="696" y="3"/>
                  </a:lnTo>
                  <a:lnTo>
                    <a:pt x="718" y="1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7"/>
            <p:cNvSpPr>
              <a:spLocks noEditPoints="1"/>
            </p:cNvSpPr>
            <p:nvPr/>
          </p:nvSpPr>
          <p:spPr bwMode="auto">
            <a:xfrm>
              <a:off x="4799013" y="3351213"/>
              <a:ext cx="152400" cy="153988"/>
            </a:xfrm>
            <a:custGeom>
              <a:avLst/>
              <a:gdLst>
                <a:gd name="T0" fmla="*/ 194 w 387"/>
                <a:gd name="T1" fmla="*/ 131 h 389"/>
                <a:gd name="T2" fmla="*/ 131 w 387"/>
                <a:gd name="T3" fmla="*/ 194 h 389"/>
                <a:gd name="T4" fmla="*/ 194 w 387"/>
                <a:gd name="T5" fmla="*/ 257 h 389"/>
                <a:gd name="T6" fmla="*/ 257 w 387"/>
                <a:gd name="T7" fmla="*/ 194 h 389"/>
                <a:gd name="T8" fmla="*/ 194 w 387"/>
                <a:gd name="T9" fmla="*/ 131 h 389"/>
                <a:gd name="T10" fmla="*/ 186 w 387"/>
                <a:gd name="T11" fmla="*/ 0 h 389"/>
                <a:gd name="T12" fmla="*/ 201 w 387"/>
                <a:gd name="T13" fmla="*/ 0 h 389"/>
                <a:gd name="T14" fmla="*/ 218 w 387"/>
                <a:gd name="T15" fmla="*/ 5 h 389"/>
                <a:gd name="T16" fmla="*/ 232 w 387"/>
                <a:gd name="T17" fmla="*/ 15 h 389"/>
                <a:gd name="T18" fmla="*/ 372 w 387"/>
                <a:gd name="T19" fmla="*/ 155 h 389"/>
                <a:gd name="T20" fmla="*/ 383 w 387"/>
                <a:gd name="T21" fmla="*/ 170 h 389"/>
                <a:gd name="T22" fmla="*/ 387 w 387"/>
                <a:gd name="T23" fmla="*/ 185 h 389"/>
                <a:gd name="T24" fmla="*/ 387 w 387"/>
                <a:gd name="T25" fmla="*/ 202 h 389"/>
                <a:gd name="T26" fmla="*/ 383 w 387"/>
                <a:gd name="T27" fmla="*/ 218 h 389"/>
                <a:gd name="T28" fmla="*/ 372 w 387"/>
                <a:gd name="T29" fmla="*/ 232 h 389"/>
                <a:gd name="T30" fmla="*/ 232 w 387"/>
                <a:gd name="T31" fmla="*/ 372 h 389"/>
                <a:gd name="T32" fmla="*/ 220 w 387"/>
                <a:gd name="T33" fmla="*/ 381 h 389"/>
                <a:gd name="T34" fmla="*/ 208 w 387"/>
                <a:gd name="T35" fmla="*/ 387 h 389"/>
                <a:gd name="T36" fmla="*/ 194 w 387"/>
                <a:gd name="T37" fmla="*/ 389 h 389"/>
                <a:gd name="T38" fmla="*/ 179 w 387"/>
                <a:gd name="T39" fmla="*/ 387 h 389"/>
                <a:gd name="T40" fmla="*/ 167 w 387"/>
                <a:gd name="T41" fmla="*/ 381 h 389"/>
                <a:gd name="T42" fmla="*/ 155 w 387"/>
                <a:gd name="T43" fmla="*/ 372 h 389"/>
                <a:gd name="T44" fmla="*/ 15 w 387"/>
                <a:gd name="T45" fmla="*/ 232 h 389"/>
                <a:gd name="T46" fmla="*/ 6 w 387"/>
                <a:gd name="T47" fmla="*/ 218 h 389"/>
                <a:gd name="T48" fmla="*/ 0 w 387"/>
                <a:gd name="T49" fmla="*/ 202 h 389"/>
                <a:gd name="T50" fmla="*/ 0 w 387"/>
                <a:gd name="T51" fmla="*/ 185 h 389"/>
                <a:gd name="T52" fmla="*/ 6 w 387"/>
                <a:gd name="T53" fmla="*/ 170 h 389"/>
                <a:gd name="T54" fmla="*/ 15 w 387"/>
                <a:gd name="T55" fmla="*/ 155 h 389"/>
                <a:gd name="T56" fmla="*/ 155 w 387"/>
                <a:gd name="T57" fmla="*/ 15 h 389"/>
                <a:gd name="T58" fmla="*/ 169 w 387"/>
                <a:gd name="T59" fmla="*/ 5 h 389"/>
                <a:gd name="T60" fmla="*/ 186 w 387"/>
                <a:gd name="T6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7" h="389">
                  <a:moveTo>
                    <a:pt x="194" y="131"/>
                  </a:moveTo>
                  <a:lnTo>
                    <a:pt x="131" y="194"/>
                  </a:lnTo>
                  <a:lnTo>
                    <a:pt x="194" y="257"/>
                  </a:lnTo>
                  <a:lnTo>
                    <a:pt x="257" y="194"/>
                  </a:lnTo>
                  <a:lnTo>
                    <a:pt x="194" y="131"/>
                  </a:lnTo>
                  <a:close/>
                  <a:moveTo>
                    <a:pt x="186" y="0"/>
                  </a:moveTo>
                  <a:lnTo>
                    <a:pt x="201" y="0"/>
                  </a:lnTo>
                  <a:lnTo>
                    <a:pt x="218" y="5"/>
                  </a:lnTo>
                  <a:lnTo>
                    <a:pt x="232" y="15"/>
                  </a:lnTo>
                  <a:lnTo>
                    <a:pt x="372" y="155"/>
                  </a:lnTo>
                  <a:lnTo>
                    <a:pt x="383" y="170"/>
                  </a:lnTo>
                  <a:lnTo>
                    <a:pt x="387" y="185"/>
                  </a:lnTo>
                  <a:lnTo>
                    <a:pt x="387" y="202"/>
                  </a:lnTo>
                  <a:lnTo>
                    <a:pt x="383" y="218"/>
                  </a:lnTo>
                  <a:lnTo>
                    <a:pt x="372" y="232"/>
                  </a:lnTo>
                  <a:lnTo>
                    <a:pt x="232" y="372"/>
                  </a:lnTo>
                  <a:lnTo>
                    <a:pt x="220" y="381"/>
                  </a:lnTo>
                  <a:lnTo>
                    <a:pt x="208" y="387"/>
                  </a:lnTo>
                  <a:lnTo>
                    <a:pt x="194" y="389"/>
                  </a:lnTo>
                  <a:lnTo>
                    <a:pt x="179" y="387"/>
                  </a:lnTo>
                  <a:lnTo>
                    <a:pt x="167" y="381"/>
                  </a:lnTo>
                  <a:lnTo>
                    <a:pt x="155" y="372"/>
                  </a:lnTo>
                  <a:lnTo>
                    <a:pt x="15" y="232"/>
                  </a:lnTo>
                  <a:lnTo>
                    <a:pt x="6" y="218"/>
                  </a:lnTo>
                  <a:lnTo>
                    <a:pt x="0" y="202"/>
                  </a:lnTo>
                  <a:lnTo>
                    <a:pt x="0" y="185"/>
                  </a:lnTo>
                  <a:lnTo>
                    <a:pt x="6" y="170"/>
                  </a:lnTo>
                  <a:lnTo>
                    <a:pt x="15" y="155"/>
                  </a:lnTo>
                  <a:lnTo>
                    <a:pt x="155" y="15"/>
                  </a:lnTo>
                  <a:lnTo>
                    <a:pt x="169" y="5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4792663" y="3529013"/>
              <a:ext cx="165100" cy="212725"/>
            </a:xfrm>
            <a:custGeom>
              <a:avLst/>
              <a:gdLst>
                <a:gd name="T0" fmla="*/ 206 w 417"/>
                <a:gd name="T1" fmla="*/ 0 h 535"/>
                <a:gd name="T2" fmla="*/ 223 w 417"/>
                <a:gd name="T3" fmla="*/ 2 h 535"/>
                <a:gd name="T4" fmla="*/ 238 w 417"/>
                <a:gd name="T5" fmla="*/ 9 h 535"/>
                <a:gd name="T6" fmla="*/ 250 w 417"/>
                <a:gd name="T7" fmla="*/ 21 h 535"/>
                <a:gd name="T8" fmla="*/ 259 w 417"/>
                <a:gd name="T9" fmla="*/ 36 h 535"/>
                <a:gd name="T10" fmla="*/ 413 w 417"/>
                <a:gd name="T11" fmla="*/ 462 h 535"/>
                <a:gd name="T12" fmla="*/ 417 w 417"/>
                <a:gd name="T13" fmla="*/ 477 h 535"/>
                <a:gd name="T14" fmla="*/ 416 w 417"/>
                <a:gd name="T15" fmla="*/ 491 h 535"/>
                <a:gd name="T16" fmla="*/ 411 w 417"/>
                <a:gd name="T17" fmla="*/ 505 h 535"/>
                <a:gd name="T18" fmla="*/ 404 w 417"/>
                <a:gd name="T19" fmla="*/ 516 h 535"/>
                <a:gd name="T20" fmla="*/ 393 w 417"/>
                <a:gd name="T21" fmla="*/ 526 h 535"/>
                <a:gd name="T22" fmla="*/ 381 w 417"/>
                <a:gd name="T23" fmla="*/ 532 h 535"/>
                <a:gd name="T24" fmla="*/ 364 w 417"/>
                <a:gd name="T25" fmla="*/ 535 h 535"/>
                <a:gd name="T26" fmla="*/ 347 w 417"/>
                <a:gd name="T27" fmla="*/ 533 h 535"/>
                <a:gd name="T28" fmla="*/ 332 w 417"/>
                <a:gd name="T29" fmla="*/ 527 h 535"/>
                <a:gd name="T30" fmla="*/ 320 w 417"/>
                <a:gd name="T31" fmla="*/ 515 h 535"/>
                <a:gd name="T32" fmla="*/ 311 w 417"/>
                <a:gd name="T33" fmla="*/ 499 h 535"/>
                <a:gd name="T34" fmla="*/ 208 w 417"/>
                <a:gd name="T35" fmla="*/ 214 h 535"/>
                <a:gd name="T36" fmla="*/ 104 w 417"/>
                <a:gd name="T37" fmla="*/ 499 h 535"/>
                <a:gd name="T38" fmla="*/ 95 w 417"/>
                <a:gd name="T39" fmla="*/ 515 h 535"/>
                <a:gd name="T40" fmla="*/ 84 w 417"/>
                <a:gd name="T41" fmla="*/ 527 h 535"/>
                <a:gd name="T42" fmla="*/ 68 w 417"/>
                <a:gd name="T43" fmla="*/ 533 h 535"/>
                <a:gd name="T44" fmla="*/ 52 w 417"/>
                <a:gd name="T45" fmla="*/ 535 h 535"/>
                <a:gd name="T46" fmla="*/ 34 w 417"/>
                <a:gd name="T47" fmla="*/ 532 h 535"/>
                <a:gd name="T48" fmla="*/ 22 w 417"/>
                <a:gd name="T49" fmla="*/ 526 h 535"/>
                <a:gd name="T50" fmla="*/ 11 w 417"/>
                <a:gd name="T51" fmla="*/ 516 h 535"/>
                <a:gd name="T52" fmla="*/ 4 w 417"/>
                <a:gd name="T53" fmla="*/ 505 h 535"/>
                <a:gd name="T54" fmla="*/ 0 w 417"/>
                <a:gd name="T55" fmla="*/ 491 h 535"/>
                <a:gd name="T56" fmla="*/ 0 w 417"/>
                <a:gd name="T57" fmla="*/ 477 h 535"/>
                <a:gd name="T58" fmla="*/ 2 w 417"/>
                <a:gd name="T59" fmla="*/ 462 h 535"/>
                <a:gd name="T60" fmla="*/ 156 w 417"/>
                <a:gd name="T61" fmla="*/ 37 h 535"/>
                <a:gd name="T62" fmla="*/ 164 w 417"/>
                <a:gd name="T63" fmla="*/ 23 h 535"/>
                <a:gd name="T64" fmla="*/ 175 w 417"/>
                <a:gd name="T65" fmla="*/ 11 h 535"/>
                <a:gd name="T66" fmla="*/ 189 w 417"/>
                <a:gd name="T67" fmla="*/ 4 h 535"/>
                <a:gd name="T68" fmla="*/ 206 w 417"/>
                <a:gd name="T6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535">
                  <a:moveTo>
                    <a:pt x="206" y="0"/>
                  </a:moveTo>
                  <a:lnTo>
                    <a:pt x="223" y="2"/>
                  </a:lnTo>
                  <a:lnTo>
                    <a:pt x="238" y="9"/>
                  </a:lnTo>
                  <a:lnTo>
                    <a:pt x="250" y="21"/>
                  </a:lnTo>
                  <a:lnTo>
                    <a:pt x="259" y="36"/>
                  </a:lnTo>
                  <a:lnTo>
                    <a:pt x="413" y="462"/>
                  </a:lnTo>
                  <a:lnTo>
                    <a:pt x="417" y="477"/>
                  </a:lnTo>
                  <a:lnTo>
                    <a:pt x="416" y="491"/>
                  </a:lnTo>
                  <a:lnTo>
                    <a:pt x="411" y="505"/>
                  </a:lnTo>
                  <a:lnTo>
                    <a:pt x="404" y="516"/>
                  </a:lnTo>
                  <a:lnTo>
                    <a:pt x="393" y="526"/>
                  </a:lnTo>
                  <a:lnTo>
                    <a:pt x="381" y="532"/>
                  </a:lnTo>
                  <a:lnTo>
                    <a:pt x="364" y="535"/>
                  </a:lnTo>
                  <a:lnTo>
                    <a:pt x="347" y="533"/>
                  </a:lnTo>
                  <a:lnTo>
                    <a:pt x="332" y="527"/>
                  </a:lnTo>
                  <a:lnTo>
                    <a:pt x="320" y="515"/>
                  </a:lnTo>
                  <a:lnTo>
                    <a:pt x="311" y="499"/>
                  </a:lnTo>
                  <a:lnTo>
                    <a:pt x="208" y="214"/>
                  </a:lnTo>
                  <a:lnTo>
                    <a:pt x="104" y="499"/>
                  </a:lnTo>
                  <a:lnTo>
                    <a:pt x="95" y="515"/>
                  </a:lnTo>
                  <a:lnTo>
                    <a:pt x="84" y="527"/>
                  </a:lnTo>
                  <a:lnTo>
                    <a:pt x="68" y="533"/>
                  </a:lnTo>
                  <a:lnTo>
                    <a:pt x="52" y="535"/>
                  </a:lnTo>
                  <a:lnTo>
                    <a:pt x="34" y="532"/>
                  </a:lnTo>
                  <a:lnTo>
                    <a:pt x="22" y="526"/>
                  </a:lnTo>
                  <a:lnTo>
                    <a:pt x="11" y="516"/>
                  </a:lnTo>
                  <a:lnTo>
                    <a:pt x="4" y="505"/>
                  </a:lnTo>
                  <a:lnTo>
                    <a:pt x="0" y="491"/>
                  </a:lnTo>
                  <a:lnTo>
                    <a:pt x="0" y="477"/>
                  </a:lnTo>
                  <a:lnTo>
                    <a:pt x="2" y="462"/>
                  </a:lnTo>
                  <a:lnTo>
                    <a:pt x="156" y="37"/>
                  </a:lnTo>
                  <a:lnTo>
                    <a:pt x="164" y="23"/>
                  </a:lnTo>
                  <a:lnTo>
                    <a:pt x="175" y="11"/>
                  </a:lnTo>
                  <a:lnTo>
                    <a:pt x="189" y="4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4775200" y="3125788"/>
              <a:ext cx="200025" cy="60325"/>
            </a:xfrm>
            <a:custGeom>
              <a:avLst/>
              <a:gdLst>
                <a:gd name="T0" fmla="*/ 58 w 505"/>
                <a:gd name="T1" fmla="*/ 0 h 149"/>
                <a:gd name="T2" fmla="*/ 75 w 505"/>
                <a:gd name="T3" fmla="*/ 4 h 149"/>
                <a:gd name="T4" fmla="*/ 118 w 505"/>
                <a:gd name="T5" fmla="*/ 20 h 149"/>
                <a:gd name="T6" fmla="*/ 161 w 505"/>
                <a:gd name="T7" fmla="*/ 32 h 149"/>
                <a:gd name="T8" fmla="*/ 206 w 505"/>
                <a:gd name="T9" fmla="*/ 38 h 149"/>
                <a:gd name="T10" fmla="*/ 252 w 505"/>
                <a:gd name="T11" fmla="*/ 40 h 149"/>
                <a:gd name="T12" fmla="*/ 299 w 505"/>
                <a:gd name="T13" fmla="*/ 38 h 149"/>
                <a:gd name="T14" fmla="*/ 344 w 505"/>
                <a:gd name="T15" fmla="*/ 32 h 149"/>
                <a:gd name="T16" fmla="*/ 388 w 505"/>
                <a:gd name="T17" fmla="*/ 20 h 149"/>
                <a:gd name="T18" fmla="*/ 430 w 505"/>
                <a:gd name="T19" fmla="*/ 4 h 149"/>
                <a:gd name="T20" fmla="*/ 447 w 505"/>
                <a:gd name="T21" fmla="*/ 0 h 149"/>
                <a:gd name="T22" fmla="*/ 464 w 505"/>
                <a:gd name="T23" fmla="*/ 2 h 149"/>
                <a:gd name="T24" fmla="*/ 478 w 505"/>
                <a:gd name="T25" fmla="*/ 8 h 149"/>
                <a:gd name="T26" fmla="*/ 491 w 505"/>
                <a:gd name="T27" fmla="*/ 19 h 149"/>
                <a:gd name="T28" fmla="*/ 501 w 505"/>
                <a:gd name="T29" fmla="*/ 34 h 149"/>
                <a:gd name="T30" fmla="*/ 505 w 505"/>
                <a:gd name="T31" fmla="*/ 51 h 149"/>
                <a:gd name="T32" fmla="*/ 504 w 505"/>
                <a:gd name="T33" fmla="*/ 66 h 149"/>
                <a:gd name="T34" fmla="*/ 497 w 505"/>
                <a:gd name="T35" fmla="*/ 82 h 149"/>
                <a:gd name="T36" fmla="*/ 487 w 505"/>
                <a:gd name="T37" fmla="*/ 95 h 149"/>
                <a:gd name="T38" fmla="*/ 472 w 505"/>
                <a:gd name="T39" fmla="*/ 104 h 149"/>
                <a:gd name="T40" fmla="*/ 437 w 505"/>
                <a:gd name="T41" fmla="*/ 117 h 149"/>
                <a:gd name="T42" fmla="*/ 402 w 505"/>
                <a:gd name="T43" fmla="*/ 129 h 149"/>
                <a:gd name="T44" fmla="*/ 365 w 505"/>
                <a:gd name="T45" fmla="*/ 137 h 149"/>
                <a:gd name="T46" fmla="*/ 309 w 505"/>
                <a:gd name="T47" fmla="*/ 145 h 149"/>
                <a:gd name="T48" fmla="*/ 252 w 505"/>
                <a:gd name="T49" fmla="*/ 149 h 149"/>
                <a:gd name="T50" fmla="*/ 196 w 505"/>
                <a:gd name="T51" fmla="*/ 145 h 149"/>
                <a:gd name="T52" fmla="*/ 141 w 505"/>
                <a:gd name="T53" fmla="*/ 137 h 149"/>
                <a:gd name="T54" fmla="*/ 104 w 505"/>
                <a:gd name="T55" fmla="*/ 129 h 149"/>
                <a:gd name="T56" fmla="*/ 68 w 505"/>
                <a:gd name="T57" fmla="*/ 117 h 149"/>
                <a:gd name="T58" fmla="*/ 33 w 505"/>
                <a:gd name="T59" fmla="*/ 104 h 149"/>
                <a:gd name="T60" fmla="*/ 18 w 505"/>
                <a:gd name="T61" fmla="*/ 95 h 149"/>
                <a:gd name="T62" fmla="*/ 8 w 505"/>
                <a:gd name="T63" fmla="*/ 82 h 149"/>
                <a:gd name="T64" fmla="*/ 1 w 505"/>
                <a:gd name="T65" fmla="*/ 66 h 149"/>
                <a:gd name="T66" fmla="*/ 0 w 505"/>
                <a:gd name="T67" fmla="*/ 51 h 149"/>
                <a:gd name="T68" fmla="*/ 4 w 505"/>
                <a:gd name="T69" fmla="*/ 34 h 149"/>
                <a:gd name="T70" fmla="*/ 14 w 505"/>
                <a:gd name="T71" fmla="*/ 19 h 149"/>
                <a:gd name="T72" fmla="*/ 27 w 505"/>
                <a:gd name="T73" fmla="*/ 8 h 149"/>
                <a:gd name="T74" fmla="*/ 41 w 505"/>
                <a:gd name="T75" fmla="*/ 2 h 149"/>
                <a:gd name="T76" fmla="*/ 58 w 505"/>
                <a:gd name="T7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5" h="149">
                  <a:moveTo>
                    <a:pt x="58" y="0"/>
                  </a:moveTo>
                  <a:lnTo>
                    <a:pt x="75" y="4"/>
                  </a:lnTo>
                  <a:lnTo>
                    <a:pt x="118" y="20"/>
                  </a:lnTo>
                  <a:lnTo>
                    <a:pt x="161" y="32"/>
                  </a:lnTo>
                  <a:lnTo>
                    <a:pt x="206" y="38"/>
                  </a:lnTo>
                  <a:lnTo>
                    <a:pt x="252" y="40"/>
                  </a:lnTo>
                  <a:lnTo>
                    <a:pt x="299" y="38"/>
                  </a:lnTo>
                  <a:lnTo>
                    <a:pt x="344" y="32"/>
                  </a:lnTo>
                  <a:lnTo>
                    <a:pt x="388" y="20"/>
                  </a:lnTo>
                  <a:lnTo>
                    <a:pt x="430" y="4"/>
                  </a:lnTo>
                  <a:lnTo>
                    <a:pt x="447" y="0"/>
                  </a:lnTo>
                  <a:lnTo>
                    <a:pt x="464" y="2"/>
                  </a:lnTo>
                  <a:lnTo>
                    <a:pt x="478" y="8"/>
                  </a:lnTo>
                  <a:lnTo>
                    <a:pt x="491" y="19"/>
                  </a:lnTo>
                  <a:lnTo>
                    <a:pt x="501" y="34"/>
                  </a:lnTo>
                  <a:lnTo>
                    <a:pt x="505" y="51"/>
                  </a:lnTo>
                  <a:lnTo>
                    <a:pt x="504" y="66"/>
                  </a:lnTo>
                  <a:lnTo>
                    <a:pt x="497" y="82"/>
                  </a:lnTo>
                  <a:lnTo>
                    <a:pt x="487" y="95"/>
                  </a:lnTo>
                  <a:lnTo>
                    <a:pt x="472" y="104"/>
                  </a:lnTo>
                  <a:lnTo>
                    <a:pt x="437" y="117"/>
                  </a:lnTo>
                  <a:lnTo>
                    <a:pt x="402" y="129"/>
                  </a:lnTo>
                  <a:lnTo>
                    <a:pt x="365" y="137"/>
                  </a:lnTo>
                  <a:lnTo>
                    <a:pt x="309" y="145"/>
                  </a:lnTo>
                  <a:lnTo>
                    <a:pt x="252" y="149"/>
                  </a:lnTo>
                  <a:lnTo>
                    <a:pt x="196" y="145"/>
                  </a:lnTo>
                  <a:lnTo>
                    <a:pt x="141" y="137"/>
                  </a:lnTo>
                  <a:lnTo>
                    <a:pt x="104" y="129"/>
                  </a:lnTo>
                  <a:lnTo>
                    <a:pt x="68" y="117"/>
                  </a:lnTo>
                  <a:lnTo>
                    <a:pt x="33" y="104"/>
                  </a:lnTo>
                  <a:lnTo>
                    <a:pt x="18" y="95"/>
                  </a:lnTo>
                  <a:lnTo>
                    <a:pt x="8" y="82"/>
                  </a:lnTo>
                  <a:lnTo>
                    <a:pt x="1" y="66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/>
            <p:cNvSpPr>
              <a:spLocks/>
            </p:cNvSpPr>
            <p:nvPr/>
          </p:nvSpPr>
          <p:spPr bwMode="auto">
            <a:xfrm>
              <a:off x="4741863" y="3644900"/>
              <a:ext cx="511175" cy="173038"/>
            </a:xfrm>
            <a:custGeom>
              <a:avLst/>
              <a:gdLst>
                <a:gd name="T0" fmla="*/ 1161 w 1285"/>
                <a:gd name="T1" fmla="*/ 0 h 436"/>
                <a:gd name="T2" fmla="*/ 1178 w 1285"/>
                <a:gd name="T3" fmla="*/ 1 h 436"/>
                <a:gd name="T4" fmla="*/ 1192 w 1285"/>
                <a:gd name="T5" fmla="*/ 7 h 436"/>
                <a:gd name="T6" fmla="*/ 1206 w 1285"/>
                <a:gd name="T7" fmla="*/ 18 h 436"/>
                <a:gd name="T8" fmla="*/ 1215 w 1285"/>
                <a:gd name="T9" fmla="*/ 32 h 436"/>
                <a:gd name="T10" fmla="*/ 1236 w 1285"/>
                <a:gd name="T11" fmla="*/ 88 h 436"/>
                <a:gd name="T12" fmla="*/ 1254 w 1285"/>
                <a:gd name="T13" fmla="*/ 145 h 436"/>
                <a:gd name="T14" fmla="*/ 1267 w 1285"/>
                <a:gd name="T15" fmla="*/ 203 h 436"/>
                <a:gd name="T16" fmla="*/ 1278 w 1285"/>
                <a:gd name="T17" fmla="*/ 262 h 436"/>
                <a:gd name="T18" fmla="*/ 1283 w 1285"/>
                <a:gd name="T19" fmla="*/ 321 h 436"/>
                <a:gd name="T20" fmla="*/ 1285 w 1285"/>
                <a:gd name="T21" fmla="*/ 381 h 436"/>
                <a:gd name="T22" fmla="*/ 1283 w 1285"/>
                <a:gd name="T23" fmla="*/ 398 h 436"/>
                <a:gd name="T24" fmla="*/ 1275 w 1285"/>
                <a:gd name="T25" fmla="*/ 414 h 436"/>
                <a:gd name="T26" fmla="*/ 1263 w 1285"/>
                <a:gd name="T27" fmla="*/ 425 h 436"/>
                <a:gd name="T28" fmla="*/ 1248 w 1285"/>
                <a:gd name="T29" fmla="*/ 433 h 436"/>
                <a:gd name="T30" fmla="*/ 1231 w 1285"/>
                <a:gd name="T31" fmla="*/ 436 h 436"/>
                <a:gd name="T32" fmla="*/ 55 w 1285"/>
                <a:gd name="T33" fmla="*/ 436 h 436"/>
                <a:gd name="T34" fmla="*/ 37 w 1285"/>
                <a:gd name="T35" fmla="*/ 433 h 436"/>
                <a:gd name="T36" fmla="*/ 22 w 1285"/>
                <a:gd name="T37" fmla="*/ 425 h 436"/>
                <a:gd name="T38" fmla="*/ 11 w 1285"/>
                <a:gd name="T39" fmla="*/ 414 h 436"/>
                <a:gd name="T40" fmla="*/ 2 w 1285"/>
                <a:gd name="T41" fmla="*/ 398 h 436"/>
                <a:gd name="T42" fmla="*/ 0 w 1285"/>
                <a:gd name="T43" fmla="*/ 381 h 436"/>
                <a:gd name="T44" fmla="*/ 2 w 1285"/>
                <a:gd name="T45" fmla="*/ 364 h 436"/>
                <a:gd name="T46" fmla="*/ 11 w 1285"/>
                <a:gd name="T47" fmla="*/ 350 h 436"/>
                <a:gd name="T48" fmla="*/ 22 w 1285"/>
                <a:gd name="T49" fmla="*/ 337 h 436"/>
                <a:gd name="T50" fmla="*/ 37 w 1285"/>
                <a:gd name="T51" fmla="*/ 330 h 436"/>
                <a:gd name="T52" fmla="*/ 55 w 1285"/>
                <a:gd name="T53" fmla="*/ 327 h 436"/>
                <a:gd name="T54" fmla="*/ 1175 w 1285"/>
                <a:gd name="T55" fmla="*/ 327 h 436"/>
                <a:gd name="T56" fmla="*/ 1170 w 1285"/>
                <a:gd name="T57" fmla="*/ 275 h 436"/>
                <a:gd name="T58" fmla="*/ 1162 w 1285"/>
                <a:gd name="T59" fmla="*/ 224 h 436"/>
                <a:gd name="T60" fmla="*/ 1149 w 1285"/>
                <a:gd name="T61" fmla="*/ 173 h 436"/>
                <a:gd name="T62" fmla="*/ 1135 w 1285"/>
                <a:gd name="T63" fmla="*/ 123 h 436"/>
                <a:gd name="T64" fmla="*/ 1116 w 1285"/>
                <a:gd name="T65" fmla="*/ 75 h 436"/>
                <a:gd name="T66" fmla="*/ 1111 w 1285"/>
                <a:gd name="T67" fmla="*/ 58 h 436"/>
                <a:gd name="T68" fmla="*/ 1112 w 1285"/>
                <a:gd name="T69" fmla="*/ 41 h 436"/>
                <a:gd name="T70" fmla="*/ 1119 w 1285"/>
                <a:gd name="T71" fmla="*/ 26 h 436"/>
                <a:gd name="T72" fmla="*/ 1129 w 1285"/>
                <a:gd name="T73" fmla="*/ 13 h 436"/>
                <a:gd name="T74" fmla="*/ 1144 w 1285"/>
                <a:gd name="T75" fmla="*/ 4 h 436"/>
                <a:gd name="T76" fmla="*/ 1161 w 1285"/>
                <a:gd name="T7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5" h="436">
                  <a:moveTo>
                    <a:pt x="1161" y="0"/>
                  </a:moveTo>
                  <a:lnTo>
                    <a:pt x="1178" y="1"/>
                  </a:lnTo>
                  <a:lnTo>
                    <a:pt x="1192" y="7"/>
                  </a:lnTo>
                  <a:lnTo>
                    <a:pt x="1206" y="18"/>
                  </a:lnTo>
                  <a:lnTo>
                    <a:pt x="1215" y="32"/>
                  </a:lnTo>
                  <a:lnTo>
                    <a:pt x="1236" y="88"/>
                  </a:lnTo>
                  <a:lnTo>
                    <a:pt x="1254" y="145"/>
                  </a:lnTo>
                  <a:lnTo>
                    <a:pt x="1267" y="203"/>
                  </a:lnTo>
                  <a:lnTo>
                    <a:pt x="1278" y="262"/>
                  </a:lnTo>
                  <a:lnTo>
                    <a:pt x="1283" y="321"/>
                  </a:lnTo>
                  <a:lnTo>
                    <a:pt x="1285" y="381"/>
                  </a:lnTo>
                  <a:lnTo>
                    <a:pt x="1283" y="398"/>
                  </a:lnTo>
                  <a:lnTo>
                    <a:pt x="1275" y="414"/>
                  </a:lnTo>
                  <a:lnTo>
                    <a:pt x="1263" y="425"/>
                  </a:lnTo>
                  <a:lnTo>
                    <a:pt x="1248" y="433"/>
                  </a:lnTo>
                  <a:lnTo>
                    <a:pt x="1231" y="436"/>
                  </a:lnTo>
                  <a:lnTo>
                    <a:pt x="55" y="436"/>
                  </a:lnTo>
                  <a:lnTo>
                    <a:pt x="37" y="433"/>
                  </a:lnTo>
                  <a:lnTo>
                    <a:pt x="22" y="425"/>
                  </a:lnTo>
                  <a:lnTo>
                    <a:pt x="11" y="414"/>
                  </a:lnTo>
                  <a:lnTo>
                    <a:pt x="2" y="398"/>
                  </a:lnTo>
                  <a:lnTo>
                    <a:pt x="0" y="381"/>
                  </a:lnTo>
                  <a:lnTo>
                    <a:pt x="2" y="364"/>
                  </a:lnTo>
                  <a:lnTo>
                    <a:pt x="11" y="350"/>
                  </a:lnTo>
                  <a:lnTo>
                    <a:pt x="22" y="337"/>
                  </a:lnTo>
                  <a:lnTo>
                    <a:pt x="37" y="330"/>
                  </a:lnTo>
                  <a:lnTo>
                    <a:pt x="55" y="327"/>
                  </a:lnTo>
                  <a:lnTo>
                    <a:pt x="1175" y="327"/>
                  </a:lnTo>
                  <a:lnTo>
                    <a:pt x="1170" y="275"/>
                  </a:lnTo>
                  <a:lnTo>
                    <a:pt x="1162" y="224"/>
                  </a:lnTo>
                  <a:lnTo>
                    <a:pt x="1149" y="173"/>
                  </a:lnTo>
                  <a:lnTo>
                    <a:pt x="1135" y="123"/>
                  </a:lnTo>
                  <a:lnTo>
                    <a:pt x="1116" y="75"/>
                  </a:lnTo>
                  <a:lnTo>
                    <a:pt x="1111" y="58"/>
                  </a:lnTo>
                  <a:lnTo>
                    <a:pt x="1112" y="41"/>
                  </a:lnTo>
                  <a:lnTo>
                    <a:pt x="1119" y="26"/>
                  </a:lnTo>
                  <a:lnTo>
                    <a:pt x="1129" y="13"/>
                  </a:lnTo>
                  <a:lnTo>
                    <a:pt x="1144" y="4"/>
                  </a:lnTo>
                  <a:lnTo>
                    <a:pt x="1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/>
            <p:cNvSpPr>
              <a:spLocks/>
            </p:cNvSpPr>
            <p:nvPr/>
          </p:nvSpPr>
          <p:spPr bwMode="auto">
            <a:xfrm>
              <a:off x="4075113" y="3532188"/>
              <a:ext cx="598487" cy="285750"/>
            </a:xfrm>
            <a:custGeom>
              <a:avLst/>
              <a:gdLst>
                <a:gd name="T0" fmla="*/ 1104 w 1509"/>
                <a:gd name="T1" fmla="*/ 0 h 718"/>
                <a:gd name="T2" fmla="*/ 1117 w 1509"/>
                <a:gd name="T3" fmla="*/ 2 h 718"/>
                <a:gd name="T4" fmla="*/ 1122 w 1509"/>
                <a:gd name="T5" fmla="*/ 4 h 718"/>
                <a:gd name="T6" fmla="*/ 1183 w 1509"/>
                <a:gd name="T7" fmla="*/ 42 h 718"/>
                <a:gd name="T8" fmla="*/ 1285 w 1509"/>
                <a:gd name="T9" fmla="*/ 128 h 718"/>
                <a:gd name="T10" fmla="*/ 1371 w 1509"/>
                <a:gd name="T11" fmla="*/ 229 h 718"/>
                <a:gd name="T12" fmla="*/ 1438 w 1509"/>
                <a:gd name="T13" fmla="*/ 342 h 718"/>
                <a:gd name="T14" fmla="*/ 1483 w 1509"/>
                <a:gd name="T15" fmla="*/ 464 h 718"/>
                <a:gd name="T16" fmla="*/ 1506 w 1509"/>
                <a:gd name="T17" fmla="*/ 595 h 718"/>
                <a:gd name="T18" fmla="*/ 1509 w 1509"/>
                <a:gd name="T19" fmla="*/ 664 h 718"/>
                <a:gd name="T20" fmla="*/ 1499 w 1509"/>
                <a:gd name="T21" fmla="*/ 696 h 718"/>
                <a:gd name="T22" fmla="*/ 1473 w 1509"/>
                <a:gd name="T23" fmla="*/ 716 h 718"/>
                <a:gd name="T24" fmla="*/ 54 w 1509"/>
                <a:gd name="T25" fmla="*/ 718 h 718"/>
                <a:gd name="T26" fmla="*/ 22 w 1509"/>
                <a:gd name="T27" fmla="*/ 707 h 718"/>
                <a:gd name="T28" fmla="*/ 3 w 1509"/>
                <a:gd name="T29" fmla="*/ 681 h 718"/>
                <a:gd name="T30" fmla="*/ 3 w 1509"/>
                <a:gd name="T31" fmla="*/ 596 h 718"/>
                <a:gd name="T32" fmla="*/ 27 w 1509"/>
                <a:gd name="T33" fmla="*/ 465 h 718"/>
                <a:gd name="T34" fmla="*/ 73 w 1509"/>
                <a:gd name="T35" fmla="*/ 342 h 718"/>
                <a:gd name="T36" fmla="*/ 138 w 1509"/>
                <a:gd name="T37" fmla="*/ 229 h 718"/>
                <a:gd name="T38" fmla="*/ 224 w 1509"/>
                <a:gd name="T39" fmla="*/ 128 h 718"/>
                <a:gd name="T40" fmla="*/ 327 w 1509"/>
                <a:gd name="T41" fmla="*/ 42 h 718"/>
                <a:gd name="T42" fmla="*/ 396 w 1509"/>
                <a:gd name="T43" fmla="*/ 2 h 718"/>
                <a:gd name="T44" fmla="*/ 421 w 1509"/>
                <a:gd name="T45" fmla="*/ 1 h 718"/>
                <a:gd name="T46" fmla="*/ 442 w 1509"/>
                <a:gd name="T47" fmla="*/ 12 h 718"/>
                <a:gd name="T48" fmla="*/ 493 w 1509"/>
                <a:gd name="T49" fmla="*/ 47 h 718"/>
                <a:gd name="T50" fmla="*/ 530 w 1509"/>
                <a:gd name="T51" fmla="*/ 67 h 718"/>
                <a:gd name="T52" fmla="*/ 567 w 1509"/>
                <a:gd name="T53" fmla="*/ 84 h 718"/>
                <a:gd name="T54" fmla="*/ 603 w 1509"/>
                <a:gd name="T55" fmla="*/ 99 h 718"/>
                <a:gd name="T56" fmla="*/ 620 w 1509"/>
                <a:gd name="T57" fmla="*/ 127 h 718"/>
                <a:gd name="T58" fmla="*/ 620 w 1509"/>
                <a:gd name="T59" fmla="*/ 160 h 718"/>
                <a:gd name="T60" fmla="*/ 599 w 1509"/>
                <a:gd name="T61" fmla="*/ 187 h 718"/>
                <a:gd name="T62" fmla="*/ 568 w 1509"/>
                <a:gd name="T63" fmla="*/ 196 h 718"/>
                <a:gd name="T64" fmla="*/ 528 w 1509"/>
                <a:gd name="T65" fmla="*/ 185 h 718"/>
                <a:gd name="T66" fmla="*/ 480 w 1509"/>
                <a:gd name="T67" fmla="*/ 164 h 718"/>
                <a:gd name="T68" fmla="*/ 439 w 1509"/>
                <a:gd name="T69" fmla="*/ 140 h 718"/>
                <a:gd name="T70" fmla="*/ 416 w 1509"/>
                <a:gd name="T71" fmla="*/ 126 h 718"/>
                <a:gd name="T72" fmla="*/ 357 w 1509"/>
                <a:gd name="T73" fmla="*/ 155 h 718"/>
                <a:gd name="T74" fmla="*/ 268 w 1509"/>
                <a:gd name="T75" fmla="*/ 239 h 718"/>
                <a:gd name="T76" fmla="*/ 196 w 1509"/>
                <a:gd name="T77" fmla="*/ 339 h 718"/>
                <a:gd name="T78" fmla="*/ 147 w 1509"/>
                <a:gd name="T79" fmla="*/ 441 h 718"/>
                <a:gd name="T80" fmla="*/ 118 w 1509"/>
                <a:gd name="T81" fmla="*/ 551 h 718"/>
                <a:gd name="T82" fmla="*/ 1399 w 1509"/>
                <a:gd name="T83" fmla="*/ 610 h 718"/>
                <a:gd name="T84" fmla="*/ 1379 w 1509"/>
                <a:gd name="T85" fmla="*/ 496 h 718"/>
                <a:gd name="T86" fmla="*/ 1340 w 1509"/>
                <a:gd name="T87" fmla="*/ 389 h 718"/>
                <a:gd name="T88" fmla="*/ 1280 w 1509"/>
                <a:gd name="T89" fmla="*/ 287 h 718"/>
                <a:gd name="T90" fmla="*/ 1200 w 1509"/>
                <a:gd name="T91" fmla="*/ 195 h 718"/>
                <a:gd name="T92" fmla="*/ 1103 w 1509"/>
                <a:gd name="T93" fmla="*/ 119 h 718"/>
                <a:gd name="T94" fmla="*/ 1071 w 1509"/>
                <a:gd name="T95" fmla="*/ 139 h 718"/>
                <a:gd name="T96" fmla="*/ 1029 w 1509"/>
                <a:gd name="T97" fmla="*/ 164 h 718"/>
                <a:gd name="T98" fmla="*/ 982 w 1509"/>
                <a:gd name="T99" fmla="*/ 185 h 718"/>
                <a:gd name="T100" fmla="*/ 942 w 1509"/>
                <a:gd name="T101" fmla="*/ 196 h 718"/>
                <a:gd name="T102" fmla="*/ 910 w 1509"/>
                <a:gd name="T103" fmla="*/ 187 h 718"/>
                <a:gd name="T104" fmla="*/ 890 w 1509"/>
                <a:gd name="T105" fmla="*/ 160 h 718"/>
                <a:gd name="T106" fmla="*/ 888 w 1509"/>
                <a:gd name="T107" fmla="*/ 132 h 718"/>
                <a:gd name="T108" fmla="*/ 900 w 1509"/>
                <a:gd name="T109" fmla="*/ 107 h 718"/>
                <a:gd name="T110" fmla="*/ 923 w 1509"/>
                <a:gd name="T111" fmla="*/ 91 h 718"/>
                <a:gd name="T112" fmla="*/ 962 w 1509"/>
                <a:gd name="T113" fmla="*/ 76 h 718"/>
                <a:gd name="T114" fmla="*/ 999 w 1509"/>
                <a:gd name="T115" fmla="*/ 57 h 718"/>
                <a:gd name="T116" fmla="*/ 1050 w 1509"/>
                <a:gd name="T117" fmla="*/ 25 h 718"/>
                <a:gd name="T118" fmla="*/ 1068 w 1509"/>
                <a:gd name="T119" fmla="*/ 11 h 718"/>
                <a:gd name="T120" fmla="*/ 1080 w 1509"/>
                <a:gd name="T121" fmla="*/ 4 h 718"/>
                <a:gd name="T122" fmla="*/ 1090 w 1509"/>
                <a:gd name="T123" fmla="*/ 1 h 718"/>
                <a:gd name="T124" fmla="*/ 1100 w 1509"/>
                <a:gd name="T1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9" h="718">
                  <a:moveTo>
                    <a:pt x="1100" y="0"/>
                  </a:moveTo>
                  <a:lnTo>
                    <a:pt x="1104" y="0"/>
                  </a:lnTo>
                  <a:lnTo>
                    <a:pt x="1108" y="1"/>
                  </a:lnTo>
                  <a:lnTo>
                    <a:pt x="1117" y="2"/>
                  </a:lnTo>
                  <a:lnTo>
                    <a:pt x="1117" y="2"/>
                  </a:lnTo>
                  <a:lnTo>
                    <a:pt x="1122" y="4"/>
                  </a:lnTo>
                  <a:lnTo>
                    <a:pt x="1127" y="8"/>
                  </a:lnTo>
                  <a:lnTo>
                    <a:pt x="1183" y="42"/>
                  </a:lnTo>
                  <a:lnTo>
                    <a:pt x="1237" y="84"/>
                  </a:lnTo>
                  <a:lnTo>
                    <a:pt x="1285" y="128"/>
                  </a:lnTo>
                  <a:lnTo>
                    <a:pt x="1330" y="176"/>
                  </a:lnTo>
                  <a:lnTo>
                    <a:pt x="1371" y="229"/>
                  </a:lnTo>
                  <a:lnTo>
                    <a:pt x="1407" y="285"/>
                  </a:lnTo>
                  <a:lnTo>
                    <a:pt x="1438" y="342"/>
                  </a:lnTo>
                  <a:lnTo>
                    <a:pt x="1462" y="402"/>
                  </a:lnTo>
                  <a:lnTo>
                    <a:pt x="1483" y="464"/>
                  </a:lnTo>
                  <a:lnTo>
                    <a:pt x="1498" y="528"/>
                  </a:lnTo>
                  <a:lnTo>
                    <a:pt x="1506" y="595"/>
                  </a:lnTo>
                  <a:lnTo>
                    <a:pt x="1509" y="663"/>
                  </a:lnTo>
                  <a:lnTo>
                    <a:pt x="1509" y="664"/>
                  </a:lnTo>
                  <a:lnTo>
                    <a:pt x="1506" y="681"/>
                  </a:lnTo>
                  <a:lnTo>
                    <a:pt x="1499" y="696"/>
                  </a:lnTo>
                  <a:lnTo>
                    <a:pt x="1487" y="707"/>
                  </a:lnTo>
                  <a:lnTo>
                    <a:pt x="1473" y="716"/>
                  </a:lnTo>
                  <a:lnTo>
                    <a:pt x="1456" y="718"/>
                  </a:lnTo>
                  <a:lnTo>
                    <a:pt x="54" y="718"/>
                  </a:lnTo>
                  <a:lnTo>
                    <a:pt x="37" y="716"/>
                  </a:lnTo>
                  <a:lnTo>
                    <a:pt x="22" y="707"/>
                  </a:lnTo>
                  <a:lnTo>
                    <a:pt x="11" y="696"/>
                  </a:lnTo>
                  <a:lnTo>
                    <a:pt x="3" y="681"/>
                  </a:lnTo>
                  <a:lnTo>
                    <a:pt x="0" y="664"/>
                  </a:lnTo>
                  <a:lnTo>
                    <a:pt x="3" y="596"/>
                  </a:lnTo>
                  <a:lnTo>
                    <a:pt x="13" y="529"/>
                  </a:lnTo>
                  <a:lnTo>
                    <a:pt x="27" y="465"/>
                  </a:lnTo>
                  <a:lnTo>
                    <a:pt x="47" y="402"/>
                  </a:lnTo>
                  <a:lnTo>
                    <a:pt x="73" y="342"/>
                  </a:lnTo>
                  <a:lnTo>
                    <a:pt x="102" y="285"/>
                  </a:lnTo>
                  <a:lnTo>
                    <a:pt x="138" y="229"/>
                  </a:lnTo>
                  <a:lnTo>
                    <a:pt x="179" y="176"/>
                  </a:lnTo>
                  <a:lnTo>
                    <a:pt x="224" y="128"/>
                  </a:lnTo>
                  <a:lnTo>
                    <a:pt x="273" y="84"/>
                  </a:lnTo>
                  <a:lnTo>
                    <a:pt x="327" y="42"/>
                  </a:lnTo>
                  <a:lnTo>
                    <a:pt x="382" y="8"/>
                  </a:lnTo>
                  <a:lnTo>
                    <a:pt x="396" y="2"/>
                  </a:lnTo>
                  <a:lnTo>
                    <a:pt x="410" y="0"/>
                  </a:lnTo>
                  <a:lnTo>
                    <a:pt x="421" y="1"/>
                  </a:lnTo>
                  <a:lnTo>
                    <a:pt x="432" y="6"/>
                  </a:lnTo>
                  <a:lnTo>
                    <a:pt x="442" y="12"/>
                  </a:lnTo>
                  <a:lnTo>
                    <a:pt x="476" y="36"/>
                  </a:lnTo>
                  <a:lnTo>
                    <a:pt x="493" y="47"/>
                  </a:lnTo>
                  <a:lnTo>
                    <a:pt x="512" y="57"/>
                  </a:lnTo>
                  <a:lnTo>
                    <a:pt x="530" y="67"/>
                  </a:lnTo>
                  <a:lnTo>
                    <a:pt x="549" y="76"/>
                  </a:lnTo>
                  <a:lnTo>
                    <a:pt x="567" y="84"/>
                  </a:lnTo>
                  <a:lnTo>
                    <a:pt x="587" y="91"/>
                  </a:lnTo>
                  <a:lnTo>
                    <a:pt x="603" y="99"/>
                  </a:lnTo>
                  <a:lnTo>
                    <a:pt x="614" y="112"/>
                  </a:lnTo>
                  <a:lnTo>
                    <a:pt x="620" y="127"/>
                  </a:lnTo>
                  <a:lnTo>
                    <a:pt x="624" y="144"/>
                  </a:lnTo>
                  <a:lnTo>
                    <a:pt x="620" y="160"/>
                  </a:lnTo>
                  <a:lnTo>
                    <a:pt x="612" y="175"/>
                  </a:lnTo>
                  <a:lnTo>
                    <a:pt x="599" y="187"/>
                  </a:lnTo>
                  <a:lnTo>
                    <a:pt x="585" y="194"/>
                  </a:lnTo>
                  <a:lnTo>
                    <a:pt x="568" y="196"/>
                  </a:lnTo>
                  <a:lnTo>
                    <a:pt x="551" y="193"/>
                  </a:lnTo>
                  <a:lnTo>
                    <a:pt x="528" y="185"/>
                  </a:lnTo>
                  <a:lnTo>
                    <a:pt x="505" y="174"/>
                  </a:lnTo>
                  <a:lnTo>
                    <a:pt x="480" y="164"/>
                  </a:lnTo>
                  <a:lnTo>
                    <a:pt x="459" y="152"/>
                  </a:lnTo>
                  <a:lnTo>
                    <a:pt x="439" y="140"/>
                  </a:lnTo>
                  <a:lnTo>
                    <a:pt x="417" y="126"/>
                  </a:lnTo>
                  <a:lnTo>
                    <a:pt x="416" y="126"/>
                  </a:lnTo>
                  <a:lnTo>
                    <a:pt x="407" y="119"/>
                  </a:lnTo>
                  <a:lnTo>
                    <a:pt x="357" y="155"/>
                  </a:lnTo>
                  <a:lnTo>
                    <a:pt x="310" y="195"/>
                  </a:lnTo>
                  <a:lnTo>
                    <a:pt x="268" y="239"/>
                  </a:lnTo>
                  <a:lnTo>
                    <a:pt x="230" y="287"/>
                  </a:lnTo>
                  <a:lnTo>
                    <a:pt x="196" y="339"/>
                  </a:lnTo>
                  <a:lnTo>
                    <a:pt x="170" y="389"/>
                  </a:lnTo>
                  <a:lnTo>
                    <a:pt x="147" y="441"/>
                  </a:lnTo>
                  <a:lnTo>
                    <a:pt x="131" y="496"/>
                  </a:lnTo>
                  <a:lnTo>
                    <a:pt x="118" y="551"/>
                  </a:lnTo>
                  <a:lnTo>
                    <a:pt x="111" y="610"/>
                  </a:lnTo>
                  <a:lnTo>
                    <a:pt x="1399" y="610"/>
                  </a:lnTo>
                  <a:lnTo>
                    <a:pt x="1391" y="551"/>
                  </a:lnTo>
                  <a:lnTo>
                    <a:pt x="1379" y="496"/>
                  </a:lnTo>
                  <a:lnTo>
                    <a:pt x="1362" y="441"/>
                  </a:lnTo>
                  <a:lnTo>
                    <a:pt x="1340" y="389"/>
                  </a:lnTo>
                  <a:lnTo>
                    <a:pt x="1314" y="339"/>
                  </a:lnTo>
                  <a:lnTo>
                    <a:pt x="1280" y="287"/>
                  </a:lnTo>
                  <a:lnTo>
                    <a:pt x="1242" y="239"/>
                  </a:lnTo>
                  <a:lnTo>
                    <a:pt x="1200" y="195"/>
                  </a:lnTo>
                  <a:lnTo>
                    <a:pt x="1153" y="155"/>
                  </a:lnTo>
                  <a:lnTo>
                    <a:pt x="1103" y="119"/>
                  </a:lnTo>
                  <a:lnTo>
                    <a:pt x="1093" y="126"/>
                  </a:lnTo>
                  <a:lnTo>
                    <a:pt x="1071" y="139"/>
                  </a:lnTo>
                  <a:lnTo>
                    <a:pt x="1050" y="152"/>
                  </a:lnTo>
                  <a:lnTo>
                    <a:pt x="1029" y="164"/>
                  </a:lnTo>
                  <a:lnTo>
                    <a:pt x="1005" y="174"/>
                  </a:lnTo>
                  <a:lnTo>
                    <a:pt x="982" y="185"/>
                  </a:lnTo>
                  <a:lnTo>
                    <a:pt x="959" y="193"/>
                  </a:lnTo>
                  <a:lnTo>
                    <a:pt x="942" y="196"/>
                  </a:lnTo>
                  <a:lnTo>
                    <a:pt x="925" y="194"/>
                  </a:lnTo>
                  <a:lnTo>
                    <a:pt x="910" y="187"/>
                  </a:lnTo>
                  <a:lnTo>
                    <a:pt x="898" y="175"/>
                  </a:lnTo>
                  <a:lnTo>
                    <a:pt x="890" y="160"/>
                  </a:lnTo>
                  <a:lnTo>
                    <a:pt x="887" y="146"/>
                  </a:lnTo>
                  <a:lnTo>
                    <a:pt x="888" y="132"/>
                  </a:lnTo>
                  <a:lnTo>
                    <a:pt x="892" y="118"/>
                  </a:lnTo>
                  <a:lnTo>
                    <a:pt x="900" y="107"/>
                  </a:lnTo>
                  <a:lnTo>
                    <a:pt x="910" y="97"/>
                  </a:lnTo>
                  <a:lnTo>
                    <a:pt x="923" y="91"/>
                  </a:lnTo>
                  <a:lnTo>
                    <a:pt x="943" y="84"/>
                  </a:lnTo>
                  <a:lnTo>
                    <a:pt x="962" y="76"/>
                  </a:lnTo>
                  <a:lnTo>
                    <a:pt x="980" y="67"/>
                  </a:lnTo>
                  <a:lnTo>
                    <a:pt x="999" y="57"/>
                  </a:lnTo>
                  <a:lnTo>
                    <a:pt x="1033" y="36"/>
                  </a:lnTo>
                  <a:lnTo>
                    <a:pt x="1050" y="25"/>
                  </a:lnTo>
                  <a:lnTo>
                    <a:pt x="1067" y="12"/>
                  </a:lnTo>
                  <a:lnTo>
                    <a:pt x="1068" y="11"/>
                  </a:lnTo>
                  <a:lnTo>
                    <a:pt x="1073" y="8"/>
                  </a:lnTo>
                  <a:lnTo>
                    <a:pt x="1080" y="4"/>
                  </a:lnTo>
                  <a:lnTo>
                    <a:pt x="1082" y="3"/>
                  </a:lnTo>
                  <a:lnTo>
                    <a:pt x="1090" y="1"/>
                  </a:lnTo>
                  <a:lnTo>
                    <a:pt x="1092" y="1"/>
                  </a:lnTo>
                  <a:lnTo>
                    <a:pt x="1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4214813" y="3217863"/>
              <a:ext cx="320675" cy="322263"/>
            </a:xfrm>
            <a:custGeom>
              <a:avLst/>
              <a:gdLst>
                <a:gd name="T0" fmla="*/ 149 w 808"/>
                <a:gd name="T1" fmla="*/ 252 h 809"/>
                <a:gd name="T2" fmla="*/ 119 w 808"/>
                <a:gd name="T3" fmla="*/ 323 h 809"/>
                <a:gd name="T4" fmla="*/ 107 w 808"/>
                <a:gd name="T5" fmla="*/ 405 h 809"/>
                <a:gd name="T6" fmla="*/ 118 w 808"/>
                <a:gd name="T7" fmla="*/ 482 h 809"/>
                <a:gd name="T8" fmla="*/ 148 w 808"/>
                <a:gd name="T9" fmla="*/ 553 h 809"/>
                <a:gd name="T10" fmla="*/ 194 w 808"/>
                <a:gd name="T11" fmla="*/ 613 h 809"/>
                <a:gd name="T12" fmla="*/ 223 w 808"/>
                <a:gd name="T13" fmla="*/ 638 h 809"/>
                <a:gd name="T14" fmla="*/ 288 w 808"/>
                <a:gd name="T15" fmla="*/ 676 h 809"/>
                <a:gd name="T16" fmla="*/ 363 w 808"/>
                <a:gd name="T17" fmla="*/ 697 h 809"/>
                <a:gd name="T18" fmla="*/ 444 w 808"/>
                <a:gd name="T19" fmla="*/ 697 h 809"/>
                <a:gd name="T20" fmla="*/ 519 w 808"/>
                <a:gd name="T21" fmla="*/ 676 h 809"/>
                <a:gd name="T22" fmla="*/ 584 w 808"/>
                <a:gd name="T23" fmla="*/ 638 h 809"/>
                <a:gd name="T24" fmla="*/ 614 w 808"/>
                <a:gd name="T25" fmla="*/ 613 h 809"/>
                <a:gd name="T26" fmla="*/ 659 w 808"/>
                <a:gd name="T27" fmla="*/ 553 h 809"/>
                <a:gd name="T28" fmla="*/ 690 w 808"/>
                <a:gd name="T29" fmla="*/ 482 h 809"/>
                <a:gd name="T30" fmla="*/ 700 w 808"/>
                <a:gd name="T31" fmla="*/ 405 h 809"/>
                <a:gd name="T32" fmla="*/ 384 w 808"/>
                <a:gd name="T33" fmla="*/ 364 h 809"/>
                <a:gd name="T34" fmla="*/ 313 w 808"/>
                <a:gd name="T35" fmla="*/ 353 h 809"/>
                <a:gd name="T36" fmla="*/ 249 w 808"/>
                <a:gd name="T37" fmla="*/ 320 h 809"/>
                <a:gd name="T38" fmla="*/ 222 w 808"/>
                <a:gd name="T39" fmla="*/ 297 h 809"/>
                <a:gd name="T40" fmla="*/ 185 w 808"/>
                <a:gd name="T41" fmla="*/ 249 h 809"/>
                <a:gd name="T42" fmla="*/ 404 w 808"/>
                <a:gd name="T43" fmla="*/ 107 h 809"/>
                <a:gd name="T44" fmla="*/ 329 w 808"/>
                <a:gd name="T45" fmla="*/ 117 h 809"/>
                <a:gd name="T46" fmla="*/ 263 w 808"/>
                <a:gd name="T47" fmla="*/ 143 h 809"/>
                <a:gd name="T48" fmla="*/ 274 w 808"/>
                <a:gd name="T49" fmla="*/ 185 h 809"/>
                <a:gd name="T50" fmla="*/ 299 w 808"/>
                <a:gd name="T51" fmla="*/ 220 h 809"/>
                <a:gd name="T52" fmla="*/ 337 w 808"/>
                <a:gd name="T53" fmla="*/ 246 h 809"/>
                <a:gd name="T54" fmla="*/ 384 w 808"/>
                <a:gd name="T55" fmla="*/ 256 h 809"/>
                <a:gd name="T56" fmla="*/ 638 w 808"/>
                <a:gd name="T57" fmla="*/ 223 h 809"/>
                <a:gd name="T58" fmla="*/ 584 w 808"/>
                <a:gd name="T59" fmla="*/ 170 h 809"/>
                <a:gd name="T60" fmla="*/ 519 w 808"/>
                <a:gd name="T61" fmla="*/ 131 h 809"/>
                <a:gd name="T62" fmla="*/ 444 w 808"/>
                <a:gd name="T63" fmla="*/ 110 h 809"/>
                <a:gd name="T64" fmla="*/ 404 w 808"/>
                <a:gd name="T65" fmla="*/ 0 h 809"/>
                <a:gd name="T66" fmla="*/ 497 w 808"/>
                <a:gd name="T67" fmla="*/ 10 h 809"/>
                <a:gd name="T68" fmla="*/ 582 w 808"/>
                <a:gd name="T69" fmla="*/ 41 h 809"/>
                <a:gd name="T70" fmla="*/ 657 w 808"/>
                <a:gd name="T71" fmla="*/ 88 h 809"/>
                <a:gd name="T72" fmla="*/ 717 w 808"/>
                <a:gd name="T73" fmla="*/ 148 h 809"/>
                <a:gd name="T74" fmla="*/ 762 w 808"/>
                <a:gd name="T75" fmla="*/ 217 h 809"/>
                <a:gd name="T76" fmla="*/ 793 w 808"/>
                <a:gd name="T77" fmla="*/ 294 h 809"/>
                <a:gd name="T78" fmla="*/ 801 w 808"/>
                <a:gd name="T79" fmla="*/ 331 h 809"/>
                <a:gd name="T80" fmla="*/ 808 w 808"/>
                <a:gd name="T81" fmla="*/ 405 h 809"/>
                <a:gd name="T82" fmla="*/ 797 w 808"/>
                <a:gd name="T83" fmla="*/ 496 h 809"/>
                <a:gd name="T84" fmla="*/ 767 w 808"/>
                <a:gd name="T85" fmla="*/ 582 h 809"/>
                <a:gd name="T86" fmla="*/ 719 w 808"/>
                <a:gd name="T87" fmla="*/ 657 h 809"/>
                <a:gd name="T88" fmla="*/ 656 w 808"/>
                <a:gd name="T89" fmla="*/ 720 h 809"/>
                <a:gd name="T90" fmla="*/ 581 w 808"/>
                <a:gd name="T91" fmla="*/ 768 h 809"/>
                <a:gd name="T92" fmla="*/ 496 w 808"/>
                <a:gd name="T93" fmla="*/ 798 h 809"/>
                <a:gd name="T94" fmla="*/ 404 w 808"/>
                <a:gd name="T95" fmla="*/ 809 h 809"/>
                <a:gd name="T96" fmla="*/ 312 w 808"/>
                <a:gd name="T97" fmla="*/ 798 h 809"/>
                <a:gd name="T98" fmla="*/ 226 w 808"/>
                <a:gd name="T99" fmla="*/ 768 h 809"/>
                <a:gd name="T100" fmla="*/ 151 w 808"/>
                <a:gd name="T101" fmla="*/ 720 h 809"/>
                <a:gd name="T102" fmla="*/ 118 w 808"/>
                <a:gd name="T103" fmla="*/ 689 h 809"/>
                <a:gd name="T104" fmla="*/ 62 w 808"/>
                <a:gd name="T105" fmla="*/ 621 h 809"/>
                <a:gd name="T106" fmla="*/ 23 w 808"/>
                <a:gd name="T107" fmla="*/ 540 h 809"/>
                <a:gd name="T108" fmla="*/ 2 w 808"/>
                <a:gd name="T109" fmla="*/ 451 h 809"/>
                <a:gd name="T110" fmla="*/ 2 w 808"/>
                <a:gd name="T111" fmla="*/ 357 h 809"/>
                <a:gd name="T112" fmla="*/ 23 w 808"/>
                <a:gd name="T113" fmla="*/ 268 h 809"/>
                <a:gd name="T114" fmla="*/ 62 w 808"/>
                <a:gd name="T115" fmla="*/ 187 h 809"/>
                <a:gd name="T116" fmla="*/ 118 w 808"/>
                <a:gd name="T117" fmla="*/ 118 h 809"/>
                <a:gd name="T118" fmla="*/ 151 w 808"/>
                <a:gd name="T119" fmla="*/ 88 h 809"/>
                <a:gd name="T120" fmla="*/ 226 w 808"/>
                <a:gd name="T121" fmla="*/ 41 h 809"/>
                <a:gd name="T122" fmla="*/ 312 w 808"/>
                <a:gd name="T123" fmla="*/ 10 h 809"/>
                <a:gd name="T124" fmla="*/ 404 w 808"/>
                <a:gd name="T125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09">
                  <a:moveTo>
                    <a:pt x="171" y="220"/>
                  </a:moveTo>
                  <a:lnTo>
                    <a:pt x="149" y="252"/>
                  </a:lnTo>
                  <a:lnTo>
                    <a:pt x="131" y="286"/>
                  </a:lnTo>
                  <a:lnTo>
                    <a:pt x="119" y="323"/>
                  </a:lnTo>
                  <a:lnTo>
                    <a:pt x="110" y="363"/>
                  </a:lnTo>
                  <a:lnTo>
                    <a:pt x="107" y="405"/>
                  </a:lnTo>
                  <a:lnTo>
                    <a:pt x="110" y="445"/>
                  </a:lnTo>
                  <a:lnTo>
                    <a:pt x="118" y="482"/>
                  </a:lnTo>
                  <a:lnTo>
                    <a:pt x="130" y="519"/>
                  </a:lnTo>
                  <a:lnTo>
                    <a:pt x="148" y="553"/>
                  </a:lnTo>
                  <a:lnTo>
                    <a:pt x="169" y="585"/>
                  </a:lnTo>
                  <a:lnTo>
                    <a:pt x="194" y="613"/>
                  </a:lnTo>
                  <a:lnTo>
                    <a:pt x="195" y="613"/>
                  </a:lnTo>
                  <a:lnTo>
                    <a:pt x="223" y="638"/>
                  </a:lnTo>
                  <a:lnTo>
                    <a:pt x="255" y="660"/>
                  </a:lnTo>
                  <a:lnTo>
                    <a:pt x="288" y="676"/>
                  </a:lnTo>
                  <a:lnTo>
                    <a:pt x="325" y="689"/>
                  </a:lnTo>
                  <a:lnTo>
                    <a:pt x="363" y="697"/>
                  </a:lnTo>
                  <a:lnTo>
                    <a:pt x="404" y="700"/>
                  </a:lnTo>
                  <a:lnTo>
                    <a:pt x="444" y="697"/>
                  </a:lnTo>
                  <a:lnTo>
                    <a:pt x="482" y="689"/>
                  </a:lnTo>
                  <a:lnTo>
                    <a:pt x="519" y="676"/>
                  </a:lnTo>
                  <a:lnTo>
                    <a:pt x="554" y="660"/>
                  </a:lnTo>
                  <a:lnTo>
                    <a:pt x="584" y="638"/>
                  </a:lnTo>
                  <a:lnTo>
                    <a:pt x="613" y="614"/>
                  </a:lnTo>
                  <a:lnTo>
                    <a:pt x="614" y="613"/>
                  </a:lnTo>
                  <a:lnTo>
                    <a:pt x="638" y="585"/>
                  </a:lnTo>
                  <a:lnTo>
                    <a:pt x="659" y="553"/>
                  </a:lnTo>
                  <a:lnTo>
                    <a:pt x="677" y="519"/>
                  </a:lnTo>
                  <a:lnTo>
                    <a:pt x="690" y="482"/>
                  </a:lnTo>
                  <a:lnTo>
                    <a:pt x="697" y="445"/>
                  </a:lnTo>
                  <a:lnTo>
                    <a:pt x="700" y="405"/>
                  </a:lnTo>
                  <a:lnTo>
                    <a:pt x="697" y="364"/>
                  </a:lnTo>
                  <a:lnTo>
                    <a:pt x="384" y="364"/>
                  </a:lnTo>
                  <a:lnTo>
                    <a:pt x="347" y="362"/>
                  </a:lnTo>
                  <a:lnTo>
                    <a:pt x="313" y="353"/>
                  </a:lnTo>
                  <a:lnTo>
                    <a:pt x="279" y="339"/>
                  </a:lnTo>
                  <a:lnTo>
                    <a:pt x="249" y="320"/>
                  </a:lnTo>
                  <a:lnTo>
                    <a:pt x="222" y="297"/>
                  </a:lnTo>
                  <a:lnTo>
                    <a:pt x="222" y="297"/>
                  </a:lnTo>
                  <a:lnTo>
                    <a:pt x="202" y="274"/>
                  </a:lnTo>
                  <a:lnTo>
                    <a:pt x="185" y="249"/>
                  </a:lnTo>
                  <a:lnTo>
                    <a:pt x="171" y="220"/>
                  </a:lnTo>
                  <a:close/>
                  <a:moveTo>
                    <a:pt x="404" y="107"/>
                  </a:moveTo>
                  <a:lnTo>
                    <a:pt x="366" y="110"/>
                  </a:lnTo>
                  <a:lnTo>
                    <a:pt x="329" y="117"/>
                  </a:lnTo>
                  <a:lnTo>
                    <a:pt x="296" y="128"/>
                  </a:lnTo>
                  <a:lnTo>
                    <a:pt x="263" y="143"/>
                  </a:lnTo>
                  <a:lnTo>
                    <a:pt x="266" y="165"/>
                  </a:lnTo>
                  <a:lnTo>
                    <a:pt x="274" y="185"/>
                  </a:lnTo>
                  <a:lnTo>
                    <a:pt x="285" y="204"/>
                  </a:lnTo>
                  <a:lnTo>
                    <a:pt x="299" y="220"/>
                  </a:lnTo>
                  <a:lnTo>
                    <a:pt x="317" y="235"/>
                  </a:lnTo>
                  <a:lnTo>
                    <a:pt x="337" y="246"/>
                  </a:lnTo>
                  <a:lnTo>
                    <a:pt x="360" y="254"/>
                  </a:lnTo>
                  <a:lnTo>
                    <a:pt x="384" y="256"/>
                  </a:lnTo>
                  <a:lnTo>
                    <a:pt x="660" y="256"/>
                  </a:lnTo>
                  <a:lnTo>
                    <a:pt x="638" y="223"/>
                  </a:lnTo>
                  <a:lnTo>
                    <a:pt x="613" y="195"/>
                  </a:lnTo>
                  <a:lnTo>
                    <a:pt x="584" y="170"/>
                  </a:lnTo>
                  <a:lnTo>
                    <a:pt x="553" y="148"/>
                  </a:lnTo>
                  <a:lnTo>
                    <a:pt x="519" y="131"/>
                  </a:lnTo>
                  <a:lnTo>
                    <a:pt x="482" y="118"/>
                  </a:lnTo>
                  <a:lnTo>
                    <a:pt x="444" y="110"/>
                  </a:lnTo>
                  <a:lnTo>
                    <a:pt x="404" y="107"/>
                  </a:lnTo>
                  <a:close/>
                  <a:moveTo>
                    <a:pt x="404" y="0"/>
                  </a:moveTo>
                  <a:lnTo>
                    <a:pt x="451" y="2"/>
                  </a:lnTo>
                  <a:lnTo>
                    <a:pt x="497" y="10"/>
                  </a:lnTo>
                  <a:lnTo>
                    <a:pt x="540" y="23"/>
                  </a:lnTo>
                  <a:lnTo>
                    <a:pt x="582" y="41"/>
                  </a:lnTo>
                  <a:lnTo>
                    <a:pt x="620" y="62"/>
                  </a:lnTo>
                  <a:lnTo>
                    <a:pt x="657" y="88"/>
                  </a:lnTo>
                  <a:lnTo>
                    <a:pt x="690" y="118"/>
                  </a:lnTo>
                  <a:lnTo>
                    <a:pt x="717" y="148"/>
                  </a:lnTo>
                  <a:lnTo>
                    <a:pt x="741" y="181"/>
                  </a:lnTo>
                  <a:lnTo>
                    <a:pt x="762" y="217"/>
                  </a:lnTo>
                  <a:lnTo>
                    <a:pt x="779" y="254"/>
                  </a:lnTo>
                  <a:lnTo>
                    <a:pt x="793" y="294"/>
                  </a:lnTo>
                  <a:lnTo>
                    <a:pt x="793" y="296"/>
                  </a:lnTo>
                  <a:lnTo>
                    <a:pt x="801" y="331"/>
                  </a:lnTo>
                  <a:lnTo>
                    <a:pt x="807" y="367"/>
                  </a:lnTo>
                  <a:lnTo>
                    <a:pt x="808" y="405"/>
                  </a:lnTo>
                  <a:lnTo>
                    <a:pt x="806" y="451"/>
                  </a:lnTo>
                  <a:lnTo>
                    <a:pt x="797" y="496"/>
                  </a:lnTo>
                  <a:lnTo>
                    <a:pt x="784" y="540"/>
                  </a:lnTo>
                  <a:lnTo>
                    <a:pt x="767" y="582"/>
                  </a:lnTo>
                  <a:lnTo>
                    <a:pt x="746" y="621"/>
                  </a:lnTo>
                  <a:lnTo>
                    <a:pt x="719" y="657"/>
                  </a:lnTo>
                  <a:lnTo>
                    <a:pt x="690" y="690"/>
                  </a:lnTo>
                  <a:lnTo>
                    <a:pt x="656" y="720"/>
                  </a:lnTo>
                  <a:lnTo>
                    <a:pt x="620" y="746"/>
                  </a:lnTo>
                  <a:lnTo>
                    <a:pt x="581" y="768"/>
                  </a:lnTo>
                  <a:lnTo>
                    <a:pt x="540" y="785"/>
                  </a:lnTo>
                  <a:lnTo>
                    <a:pt x="496" y="798"/>
                  </a:lnTo>
                  <a:lnTo>
                    <a:pt x="451" y="806"/>
                  </a:lnTo>
                  <a:lnTo>
                    <a:pt x="404" y="809"/>
                  </a:lnTo>
                  <a:lnTo>
                    <a:pt x="357" y="806"/>
                  </a:lnTo>
                  <a:lnTo>
                    <a:pt x="312" y="798"/>
                  </a:lnTo>
                  <a:lnTo>
                    <a:pt x="267" y="785"/>
                  </a:lnTo>
                  <a:lnTo>
                    <a:pt x="226" y="768"/>
                  </a:lnTo>
                  <a:lnTo>
                    <a:pt x="187" y="746"/>
                  </a:lnTo>
                  <a:lnTo>
                    <a:pt x="151" y="720"/>
                  </a:lnTo>
                  <a:lnTo>
                    <a:pt x="118" y="690"/>
                  </a:lnTo>
                  <a:lnTo>
                    <a:pt x="118" y="689"/>
                  </a:lnTo>
                  <a:lnTo>
                    <a:pt x="88" y="656"/>
                  </a:lnTo>
                  <a:lnTo>
                    <a:pt x="62" y="621"/>
                  </a:lnTo>
                  <a:lnTo>
                    <a:pt x="41" y="582"/>
                  </a:lnTo>
                  <a:lnTo>
                    <a:pt x="23" y="540"/>
                  </a:lnTo>
                  <a:lnTo>
                    <a:pt x="10" y="496"/>
                  </a:lnTo>
                  <a:lnTo>
                    <a:pt x="2" y="451"/>
                  </a:lnTo>
                  <a:lnTo>
                    <a:pt x="0" y="405"/>
                  </a:lnTo>
                  <a:lnTo>
                    <a:pt x="2" y="357"/>
                  </a:lnTo>
                  <a:lnTo>
                    <a:pt x="10" y="312"/>
                  </a:lnTo>
                  <a:lnTo>
                    <a:pt x="23" y="268"/>
                  </a:lnTo>
                  <a:lnTo>
                    <a:pt x="41" y="226"/>
                  </a:lnTo>
                  <a:lnTo>
                    <a:pt x="62" y="187"/>
                  </a:lnTo>
                  <a:lnTo>
                    <a:pt x="88" y="152"/>
                  </a:lnTo>
                  <a:lnTo>
                    <a:pt x="118" y="118"/>
                  </a:lnTo>
                  <a:lnTo>
                    <a:pt x="118" y="118"/>
                  </a:lnTo>
                  <a:lnTo>
                    <a:pt x="151" y="88"/>
                  </a:lnTo>
                  <a:lnTo>
                    <a:pt x="187" y="62"/>
                  </a:lnTo>
                  <a:lnTo>
                    <a:pt x="226" y="41"/>
                  </a:lnTo>
                  <a:lnTo>
                    <a:pt x="267" y="23"/>
                  </a:lnTo>
                  <a:lnTo>
                    <a:pt x="312" y="10"/>
                  </a:lnTo>
                  <a:lnTo>
                    <a:pt x="357" y="2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auto">
            <a:xfrm>
              <a:off x="4352925" y="3582988"/>
              <a:ext cx="42862" cy="158750"/>
            </a:xfrm>
            <a:custGeom>
              <a:avLst/>
              <a:gdLst>
                <a:gd name="T0" fmla="*/ 55 w 109"/>
                <a:gd name="T1" fmla="*/ 0 h 399"/>
                <a:gd name="T2" fmla="*/ 72 w 109"/>
                <a:gd name="T3" fmla="*/ 3 h 399"/>
                <a:gd name="T4" fmla="*/ 87 w 109"/>
                <a:gd name="T5" fmla="*/ 10 h 399"/>
                <a:gd name="T6" fmla="*/ 98 w 109"/>
                <a:gd name="T7" fmla="*/ 22 h 399"/>
                <a:gd name="T8" fmla="*/ 106 w 109"/>
                <a:gd name="T9" fmla="*/ 37 h 399"/>
                <a:gd name="T10" fmla="*/ 109 w 109"/>
                <a:gd name="T11" fmla="*/ 55 h 399"/>
                <a:gd name="T12" fmla="*/ 109 w 109"/>
                <a:gd name="T13" fmla="*/ 344 h 399"/>
                <a:gd name="T14" fmla="*/ 106 w 109"/>
                <a:gd name="T15" fmla="*/ 361 h 399"/>
                <a:gd name="T16" fmla="*/ 98 w 109"/>
                <a:gd name="T17" fmla="*/ 376 h 399"/>
                <a:gd name="T18" fmla="*/ 87 w 109"/>
                <a:gd name="T19" fmla="*/ 389 h 399"/>
                <a:gd name="T20" fmla="*/ 72 w 109"/>
                <a:gd name="T21" fmla="*/ 396 h 399"/>
                <a:gd name="T22" fmla="*/ 55 w 109"/>
                <a:gd name="T23" fmla="*/ 399 h 399"/>
                <a:gd name="T24" fmla="*/ 37 w 109"/>
                <a:gd name="T25" fmla="*/ 396 h 399"/>
                <a:gd name="T26" fmla="*/ 23 w 109"/>
                <a:gd name="T27" fmla="*/ 389 h 399"/>
                <a:gd name="T28" fmla="*/ 11 w 109"/>
                <a:gd name="T29" fmla="*/ 376 h 399"/>
                <a:gd name="T30" fmla="*/ 4 w 109"/>
                <a:gd name="T31" fmla="*/ 361 h 399"/>
                <a:gd name="T32" fmla="*/ 0 w 109"/>
                <a:gd name="T33" fmla="*/ 344 h 399"/>
                <a:gd name="T34" fmla="*/ 0 w 109"/>
                <a:gd name="T35" fmla="*/ 55 h 399"/>
                <a:gd name="T36" fmla="*/ 4 w 109"/>
                <a:gd name="T37" fmla="*/ 37 h 399"/>
                <a:gd name="T38" fmla="*/ 11 w 109"/>
                <a:gd name="T39" fmla="*/ 22 h 399"/>
                <a:gd name="T40" fmla="*/ 23 w 109"/>
                <a:gd name="T41" fmla="*/ 10 h 399"/>
                <a:gd name="T42" fmla="*/ 37 w 109"/>
                <a:gd name="T43" fmla="*/ 3 h 399"/>
                <a:gd name="T44" fmla="*/ 55 w 109"/>
                <a:gd name="T45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399">
                  <a:moveTo>
                    <a:pt x="55" y="0"/>
                  </a:moveTo>
                  <a:lnTo>
                    <a:pt x="72" y="3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7"/>
                  </a:lnTo>
                  <a:lnTo>
                    <a:pt x="109" y="55"/>
                  </a:lnTo>
                  <a:lnTo>
                    <a:pt x="109" y="344"/>
                  </a:lnTo>
                  <a:lnTo>
                    <a:pt x="106" y="361"/>
                  </a:lnTo>
                  <a:lnTo>
                    <a:pt x="98" y="376"/>
                  </a:lnTo>
                  <a:lnTo>
                    <a:pt x="87" y="389"/>
                  </a:lnTo>
                  <a:lnTo>
                    <a:pt x="72" y="396"/>
                  </a:lnTo>
                  <a:lnTo>
                    <a:pt x="55" y="399"/>
                  </a:lnTo>
                  <a:lnTo>
                    <a:pt x="37" y="396"/>
                  </a:lnTo>
                  <a:lnTo>
                    <a:pt x="23" y="389"/>
                  </a:lnTo>
                  <a:lnTo>
                    <a:pt x="11" y="376"/>
                  </a:lnTo>
                  <a:lnTo>
                    <a:pt x="4" y="361"/>
                  </a:lnTo>
                  <a:lnTo>
                    <a:pt x="0" y="344"/>
                  </a:lnTo>
                  <a:lnTo>
                    <a:pt x="0" y="55"/>
                  </a:lnTo>
                  <a:lnTo>
                    <a:pt x="4" y="37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4"/>
            <p:cNvSpPr>
              <a:spLocks/>
            </p:cNvSpPr>
            <p:nvPr/>
          </p:nvSpPr>
          <p:spPr bwMode="auto">
            <a:xfrm>
              <a:off x="4313238" y="3422650"/>
              <a:ext cx="122237" cy="50800"/>
            </a:xfrm>
            <a:custGeom>
              <a:avLst/>
              <a:gdLst>
                <a:gd name="T0" fmla="*/ 249 w 307"/>
                <a:gd name="T1" fmla="*/ 0 h 128"/>
                <a:gd name="T2" fmla="*/ 266 w 307"/>
                <a:gd name="T3" fmla="*/ 1 h 128"/>
                <a:gd name="T4" fmla="*/ 281 w 307"/>
                <a:gd name="T5" fmla="*/ 8 h 128"/>
                <a:gd name="T6" fmla="*/ 293 w 307"/>
                <a:gd name="T7" fmla="*/ 18 h 128"/>
                <a:gd name="T8" fmla="*/ 303 w 307"/>
                <a:gd name="T9" fmla="*/ 33 h 128"/>
                <a:gd name="T10" fmla="*/ 307 w 307"/>
                <a:gd name="T11" fmla="*/ 50 h 128"/>
                <a:gd name="T12" fmla="*/ 306 w 307"/>
                <a:gd name="T13" fmla="*/ 67 h 128"/>
                <a:gd name="T14" fmla="*/ 300 w 307"/>
                <a:gd name="T15" fmla="*/ 81 h 128"/>
                <a:gd name="T16" fmla="*/ 289 w 307"/>
                <a:gd name="T17" fmla="*/ 94 h 128"/>
                <a:gd name="T18" fmla="*/ 274 w 307"/>
                <a:gd name="T19" fmla="*/ 103 h 128"/>
                <a:gd name="T20" fmla="*/ 245 w 307"/>
                <a:gd name="T21" fmla="*/ 114 h 128"/>
                <a:gd name="T22" fmla="*/ 215 w 307"/>
                <a:gd name="T23" fmla="*/ 121 h 128"/>
                <a:gd name="T24" fmla="*/ 185 w 307"/>
                <a:gd name="T25" fmla="*/ 127 h 128"/>
                <a:gd name="T26" fmla="*/ 154 w 307"/>
                <a:gd name="T27" fmla="*/ 128 h 128"/>
                <a:gd name="T28" fmla="*/ 123 w 307"/>
                <a:gd name="T29" fmla="*/ 127 h 128"/>
                <a:gd name="T30" fmla="*/ 92 w 307"/>
                <a:gd name="T31" fmla="*/ 121 h 128"/>
                <a:gd name="T32" fmla="*/ 91 w 307"/>
                <a:gd name="T33" fmla="*/ 121 h 128"/>
                <a:gd name="T34" fmla="*/ 62 w 307"/>
                <a:gd name="T35" fmla="*/ 114 h 128"/>
                <a:gd name="T36" fmla="*/ 33 w 307"/>
                <a:gd name="T37" fmla="*/ 103 h 128"/>
                <a:gd name="T38" fmla="*/ 19 w 307"/>
                <a:gd name="T39" fmla="*/ 94 h 128"/>
                <a:gd name="T40" fmla="*/ 8 w 307"/>
                <a:gd name="T41" fmla="*/ 81 h 128"/>
                <a:gd name="T42" fmla="*/ 3 w 307"/>
                <a:gd name="T43" fmla="*/ 67 h 128"/>
                <a:gd name="T44" fmla="*/ 0 w 307"/>
                <a:gd name="T45" fmla="*/ 50 h 128"/>
                <a:gd name="T46" fmla="*/ 5 w 307"/>
                <a:gd name="T47" fmla="*/ 33 h 128"/>
                <a:gd name="T48" fmla="*/ 12 w 307"/>
                <a:gd name="T49" fmla="*/ 20 h 128"/>
                <a:gd name="T50" fmla="*/ 23 w 307"/>
                <a:gd name="T51" fmla="*/ 11 h 128"/>
                <a:gd name="T52" fmla="*/ 34 w 307"/>
                <a:gd name="T53" fmla="*/ 3 h 128"/>
                <a:gd name="T54" fmla="*/ 48 w 307"/>
                <a:gd name="T55" fmla="*/ 0 h 128"/>
                <a:gd name="T56" fmla="*/ 62 w 307"/>
                <a:gd name="T57" fmla="*/ 0 h 128"/>
                <a:gd name="T58" fmla="*/ 75 w 307"/>
                <a:gd name="T59" fmla="*/ 4 h 128"/>
                <a:gd name="T60" fmla="*/ 93 w 307"/>
                <a:gd name="T61" fmla="*/ 11 h 128"/>
                <a:gd name="T62" fmla="*/ 112 w 307"/>
                <a:gd name="T63" fmla="*/ 15 h 128"/>
                <a:gd name="T64" fmla="*/ 114 w 307"/>
                <a:gd name="T65" fmla="*/ 16 h 128"/>
                <a:gd name="T66" fmla="*/ 133 w 307"/>
                <a:gd name="T67" fmla="*/ 18 h 128"/>
                <a:gd name="T68" fmla="*/ 154 w 307"/>
                <a:gd name="T69" fmla="*/ 19 h 128"/>
                <a:gd name="T70" fmla="*/ 174 w 307"/>
                <a:gd name="T71" fmla="*/ 18 h 128"/>
                <a:gd name="T72" fmla="*/ 193 w 307"/>
                <a:gd name="T73" fmla="*/ 16 h 128"/>
                <a:gd name="T74" fmla="*/ 194 w 307"/>
                <a:gd name="T75" fmla="*/ 16 h 128"/>
                <a:gd name="T76" fmla="*/ 213 w 307"/>
                <a:gd name="T77" fmla="*/ 11 h 128"/>
                <a:gd name="T78" fmla="*/ 232 w 307"/>
                <a:gd name="T79" fmla="*/ 4 h 128"/>
                <a:gd name="T80" fmla="*/ 249 w 307"/>
                <a:gd name="T8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7" h="128">
                  <a:moveTo>
                    <a:pt x="249" y="0"/>
                  </a:moveTo>
                  <a:lnTo>
                    <a:pt x="266" y="1"/>
                  </a:lnTo>
                  <a:lnTo>
                    <a:pt x="281" y="8"/>
                  </a:lnTo>
                  <a:lnTo>
                    <a:pt x="293" y="18"/>
                  </a:lnTo>
                  <a:lnTo>
                    <a:pt x="303" y="33"/>
                  </a:lnTo>
                  <a:lnTo>
                    <a:pt x="307" y="50"/>
                  </a:lnTo>
                  <a:lnTo>
                    <a:pt x="306" y="67"/>
                  </a:lnTo>
                  <a:lnTo>
                    <a:pt x="300" y="81"/>
                  </a:lnTo>
                  <a:lnTo>
                    <a:pt x="289" y="94"/>
                  </a:lnTo>
                  <a:lnTo>
                    <a:pt x="274" y="103"/>
                  </a:lnTo>
                  <a:lnTo>
                    <a:pt x="245" y="114"/>
                  </a:lnTo>
                  <a:lnTo>
                    <a:pt x="215" y="121"/>
                  </a:lnTo>
                  <a:lnTo>
                    <a:pt x="185" y="127"/>
                  </a:lnTo>
                  <a:lnTo>
                    <a:pt x="154" y="128"/>
                  </a:lnTo>
                  <a:lnTo>
                    <a:pt x="123" y="127"/>
                  </a:lnTo>
                  <a:lnTo>
                    <a:pt x="92" y="121"/>
                  </a:lnTo>
                  <a:lnTo>
                    <a:pt x="91" y="121"/>
                  </a:lnTo>
                  <a:lnTo>
                    <a:pt x="62" y="114"/>
                  </a:lnTo>
                  <a:lnTo>
                    <a:pt x="33" y="103"/>
                  </a:lnTo>
                  <a:lnTo>
                    <a:pt x="19" y="94"/>
                  </a:lnTo>
                  <a:lnTo>
                    <a:pt x="8" y="81"/>
                  </a:lnTo>
                  <a:lnTo>
                    <a:pt x="3" y="67"/>
                  </a:lnTo>
                  <a:lnTo>
                    <a:pt x="0" y="50"/>
                  </a:lnTo>
                  <a:lnTo>
                    <a:pt x="5" y="33"/>
                  </a:lnTo>
                  <a:lnTo>
                    <a:pt x="12" y="20"/>
                  </a:lnTo>
                  <a:lnTo>
                    <a:pt x="23" y="11"/>
                  </a:lnTo>
                  <a:lnTo>
                    <a:pt x="34" y="3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5" y="4"/>
                  </a:lnTo>
                  <a:lnTo>
                    <a:pt x="93" y="11"/>
                  </a:lnTo>
                  <a:lnTo>
                    <a:pt x="112" y="15"/>
                  </a:lnTo>
                  <a:lnTo>
                    <a:pt x="114" y="16"/>
                  </a:lnTo>
                  <a:lnTo>
                    <a:pt x="133" y="18"/>
                  </a:lnTo>
                  <a:lnTo>
                    <a:pt x="154" y="19"/>
                  </a:lnTo>
                  <a:lnTo>
                    <a:pt x="174" y="18"/>
                  </a:lnTo>
                  <a:lnTo>
                    <a:pt x="193" y="16"/>
                  </a:lnTo>
                  <a:lnTo>
                    <a:pt x="194" y="16"/>
                  </a:lnTo>
                  <a:lnTo>
                    <a:pt x="213" y="11"/>
                  </a:lnTo>
                  <a:lnTo>
                    <a:pt x="232" y="4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77662" y="3339075"/>
            <a:ext cx="567224" cy="520961"/>
            <a:chOff x="7337425" y="2501901"/>
            <a:chExt cx="1343025" cy="1233487"/>
          </a:xfrm>
          <a:solidFill>
            <a:schemeClr val="bg1"/>
          </a:solidFill>
        </p:grpSpPr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7716838" y="2501901"/>
              <a:ext cx="584200" cy="582613"/>
            </a:xfrm>
            <a:custGeom>
              <a:avLst/>
              <a:gdLst>
                <a:gd name="T0" fmla="*/ 608 w 1472"/>
                <a:gd name="T1" fmla="*/ 118 h 1470"/>
                <a:gd name="T2" fmla="*/ 435 w 1472"/>
                <a:gd name="T3" fmla="*/ 182 h 1470"/>
                <a:gd name="T4" fmla="*/ 290 w 1472"/>
                <a:gd name="T5" fmla="*/ 290 h 1470"/>
                <a:gd name="T6" fmla="*/ 212 w 1472"/>
                <a:gd name="T7" fmla="*/ 385 h 1470"/>
                <a:gd name="T8" fmla="*/ 134 w 1472"/>
                <a:gd name="T9" fmla="*/ 549 h 1470"/>
                <a:gd name="T10" fmla="*/ 105 w 1472"/>
                <a:gd name="T11" fmla="*/ 735 h 1470"/>
                <a:gd name="T12" fmla="*/ 134 w 1472"/>
                <a:gd name="T13" fmla="*/ 922 h 1470"/>
                <a:gd name="T14" fmla="*/ 213 w 1472"/>
                <a:gd name="T15" fmla="*/ 1087 h 1470"/>
                <a:gd name="T16" fmla="*/ 335 w 1472"/>
                <a:gd name="T17" fmla="*/ 1221 h 1470"/>
                <a:gd name="T18" fmla="*/ 490 w 1472"/>
                <a:gd name="T19" fmla="*/ 1315 h 1470"/>
                <a:gd name="T20" fmla="*/ 671 w 1472"/>
                <a:gd name="T21" fmla="*/ 1362 h 1470"/>
                <a:gd name="T22" fmla="*/ 862 w 1472"/>
                <a:gd name="T23" fmla="*/ 1352 h 1470"/>
                <a:gd name="T24" fmla="*/ 1036 w 1472"/>
                <a:gd name="T25" fmla="*/ 1289 h 1470"/>
                <a:gd name="T26" fmla="*/ 1181 w 1472"/>
                <a:gd name="T27" fmla="*/ 1180 h 1470"/>
                <a:gd name="T28" fmla="*/ 1290 w 1472"/>
                <a:gd name="T29" fmla="*/ 1035 h 1470"/>
                <a:gd name="T30" fmla="*/ 1354 w 1472"/>
                <a:gd name="T31" fmla="*/ 862 h 1470"/>
                <a:gd name="T32" fmla="*/ 1363 w 1472"/>
                <a:gd name="T33" fmla="*/ 671 h 1470"/>
                <a:gd name="T34" fmla="*/ 1317 w 1472"/>
                <a:gd name="T35" fmla="*/ 490 h 1470"/>
                <a:gd name="T36" fmla="*/ 1222 w 1472"/>
                <a:gd name="T37" fmla="*/ 334 h 1470"/>
                <a:gd name="T38" fmla="*/ 1137 w 1472"/>
                <a:gd name="T39" fmla="*/ 250 h 1470"/>
                <a:gd name="T40" fmla="*/ 982 w 1472"/>
                <a:gd name="T41" fmla="*/ 155 h 1470"/>
                <a:gd name="T42" fmla="*/ 801 w 1472"/>
                <a:gd name="T43" fmla="*/ 109 h 1470"/>
                <a:gd name="T44" fmla="*/ 803 w 1472"/>
                <a:gd name="T45" fmla="*/ 3 h 1470"/>
                <a:gd name="T46" fmla="*/ 993 w 1472"/>
                <a:gd name="T47" fmla="*/ 46 h 1470"/>
                <a:gd name="T48" fmla="*/ 1160 w 1472"/>
                <a:gd name="T49" fmla="*/ 135 h 1470"/>
                <a:gd name="T50" fmla="*/ 1299 w 1472"/>
                <a:gd name="T51" fmla="*/ 262 h 1470"/>
                <a:gd name="T52" fmla="*/ 1401 w 1472"/>
                <a:gd name="T53" fmla="*/ 420 h 1470"/>
                <a:gd name="T54" fmla="*/ 1461 w 1472"/>
                <a:gd name="T55" fmla="*/ 603 h 1470"/>
                <a:gd name="T56" fmla="*/ 1469 w 1472"/>
                <a:gd name="T57" fmla="*/ 802 h 1470"/>
                <a:gd name="T58" fmla="*/ 1426 w 1472"/>
                <a:gd name="T59" fmla="*/ 992 h 1470"/>
                <a:gd name="T60" fmla="*/ 1337 w 1472"/>
                <a:gd name="T61" fmla="*/ 1159 h 1470"/>
                <a:gd name="T62" fmla="*/ 1210 w 1472"/>
                <a:gd name="T63" fmla="*/ 1298 h 1470"/>
                <a:gd name="T64" fmla="*/ 1051 w 1472"/>
                <a:gd name="T65" fmla="*/ 1400 h 1470"/>
                <a:gd name="T66" fmla="*/ 869 w 1472"/>
                <a:gd name="T67" fmla="*/ 1459 h 1470"/>
                <a:gd name="T68" fmla="*/ 669 w 1472"/>
                <a:gd name="T69" fmla="*/ 1467 h 1470"/>
                <a:gd name="T70" fmla="*/ 479 w 1472"/>
                <a:gd name="T71" fmla="*/ 1424 h 1470"/>
                <a:gd name="T72" fmla="*/ 311 w 1472"/>
                <a:gd name="T73" fmla="*/ 1336 h 1470"/>
                <a:gd name="T74" fmla="*/ 173 w 1472"/>
                <a:gd name="T75" fmla="*/ 1210 h 1470"/>
                <a:gd name="T76" fmla="*/ 71 w 1472"/>
                <a:gd name="T77" fmla="*/ 1050 h 1470"/>
                <a:gd name="T78" fmla="*/ 11 w 1472"/>
                <a:gd name="T79" fmla="*/ 868 h 1470"/>
                <a:gd name="T80" fmla="*/ 3 w 1472"/>
                <a:gd name="T81" fmla="*/ 668 h 1470"/>
                <a:gd name="T82" fmla="*/ 45 w 1472"/>
                <a:gd name="T83" fmla="*/ 481 h 1470"/>
                <a:gd name="T84" fmla="*/ 133 w 1472"/>
                <a:gd name="T85" fmla="*/ 314 h 1470"/>
                <a:gd name="T86" fmla="*/ 215 w 1472"/>
                <a:gd name="T87" fmla="*/ 216 h 1470"/>
                <a:gd name="T88" fmla="*/ 364 w 1472"/>
                <a:gd name="T89" fmla="*/ 101 h 1470"/>
                <a:gd name="T90" fmla="*/ 541 w 1472"/>
                <a:gd name="T91" fmla="*/ 26 h 1470"/>
                <a:gd name="T92" fmla="*/ 736 w 1472"/>
                <a:gd name="T93" fmla="*/ 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72" h="1470">
                  <a:moveTo>
                    <a:pt x="736" y="106"/>
                  </a:moveTo>
                  <a:lnTo>
                    <a:pt x="671" y="109"/>
                  </a:lnTo>
                  <a:lnTo>
                    <a:pt x="608" y="118"/>
                  </a:lnTo>
                  <a:lnTo>
                    <a:pt x="548" y="134"/>
                  </a:lnTo>
                  <a:lnTo>
                    <a:pt x="490" y="155"/>
                  </a:lnTo>
                  <a:lnTo>
                    <a:pt x="435" y="182"/>
                  </a:lnTo>
                  <a:lnTo>
                    <a:pt x="383" y="214"/>
                  </a:lnTo>
                  <a:lnTo>
                    <a:pt x="335" y="250"/>
                  </a:lnTo>
                  <a:lnTo>
                    <a:pt x="290" y="290"/>
                  </a:lnTo>
                  <a:lnTo>
                    <a:pt x="287" y="293"/>
                  </a:lnTo>
                  <a:lnTo>
                    <a:pt x="247" y="337"/>
                  </a:lnTo>
                  <a:lnTo>
                    <a:pt x="212" y="385"/>
                  </a:lnTo>
                  <a:lnTo>
                    <a:pt x="180" y="437"/>
                  </a:lnTo>
                  <a:lnTo>
                    <a:pt x="154" y="492"/>
                  </a:lnTo>
                  <a:lnTo>
                    <a:pt x="134" y="549"/>
                  </a:lnTo>
                  <a:lnTo>
                    <a:pt x="118" y="609"/>
                  </a:lnTo>
                  <a:lnTo>
                    <a:pt x="109" y="672"/>
                  </a:lnTo>
                  <a:lnTo>
                    <a:pt x="105" y="735"/>
                  </a:lnTo>
                  <a:lnTo>
                    <a:pt x="109" y="800"/>
                  </a:lnTo>
                  <a:lnTo>
                    <a:pt x="118" y="862"/>
                  </a:lnTo>
                  <a:lnTo>
                    <a:pt x="134" y="922"/>
                  </a:lnTo>
                  <a:lnTo>
                    <a:pt x="155" y="981"/>
                  </a:lnTo>
                  <a:lnTo>
                    <a:pt x="182" y="1035"/>
                  </a:lnTo>
                  <a:lnTo>
                    <a:pt x="213" y="1087"/>
                  </a:lnTo>
                  <a:lnTo>
                    <a:pt x="250" y="1136"/>
                  </a:lnTo>
                  <a:lnTo>
                    <a:pt x="290" y="1180"/>
                  </a:lnTo>
                  <a:lnTo>
                    <a:pt x="335" y="1221"/>
                  </a:lnTo>
                  <a:lnTo>
                    <a:pt x="383" y="1257"/>
                  </a:lnTo>
                  <a:lnTo>
                    <a:pt x="435" y="1289"/>
                  </a:lnTo>
                  <a:lnTo>
                    <a:pt x="490" y="1315"/>
                  </a:lnTo>
                  <a:lnTo>
                    <a:pt x="548" y="1336"/>
                  </a:lnTo>
                  <a:lnTo>
                    <a:pt x="608" y="1352"/>
                  </a:lnTo>
                  <a:lnTo>
                    <a:pt x="671" y="1362"/>
                  </a:lnTo>
                  <a:lnTo>
                    <a:pt x="736" y="1365"/>
                  </a:lnTo>
                  <a:lnTo>
                    <a:pt x="801" y="1362"/>
                  </a:lnTo>
                  <a:lnTo>
                    <a:pt x="862" y="1352"/>
                  </a:lnTo>
                  <a:lnTo>
                    <a:pt x="923" y="1336"/>
                  </a:lnTo>
                  <a:lnTo>
                    <a:pt x="982" y="1315"/>
                  </a:lnTo>
                  <a:lnTo>
                    <a:pt x="1036" y="1289"/>
                  </a:lnTo>
                  <a:lnTo>
                    <a:pt x="1088" y="1257"/>
                  </a:lnTo>
                  <a:lnTo>
                    <a:pt x="1137" y="1221"/>
                  </a:lnTo>
                  <a:lnTo>
                    <a:pt x="1181" y="1180"/>
                  </a:lnTo>
                  <a:lnTo>
                    <a:pt x="1222" y="1136"/>
                  </a:lnTo>
                  <a:lnTo>
                    <a:pt x="1258" y="1087"/>
                  </a:lnTo>
                  <a:lnTo>
                    <a:pt x="1290" y="1035"/>
                  </a:lnTo>
                  <a:lnTo>
                    <a:pt x="1317" y="980"/>
                  </a:lnTo>
                  <a:lnTo>
                    <a:pt x="1338" y="922"/>
                  </a:lnTo>
                  <a:lnTo>
                    <a:pt x="1354" y="862"/>
                  </a:lnTo>
                  <a:lnTo>
                    <a:pt x="1363" y="800"/>
                  </a:lnTo>
                  <a:lnTo>
                    <a:pt x="1366" y="735"/>
                  </a:lnTo>
                  <a:lnTo>
                    <a:pt x="1363" y="671"/>
                  </a:lnTo>
                  <a:lnTo>
                    <a:pt x="1354" y="608"/>
                  </a:lnTo>
                  <a:lnTo>
                    <a:pt x="1338" y="547"/>
                  </a:lnTo>
                  <a:lnTo>
                    <a:pt x="1317" y="490"/>
                  </a:lnTo>
                  <a:lnTo>
                    <a:pt x="1290" y="434"/>
                  </a:lnTo>
                  <a:lnTo>
                    <a:pt x="1258" y="383"/>
                  </a:lnTo>
                  <a:lnTo>
                    <a:pt x="1222" y="334"/>
                  </a:lnTo>
                  <a:lnTo>
                    <a:pt x="1181" y="290"/>
                  </a:lnTo>
                  <a:lnTo>
                    <a:pt x="1181" y="290"/>
                  </a:lnTo>
                  <a:lnTo>
                    <a:pt x="1137" y="250"/>
                  </a:lnTo>
                  <a:lnTo>
                    <a:pt x="1088" y="214"/>
                  </a:lnTo>
                  <a:lnTo>
                    <a:pt x="1036" y="182"/>
                  </a:lnTo>
                  <a:lnTo>
                    <a:pt x="982" y="155"/>
                  </a:lnTo>
                  <a:lnTo>
                    <a:pt x="923" y="134"/>
                  </a:lnTo>
                  <a:lnTo>
                    <a:pt x="862" y="118"/>
                  </a:lnTo>
                  <a:lnTo>
                    <a:pt x="801" y="109"/>
                  </a:lnTo>
                  <a:lnTo>
                    <a:pt x="736" y="106"/>
                  </a:lnTo>
                  <a:close/>
                  <a:moveTo>
                    <a:pt x="736" y="0"/>
                  </a:moveTo>
                  <a:lnTo>
                    <a:pt x="803" y="3"/>
                  </a:lnTo>
                  <a:lnTo>
                    <a:pt x="869" y="11"/>
                  </a:lnTo>
                  <a:lnTo>
                    <a:pt x="931" y="26"/>
                  </a:lnTo>
                  <a:lnTo>
                    <a:pt x="993" y="46"/>
                  </a:lnTo>
                  <a:lnTo>
                    <a:pt x="1051" y="71"/>
                  </a:lnTo>
                  <a:lnTo>
                    <a:pt x="1107" y="101"/>
                  </a:lnTo>
                  <a:lnTo>
                    <a:pt x="1160" y="135"/>
                  </a:lnTo>
                  <a:lnTo>
                    <a:pt x="1210" y="173"/>
                  </a:lnTo>
                  <a:lnTo>
                    <a:pt x="1256" y="216"/>
                  </a:lnTo>
                  <a:lnTo>
                    <a:pt x="1299" y="262"/>
                  </a:lnTo>
                  <a:lnTo>
                    <a:pt x="1337" y="311"/>
                  </a:lnTo>
                  <a:lnTo>
                    <a:pt x="1371" y="365"/>
                  </a:lnTo>
                  <a:lnTo>
                    <a:pt x="1401" y="420"/>
                  </a:lnTo>
                  <a:lnTo>
                    <a:pt x="1426" y="479"/>
                  </a:lnTo>
                  <a:lnTo>
                    <a:pt x="1446" y="540"/>
                  </a:lnTo>
                  <a:lnTo>
                    <a:pt x="1461" y="603"/>
                  </a:lnTo>
                  <a:lnTo>
                    <a:pt x="1469" y="668"/>
                  </a:lnTo>
                  <a:lnTo>
                    <a:pt x="1472" y="735"/>
                  </a:lnTo>
                  <a:lnTo>
                    <a:pt x="1469" y="802"/>
                  </a:lnTo>
                  <a:lnTo>
                    <a:pt x="1461" y="868"/>
                  </a:lnTo>
                  <a:lnTo>
                    <a:pt x="1445" y="930"/>
                  </a:lnTo>
                  <a:lnTo>
                    <a:pt x="1426" y="992"/>
                  </a:lnTo>
                  <a:lnTo>
                    <a:pt x="1401" y="1050"/>
                  </a:lnTo>
                  <a:lnTo>
                    <a:pt x="1371" y="1107"/>
                  </a:lnTo>
                  <a:lnTo>
                    <a:pt x="1337" y="1159"/>
                  </a:lnTo>
                  <a:lnTo>
                    <a:pt x="1299" y="1210"/>
                  </a:lnTo>
                  <a:lnTo>
                    <a:pt x="1256" y="1256"/>
                  </a:lnTo>
                  <a:lnTo>
                    <a:pt x="1210" y="1298"/>
                  </a:lnTo>
                  <a:lnTo>
                    <a:pt x="1160" y="1336"/>
                  </a:lnTo>
                  <a:lnTo>
                    <a:pt x="1107" y="1371"/>
                  </a:lnTo>
                  <a:lnTo>
                    <a:pt x="1051" y="1400"/>
                  </a:lnTo>
                  <a:lnTo>
                    <a:pt x="993" y="1424"/>
                  </a:lnTo>
                  <a:lnTo>
                    <a:pt x="931" y="1445"/>
                  </a:lnTo>
                  <a:lnTo>
                    <a:pt x="869" y="1459"/>
                  </a:lnTo>
                  <a:lnTo>
                    <a:pt x="803" y="1467"/>
                  </a:lnTo>
                  <a:lnTo>
                    <a:pt x="736" y="1470"/>
                  </a:lnTo>
                  <a:lnTo>
                    <a:pt x="669" y="1467"/>
                  </a:lnTo>
                  <a:lnTo>
                    <a:pt x="603" y="1459"/>
                  </a:lnTo>
                  <a:lnTo>
                    <a:pt x="541" y="1445"/>
                  </a:lnTo>
                  <a:lnTo>
                    <a:pt x="479" y="1424"/>
                  </a:lnTo>
                  <a:lnTo>
                    <a:pt x="420" y="1400"/>
                  </a:lnTo>
                  <a:lnTo>
                    <a:pt x="364" y="1371"/>
                  </a:lnTo>
                  <a:lnTo>
                    <a:pt x="311" y="1336"/>
                  </a:lnTo>
                  <a:lnTo>
                    <a:pt x="261" y="1298"/>
                  </a:lnTo>
                  <a:lnTo>
                    <a:pt x="215" y="1256"/>
                  </a:lnTo>
                  <a:lnTo>
                    <a:pt x="173" y="1210"/>
                  </a:lnTo>
                  <a:lnTo>
                    <a:pt x="135" y="1159"/>
                  </a:lnTo>
                  <a:lnTo>
                    <a:pt x="100" y="1107"/>
                  </a:lnTo>
                  <a:lnTo>
                    <a:pt x="71" y="1050"/>
                  </a:lnTo>
                  <a:lnTo>
                    <a:pt x="46" y="992"/>
                  </a:lnTo>
                  <a:lnTo>
                    <a:pt x="26" y="930"/>
                  </a:lnTo>
                  <a:lnTo>
                    <a:pt x="11" y="868"/>
                  </a:lnTo>
                  <a:lnTo>
                    <a:pt x="3" y="802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11" y="604"/>
                  </a:lnTo>
                  <a:lnTo>
                    <a:pt x="26" y="541"/>
                  </a:lnTo>
                  <a:lnTo>
                    <a:pt x="45" y="481"/>
                  </a:lnTo>
                  <a:lnTo>
                    <a:pt x="69" y="423"/>
                  </a:lnTo>
                  <a:lnTo>
                    <a:pt x="99" y="367"/>
                  </a:lnTo>
                  <a:lnTo>
                    <a:pt x="133" y="314"/>
                  </a:lnTo>
                  <a:lnTo>
                    <a:pt x="170" y="265"/>
                  </a:lnTo>
                  <a:lnTo>
                    <a:pt x="212" y="219"/>
                  </a:lnTo>
                  <a:lnTo>
                    <a:pt x="215" y="216"/>
                  </a:lnTo>
                  <a:lnTo>
                    <a:pt x="261" y="173"/>
                  </a:lnTo>
                  <a:lnTo>
                    <a:pt x="311" y="135"/>
                  </a:lnTo>
                  <a:lnTo>
                    <a:pt x="364" y="101"/>
                  </a:lnTo>
                  <a:lnTo>
                    <a:pt x="420" y="71"/>
                  </a:lnTo>
                  <a:lnTo>
                    <a:pt x="479" y="46"/>
                  </a:lnTo>
                  <a:lnTo>
                    <a:pt x="541" y="26"/>
                  </a:lnTo>
                  <a:lnTo>
                    <a:pt x="603" y="11"/>
                  </a:lnTo>
                  <a:lnTo>
                    <a:pt x="669" y="3"/>
                  </a:lnTo>
                  <a:lnTo>
                    <a:pt x="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"/>
            <p:cNvSpPr>
              <a:spLocks noEditPoints="1"/>
            </p:cNvSpPr>
            <p:nvPr/>
          </p:nvSpPr>
          <p:spPr bwMode="auto">
            <a:xfrm>
              <a:off x="7907338" y="2609851"/>
              <a:ext cx="204788" cy="204788"/>
            </a:xfrm>
            <a:custGeom>
              <a:avLst/>
              <a:gdLst>
                <a:gd name="T0" fmla="*/ 227 w 516"/>
                <a:gd name="T1" fmla="*/ 109 h 516"/>
                <a:gd name="T2" fmla="*/ 173 w 516"/>
                <a:gd name="T3" fmla="*/ 132 h 516"/>
                <a:gd name="T4" fmla="*/ 131 w 516"/>
                <a:gd name="T5" fmla="*/ 173 h 516"/>
                <a:gd name="T6" fmla="*/ 109 w 516"/>
                <a:gd name="T7" fmla="*/ 227 h 516"/>
                <a:gd name="T8" fmla="*/ 109 w 516"/>
                <a:gd name="T9" fmla="*/ 288 h 516"/>
                <a:gd name="T10" fmla="*/ 131 w 516"/>
                <a:gd name="T11" fmla="*/ 342 h 516"/>
                <a:gd name="T12" fmla="*/ 167 w 516"/>
                <a:gd name="T13" fmla="*/ 380 h 516"/>
                <a:gd name="T14" fmla="*/ 210 w 516"/>
                <a:gd name="T15" fmla="*/ 402 h 516"/>
                <a:gd name="T16" fmla="*/ 258 w 516"/>
                <a:gd name="T17" fmla="*/ 410 h 516"/>
                <a:gd name="T18" fmla="*/ 317 w 516"/>
                <a:gd name="T19" fmla="*/ 398 h 516"/>
                <a:gd name="T20" fmla="*/ 365 w 516"/>
                <a:gd name="T21" fmla="*/ 365 h 516"/>
                <a:gd name="T22" fmla="*/ 398 w 516"/>
                <a:gd name="T23" fmla="*/ 316 h 516"/>
                <a:gd name="T24" fmla="*/ 410 w 516"/>
                <a:gd name="T25" fmla="*/ 257 h 516"/>
                <a:gd name="T26" fmla="*/ 398 w 516"/>
                <a:gd name="T27" fmla="*/ 198 h 516"/>
                <a:gd name="T28" fmla="*/ 365 w 516"/>
                <a:gd name="T29" fmla="*/ 150 h 516"/>
                <a:gd name="T30" fmla="*/ 317 w 516"/>
                <a:gd name="T31" fmla="*/ 117 h 516"/>
                <a:gd name="T32" fmla="*/ 258 w 516"/>
                <a:gd name="T33" fmla="*/ 106 h 516"/>
                <a:gd name="T34" fmla="*/ 293 w 516"/>
                <a:gd name="T35" fmla="*/ 2 h 516"/>
                <a:gd name="T36" fmla="*/ 359 w 516"/>
                <a:gd name="T37" fmla="*/ 20 h 516"/>
                <a:gd name="T38" fmla="*/ 415 w 516"/>
                <a:gd name="T39" fmla="*/ 54 h 516"/>
                <a:gd name="T40" fmla="*/ 461 w 516"/>
                <a:gd name="T41" fmla="*/ 100 h 516"/>
                <a:gd name="T42" fmla="*/ 495 w 516"/>
                <a:gd name="T43" fmla="*/ 157 h 516"/>
                <a:gd name="T44" fmla="*/ 513 w 516"/>
                <a:gd name="T45" fmla="*/ 222 h 516"/>
                <a:gd name="T46" fmla="*/ 513 w 516"/>
                <a:gd name="T47" fmla="*/ 293 h 516"/>
                <a:gd name="T48" fmla="*/ 495 w 516"/>
                <a:gd name="T49" fmla="*/ 357 h 516"/>
                <a:gd name="T50" fmla="*/ 461 w 516"/>
                <a:gd name="T51" fmla="*/ 415 h 516"/>
                <a:gd name="T52" fmla="*/ 415 w 516"/>
                <a:gd name="T53" fmla="*/ 461 h 516"/>
                <a:gd name="T54" fmla="*/ 359 w 516"/>
                <a:gd name="T55" fmla="*/ 495 h 516"/>
                <a:gd name="T56" fmla="*/ 293 w 516"/>
                <a:gd name="T57" fmla="*/ 513 h 516"/>
                <a:gd name="T58" fmla="*/ 223 w 516"/>
                <a:gd name="T59" fmla="*/ 513 h 516"/>
                <a:gd name="T60" fmla="*/ 157 w 516"/>
                <a:gd name="T61" fmla="*/ 495 h 516"/>
                <a:gd name="T62" fmla="*/ 100 w 516"/>
                <a:gd name="T63" fmla="*/ 461 h 516"/>
                <a:gd name="T64" fmla="*/ 53 w 516"/>
                <a:gd name="T65" fmla="*/ 415 h 516"/>
                <a:gd name="T66" fmla="*/ 20 w 516"/>
                <a:gd name="T67" fmla="*/ 357 h 516"/>
                <a:gd name="T68" fmla="*/ 2 w 516"/>
                <a:gd name="T69" fmla="*/ 293 h 516"/>
                <a:gd name="T70" fmla="*/ 2 w 516"/>
                <a:gd name="T71" fmla="*/ 222 h 516"/>
                <a:gd name="T72" fmla="*/ 20 w 516"/>
                <a:gd name="T73" fmla="*/ 157 h 516"/>
                <a:gd name="T74" fmla="*/ 53 w 516"/>
                <a:gd name="T75" fmla="*/ 100 h 516"/>
                <a:gd name="T76" fmla="*/ 100 w 516"/>
                <a:gd name="T77" fmla="*/ 54 h 516"/>
                <a:gd name="T78" fmla="*/ 157 w 516"/>
                <a:gd name="T79" fmla="*/ 20 h 516"/>
                <a:gd name="T80" fmla="*/ 223 w 516"/>
                <a:gd name="T81" fmla="*/ 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516">
                  <a:moveTo>
                    <a:pt x="258" y="106"/>
                  </a:moveTo>
                  <a:lnTo>
                    <a:pt x="227" y="109"/>
                  </a:lnTo>
                  <a:lnTo>
                    <a:pt x="198" y="117"/>
                  </a:lnTo>
                  <a:lnTo>
                    <a:pt x="173" y="132"/>
                  </a:lnTo>
                  <a:lnTo>
                    <a:pt x="150" y="150"/>
                  </a:lnTo>
                  <a:lnTo>
                    <a:pt x="131" y="173"/>
                  </a:lnTo>
                  <a:lnTo>
                    <a:pt x="118" y="198"/>
                  </a:lnTo>
                  <a:lnTo>
                    <a:pt x="109" y="227"/>
                  </a:lnTo>
                  <a:lnTo>
                    <a:pt x="106" y="257"/>
                  </a:lnTo>
                  <a:lnTo>
                    <a:pt x="109" y="288"/>
                  </a:lnTo>
                  <a:lnTo>
                    <a:pt x="118" y="316"/>
                  </a:lnTo>
                  <a:lnTo>
                    <a:pt x="131" y="342"/>
                  </a:lnTo>
                  <a:lnTo>
                    <a:pt x="150" y="365"/>
                  </a:lnTo>
                  <a:lnTo>
                    <a:pt x="167" y="380"/>
                  </a:lnTo>
                  <a:lnTo>
                    <a:pt x="188" y="392"/>
                  </a:lnTo>
                  <a:lnTo>
                    <a:pt x="210" y="402"/>
                  </a:lnTo>
                  <a:lnTo>
                    <a:pt x="233" y="408"/>
                  </a:lnTo>
                  <a:lnTo>
                    <a:pt x="258" y="410"/>
                  </a:lnTo>
                  <a:lnTo>
                    <a:pt x="289" y="407"/>
                  </a:lnTo>
                  <a:lnTo>
                    <a:pt x="317" y="398"/>
                  </a:lnTo>
                  <a:lnTo>
                    <a:pt x="342" y="383"/>
                  </a:lnTo>
                  <a:lnTo>
                    <a:pt x="365" y="365"/>
                  </a:lnTo>
                  <a:lnTo>
                    <a:pt x="383" y="342"/>
                  </a:lnTo>
                  <a:lnTo>
                    <a:pt x="398" y="316"/>
                  </a:lnTo>
                  <a:lnTo>
                    <a:pt x="407" y="288"/>
                  </a:lnTo>
                  <a:lnTo>
                    <a:pt x="410" y="257"/>
                  </a:lnTo>
                  <a:lnTo>
                    <a:pt x="407" y="227"/>
                  </a:lnTo>
                  <a:lnTo>
                    <a:pt x="398" y="198"/>
                  </a:lnTo>
                  <a:lnTo>
                    <a:pt x="383" y="173"/>
                  </a:lnTo>
                  <a:lnTo>
                    <a:pt x="365" y="150"/>
                  </a:lnTo>
                  <a:lnTo>
                    <a:pt x="342" y="132"/>
                  </a:lnTo>
                  <a:lnTo>
                    <a:pt x="317" y="117"/>
                  </a:lnTo>
                  <a:lnTo>
                    <a:pt x="289" y="109"/>
                  </a:lnTo>
                  <a:lnTo>
                    <a:pt x="258" y="106"/>
                  </a:lnTo>
                  <a:close/>
                  <a:moveTo>
                    <a:pt x="258" y="0"/>
                  </a:moveTo>
                  <a:lnTo>
                    <a:pt x="293" y="2"/>
                  </a:lnTo>
                  <a:lnTo>
                    <a:pt x="327" y="9"/>
                  </a:lnTo>
                  <a:lnTo>
                    <a:pt x="359" y="20"/>
                  </a:lnTo>
                  <a:lnTo>
                    <a:pt x="387" y="35"/>
                  </a:lnTo>
                  <a:lnTo>
                    <a:pt x="415" y="54"/>
                  </a:lnTo>
                  <a:lnTo>
                    <a:pt x="440" y="75"/>
                  </a:lnTo>
                  <a:lnTo>
                    <a:pt x="461" y="100"/>
                  </a:lnTo>
                  <a:lnTo>
                    <a:pt x="480" y="128"/>
                  </a:lnTo>
                  <a:lnTo>
                    <a:pt x="495" y="157"/>
                  </a:lnTo>
                  <a:lnTo>
                    <a:pt x="507" y="189"/>
                  </a:lnTo>
                  <a:lnTo>
                    <a:pt x="513" y="222"/>
                  </a:lnTo>
                  <a:lnTo>
                    <a:pt x="516" y="257"/>
                  </a:lnTo>
                  <a:lnTo>
                    <a:pt x="513" y="293"/>
                  </a:lnTo>
                  <a:lnTo>
                    <a:pt x="507" y="326"/>
                  </a:lnTo>
                  <a:lnTo>
                    <a:pt x="495" y="357"/>
                  </a:lnTo>
                  <a:lnTo>
                    <a:pt x="480" y="387"/>
                  </a:lnTo>
                  <a:lnTo>
                    <a:pt x="461" y="415"/>
                  </a:lnTo>
                  <a:lnTo>
                    <a:pt x="440" y="440"/>
                  </a:lnTo>
                  <a:lnTo>
                    <a:pt x="415" y="461"/>
                  </a:lnTo>
                  <a:lnTo>
                    <a:pt x="387" y="480"/>
                  </a:lnTo>
                  <a:lnTo>
                    <a:pt x="359" y="495"/>
                  </a:lnTo>
                  <a:lnTo>
                    <a:pt x="327" y="506"/>
                  </a:lnTo>
                  <a:lnTo>
                    <a:pt x="293" y="513"/>
                  </a:lnTo>
                  <a:lnTo>
                    <a:pt x="258" y="516"/>
                  </a:lnTo>
                  <a:lnTo>
                    <a:pt x="223" y="513"/>
                  </a:lnTo>
                  <a:lnTo>
                    <a:pt x="189" y="506"/>
                  </a:lnTo>
                  <a:lnTo>
                    <a:pt x="157" y="495"/>
                  </a:lnTo>
                  <a:lnTo>
                    <a:pt x="127" y="480"/>
                  </a:lnTo>
                  <a:lnTo>
                    <a:pt x="100" y="461"/>
                  </a:lnTo>
                  <a:lnTo>
                    <a:pt x="76" y="440"/>
                  </a:lnTo>
                  <a:lnTo>
                    <a:pt x="53" y="415"/>
                  </a:lnTo>
                  <a:lnTo>
                    <a:pt x="35" y="387"/>
                  </a:lnTo>
                  <a:lnTo>
                    <a:pt x="20" y="357"/>
                  </a:lnTo>
                  <a:lnTo>
                    <a:pt x="9" y="326"/>
                  </a:lnTo>
                  <a:lnTo>
                    <a:pt x="2" y="293"/>
                  </a:lnTo>
                  <a:lnTo>
                    <a:pt x="0" y="257"/>
                  </a:lnTo>
                  <a:lnTo>
                    <a:pt x="2" y="222"/>
                  </a:lnTo>
                  <a:lnTo>
                    <a:pt x="9" y="189"/>
                  </a:lnTo>
                  <a:lnTo>
                    <a:pt x="20" y="157"/>
                  </a:lnTo>
                  <a:lnTo>
                    <a:pt x="35" y="128"/>
                  </a:lnTo>
                  <a:lnTo>
                    <a:pt x="53" y="100"/>
                  </a:lnTo>
                  <a:lnTo>
                    <a:pt x="76" y="75"/>
                  </a:lnTo>
                  <a:lnTo>
                    <a:pt x="100" y="54"/>
                  </a:lnTo>
                  <a:lnTo>
                    <a:pt x="127" y="35"/>
                  </a:lnTo>
                  <a:lnTo>
                    <a:pt x="157" y="20"/>
                  </a:lnTo>
                  <a:lnTo>
                    <a:pt x="189" y="9"/>
                  </a:lnTo>
                  <a:lnTo>
                    <a:pt x="223" y="2"/>
                  </a:lnTo>
                  <a:lnTo>
                    <a:pt x="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2"/>
            <p:cNvSpPr>
              <a:spLocks noEditPoints="1"/>
            </p:cNvSpPr>
            <p:nvPr/>
          </p:nvSpPr>
          <p:spPr bwMode="auto">
            <a:xfrm>
              <a:off x="7834313" y="2813051"/>
              <a:ext cx="349250" cy="190500"/>
            </a:xfrm>
            <a:custGeom>
              <a:avLst/>
              <a:gdLst>
                <a:gd name="T0" fmla="*/ 159 w 883"/>
                <a:gd name="T1" fmla="*/ 141 h 480"/>
                <a:gd name="T2" fmla="*/ 127 w 883"/>
                <a:gd name="T3" fmla="*/ 189 h 480"/>
                <a:gd name="T4" fmla="*/ 143 w 883"/>
                <a:gd name="T5" fmla="*/ 251 h 480"/>
                <a:gd name="T6" fmla="*/ 210 w 883"/>
                <a:gd name="T7" fmla="*/ 305 h 480"/>
                <a:gd name="T8" fmla="*/ 293 w 883"/>
                <a:gd name="T9" fmla="*/ 348 h 480"/>
                <a:gd name="T10" fmla="*/ 389 w 883"/>
                <a:gd name="T11" fmla="*/ 371 h 480"/>
                <a:gd name="T12" fmla="*/ 493 w 883"/>
                <a:gd name="T13" fmla="*/ 371 h 480"/>
                <a:gd name="T14" fmla="*/ 591 w 883"/>
                <a:gd name="T15" fmla="*/ 348 h 480"/>
                <a:gd name="T16" fmla="*/ 673 w 883"/>
                <a:gd name="T17" fmla="*/ 305 h 480"/>
                <a:gd name="T18" fmla="*/ 741 w 883"/>
                <a:gd name="T19" fmla="*/ 251 h 480"/>
                <a:gd name="T20" fmla="*/ 756 w 883"/>
                <a:gd name="T21" fmla="*/ 189 h 480"/>
                <a:gd name="T22" fmla="*/ 737 w 883"/>
                <a:gd name="T23" fmla="*/ 159 h 480"/>
                <a:gd name="T24" fmla="*/ 709 w 883"/>
                <a:gd name="T25" fmla="*/ 122 h 480"/>
                <a:gd name="T26" fmla="*/ 641 w 883"/>
                <a:gd name="T27" fmla="*/ 161 h 480"/>
                <a:gd name="T28" fmla="*/ 566 w 883"/>
                <a:gd name="T29" fmla="*/ 189 h 480"/>
                <a:gd name="T30" fmla="*/ 484 w 883"/>
                <a:gd name="T31" fmla="*/ 205 h 480"/>
                <a:gd name="T32" fmla="*/ 400 w 883"/>
                <a:gd name="T33" fmla="*/ 205 h 480"/>
                <a:gd name="T34" fmla="*/ 318 w 883"/>
                <a:gd name="T35" fmla="*/ 189 h 480"/>
                <a:gd name="T36" fmla="*/ 241 w 883"/>
                <a:gd name="T37" fmla="*/ 162 h 480"/>
                <a:gd name="T38" fmla="*/ 175 w 883"/>
                <a:gd name="T39" fmla="*/ 122 h 480"/>
                <a:gd name="T40" fmla="*/ 734 w 883"/>
                <a:gd name="T41" fmla="*/ 4 h 480"/>
                <a:gd name="T42" fmla="*/ 776 w 883"/>
                <a:gd name="T43" fmla="*/ 39 h 480"/>
                <a:gd name="T44" fmla="*/ 824 w 883"/>
                <a:gd name="T45" fmla="*/ 99 h 480"/>
                <a:gd name="T46" fmla="*/ 848 w 883"/>
                <a:gd name="T47" fmla="*/ 137 h 480"/>
                <a:gd name="T48" fmla="*/ 881 w 883"/>
                <a:gd name="T49" fmla="*/ 211 h 480"/>
                <a:gd name="T50" fmla="*/ 883 w 883"/>
                <a:gd name="T51" fmla="*/ 227 h 480"/>
                <a:gd name="T52" fmla="*/ 873 w 883"/>
                <a:gd name="T53" fmla="*/ 258 h 480"/>
                <a:gd name="T54" fmla="*/ 807 w 883"/>
                <a:gd name="T55" fmla="*/ 334 h 480"/>
                <a:gd name="T56" fmla="*/ 728 w 883"/>
                <a:gd name="T57" fmla="*/ 396 h 480"/>
                <a:gd name="T58" fmla="*/ 639 w 883"/>
                <a:gd name="T59" fmla="*/ 442 h 480"/>
                <a:gd name="T60" fmla="*/ 544 w 883"/>
                <a:gd name="T61" fmla="*/ 470 h 480"/>
                <a:gd name="T62" fmla="*/ 442 w 883"/>
                <a:gd name="T63" fmla="*/ 480 h 480"/>
                <a:gd name="T64" fmla="*/ 340 w 883"/>
                <a:gd name="T65" fmla="*/ 470 h 480"/>
                <a:gd name="T66" fmla="*/ 245 w 883"/>
                <a:gd name="T67" fmla="*/ 442 h 480"/>
                <a:gd name="T68" fmla="*/ 156 w 883"/>
                <a:gd name="T69" fmla="*/ 396 h 480"/>
                <a:gd name="T70" fmla="*/ 76 w 883"/>
                <a:gd name="T71" fmla="*/ 334 h 480"/>
                <a:gd name="T72" fmla="*/ 10 w 883"/>
                <a:gd name="T73" fmla="*/ 258 h 480"/>
                <a:gd name="T74" fmla="*/ 0 w 883"/>
                <a:gd name="T75" fmla="*/ 227 h 480"/>
                <a:gd name="T76" fmla="*/ 17 w 883"/>
                <a:gd name="T77" fmla="*/ 173 h 480"/>
                <a:gd name="T78" fmla="*/ 56 w 883"/>
                <a:gd name="T79" fmla="*/ 103 h 480"/>
                <a:gd name="T80" fmla="*/ 107 w 883"/>
                <a:gd name="T81" fmla="*/ 40 h 480"/>
                <a:gd name="T82" fmla="*/ 149 w 883"/>
                <a:gd name="T83" fmla="*/ 4 h 480"/>
                <a:gd name="T84" fmla="*/ 178 w 883"/>
                <a:gd name="T85" fmla="*/ 0 h 480"/>
                <a:gd name="T86" fmla="*/ 206 w 883"/>
                <a:gd name="T87" fmla="*/ 12 h 480"/>
                <a:gd name="T88" fmla="*/ 275 w 883"/>
                <a:gd name="T89" fmla="*/ 60 h 480"/>
                <a:gd name="T90" fmla="*/ 356 w 883"/>
                <a:gd name="T91" fmla="*/ 91 h 480"/>
                <a:gd name="T92" fmla="*/ 442 w 883"/>
                <a:gd name="T93" fmla="*/ 101 h 480"/>
                <a:gd name="T94" fmla="*/ 528 w 883"/>
                <a:gd name="T95" fmla="*/ 91 h 480"/>
                <a:gd name="T96" fmla="*/ 607 w 883"/>
                <a:gd name="T97" fmla="*/ 61 h 480"/>
                <a:gd name="T98" fmla="*/ 677 w 883"/>
                <a:gd name="T99" fmla="*/ 13 h 480"/>
                <a:gd name="T100" fmla="*/ 704 w 883"/>
                <a:gd name="T10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480">
                  <a:moveTo>
                    <a:pt x="175" y="122"/>
                  </a:moveTo>
                  <a:lnTo>
                    <a:pt x="159" y="141"/>
                  </a:lnTo>
                  <a:lnTo>
                    <a:pt x="144" y="162"/>
                  </a:lnTo>
                  <a:lnTo>
                    <a:pt x="127" y="189"/>
                  </a:lnTo>
                  <a:lnTo>
                    <a:pt x="113" y="219"/>
                  </a:lnTo>
                  <a:lnTo>
                    <a:pt x="143" y="251"/>
                  </a:lnTo>
                  <a:lnTo>
                    <a:pt x="175" y="280"/>
                  </a:lnTo>
                  <a:lnTo>
                    <a:pt x="210" y="305"/>
                  </a:lnTo>
                  <a:lnTo>
                    <a:pt x="248" y="328"/>
                  </a:lnTo>
                  <a:lnTo>
                    <a:pt x="293" y="348"/>
                  </a:lnTo>
                  <a:lnTo>
                    <a:pt x="340" y="362"/>
                  </a:lnTo>
                  <a:lnTo>
                    <a:pt x="389" y="371"/>
                  </a:lnTo>
                  <a:lnTo>
                    <a:pt x="442" y="374"/>
                  </a:lnTo>
                  <a:lnTo>
                    <a:pt x="493" y="371"/>
                  </a:lnTo>
                  <a:lnTo>
                    <a:pt x="544" y="362"/>
                  </a:lnTo>
                  <a:lnTo>
                    <a:pt x="591" y="348"/>
                  </a:lnTo>
                  <a:lnTo>
                    <a:pt x="635" y="328"/>
                  </a:lnTo>
                  <a:lnTo>
                    <a:pt x="673" y="305"/>
                  </a:lnTo>
                  <a:lnTo>
                    <a:pt x="709" y="280"/>
                  </a:lnTo>
                  <a:lnTo>
                    <a:pt x="741" y="251"/>
                  </a:lnTo>
                  <a:lnTo>
                    <a:pt x="771" y="219"/>
                  </a:lnTo>
                  <a:lnTo>
                    <a:pt x="756" y="189"/>
                  </a:lnTo>
                  <a:lnTo>
                    <a:pt x="740" y="162"/>
                  </a:lnTo>
                  <a:lnTo>
                    <a:pt x="737" y="159"/>
                  </a:lnTo>
                  <a:lnTo>
                    <a:pt x="724" y="139"/>
                  </a:lnTo>
                  <a:lnTo>
                    <a:pt x="709" y="122"/>
                  </a:lnTo>
                  <a:lnTo>
                    <a:pt x="676" y="143"/>
                  </a:lnTo>
                  <a:lnTo>
                    <a:pt x="641" y="161"/>
                  </a:lnTo>
                  <a:lnTo>
                    <a:pt x="605" y="176"/>
                  </a:lnTo>
                  <a:lnTo>
                    <a:pt x="566" y="189"/>
                  </a:lnTo>
                  <a:lnTo>
                    <a:pt x="525" y="199"/>
                  </a:lnTo>
                  <a:lnTo>
                    <a:pt x="484" y="205"/>
                  </a:lnTo>
                  <a:lnTo>
                    <a:pt x="442" y="207"/>
                  </a:lnTo>
                  <a:lnTo>
                    <a:pt x="400" y="205"/>
                  </a:lnTo>
                  <a:lnTo>
                    <a:pt x="358" y="199"/>
                  </a:lnTo>
                  <a:lnTo>
                    <a:pt x="318" y="189"/>
                  </a:lnTo>
                  <a:lnTo>
                    <a:pt x="278" y="176"/>
                  </a:lnTo>
                  <a:lnTo>
                    <a:pt x="241" y="162"/>
                  </a:lnTo>
                  <a:lnTo>
                    <a:pt x="208" y="143"/>
                  </a:lnTo>
                  <a:lnTo>
                    <a:pt x="175" y="122"/>
                  </a:lnTo>
                  <a:close/>
                  <a:moveTo>
                    <a:pt x="719" y="0"/>
                  </a:moveTo>
                  <a:lnTo>
                    <a:pt x="734" y="4"/>
                  </a:lnTo>
                  <a:lnTo>
                    <a:pt x="747" y="12"/>
                  </a:lnTo>
                  <a:lnTo>
                    <a:pt x="776" y="39"/>
                  </a:lnTo>
                  <a:lnTo>
                    <a:pt x="802" y="68"/>
                  </a:lnTo>
                  <a:lnTo>
                    <a:pt x="824" y="99"/>
                  </a:lnTo>
                  <a:lnTo>
                    <a:pt x="827" y="103"/>
                  </a:lnTo>
                  <a:lnTo>
                    <a:pt x="848" y="137"/>
                  </a:lnTo>
                  <a:lnTo>
                    <a:pt x="865" y="173"/>
                  </a:lnTo>
                  <a:lnTo>
                    <a:pt x="881" y="211"/>
                  </a:lnTo>
                  <a:lnTo>
                    <a:pt x="880" y="211"/>
                  </a:lnTo>
                  <a:lnTo>
                    <a:pt x="883" y="227"/>
                  </a:lnTo>
                  <a:lnTo>
                    <a:pt x="881" y="243"/>
                  </a:lnTo>
                  <a:lnTo>
                    <a:pt x="873" y="258"/>
                  </a:lnTo>
                  <a:lnTo>
                    <a:pt x="842" y="297"/>
                  </a:lnTo>
                  <a:lnTo>
                    <a:pt x="807" y="334"/>
                  </a:lnTo>
                  <a:lnTo>
                    <a:pt x="769" y="367"/>
                  </a:lnTo>
                  <a:lnTo>
                    <a:pt x="728" y="396"/>
                  </a:lnTo>
                  <a:lnTo>
                    <a:pt x="683" y="422"/>
                  </a:lnTo>
                  <a:lnTo>
                    <a:pt x="639" y="442"/>
                  </a:lnTo>
                  <a:lnTo>
                    <a:pt x="592" y="457"/>
                  </a:lnTo>
                  <a:lnTo>
                    <a:pt x="544" y="470"/>
                  </a:lnTo>
                  <a:lnTo>
                    <a:pt x="493" y="477"/>
                  </a:lnTo>
                  <a:lnTo>
                    <a:pt x="442" y="480"/>
                  </a:lnTo>
                  <a:lnTo>
                    <a:pt x="391" y="477"/>
                  </a:lnTo>
                  <a:lnTo>
                    <a:pt x="340" y="470"/>
                  </a:lnTo>
                  <a:lnTo>
                    <a:pt x="291" y="457"/>
                  </a:lnTo>
                  <a:lnTo>
                    <a:pt x="245" y="442"/>
                  </a:lnTo>
                  <a:lnTo>
                    <a:pt x="199" y="422"/>
                  </a:lnTo>
                  <a:lnTo>
                    <a:pt x="156" y="396"/>
                  </a:lnTo>
                  <a:lnTo>
                    <a:pt x="115" y="367"/>
                  </a:lnTo>
                  <a:lnTo>
                    <a:pt x="76" y="334"/>
                  </a:lnTo>
                  <a:lnTo>
                    <a:pt x="42" y="297"/>
                  </a:lnTo>
                  <a:lnTo>
                    <a:pt x="10" y="258"/>
                  </a:lnTo>
                  <a:lnTo>
                    <a:pt x="3" y="244"/>
                  </a:lnTo>
                  <a:lnTo>
                    <a:pt x="0" y="227"/>
                  </a:lnTo>
                  <a:lnTo>
                    <a:pt x="3" y="211"/>
                  </a:lnTo>
                  <a:lnTo>
                    <a:pt x="17" y="173"/>
                  </a:lnTo>
                  <a:lnTo>
                    <a:pt x="36" y="137"/>
                  </a:lnTo>
                  <a:lnTo>
                    <a:pt x="56" y="103"/>
                  </a:lnTo>
                  <a:lnTo>
                    <a:pt x="80" y="70"/>
                  </a:lnTo>
                  <a:lnTo>
                    <a:pt x="107" y="40"/>
                  </a:lnTo>
                  <a:lnTo>
                    <a:pt x="136" y="12"/>
                  </a:lnTo>
                  <a:lnTo>
                    <a:pt x="149" y="4"/>
                  </a:lnTo>
                  <a:lnTo>
                    <a:pt x="163" y="0"/>
                  </a:lnTo>
                  <a:lnTo>
                    <a:pt x="178" y="0"/>
                  </a:lnTo>
                  <a:lnTo>
                    <a:pt x="192" y="4"/>
                  </a:lnTo>
                  <a:lnTo>
                    <a:pt x="206" y="12"/>
                  </a:lnTo>
                  <a:lnTo>
                    <a:pt x="239" y="39"/>
                  </a:lnTo>
                  <a:lnTo>
                    <a:pt x="275" y="60"/>
                  </a:lnTo>
                  <a:lnTo>
                    <a:pt x="315" y="79"/>
                  </a:lnTo>
                  <a:lnTo>
                    <a:pt x="356" y="91"/>
                  </a:lnTo>
                  <a:lnTo>
                    <a:pt x="398" y="98"/>
                  </a:lnTo>
                  <a:lnTo>
                    <a:pt x="442" y="101"/>
                  </a:lnTo>
                  <a:lnTo>
                    <a:pt x="486" y="98"/>
                  </a:lnTo>
                  <a:lnTo>
                    <a:pt x="528" y="91"/>
                  </a:lnTo>
                  <a:lnTo>
                    <a:pt x="568" y="79"/>
                  </a:lnTo>
                  <a:lnTo>
                    <a:pt x="607" y="61"/>
                  </a:lnTo>
                  <a:lnTo>
                    <a:pt x="643" y="39"/>
                  </a:lnTo>
                  <a:lnTo>
                    <a:pt x="677" y="13"/>
                  </a:lnTo>
                  <a:lnTo>
                    <a:pt x="690" y="5"/>
                  </a:lnTo>
                  <a:lnTo>
                    <a:pt x="704" y="0"/>
                  </a:lnTo>
                  <a:lnTo>
                    <a:pt x="7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7337425" y="3151188"/>
              <a:ext cx="584200" cy="584200"/>
            </a:xfrm>
            <a:custGeom>
              <a:avLst/>
              <a:gdLst>
                <a:gd name="T0" fmla="*/ 623 w 1472"/>
                <a:gd name="T1" fmla="*/ 116 h 1471"/>
                <a:gd name="T2" fmla="*/ 466 w 1472"/>
                <a:gd name="T3" fmla="*/ 166 h 1471"/>
                <a:gd name="T4" fmla="*/ 330 w 1472"/>
                <a:gd name="T5" fmla="*/ 253 h 1471"/>
                <a:gd name="T6" fmla="*/ 214 w 1472"/>
                <a:gd name="T7" fmla="*/ 383 h 1471"/>
                <a:gd name="T8" fmla="*/ 135 w 1472"/>
                <a:gd name="T9" fmla="*/ 548 h 1471"/>
                <a:gd name="T10" fmla="*/ 106 w 1472"/>
                <a:gd name="T11" fmla="*/ 736 h 1471"/>
                <a:gd name="T12" fmla="*/ 135 w 1472"/>
                <a:gd name="T13" fmla="*/ 923 h 1471"/>
                <a:gd name="T14" fmla="*/ 214 w 1472"/>
                <a:gd name="T15" fmla="*/ 1087 h 1471"/>
                <a:gd name="T16" fmla="*/ 330 w 1472"/>
                <a:gd name="T17" fmla="*/ 1216 h 1471"/>
                <a:gd name="T18" fmla="*/ 466 w 1472"/>
                <a:gd name="T19" fmla="*/ 1305 h 1471"/>
                <a:gd name="T20" fmla="*/ 623 w 1472"/>
                <a:gd name="T21" fmla="*/ 1355 h 1471"/>
                <a:gd name="T22" fmla="*/ 794 w 1472"/>
                <a:gd name="T23" fmla="*/ 1362 h 1471"/>
                <a:gd name="T24" fmla="*/ 956 w 1472"/>
                <a:gd name="T25" fmla="*/ 1325 h 1471"/>
                <a:gd name="T26" fmla="*/ 1100 w 1472"/>
                <a:gd name="T27" fmla="*/ 1250 h 1471"/>
                <a:gd name="T28" fmla="*/ 1222 w 1472"/>
                <a:gd name="T29" fmla="*/ 1136 h 1471"/>
                <a:gd name="T30" fmla="*/ 1317 w 1472"/>
                <a:gd name="T31" fmla="*/ 980 h 1471"/>
                <a:gd name="T32" fmla="*/ 1363 w 1472"/>
                <a:gd name="T33" fmla="*/ 800 h 1471"/>
                <a:gd name="T34" fmla="*/ 1354 w 1472"/>
                <a:gd name="T35" fmla="*/ 609 h 1471"/>
                <a:gd name="T36" fmla="*/ 1290 w 1472"/>
                <a:gd name="T37" fmla="*/ 435 h 1471"/>
                <a:gd name="T38" fmla="*/ 1182 w 1472"/>
                <a:gd name="T39" fmla="*/ 290 h 1471"/>
                <a:gd name="T40" fmla="*/ 1037 w 1472"/>
                <a:gd name="T41" fmla="*/ 181 h 1471"/>
                <a:gd name="T42" fmla="*/ 863 w 1472"/>
                <a:gd name="T43" fmla="*/ 119 h 1471"/>
                <a:gd name="T44" fmla="*/ 736 w 1472"/>
                <a:gd name="T45" fmla="*/ 0 h 1471"/>
                <a:gd name="T46" fmla="*/ 932 w 1472"/>
                <a:gd name="T47" fmla="*/ 26 h 1471"/>
                <a:gd name="T48" fmla="*/ 1108 w 1472"/>
                <a:gd name="T49" fmla="*/ 100 h 1471"/>
                <a:gd name="T50" fmla="*/ 1257 w 1472"/>
                <a:gd name="T51" fmla="*/ 215 h 1471"/>
                <a:gd name="T52" fmla="*/ 1372 w 1472"/>
                <a:gd name="T53" fmla="*/ 364 h 1471"/>
                <a:gd name="T54" fmla="*/ 1446 w 1472"/>
                <a:gd name="T55" fmla="*/ 540 h 1471"/>
                <a:gd name="T56" fmla="*/ 1472 w 1472"/>
                <a:gd name="T57" fmla="*/ 736 h 1471"/>
                <a:gd name="T58" fmla="*/ 1446 w 1472"/>
                <a:gd name="T59" fmla="*/ 931 h 1471"/>
                <a:gd name="T60" fmla="*/ 1372 w 1472"/>
                <a:gd name="T61" fmla="*/ 1107 h 1471"/>
                <a:gd name="T62" fmla="*/ 1257 w 1472"/>
                <a:gd name="T63" fmla="*/ 1255 h 1471"/>
                <a:gd name="T64" fmla="*/ 1108 w 1472"/>
                <a:gd name="T65" fmla="*/ 1370 h 1471"/>
                <a:gd name="T66" fmla="*/ 932 w 1472"/>
                <a:gd name="T67" fmla="*/ 1444 h 1471"/>
                <a:gd name="T68" fmla="*/ 736 w 1472"/>
                <a:gd name="T69" fmla="*/ 1471 h 1471"/>
                <a:gd name="T70" fmla="*/ 541 w 1472"/>
                <a:gd name="T71" fmla="*/ 1444 h 1471"/>
                <a:gd name="T72" fmla="*/ 365 w 1472"/>
                <a:gd name="T73" fmla="*/ 1370 h 1471"/>
                <a:gd name="T74" fmla="*/ 216 w 1472"/>
                <a:gd name="T75" fmla="*/ 1255 h 1471"/>
                <a:gd name="T76" fmla="*/ 101 w 1472"/>
                <a:gd name="T77" fmla="*/ 1107 h 1471"/>
                <a:gd name="T78" fmla="*/ 27 w 1472"/>
                <a:gd name="T79" fmla="*/ 931 h 1471"/>
                <a:gd name="T80" fmla="*/ 0 w 1472"/>
                <a:gd name="T81" fmla="*/ 736 h 1471"/>
                <a:gd name="T82" fmla="*/ 27 w 1472"/>
                <a:gd name="T83" fmla="*/ 540 h 1471"/>
                <a:gd name="T84" fmla="*/ 101 w 1472"/>
                <a:gd name="T85" fmla="*/ 364 h 1471"/>
                <a:gd name="T86" fmla="*/ 216 w 1472"/>
                <a:gd name="T87" fmla="*/ 215 h 1471"/>
                <a:gd name="T88" fmla="*/ 365 w 1472"/>
                <a:gd name="T89" fmla="*/ 100 h 1471"/>
                <a:gd name="T90" fmla="*/ 541 w 1472"/>
                <a:gd name="T91" fmla="*/ 26 h 1471"/>
                <a:gd name="T92" fmla="*/ 736 w 1472"/>
                <a:gd name="T93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72" h="1471">
                  <a:moveTo>
                    <a:pt x="736" y="105"/>
                  </a:moveTo>
                  <a:lnTo>
                    <a:pt x="678" y="109"/>
                  </a:lnTo>
                  <a:lnTo>
                    <a:pt x="623" y="116"/>
                  </a:lnTo>
                  <a:lnTo>
                    <a:pt x="568" y="128"/>
                  </a:lnTo>
                  <a:lnTo>
                    <a:pt x="516" y="145"/>
                  </a:lnTo>
                  <a:lnTo>
                    <a:pt x="466" y="166"/>
                  </a:lnTo>
                  <a:lnTo>
                    <a:pt x="418" y="192"/>
                  </a:lnTo>
                  <a:lnTo>
                    <a:pt x="373" y="220"/>
                  </a:lnTo>
                  <a:lnTo>
                    <a:pt x="330" y="253"/>
                  </a:lnTo>
                  <a:lnTo>
                    <a:pt x="291" y="290"/>
                  </a:lnTo>
                  <a:lnTo>
                    <a:pt x="250" y="334"/>
                  </a:lnTo>
                  <a:lnTo>
                    <a:pt x="214" y="383"/>
                  </a:lnTo>
                  <a:lnTo>
                    <a:pt x="182" y="435"/>
                  </a:lnTo>
                  <a:lnTo>
                    <a:pt x="155" y="490"/>
                  </a:lnTo>
                  <a:lnTo>
                    <a:pt x="135" y="548"/>
                  </a:lnTo>
                  <a:lnTo>
                    <a:pt x="119" y="609"/>
                  </a:lnTo>
                  <a:lnTo>
                    <a:pt x="109" y="671"/>
                  </a:lnTo>
                  <a:lnTo>
                    <a:pt x="106" y="736"/>
                  </a:lnTo>
                  <a:lnTo>
                    <a:pt x="109" y="800"/>
                  </a:lnTo>
                  <a:lnTo>
                    <a:pt x="119" y="862"/>
                  </a:lnTo>
                  <a:lnTo>
                    <a:pt x="135" y="923"/>
                  </a:lnTo>
                  <a:lnTo>
                    <a:pt x="155" y="980"/>
                  </a:lnTo>
                  <a:lnTo>
                    <a:pt x="182" y="1036"/>
                  </a:lnTo>
                  <a:lnTo>
                    <a:pt x="214" y="1087"/>
                  </a:lnTo>
                  <a:lnTo>
                    <a:pt x="250" y="1136"/>
                  </a:lnTo>
                  <a:lnTo>
                    <a:pt x="291" y="1180"/>
                  </a:lnTo>
                  <a:lnTo>
                    <a:pt x="330" y="1216"/>
                  </a:lnTo>
                  <a:lnTo>
                    <a:pt x="373" y="1250"/>
                  </a:lnTo>
                  <a:lnTo>
                    <a:pt x="418" y="1279"/>
                  </a:lnTo>
                  <a:lnTo>
                    <a:pt x="466" y="1305"/>
                  </a:lnTo>
                  <a:lnTo>
                    <a:pt x="516" y="1325"/>
                  </a:lnTo>
                  <a:lnTo>
                    <a:pt x="568" y="1343"/>
                  </a:lnTo>
                  <a:lnTo>
                    <a:pt x="623" y="1355"/>
                  </a:lnTo>
                  <a:lnTo>
                    <a:pt x="678" y="1362"/>
                  </a:lnTo>
                  <a:lnTo>
                    <a:pt x="736" y="1365"/>
                  </a:lnTo>
                  <a:lnTo>
                    <a:pt x="794" y="1362"/>
                  </a:lnTo>
                  <a:lnTo>
                    <a:pt x="850" y="1355"/>
                  </a:lnTo>
                  <a:lnTo>
                    <a:pt x="904" y="1343"/>
                  </a:lnTo>
                  <a:lnTo>
                    <a:pt x="956" y="1325"/>
                  </a:lnTo>
                  <a:lnTo>
                    <a:pt x="1006" y="1305"/>
                  </a:lnTo>
                  <a:lnTo>
                    <a:pt x="1055" y="1279"/>
                  </a:lnTo>
                  <a:lnTo>
                    <a:pt x="1100" y="1250"/>
                  </a:lnTo>
                  <a:lnTo>
                    <a:pt x="1142" y="1216"/>
                  </a:lnTo>
                  <a:lnTo>
                    <a:pt x="1182" y="1180"/>
                  </a:lnTo>
                  <a:lnTo>
                    <a:pt x="1222" y="1136"/>
                  </a:lnTo>
                  <a:lnTo>
                    <a:pt x="1259" y="1087"/>
                  </a:lnTo>
                  <a:lnTo>
                    <a:pt x="1290" y="1036"/>
                  </a:lnTo>
                  <a:lnTo>
                    <a:pt x="1317" y="980"/>
                  </a:lnTo>
                  <a:lnTo>
                    <a:pt x="1338" y="923"/>
                  </a:lnTo>
                  <a:lnTo>
                    <a:pt x="1354" y="862"/>
                  </a:lnTo>
                  <a:lnTo>
                    <a:pt x="1363" y="800"/>
                  </a:lnTo>
                  <a:lnTo>
                    <a:pt x="1366" y="736"/>
                  </a:lnTo>
                  <a:lnTo>
                    <a:pt x="1363" y="671"/>
                  </a:lnTo>
                  <a:lnTo>
                    <a:pt x="1354" y="609"/>
                  </a:lnTo>
                  <a:lnTo>
                    <a:pt x="1338" y="548"/>
                  </a:lnTo>
                  <a:lnTo>
                    <a:pt x="1317" y="490"/>
                  </a:lnTo>
                  <a:lnTo>
                    <a:pt x="1290" y="435"/>
                  </a:lnTo>
                  <a:lnTo>
                    <a:pt x="1259" y="383"/>
                  </a:lnTo>
                  <a:lnTo>
                    <a:pt x="1222" y="334"/>
                  </a:lnTo>
                  <a:lnTo>
                    <a:pt x="1182" y="290"/>
                  </a:lnTo>
                  <a:lnTo>
                    <a:pt x="1137" y="249"/>
                  </a:lnTo>
                  <a:lnTo>
                    <a:pt x="1089" y="213"/>
                  </a:lnTo>
                  <a:lnTo>
                    <a:pt x="1037" y="181"/>
                  </a:lnTo>
                  <a:lnTo>
                    <a:pt x="982" y="155"/>
                  </a:lnTo>
                  <a:lnTo>
                    <a:pt x="923" y="134"/>
                  </a:lnTo>
                  <a:lnTo>
                    <a:pt x="863" y="119"/>
                  </a:lnTo>
                  <a:lnTo>
                    <a:pt x="801" y="109"/>
                  </a:lnTo>
                  <a:lnTo>
                    <a:pt x="736" y="105"/>
                  </a:lnTo>
                  <a:close/>
                  <a:moveTo>
                    <a:pt x="736" y="0"/>
                  </a:moveTo>
                  <a:lnTo>
                    <a:pt x="803" y="3"/>
                  </a:lnTo>
                  <a:lnTo>
                    <a:pt x="869" y="12"/>
                  </a:lnTo>
                  <a:lnTo>
                    <a:pt x="932" y="26"/>
                  </a:lnTo>
                  <a:lnTo>
                    <a:pt x="993" y="46"/>
                  </a:lnTo>
                  <a:lnTo>
                    <a:pt x="1052" y="71"/>
                  </a:lnTo>
                  <a:lnTo>
                    <a:pt x="1108" y="100"/>
                  </a:lnTo>
                  <a:lnTo>
                    <a:pt x="1160" y="134"/>
                  </a:lnTo>
                  <a:lnTo>
                    <a:pt x="1211" y="173"/>
                  </a:lnTo>
                  <a:lnTo>
                    <a:pt x="1257" y="215"/>
                  </a:lnTo>
                  <a:lnTo>
                    <a:pt x="1299" y="262"/>
                  </a:lnTo>
                  <a:lnTo>
                    <a:pt x="1338" y="311"/>
                  </a:lnTo>
                  <a:lnTo>
                    <a:pt x="1372" y="364"/>
                  </a:lnTo>
                  <a:lnTo>
                    <a:pt x="1402" y="420"/>
                  </a:lnTo>
                  <a:lnTo>
                    <a:pt x="1427" y="479"/>
                  </a:lnTo>
                  <a:lnTo>
                    <a:pt x="1446" y="540"/>
                  </a:lnTo>
                  <a:lnTo>
                    <a:pt x="1461" y="603"/>
                  </a:lnTo>
                  <a:lnTo>
                    <a:pt x="1470" y="668"/>
                  </a:lnTo>
                  <a:lnTo>
                    <a:pt x="1472" y="736"/>
                  </a:lnTo>
                  <a:lnTo>
                    <a:pt x="1470" y="803"/>
                  </a:lnTo>
                  <a:lnTo>
                    <a:pt x="1461" y="867"/>
                  </a:lnTo>
                  <a:lnTo>
                    <a:pt x="1446" y="931"/>
                  </a:lnTo>
                  <a:lnTo>
                    <a:pt x="1427" y="992"/>
                  </a:lnTo>
                  <a:lnTo>
                    <a:pt x="1402" y="1051"/>
                  </a:lnTo>
                  <a:lnTo>
                    <a:pt x="1372" y="1107"/>
                  </a:lnTo>
                  <a:lnTo>
                    <a:pt x="1338" y="1160"/>
                  </a:lnTo>
                  <a:lnTo>
                    <a:pt x="1299" y="1209"/>
                  </a:lnTo>
                  <a:lnTo>
                    <a:pt x="1257" y="1255"/>
                  </a:lnTo>
                  <a:lnTo>
                    <a:pt x="1211" y="1297"/>
                  </a:lnTo>
                  <a:lnTo>
                    <a:pt x="1160" y="1335"/>
                  </a:lnTo>
                  <a:lnTo>
                    <a:pt x="1108" y="1370"/>
                  </a:lnTo>
                  <a:lnTo>
                    <a:pt x="1052" y="1400"/>
                  </a:lnTo>
                  <a:lnTo>
                    <a:pt x="993" y="1425"/>
                  </a:lnTo>
                  <a:lnTo>
                    <a:pt x="932" y="1444"/>
                  </a:lnTo>
                  <a:lnTo>
                    <a:pt x="869" y="1459"/>
                  </a:lnTo>
                  <a:lnTo>
                    <a:pt x="803" y="1468"/>
                  </a:lnTo>
                  <a:lnTo>
                    <a:pt x="736" y="1471"/>
                  </a:lnTo>
                  <a:lnTo>
                    <a:pt x="669" y="1468"/>
                  </a:lnTo>
                  <a:lnTo>
                    <a:pt x="603" y="1459"/>
                  </a:lnTo>
                  <a:lnTo>
                    <a:pt x="541" y="1444"/>
                  </a:lnTo>
                  <a:lnTo>
                    <a:pt x="479" y="1425"/>
                  </a:lnTo>
                  <a:lnTo>
                    <a:pt x="420" y="1400"/>
                  </a:lnTo>
                  <a:lnTo>
                    <a:pt x="365" y="1370"/>
                  </a:lnTo>
                  <a:lnTo>
                    <a:pt x="311" y="1335"/>
                  </a:lnTo>
                  <a:lnTo>
                    <a:pt x="262" y="1297"/>
                  </a:lnTo>
                  <a:lnTo>
                    <a:pt x="216" y="1255"/>
                  </a:lnTo>
                  <a:lnTo>
                    <a:pt x="174" y="1209"/>
                  </a:lnTo>
                  <a:lnTo>
                    <a:pt x="135" y="1160"/>
                  </a:lnTo>
                  <a:lnTo>
                    <a:pt x="101" y="1107"/>
                  </a:lnTo>
                  <a:lnTo>
                    <a:pt x="71" y="1051"/>
                  </a:lnTo>
                  <a:lnTo>
                    <a:pt x="46" y="992"/>
                  </a:lnTo>
                  <a:lnTo>
                    <a:pt x="27" y="931"/>
                  </a:lnTo>
                  <a:lnTo>
                    <a:pt x="12" y="867"/>
                  </a:lnTo>
                  <a:lnTo>
                    <a:pt x="3" y="803"/>
                  </a:lnTo>
                  <a:lnTo>
                    <a:pt x="0" y="736"/>
                  </a:lnTo>
                  <a:lnTo>
                    <a:pt x="3" y="668"/>
                  </a:lnTo>
                  <a:lnTo>
                    <a:pt x="12" y="603"/>
                  </a:lnTo>
                  <a:lnTo>
                    <a:pt x="27" y="540"/>
                  </a:lnTo>
                  <a:lnTo>
                    <a:pt x="46" y="479"/>
                  </a:lnTo>
                  <a:lnTo>
                    <a:pt x="71" y="420"/>
                  </a:lnTo>
                  <a:lnTo>
                    <a:pt x="101" y="364"/>
                  </a:lnTo>
                  <a:lnTo>
                    <a:pt x="135" y="311"/>
                  </a:lnTo>
                  <a:lnTo>
                    <a:pt x="174" y="262"/>
                  </a:lnTo>
                  <a:lnTo>
                    <a:pt x="216" y="215"/>
                  </a:lnTo>
                  <a:lnTo>
                    <a:pt x="262" y="173"/>
                  </a:lnTo>
                  <a:lnTo>
                    <a:pt x="311" y="134"/>
                  </a:lnTo>
                  <a:lnTo>
                    <a:pt x="365" y="100"/>
                  </a:lnTo>
                  <a:lnTo>
                    <a:pt x="420" y="71"/>
                  </a:lnTo>
                  <a:lnTo>
                    <a:pt x="479" y="46"/>
                  </a:lnTo>
                  <a:lnTo>
                    <a:pt x="541" y="26"/>
                  </a:lnTo>
                  <a:lnTo>
                    <a:pt x="603" y="12"/>
                  </a:lnTo>
                  <a:lnTo>
                    <a:pt x="669" y="3"/>
                  </a:lnTo>
                  <a:lnTo>
                    <a:pt x="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4"/>
            <p:cNvSpPr>
              <a:spLocks noEditPoints="1"/>
            </p:cNvSpPr>
            <p:nvPr/>
          </p:nvSpPr>
          <p:spPr bwMode="auto">
            <a:xfrm>
              <a:off x="7526338" y="3259138"/>
              <a:ext cx="204788" cy="204788"/>
            </a:xfrm>
            <a:custGeom>
              <a:avLst/>
              <a:gdLst>
                <a:gd name="T0" fmla="*/ 227 w 516"/>
                <a:gd name="T1" fmla="*/ 109 h 515"/>
                <a:gd name="T2" fmla="*/ 173 w 516"/>
                <a:gd name="T3" fmla="*/ 131 h 515"/>
                <a:gd name="T4" fmla="*/ 132 w 516"/>
                <a:gd name="T5" fmla="*/ 172 h 515"/>
                <a:gd name="T6" fmla="*/ 109 w 516"/>
                <a:gd name="T7" fmla="*/ 227 h 515"/>
                <a:gd name="T8" fmla="*/ 109 w 516"/>
                <a:gd name="T9" fmla="*/ 288 h 515"/>
                <a:gd name="T10" fmla="*/ 132 w 516"/>
                <a:gd name="T11" fmla="*/ 343 h 515"/>
                <a:gd name="T12" fmla="*/ 173 w 516"/>
                <a:gd name="T13" fmla="*/ 384 h 515"/>
                <a:gd name="T14" fmla="*/ 227 w 516"/>
                <a:gd name="T15" fmla="*/ 406 h 515"/>
                <a:gd name="T16" fmla="*/ 289 w 516"/>
                <a:gd name="T17" fmla="*/ 406 h 515"/>
                <a:gd name="T18" fmla="*/ 343 w 516"/>
                <a:gd name="T19" fmla="*/ 384 h 515"/>
                <a:gd name="T20" fmla="*/ 384 w 516"/>
                <a:gd name="T21" fmla="*/ 343 h 515"/>
                <a:gd name="T22" fmla="*/ 407 w 516"/>
                <a:gd name="T23" fmla="*/ 288 h 515"/>
                <a:gd name="T24" fmla="*/ 407 w 516"/>
                <a:gd name="T25" fmla="*/ 227 h 515"/>
                <a:gd name="T26" fmla="*/ 384 w 516"/>
                <a:gd name="T27" fmla="*/ 172 h 515"/>
                <a:gd name="T28" fmla="*/ 363 w 516"/>
                <a:gd name="T29" fmla="*/ 148 h 515"/>
                <a:gd name="T30" fmla="*/ 316 w 516"/>
                <a:gd name="T31" fmla="*/ 117 h 515"/>
                <a:gd name="T32" fmla="*/ 258 w 516"/>
                <a:gd name="T33" fmla="*/ 106 h 515"/>
                <a:gd name="T34" fmla="*/ 299 w 516"/>
                <a:gd name="T35" fmla="*/ 4 h 515"/>
                <a:gd name="T36" fmla="*/ 374 w 516"/>
                <a:gd name="T37" fmla="*/ 28 h 515"/>
                <a:gd name="T38" fmla="*/ 437 w 516"/>
                <a:gd name="T39" fmla="*/ 73 h 515"/>
                <a:gd name="T40" fmla="*/ 463 w 516"/>
                <a:gd name="T41" fmla="*/ 100 h 515"/>
                <a:gd name="T42" fmla="*/ 495 w 516"/>
                <a:gd name="T43" fmla="*/ 157 h 515"/>
                <a:gd name="T44" fmla="*/ 514 w 516"/>
                <a:gd name="T45" fmla="*/ 223 h 515"/>
                <a:gd name="T46" fmla="*/ 514 w 516"/>
                <a:gd name="T47" fmla="*/ 292 h 515"/>
                <a:gd name="T48" fmla="*/ 495 w 516"/>
                <a:gd name="T49" fmla="*/ 358 h 515"/>
                <a:gd name="T50" fmla="*/ 463 w 516"/>
                <a:gd name="T51" fmla="*/ 416 h 515"/>
                <a:gd name="T52" fmla="*/ 415 w 516"/>
                <a:gd name="T53" fmla="*/ 462 h 515"/>
                <a:gd name="T54" fmla="*/ 359 w 516"/>
                <a:gd name="T55" fmla="*/ 495 h 515"/>
                <a:gd name="T56" fmla="*/ 293 w 516"/>
                <a:gd name="T57" fmla="*/ 513 h 515"/>
                <a:gd name="T58" fmla="*/ 223 w 516"/>
                <a:gd name="T59" fmla="*/ 513 h 515"/>
                <a:gd name="T60" fmla="*/ 158 w 516"/>
                <a:gd name="T61" fmla="*/ 495 h 515"/>
                <a:gd name="T62" fmla="*/ 101 w 516"/>
                <a:gd name="T63" fmla="*/ 462 h 515"/>
                <a:gd name="T64" fmla="*/ 54 w 516"/>
                <a:gd name="T65" fmla="*/ 416 h 515"/>
                <a:gd name="T66" fmla="*/ 21 w 516"/>
                <a:gd name="T67" fmla="*/ 358 h 515"/>
                <a:gd name="T68" fmla="*/ 3 w 516"/>
                <a:gd name="T69" fmla="*/ 292 h 515"/>
                <a:gd name="T70" fmla="*/ 3 w 516"/>
                <a:gd name="T71" fmla="*/ 223 h 515"/>
                <a:gd name="T72" fmla="*/ 21 w 516"/>
                <a:gd name="T73" fmla="*/ 157 h 515"/>
                <a:gd name="T74" fmla="*/ 54 w 516"/>
                <a:gd name="T75" fmla="*/ 100 h 515"/>
                <a:gd name="T76" fmla="*/ 101 w 516"/>
                <a:gd name="T77" fmla="*/ 53 h 515"/>
                <a:gd name="T78" fmla="*/ 158 w 516"/>
                <a:gd name="T79" fmla="*/ 20 h 515"/>
                <a:gd name="T80" fmla="*/ 223 w 516"/>
                <a:gd name="T81" fmla="*/ 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515">
                  <a:moveTo>
                    <a:pt x="258" y="106"/>
                  </a:moveTo>
                  <a:lnTo>
                    <a:pt x="227" y="109"/>
                  </a:lnTo>
                  <a:lnTo>
                    <a:pt x="199" y="118"/>
                  </a:lnTo>
                  <a:lnTo>
                    <a:pt x="173" y="131"/>
                  </a:lnTo>
                  <a:lnTo>
                    <a:pt x="150" y="150"/>
                  </a:lnTo>
                  <a:lnTo>
                    <a:pt x="132" y="172"/>
                  </a:lnTo>
                  <a:lnTo>
                    <a:pt x="118" y="199"/>
                  </a:lnTo>
                  <a:lnTo>
                    <a:pt x="109" y="227"/>
                  </a:lnTo>
                  <a:lnTo>
                    <a:pt x="106" y="258"/>
                  </a:lnTo>
                  <a:lnTo>
                    <a:pt x="109" y="288"/>
                  </a:lnTo>
                  <a:lnTo>
                    <a:pt x="118" y="317"/>
                  </a:lnTo>
                  <a:lnTo>
                    <a:pt x="132" y="343"/>
                  </a:lnTo>
                  <a:lnTo>
                    <a:pt x="150" y="365"/>
                  </a:lnTo>
                  <a:lnTo>
                    <a:pt x="173" y="384"/>
                  </a:lnTo>
                  <a:lnTo>
                    <a:pt x="199" y="397"/>
                  </a:lnTo>
                  <a:lnTo>
                    <a:pt x="227" y="406"/>
                  </a:lnTo>
                  <a:lnTo>
                    <a:pt x="258" y="409"/>
                  </a:lnTo>
                  <a:lnTo>
                    <a:pt x="289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6" y="365"/>
                  </a:lnTo>
                  <a:lnTo>
                    <a:pt x="384" y="343"/>
                  </a:lnTo>
                  <a:lnTo>
                    <a:pt x="398" y="317"/>
                  </a:lnTo>
                  <a:lnTo>
                    <a:pt x="407" y="288"/>
                  </a:lnTo>
                  <a:lnTo>
                    <a:pt x="410" y="258"/>
                  </a:lnTo>
                  <a:lnTo>
                    <a:pt x="407" y="227"/>
                  </a:lnTo>
                  <a:lnTo>
                    <a:pt x="398" y="199"/>
                  </a:lnTo>
                  <a:lnTo>
                    <a:pt x="384" y="172"/>
                  </a:lnTo>
                  <a:lnTo>
                    <a:pt x="366" y="150"/>
                  </a:lnTo>
                  <a:lnTo>
                    <a:pt x="363" y="148"/>
                  </a:lnTo>
                  <a:lnTo>
                    <a:pt x="341" y="130"/>
                  </a:lnTo>
                  <a:lnTo>
                    <a:pt x="316" y="117"/>
                  </a:lnTo>
                  <a:lnTo>
                    <a:pt x="288" y="109"/>
                  </a:lnTo>
                  <a:lnTo>
                    <a:pt x="258" y="106"/>
                  </a:lnTo>
                  <a:close/>
                  <a:moveTo>
                    <a:pt x="258" y="0"/>
                  </a:moveTo>
                  <a:lnTo>
                    <a:pt x="299" y="4"/>
                  </a:lnTo>
                  <a:lnTo>
                    <a:pt x="338" y="13"/>
                  </a:lnTo>
                  <a:lnTo>
                    <a:pt x="374" y="28"/>
                  </a:lnTo>
                  <a:lnTo>
                    <a:pt x="407" y="48"/>
                  </a:lnTo>
                  <a:lnTo>
                    <a:pt x="437" y="73"/>
                  </a:lnTo>
                  <a:lnTo>
                    <a:pt x="441" y="76"/>
                  </a:lnTo>
                  <a:lnTo>
                    <a:pt x="463" y="100"/>
                  </a:lnTo>
                  <a:lnTo>
                    <a:pt x="481" y="127"/>
                  </a:lnTo>
                  <a:lnTo>
                    <a:pt x="495" y="157"/>
                  </a:lnTo>
                  <a:lnTo>
                    <a:pt x="507" y="189"/>
                  </a:lnTo>
                  <a:lnTo>
                    <a:pt x="514" y="223"/>
                  </a:lnTo>
                  <a:lnTo>
                    <a:pt x="516" y="258"/>
                  </a:lnTo>
                  <a:lnTo>
                    <a:pt x="514" y="292"/>
                  </a:lnTo>
                  <a:lnTo>
                    <a:pt x="507" y="326"/>
                  </a:lnTo>
                  <a:lnTo>
                    <a:pt x="495" y="358"/>
                  </a:lnTo>
                  <a:lnTo>
                    <a:pt x="481" y="388"/>
                  </a:lnTo>
                  <a:lnTo>
                    <a:pt x="463" y="416"/>
                  </a:lnTo>
                  <a:lnTo>
                    <a:pt x="441" y="440"/>
                  </a:lnTo>
                  <a:lnTo>
                    <a:pt x="415" y="462"/>
                  </a:lnTo>
                  <a:lnTo>
                    <a:pt x="389" y="480"/>
                  </a:lnTo>
                  <a:lnTo>
                    <a:pt x="359" y="495"/>
                  </a:lnTo>
                  <a:lnTo>
                    <a:pt x="327" y="506"/>
                  </a:lnTo>
                  <a:lnTo>
                    <a:pt x="293" y="513"/>
                  </a:lnTo>
                  <a:lnTo>
                    <a:pt x="258" y="515"/>
                  </a:lnTo>
                  <a:lnTo>
                    <a:pt x="223" y="513"/>
                  </a:lnTo>
                  <a:lnTo>
                    <a:pt x="190" y="506"/>
                  </a:lnTo>
                  <a:lnTo>
                    <a:pt x="158" y="495"/>
                  </a:lnTo>
                  <a:lnTo>
                    <a:pt x="128" y="480"/>
                  </a:lnTo>
                  <a:lnTo>
                    <a:pt x="101" y="462"/>
                  </a:lnTo>
                  <a:lnTo>
                    <a:pt x="76" y="440"/>
                  </a:lnTo>
                  <a:lnTo>
                    <a:pt x="54" y="416"/>
                  </a:lnTo>
                  <a:lnTo>
                    <a:pt x="36" y="388"/>
                  </a:lnTo>
                  <a:lnTo>
                    <a:pt x="21" y="358"/>
                  </a:lnTo>
                  <a:lnTo>
                    <a:pt x="9" y="326"/>
                  </a:lnTo>
                  <a:lnTo>
                    <a:pt x="3" y="292"/>
                  </a:lnTo>
                  <a:lnTo>
                    <a:pt x="0" y="258"/>
                  </a:lnTo>
                  <a:lnTo>
                    <a:pt x="3" y="223"/>
                  </a:lnTo>
                  <a:lnTo>
                    <a:pt x="9" y="189"/>
                  </a:lnTo>
                  <a:lnTo>
                    <a:pt x="21" y="157"/>
                  </a:lnTo>
                  <a:lnTo>
                    <a:pt x="36" y="127"/>
                  </a:lnTo>
                  <a:lnTo>
                    <a:pt x="54" y="100"/>
                  </a:lnTo>
                  <a:lnTo>
                    <a:pt x="76" y="76"/>
                  </a:lnTo>
                  <a:lnTo>
                    <a:pt x="101" y="53"/>
                  </a:lnTo>
                  <a:lnTo>
                    <a:pt x="128" y="35"/>
                  </a:lnTo>
                  <a:lnTo>
                    <a:pt x="158" y="20"/>
                  </a:lnTo>
                  <a:lnTo>
                    <a:pt x="190" y="9"/>
                  </a:lnTo>
                  <a:lnTo>
                    <a:pt x="223" y="3"/>
                  </a:lnTo>
                  <a:lnTo>
                    <a:pt x="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5"/>
            <p:cNvSpPr>
              <a:spLocks noEditPoints="1"/>
            </p:cNvSpPr>
            <p:nvPr/>
          </p:nvSpPr>
          <p:spPr bwMode="auto">
            <a:xfrm>
              <a:off x="7454900" y="3463926"/>
              <a:ext cx="349250" cy="190500"/>
            </a:xfrm>
            <a:custGeom>
              <a:avLst/>
              <a:gdLst>
                <a:gd name="T0" fmla="*/ 158 w 882"/>
                <a:gd name="T1" fmla="*/ 142 h 481"/>
                <a:gd name="T2" fmla="*/ 144 w 882"/>
                <a:gd name="T3" fmla="*/ 162 h 481"/>
                <a:gd name="T4" fmla="*/ 112 w 882"/>
                <a:gd name="T5" fmla="*/ 220 h 481"/>
                <a:gd name="T6" fmla="*/ 175 w 882"/>
                <a:gd name="T7" fmla="*/ 281 h 481"/>
                <a:gd name="T8" fmla="*/ 248 w 882"/>
                <a:gd name="T9" fmla="*/ 329 h 481"/>
                <a:gd name="T10" fmla="*/ 339 w 882"/>
                <a:gd name="T11" fmla="*/ 364 h 481"/>
                <a:gd name="T12" fmla="*/ 441 w 882"/>
                <a:gd name="T13" fmla="*/ 375 h 481"/>
                <a:gd name="T14" fmla="*/ 543 w 882"/>
                <a:gd name="T15" fmla="*/ 364 h 481"/>
                <a:gd name="T16" fmla="*/ 635 w 882"/>
                <a:gd name="T17" fmla="*/ 329 h 481"/>
                <a:gd name="T18" fmla="*/ 708 w 882"/>
                <a:gd name="T19" fmla="*/ 281 h 481"/>
                <a:gd name="T20" fmla="*/ 770 w 882"/>
                <a:gd name="T21" fmla="*/ 220 h 481"/>
                <a:gd name="T22" fmla="*/ 739 w 882"/>
                <a:gd name="T23" fmla="*/ 162 h 481"/>
                <a:gd name="T24" fmla="*/ 708 w 882"/>
                <a:gd name="T25" fmla="*/ 123 h 481"/>
                <a:gd name="T26" fmla="*/ 640 w 882"/>
                <a:gd name="T27" fmla="*/ 163 h 481"/>
                <a:gd name="T28" fmla="*/ 565 w 882"/>
                <a:gd name="T29" fmla="*/ 191 h 481"/>
                <a:gd name="T30" fmla="*/ 483 w 882"/>
                <a:gd name="T31" fmla="*/ 207 h 481"/>
                <a:gd name="T32" fmla="*/ 399 w 882"/>
                <a:gd name="T33" fmla="*/ 207 h 481"/>
                <a:gd name="T34" fmla="*/ 317 w 882"/>
                <a:gd name="T35" fmla="*/ 191 h 481"/>
                <a:gd name="T36" fmla="*/ 242 w 882"/>
                <a:gd name="T37" fmla="*/ 162 h 481"/>
                <a:gd name="T38" fmla="*/ 175 w 882"/>
                <a:gd name="T39" fmla="*/ 123 h 481"/>
                <a:gd name="T40" fmla="*/ 191 w 882"/>
                <a:gd name="T41" fmla="*/ 4 h 481"/>
                <a:gd name="T42" fmla="*/ 238 w 882"/>
                <a:gd name="T43" fmla="*/ 39 h 481"/>
                <a:gd name="T44" fmla="*/ 315 w 882"/>
                <a:gd name="T45" fmla="*/ 79 h 481"/>
                <a:gd name="T46" fmla="*/ 397 w 882"/>
                <a:gd name="T47" fmla="*/ 100 h 481"/>
                <a:gd name="T48" fmla="*/ 485 w 882"/>
                <a:gd name="T49" fmla="*/ 100 h 481"/>
                <a:gd name="T50" fmla="*/ 567 w 882"/>
                <a:gd name="T51" fmla="*/ 79 h 481"/>
                <a:gd name="T52" fmla="*/ 642 w 882"/>
                <a:gd name="T53" fmla="*/ 40 h 481"/>
                <a:gd name="T54" fmla="*/ 689 w 882"/>
                <a:gd name="T55" fmla="*/ 5 h 481"/>
                <a:gd name="T56" fmla="*/ 718 w 882"/>
                <a:gd name="T57" fmla="*/ 0 h 481"/>
                <a:gd name="T58" fmla="*/ 747 w 882"/>
                <a:gd name="T59" fmla="*/ 13 h 481"/>
                <a:gd name="T60" fmla="*/ 803 w 882"/>
                <a:gd name="T61" fmla="*/ 72 h 481"/>
                <a:gd name="T62" fmla="*/ 847 w 882"/>
                <a:gd name="T63" fmla="*/ 139 h 481"/>
                <a:gd name="T64" fmla="*/ 880 w 882"/>
                <a:gd name="T65" fmla="*/ 212 h 481"/>
                <a:gd name="T66" fmla="*/ 880 w 882"/>
                <a:gd name="T67" fmla="*/ 245 h 481"/>
                <a:gd name="T68" fmla="*/ 841 w 882"/>
                <a:gd name="T69" fmla="*/ 299 h 481"/>
                <a:gd name="T70" fmla="*/ 768 w 882"/>
                <a:gd name="T71" fmla="*/ 368 h 481"/>
                <a:gd name="T72" fmla="*/ 684 w 882"/>
                <a:gd name="T73" fmla="*/ 422 h 481"/>
                <a:gd name="T74" fmla="*/ 591 w 882"/>
                <a:gd name="T75" fmla="*/ 459 h 481"/>
                <a:gd name="T76" fmla="*/ 492 w 882"/>
                <a:gd name="T77" fmla="*/ 479 h 481"/>
                <a:gd name="T78" fmla="*/ 390 w 882"/>
                <a:gd name="T79" fmla="*/ 479 h 481"/>
                <a:gd name="T80" fmla="*/ 291 w 882"/>
                <a:gd name="T81" fmla="*/ 459 h 481"/>
                <a:gd name="T82" fmla="*/ 199 w 882"/>
                <a:gd name="T83" fmla="*/ 422 h 481"/>
                <a:gd name="T84" fmla="*/ 114 w 882"/>
                <a:gd name="T85" fmla="*/ 368 h 481"/>
                <a:gd name="T86" fmla="*/ 41 w 882"/>
                <a:gd name="T87" fmla="*/ 299 h 481"/>
                <a:gd name="T88" fmla="*/ 2 w 882"/>
                <a:gd name="T89" fmla="*/ 245 h 481"/>
                <a:gd name="T90" fmla="*/ 3 w 882"/>
                <a:gd name="T91" fmla="*/ 212 h 481"/>
                <a:gd name="T92" fmla="*/ 35 w 882"/>
                <a:gd name="T93" fmla="*/ 138 h 481"/>
                <a:gd name="T94" fmla="*/ 56 w 882"/>
                <a:gd name="T95" fmla="*/ 104 h 481"/>
                <a:gd name="T96" fmla="*/ 105 w 882"/>
                <a:gd name="T97" fmla="*/ 41 h 481"/>
                <a:gd name="T98" fmla="*/ 147 w 882"/>
                <a:gd name="T99" fmla="*/ 5 h 481"/>
                <a:gd name="T100" fmla="*/ 177 w 882"/>
                <a:gd name="T10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2" h="481">
                  <a:moveTo>
                    <a:pt x="175" y="123"/>
                  </a:moveTo>
                  <a:lnTo>
                    <a:pt x="158" y="142"/>
                  </a:lnTo>
                  <a:lnTo>
                    <a:pt x="144" y="162"/>
                  </a:lnTo>
                  <a:lnTo>
                    <a:pt x="144" y="162"/>
                  </a:lnTo>
                  <a:lnTo>
                    <a:pt x="126" y="191"/>
                  </a:lnTo>
                  <a:lnTo>
                    <a:pt x="112" y="220"/>
                  </a:lnTo>
                  <a:lnTo>
                    <a:pt x="142" y="253"/>
                  </a:lnTo>
                  <a:lnTo>
                    <a:pt x="175" y="281"/>
                  </a:lnTo>
                  <a:lnTo>
                    <a:pt x="210" y="307"/>
                  </a:lnTo>
                  <a:lnTo>
                    <a:pt x="248" y="329"/>
                  </a:lnTo>
                  <a:lnTo>
                    <a:pt x="292" y="348"/>
                  </a:lnTo>
                  <a:lnTo>
                    <a:pt x="339" y="364"/>
                  </a:lnTo>
                  <a:lnTo>
                    <a:pt x="390" y="372"/>
                  </a:lnTo>
                  <a:lnTo>
                    <a:pt x="441" y="375"/>
                  </a:lnTo>
                  <a:lnTo>
                    <a:pt x="493" y="372"/>
                  </a:lnTo>
                  <a:lnTo>
                    <a:pt x="543" y="364"/>
                  </a:lnTo>
                  <a:lnTo>
                    <a:pt x="590" y="348"/>
                  </a:lnTo>
                  <a:lnTo>
                    <a:pt x="635" y="329"/>
                  </a:lnTo>
                  <a:lnTo>
                    <a:pt x="673" y="307"/>
                  </a:lnTo>
                  <a:lnTo>
                    <a:pt x="708" y="281"/>
                  </a:lnTo>
                  <a:lnTo>
                    <a:pt x="741" y="253"/>
                  </a:lnTo>
                  <a:lnTo>
                    <a:pt x="770" y="220"/>
                  </a:lnTo>
                  <a:lnTo>
                    <a:pt x="755" y="190"/>
                  </a:lnTo>
                  <a:lnTo>
                    <a:pt x="739" y="162"/>
                  </a:lnTo>
                  <a:lnTo>
                    <a:pt x="725" y="142"/>
                  </a:lnTo>
                  <a:lnTo>
                    <a:pt x="708" y="123"/>
                  </a:lnTo>
                  <a:lnTo>
                    <a:pt x="675" y="144"/>
                  </a:lnTo>
                  <a:lnTo>
                    <a:pt x="640" y="163"/>
                  </a:lnTo>
                  <a:lnTo>
                    <a:pt x="604" y="179"/>
                  </a:lnTo>
                  <a:lnTo>
                    <a:pt x="565" y="191"/>
                  </a:lnTo>
                  <a:lnTo>
                    <a:pt x="525" y="200"/>
                  </a:lnTo>
                  <a:lnTo>
                    <a:pt x="483" y="207"/>
                  </a:lnTo>
                  <a:lnTo>
                    <a:pt x="441" y="208"/>
                  </a:lnTo>
                  <a:lnTo>
                    <a:pt x="399" y="207"/>
                  </a:lnTo>
                  <a:lnTo>
                    <a:pt x="357" y="200"/>
                  </a:lnTo>
                  <a:lnTo>
                    <a:pt x="317" y="191"/>
                  </a:lnTo>
                  <a:lnTo>
                    <a:pt x="278" y="179"/>
                  </a:lnTo>
                  <a:lnTo>
                    <a:pt x="242" y="162"/>
                  </a:lnTo>
                  <a:lnTo>
                    <a:pt x="207" y="144"/>
                  </a:lnTo>
                  <a:lnTo>
                    <a:pt x="175" y="123"/>
                  </a:lnTo>
                  <a:close/>
                  <a:moveTo>
                    <a:pt x="177" y="0"/>
                  </a:moveTo>
                  <a:lnTo>
                    <a:pt x="191" y="4"/>
                  </a:lnTo>
                  <a:lnTo>
                    <a:pt x="205" y="13"/>
                  </a:lnTo>
                  <a:lnTo>
                    <a:pt x="238" y="39"/>
                  </a:lnTo>
                  <a:lnTo>
                    <a:pt x="275" y="62"/>
                  </a:lnTo>
                  <a:lnTo>
                    <a:pt x="315" y="79"/>
                  </a:lnTo>
                  <a:lnTo>
                    <a:pt x="355" y="92"/>
                  </a:lnTo>
                  <a:lnTo>
                    <a:pt x="397" y="100"/>
                  </a:lnTo>
                  <a:lnTo>
                    <a:pt x="441" y="102"/>
                  </a:lnTo>
                  <a:lnTo>
                    <a:pt x="485" y="100"/>
                  </a:lnTo>
                  <a:lnTo>
                    <a:pt x="527" y="92"/>
                  </a:lnTo>
                  <a:lnTo>
                    <a:pt x="567" y="79"/>
                  </a:lnTo>
                  <a:lnTo>
                    <a:pt x="606" y="62"/>
                  </a:lnTo>
                  <a:lnTo>
                    <a:pt x="642" y="40"/>
                  </a:lnTo>
                  <a:lnTo>
                    <a:pt x="676" y="13"/>
                  </a:lnTo>
                  <a:lnTo>
                    <a:pt x="689" y="5"/>
                  </a:lnTo>
                  <a:lnTo>
                    <a:pt x="704" y="0"/>
                  </a:lnTo>
                  <a:lnTo>
                    <a:pt x="718" y="0"/>
                  </a:lnTo>
                  <a:lnTo>
                    <a:pt x="734" y="4"/>
                  </a:lnTo>
                  <a:lnTo>
                    <a:pt x="747" y="13"/>
                  </a:lnTo>
                  <a:lnTo>
                    <a:pt x="776" y="41"/>
                  </a:lnTo>
                  <a:lnTo>
                    <a:pt x="803" y="72"/>
                  </a:lnTo>
                  <a:lnTo>
                    <a:pt x="826" y="104"/>
                  </a:lnTo>
                  <a:lnTo>
                    <a:pt x="847" y="139"/>
                  </a:lnTo>
                  <a:lnTo>
                    <a:pt x="865" y="175"/>
                  </a:lnTo>
                  <a:lnTo>
                    <a:pt x="880" y="212"/>
                  </a:lnTo>
                  <a:lnTo>
                    <a:pt x="882" y="228"/>
                  </a:lnTo>
                  <a:lnTo>
                    <a:pt x="880" y="245"/>
                  </a:lnTo>
                  <a:lnTo>
                    <a:pt x="873" y="260"/>
                  </a:lnTo>
                  <a:lnTo>
                    <a:pt x="841" y="299"/>
                  </a:lnTo>
                  <a:lnTo>
                    <a:pt x="806" y="335"/>
                  </a:lnTo>
                  <a:lnTo>
                    <a:pt x="768" y="368"/>
                  </a:lnTo>
                  <a:lnTo>
                    <a:pt x="727" y="397"/>
                  </a:lnTo>
                  <a:lnTo>
                    <a:pt x="684" y="422"/>
                  </a:lnTo>
                  <a:lnTo>
                    <a:pt x="638" y="443"/>
                  </a:lnTo>
                  <a:lnTo>
                    <a:pt x="591" y="459"/>
                  </a:lnTo>
                  <a:lnTo>
                    <a:pt x="543" y="471"/>
                  </a:lnTo>
                  <a:lnTo>
                    <a:pt x="492" y="479"/>
                  </a:lnTo>
                  <a:lnTo>
                    <a:pt x="441" y="481"/>
                  </a:lnTo>
                  <a:lnTo>
                    <a:pt x="390" y="479"/>
                  </a:lnTo>
                  <a:lnTo>
                    <a:pt x="339" y="471"/>
                  </a:lnTo>
                  <a:lnTo>
                    <a:pt x="291" y="459"/>
                  </a:lnTo>
                  <a:lnTo>
                    <a:pt x="244" y="443"/>
                  </a:lnTo>
                  <a:lnTo>
                    <a:pt x="199" y="422"/>
                  </a:lnTo>
                  <a:lnTo>
                    <a:pt x="155" y="397"/>
                  </a:lnTo>
                  <a:lnTo>
                    <a:pt x="114" y="368"/>
                  </a:lnTo>
                  <a:lnTo>
                    <a:pt x="76" y="335"/>
                  </a:lnTo>
                  <a:lnTo>
                    <a:pt x="41" y="299"/>
                  </a:lnTo>
                  <a:lnTo>
                    <a:pt x="9" y="260"/>
                  </a:lnTo>
                  <a:lnTo>
                    <a:pt x="2" y="245"/>
                  </a:lnTo>
                  <a:lnTo>
                    <a:pt x="0" y="229"/>
                  </a:lnTo>
                  <a:lnTo>
                    <a:pt x="3" y="212"/>
                  </a:lnTo>
                  <a:lnTo>
                    <a:pt x="17" y="174"/>
                  </a:lnTo>
                  <a:lnTo>
                    <a:pt x="35" y="138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79" y="72"/>
                  </a:lnTo>
                  <a:lnTo>
                    <a:pt x="105" y="41"/>
                  </a:lnTo>
                  <a:lnTo>
                    <a:pt x="134" y="13"/>
                  </a:lnTo>
                  <a:lnTo>
                    <a:pt x="147" y="5"/>
                  </a:lnTo>
                  <a:lnTo>
                    <a:pt x="161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6"/>
            <p:cNvSpPr>
              <a:spLocks noEditPoints="1"/>
            </p:cNvSpPr>
            <p:nvPr/>
          </p:nvSpPr>
          <p:spPr bwMode="auto">
            <a:xfrm>
              <a:off x="8096250" y="3151188"/>
              <a:ext cx="584200" cy="584200"/>
            </a:xfrm>
            <a:custGeom>
              <a:avLst/>
              <a:gdLst>
                <a:gd name="T0" fmla="*/ 609 w 1472"/>
                <a:gd name="T1" fmla="*/ 119 h 1471"/>
                <a:gd name="T2" fmla="*/ 436 w 1472"/>
                <a:gd name="T3" fmla="*/ 181 h 1471"/>
                <a:gd name="T4" fmla="*/ 291 w 1472"/>
                <a:gd name="T5" fmla="*/ 290 h 1471"/>
                <a:gd name="T6" fmla="*/ 182 w 1472"/>
                <a:gd name="T7" fmla="*/ 435 h 1471"/>
                <a:gd name="T8" fmla="*/ 119 w 1472"/>
                <a:gd name="T9" fmla="*/ 609 h 1471"/>
                <a:gd name="T10" fmla="*/ 109 w 1472"/>
                <a:gd name="T11" fmla="*/ 800 h 1471"/>
                <a:gd name="T12" fmla="*/ 155 w 1472"/>
                <a:gd name="T13" fmla="*/ 980 h 1471"/>
                <a:gd name="T14" fmla="*/ 250 w 1472"/>
                <a:gd name="T15" fmla="*/ 1136 h 1471"/>
                <a:gd name="T16" fmla="*/ 384 w 1472"/>
                <a:gd name="T17" fmla="*/ 1257 h 1471"/>
                <a:gd name="T18" fmla="*/ 549 w 1472"/>
                <a:gd name="T19" fmla="*/ 1336 h 1471"/>
                <a:gd name="T20" fmla="*/ 736 w 1472"/>
                <a:gd name="T21" fmla="*/ 1365 h 1471"/>
                <a:gd name="T22" fmla="*/ 904 w 1472"/>
                <a:gd name="T23" fmla="*/ 1343 h 1471"/>
                <a:gd name="T24" fmla="*/ 1054 w 1472"/>
                <a:gd name="T25" fmla="*/ 1279 h 1471"/>
                <a:gd name="T26" fmla="*/ 1182 w 1472"/>
                <a:gd name="T27" fmla="*/ 1180 h 1471"/>
                <a:gd name="T28" fmla="*/ 1290 w 1472"/>
                <a:gd name="T29" fmla="*/ 1036 h 1471"/>
                <a:gd name="T30" fmla="*/ 1354 w 1472"/>
                <a:gd name="T31" fmla="*/ 862 h 1471"/>
                <a:gd name="T32" fmla="*/ 1363 w 1472"/>
                <a:gd name="T33" fmla="*/ 671 h 1471"/>
                <a:gd name="T34" fmla="*/ 1317 w 1472"/>
                <a:gd name="T35" fmla="*/ 490 h 1471"/>
                <a:gd name="T36" fmla="*/ 1222 w 1472"/>
                <a:gd name="T37" fmla="*/ 334 h 1471"/>
                <a:gd name="T38" fmla="*/ 1088 w 1472"/>
                <a:gd name="T39" fmla="*/ 213 h 1471"/>
                <a:gd name="T40" fmla="*/ 924 w 1472"/>
                <a:gd name="T41" fmla="*/ 134 h 1471"/>
                <a:gd name="T42" fmla="*/ 736 w 1472"/>
                <a:gd name="T43" fmla="*/ 105 h 1471"/>
                <a:gd name="T44" fmla="*/ 868 w 1472"/>
                <a:gd name="T45" fmla="*/ 12 h 1471"/>
                <a:gd name="T46" fmla="*/ 1051 w 1472"/>
                <a:gd name="T47" fmla="*/ 71 h 1471"/>
                <a:gd name="T48" fmla="*/ 1211 w 1472"/>
                <a:gd name="T49" fmla="*/ 173 h 1471"/>
                <a:gd name="T50" fmla="*/ 1338 w 1472"/>
                <a:gd name="T51" fmla="*/ 311 h 1471"/>
                <a:gd name="T52" fmla="*/ 1427 w 1472"/>
                <a:gd name="T53" fmla="*/ 479 h 1471"/>
                <a:gd name="T54" fmla="*/ 1470 w 1472"/>
                <a:gd name="T55" fmla="*/ 668 h 1471"/>
                <a:gd name="T56" fmla="*/ 1460 w 1472"/>
                <a:gd name="T57" fmla="*/ 867 h 1471"/>
                <a:gd name="T58" fmla="*/ 1402 w 1472"/>
                <a:gd name="T59" fmla="*/ 1051 h 1471"/>
                <a:gd name="T60" fmla="*/ 1299 w 1472"/>
                <a:gd name="T61" fmla="*/ 1209 h 1471"/>
                <a:gd name="T62" fmla="*/ 1161 w 1472"/>
                <a:gd name="T63" fmla="*/ 1335 h 1471"/>
                <a:gd name="T64" fmla="*/ 993 w 1472"/>
                <a:gd name="T65" fmla="*/ 1425 h 1471"/>
                <a:gd name="T66" fmla="*/ 804 w 1472"/>
                <a:gd name="T67" fmla="*/ 1468 h 1471"/>
                <a:gd name="T68" fmla="*/ 604 w 1472"/>
                <a:gd name="T69" fmla="*/ 1459 h 1471"/>
                <a:gd name="T70" fmla="*/ 420 w 1472"/>
                <a:gd name="T71" fmla="*/ 1400 h 1471"/>
                <a:gd name="T72" fmla="*/ 262 w 1472"/>
                <a:gd name="T73" fmla="*/ 1297 h 1471"/>
                <a:gd name="T74" fmla="*/ 135 w 1472"/>
                <a:gd name="T75" fmla="*/ 1160 h 1471"/>
                <a:gd name="T76" fmla="*/ 46 w 1472"/>
                <a:gd name="T77" fmla="*/ 992 h 1471"/>
                <a:gd name="T78" fmla="*/ 3 w 1472"/>
                <a:gd name="T79" fmla="*/ 803 h 1471"/>
                <a:gd name="T80" fmla="*/ 12 w 1472"/>
                <a:gd name="T81" fmla="*/ 603 h 1471"/>
                <a:gd name="T82" fmla="*/ 71 w 1472"/>
                <a:gd name="T83" fmla="*/ 420 h 1471"/>
                <a:gd name="T84" fmla="*/ 174 w 1472"/>
                <a:gd name="T85" fmla="*/ 262 h 1471"/>
                <a:gd name="T86" fmla="*/ 311 w 1472"/>
                <a:gd name="T87" fmla="*/ 134 h 1471"/>
                <a:gd name="T88" fmla="*/ 480 w 1472"/>
                <a:gd name="T89" fmla="*/ 46 h 1471"/>
                <a:gd name="T90" fmla="*/ 669 w 1472"/>
                <a:gd name="T91" fmla="*/ 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2" h="1471">
                  <a:moveTo>
                    <a:pt x="736" y="105"/>
                  </a:moveTo>
                  <a:lnTo>
                    <a:pt x="672" y="109"/>
                  </a:lnTo>
                  <a:lnTo>
                    <a:pt x="609" y="119"/>
                  </a:lnTo>
                  <a:lnTo>
                    <a:pt x="549" y="134"/>
                  </a:lnTo>
                  <a:lnTo>
                    <a:pt x="491" y="155"/>
                  </a:lnTo>
                  <a:lnTo>
                    <a:pt x="436" y="181"/>
                  </a:lnTo>
                  <a:lnTo>
                    <a:pt x="384" y="213"/>
                  </a:lnTo>
                  <a:lnTo>
                    <a:pt x="335" y="249"/>
                  </a:lnTo>
                  <a:lnTo>
                    <a:pt x="291" y="290"/>
                  </a:lnTo>
                  <a:lnTo>
                    <a:pt x="250" y="334"/>
                  </a:lnTo>
                  <a:lnTo>
                    <a:pt x="214" y="383"/>
                  </a:lnTo>
                  <a:lnTo>
                    <a:pt x="182" y="435"/>
                  </a:lnTo>
                  <a:lnTo>
                    <a:pt x="155" y="490"/>
                  </a:lnTo>
                  <a:lnTo>
                    <a:pt x="135" y="548"/>
                  </a:lnTo>
                  <a:lnTo>
                    <a:pt x="119" y="609"/>
                  </a:lnTo>
                  <a:lnTo>
                    <a:pt x="109" y="671"/>
                  </a:lnTo>
                  <a:lnTo>
                    <a:pt x="106" y="736"/>
                  </a:lnTo>
                  <a:lnTo>
                    <a:pt x="109" y="800"/>
                  </a:lnTo>
                  <a:lnTo>
                    <a:pt x="119" y="862"/>
                  </a:lnTo>
                  <a:lnTo>
                    <a:pt x="135" y="923"/>
                  </a:lnTo>
                  <a:lnTo>
                    <a:pt x="155" y="980"/>
                  </a:lnTo>
                  <a:lnTo>
                    <a:pt x="182" y="1036"/>
                  </a:lnTo>
                  <a:lnTo>
                    <a:pt x="214" y="1087"/>
                  </a:lnTo>
                  <a:lnTo>
                    <a:pt x="250" y="1136"/>
                  </a:lnTo>
                  <a:lnTo>
                    <a:pt x="291" y="1180"/>
                  </a:lnTo>
                  <a:lnTo>
                    <a:pt x="335" y="1222"/>
                  </a:lnTo>
                  <a:lnTo>
                    <a:pt x="384" y="1257"/>
                  </a:lnTo>
                  <a:lnTo>
                    <a:pt x="436" y="1289"/>
                  </a:lnTo>
                  <a:lnTo>
                    <a:pt x="491" y="1316"/>
                  </a:lnTo>
                  <a:lnTo>
                    <a:pt x="549" y="1336"/>
                  </a:lnTo>
                  <a:lnTo>
                    <a:pt x="609" y="1352"/>
                  </a:lnTo>
                  <a:lnTo>
                    <a:pt x="672" y="1362"/>
                  </a:lnTo>
                  <a:lnTo>
                    <a:pt x="736" y="1365"/>
                  </a:lnTo>
                  <a:lnTo>
                    <a:pt x="793" y="1362"/>
                  </a:lnTo>
                  <a:lnTo>
                    <a:pt x="850" y="1355"/>
                  </a:lnTo>
                  <a:lnTo>
                    <a:pt x="904" y="1343"/>
                  </a:lnTo>
                  <a:lnTo>
                    <a:pt x="957" y="1325"/>
                  </a:lnTo>
                  <a:lnTo>
                    <a:pt x="1006" y="1305"/>
                  </a:lnTo>
                  <a:lnTo>
                    <a:pt x="1054" y="1279"/>
                  </a:lnTo>
                  <a:lnTo>
                    <a:pt x="1100" y="1250"/>
                  </a:lnTo>
                  <a:lnTo>
                    <a:pt x="1142" y="1216"/>
                  </a:lnTo>
                  <a:lnTo>
                    <a:pt x="1182" y="1180"/>
                  </a:lnTo>
                  <a:lnTo>
                    <a:pt x="1222" y="1136"/>
                  </a:lnTo>
                  <a:lnTo>
                    <a:pt x="1259" y="1087"/>
                  </a:lnTo>
                  <a:lnTo>
                    <a:pt x="1290" y="1036"/>
                  </a:lnTo>
                  <a:lnTo>
                    <a:pt x="1317" y="980"/>
                  </a:lnTo>
                  <a:lnTo>
                    <a:pt x="1338" y="923"/>
                  </a:lnTo>
                  <a:lnTo>
                    <a:pt x="1354" y="862"/>
                  </a:lnTo>
                  <a:lnTo>
                    <a:pt x="1363" y="800"/>
                  </a:lnTo>
                  <a:lnTo>
                    <a:pt x="1366" y="736"/>
                  </a:lnTo>
                  <a:lnTo>
                    <a:pt x="1363" y="671"/>
                  </a:lnTo>
                  <a:lnTo>
                    <a:pt x="1354" y="609"/>
                  </a:lnTo>
                  <a:lnTo>
                    <a:pt x="1338" y="548"/>
                  </a:lnTo>
                  <a:lnTo>
                    <a:pt x="1317" y="490"/>
                  </a:lnTo>
                  <a:lnTo>
                    <a:pt x="1290" y="435"/>
                  </a:lnTo>
                  <a:lnTo>
                    <a:pt x="1259" y="383"/>
                  </a:lnTo>
                  <a:lnTo>
                    <a:pt x="1222" y="334"/>
                  </a:lnTo>
                  <a:lnTo>
                    <a:pt x="1182" y="290"/>
                  </a:lnTo>
                  <a:lnTo>
                    <a:pt x="1137" y="249"/>
                  </a:lnTo>
                  <a:lnTo>
                    <a:pt x="1088" y="213"/>
                  </a:lnTo>
                  <a:lnTo>
                    <a:pt x="1037" y="181"/>
                  </a:lnTo>
                  <a:lnTo>
                    <a:pt x="982" y="155"/>
                  </a:lnTo>
                  <a:lnTo>
                    <a:pt x="924" y="134"/>
                  </a:lnTo>
                  <a:lnTo>
                    <a:pt x="863" y="119"/>
                  </a:lnTo>
                  <a:lnTo>
                    <a:pt x="801" y="109"/>
                  </a:lnTo>
                  <a:lnTo>
                    <a:pt x="736" y="105"/>
                  </a:lnTo>
                  <a:close/>
                  <a:moveTo>
                    <a:pt x="736" y="0"/>
                  </a:moveTo>
                  <a:lnTo>
                    <a:pt x="804" y="3"/>
                  </a:lnTo>
                  <a:lnTo>
                    <a:pt x="868" y="12"/>
                  </a:lnTo>
                  <a:lnTo>
                    <a:pt x="932" y="26"/>
                  </a:lnTo>
                  <a:lnTo>
                    <a:pt x="993" y="46"/>
                  </a:lnTo>
                  <a:lnTo>
                    <a:pt x="1051" y="71"/>
                  </a:lnTo>
                  <a:lnTo>
                    <a:pt x="1108" y="100"/>
                  </a:lnTo>
                  <a:lnTo>
                    <a:pt x="1161" y="134"/>
                  </a:lnTo>
                  <a:lnTo>
                    <a:pt x="1211" y="173"/>
                  </a:lnTo>
                  <a:lnTo>
                    <a:pt x="1257" y="215"/>
                  </a:lnTo>
                  <a:lnTo>
                    <a:pt x="1299" y="262"/>
                  </a:lnTo>
                  <a:lnTo>
                    <a:pt x="1338" y="311"/>
                  </a:lnTo>
                  <a:lnTo>
                    <a:pt x="1372" y="364"/>
                  </a:lnTo>
                  <a:lnTo>
                    <a:pt x="1402" y="420"/>
                  </a:lnTo>
                  <a:lnTo>
                    <a:pt x="1427" y="479"/>
                  </a:lnTo>
                  <a:lnTo>
                    <a:pt x="1446" y="540"/>
                  </a:lnTo>
                  <a:lnTo>
                    <a:pt x="1460" y="603"/>
                  </a:lnTo>
                  <a:lnTo>
                    <a:pt x="1470" y="668"/>
                  </a:lnTo>
                  <a:lnTo>
                    <a:pt x="1472" y="736"/>
                  </a:lnTo>
                  <a:lnTo>
                    <a:pt x="1470" y="803"/>
                  </a:lnTo>
                  <a:lnTo>
                    <a:pt x="1460" y="867"/>
                  </a:lnTo>
                  <a:lnTo>
                    <a:pt x="1446" y="931"/>
                  </a:lnTo>
                  <a:lnTo>
                    <a:pt x="1427" y="992"/>
                  </a:lnTo>
                  <a:lnTo>
                    <a:pt x="1402" y="1051"/>
                  </a:lnTo>
                  <a:lnTo>
                    <a:pt x="1372" y="1107"/>
                  </a:lnTo>
                  <a:lnTo>
                    <a:pt x="1338" y="1160"/>
                  </a:lnTo>
                  <a:lnTo>
                    <a:pt x="1299" y="1209"/>
                  </a:lnTo>
                  <a:lnTo>
                    <a:pt x="1257" y="1255"/>
                  </a:lnTo>
                  <a:lnTo>
                    <a:pt x="1211" y="1297"/>
                  </a:lnTo>
                  <a:lnTo>
                    <a:pt x="1161" y="1335"/>
                  </a:lnTo>
                  <a:lnTo>
                    <a:pt x="1108" y="1370"/>
                  </a:lnTo>
                  <a:lnTo>
                    <a:pt x="1051" y="1400"/>
                  </a:lnTo>
                  <a:lnTo>
                    <a:pt x="993" y="1425"/>
                  </a:lnTo>
                  <a:lnTo>
                    <a:pt x="932" y="1444"/>
                  </a:lnTo>
                  <a:lnTo>
                    <a:pt x="868" y="1459"/>
                  </a:lnTo>
                  <a:lnTo>
                    <a:pt x="804" y="1468"/>
                  </a:lnTo>
                  <a:lnTo>
                    <a:pt x="736" y="1471"/>
                  </a:lnTo>
                  <a:lnTo>
                    <a:pt x="669" y="1468"/>
                  </a:lnTo>
                  <a:lnTo>
                    <a:pt x="604" y="1459"/>
                  </a:lnTo>
                  <a:lnTo>
                    <a:pt x="541" y="1444"/>
                  </a:lnTo>
                  <a:lnTo>
                    <a:pt x="480" y="1425"/>
                  </a:lnTo>
                  <a:lnTo>
                    <a:pt x="420" y="1400"/>
                  </a:lnTo>
                  <a:lnTo>
                    <a:pt x="365" y="1370"/>
                  </a:lnTo>
                  <a:lnTo>
                    <a:pt x="311" y="1335"/>
                  </a:lnTo>
                  <a:lnTo>
                    <a:pt x="262" y="1297"/>
                  </a:lnTo>
                  <a:lnTo>
                    <a:pt x="216" y="1255"/>
                  </a:lnTo>
                  <a:lnTo>
                    <a:pt x="174" y="1209"/>
                  </a:lnTo>
                  <a:lnTo>
                    <a:pt x="135" y="1160"/>
                  </a:lnTo>
                  <a:lnTo>
                    <a:pt x="101" y="1107"/>
                  </a:lnTo>
                  <a:lnTo>
                    <a:pt x="71" y="1051"/>
                  </a:lnTo>
                  <a:lnTo>
                    <a:pt x="46" y="992"/>
                  </a:lnTo>
                  <a:lnTo>
                    <a:pt x="27" y="931"/>
                  </a:lnTo>
                  <a:lnTo>
                    <a:pt x="12" y="867"/>
                  </a:lnTo>
                  <a:lnTo>
                    <a:pt x="3" y="803"/>
                  </a:lnTo>
                  <a:lnTo>
                    <a:pt x="0" y="736"/>
                  </a:lnTo>
                  <a:lnTo>
                    <a:pt x="3" y="668"/>
                  </a:lnTo>
                  <a:lnTo>
                    <a:pt x="12" y="603"/>
                  </a:lnTo>
                  <a:lnTo>
                    <a:pt x="27" y="540"/>
                  </a:lnTo>
                  <a:lnTo>
                    <a:pt x="46" y="479"/>
                  </a:lnTo>
                  <a:lnTo>
                    <a:pt x="71" y="420"/>
                  </a:lnTo>
                  <a:lnTo>
                    <a:pt x="101" y="364"/>
                  </a:lnTo>
                  <a:lnTo>
                    <a:pt x="135" y="311"/>
                  </a:lnTo>
                  <a:lnTo>
                    <a:pt x="174" y="262"/>
                  </a:lnTo>
                  <a:lnTo>
                    <a:pt x="216" y="215"/>
                  </a:lnTo>
                  <a:lnTo>
                    <a:pt x="262" y="173"/>
                  </a:lnTo>
                  <a:lnTo>
                    <a:pt x="311" y="134"/>
                  </a:lnTo>
                  <a:lnTo>
                    <a:pt x="365" y="100"/>
                  </a:lnTo>
                  <a:lnTo>
                    <a:pt x="420" y="71"/>
                  </a:lnTo>
                  <a:lnTo>
                    <a:pt x="480" y="46"/>
                  </a:lnTo>
                  <a:lnTo>
                    <a:pt x="541" y="26"/>
                  </a:lnTo>
                  <a:lnTo>
                    <a:pt x="604" y="12"/>
                  </a:lnTo>
                  <a:lnTo>
                    <a:pt x="669" y="3"/>
                  </a:lnTo>
                  <a:lnTo>
                    <a:pt x="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8286750" y="3259138"/>
              <a:ext cx="204788" cy="204788"/>
            </a:xfrm>
            <a:custGeom>
              <a:avLst/>
              <a:gdLst>
                <a:gd name="T0" fmla="*/ 227 w 515"/>
                <a:gd name="T1" fmla="*/ 109 h 515"/>
                <a:gd name="T2" fmla="*/ 173 w 515"/>
                <a:gd name="T3" fmla="*/ 131 h 515"/>
                <a:gd name="T4" fmla="*/ 131 w 515"/>
                <a:gd name="T5" fmla="*/ 172 h 515"/>
                <a:gd name="T6" fmla="*/ 109 w 515"/>
                <a:gd name="T7" fmla="*/ 227 h 515"/>
                <a:gd name="T8" fmla="*/ 109 w 515"/>
                <a:gd name="T9" fmla="*/ 288 h 515"/>
                <a:gd name="T10" fmla="*/ 131 w 515"/>
                <a:gd name="T11" fmla="*/ 343 h 515"/>
                <a:gd name="T12" fmla="*/ 172 w 515"/>
                <a:gd name="T13" fmla="*/ 384 h 515"/>
                <a:gd name="T14" fmla="*/ 226 w 515"/>
                <a:gd name="T15" fmla="*/ 406 h 515"/>
                <a:gd name="T16" fmla="*/ 288 w 515"/>
                <a:gd name="T17" fmla="*/ 406 h 515"/>
                <a:gd name="T18" fmla="*/ 342 w 515"/>
                <a:gd name="T19" fmla="*/ 384 h 515"/>
                <a:gd name="T20" fmla="*/ 383 w 515"/>
                <a:gd name="T21" fmla="*/ 343 h 515"/>
                <a:gd name="T22" fmla="*/ 406 w 515"/>
                <a:gd name="T23" fmla="*/ 288 h 515"/>
                <a:gd name="T24" fmla="*/ 406 w 515"/>
                <a:gd name="T25" fmla="*/ 227 h 515"/>
                <a:gd name="T26" fmla="*/ 383 w 515"/>
                <a:gd name="T27" fmla="*/ 172 h 515"/>
                <a:gd name="T28" fmla="*/ 362 w 515"/>
                <a:gd name="T29" fmla="*/ 148 h 515"/>
                <a:gd name="T30" fmla="*/ 314 w 515"/>
                <a:gd name="T31" fmla="*/ 117 h 515"/>
                <a:gd name="T32" fmla="*/ 257 w 515"/>
                <a:gd name="T33" fmla="*/ 106 h 515"/>
                <a:gd name="T34" fmla="*/ 298 w 515"/>
                <a:gd name="T35" fmla="*/ 4 h 515"/>
                <a:gd name="T36" fmla="*/ 373 w 515"/>
                <a:gd name="T37" fmla="*/ 28 h 515"/>
                <a:gd name="T38" fmla="*/ 436 w 515"/>
                <a:gd name="T39" fmla="*/ 73 h 515"/>
                <a:gd name="T40" fmla="*/ 461 w 515"/>
                <a:gd name="T41" fmla="*/ 100 h 515"/>
                <a:gd name="T42" fmla="*/ 495 w 515"/>
                <a:gd name="T43" fmla="*/ 157 h 515"/>
                <a:gd name="T44" fmla="*/ 513 w 515"/>
                <a:gd name="T45" fmla="*/ 223 h 515"/>
                <a:gd name="T46" fmla="*/ 513 w 515"/>
                <a:gd name="T47" fmla="*/ 292 h 515"/>
                <a:gd name="T48" fmla="*/ 495 w 515"/>
                <a:gd name="T49" fmla="*/ 358 h 515"/>
                <a:gd name="T50" fmla="*/ 461 w 515"/>
                <a:gd name="T51" fmla="*/ 416 h 515"/>
                <a:gd name="T52" fmla="*/ 415 w 515"/>
                <a:gd name="T53" fmla="*/ 462 h 515"/>
                <a:gd name="T54" fmla="*/ 358 w 515"/>
                <a:gd name="T55" fmla="*/ 495 h 515"/>
                <a:gd name="T56" fmla="*/ 292 w 515"/>
                <a:gd name="T57" fmla="*/ 513 h 515"/>
                <a:gd name="T58" fmla="*/ 222 w 515"/>
                <a:gd name="T59" fmla="*/ 513 h 515"/>
                <a:gd name="T60" fmla="*/ 157 w 515"/>
                <a:gd name="T61" fmla="*/ 495 h 515"/>
                <a:gd name="T62" fmla="*/ 100 w 515"/>
                <a:gd name="T63" fmla="*/ 462 h 515"/>
                <a:gd name="T64" fmla="*/ 53 w 515"/>
                <a:gd name="T65" fmla="*/ 416 h 515"/>
                <a:gd name="T66" fmla="*/ 19 w 515"/>
                <a:gd name="T67" fmla="*/ 358 h 515"/>
                <a:gd name="T68" fmla="*/ 2 w 515"/>
                <a:gd name="T69" fmla="*/ 292 h 515"/>
                <a:gd name="T70" fmla="*/ 2 w 515"/>
                <a:gd name="T71" fmla="*/ 223 h 515"/>
                <a:gd name="T72" fmla="*/ 19 w 515"/>
                <a:gd name="T73" fmla="*/ 157 h 515"/>
                <a:gd name="T74" fmla="*/ 53 w 515"/>
                <a:gd name="T75" fmla="*/ 100 h 515"/>
                <a:gd name="T76" fmla="*/ 100 w 515"/>
                <a:gd name="T77" fmla="*/ 53 h 515"/>
                <a:gd name="T78" fmla="*/ 157 w 515"/>
                <a:gd name="T79" fmla="*/ 20 h 515"/>
                <a:gd name="T80" fmla="*/ 222 w 515"/>
                <a:gd name="T81" fmla="*/ 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5" h="515">
                  <a:moveTo>
                    <a:pt x="257" y="106"/>
                  </a:moveTo>
                  <a:lnTo>
                    <a:pt x="227" y="109"/>
                  </a:lnTo>
                  <a:lnTo>
                    <a:pt x="198" y="118"/>
                  </a:lnTo>
                  <a:lnTo>
                    <a:pt x="173" y="131"/>
                  </a:lnTo>
                  <a:lnTo>
                    <a:pt x="150" y="150"/>
                  </a:lnTo>
                  <a:lnTo>
                    <a:pt x="131" y="172"/>
                  </a:lnTo>
                  <a:lnTo>
                    <a:pt x="117" y="199"/>
                  </a:lnTo>
                  <a:lnTo>
                    <a:pt x="109" y="227"/>
                  </a:lnTo>
                  <a:lnTo>
                    <a:pt x="106" y="258"/>
                  </a:lnTo>
                  <a:lnTo>
                    <a:pt x="109" y="288"/>
                  </a:lnTo>
                  <a:lnTo>
                    <a:pt x="117" y="317"/>
                  </a:lnTo>
                  <a:lnTo>
                    <a:pt x="131" y="343"/>
                  </a:lnTo>
                  <a:lnTo>
                    <a:pt x="150" y="365"/>
                  </a:lnTo>
                  <a:lnTo>
                    <a:pt x="172" y="384"/>
                  </a:lnTo>
                  <a:lnTo>
                    <a:pt x="198" y="397"/>
                  </a:lnTo>
                  <a:lnTo>
                    <a:pt x="226" y="406"/>
                  </a:lnTo>
                  <a:lnTo>
                    <a:pt x="257" y="409"/>
                  </a:lnTo>
                  <a:lnTo>
                    <a:pt x="288" y="406"/>
                  </a:lnTo>
                  <a:lnTo>
                    <a:pt x="316" y="397"/>
                  </a:lnTo>
                  <a:lnTo>
                    <a:pt x="342" y="384"/>
                  </a:lnTo>
                  <a:lnTo>
                    <a:pt x="365" y="365"/>
                  </a:lnTo>
                  <a:lnTo>
                    <a:pt x="383" y="343"/>
                  </a:lnTo>
                  <a:lnTo>
                    <a:pt x="398" y="317"/>
                  </a:lnTo>
                  <a:lnTo>
                    <a:pt x="406" y="288"/>
                  </a:lnTo>
                  <a:lnTo>
                    <a:pt x="409" y="258"/>
                  </a:lnTo>
                  <a:lnTo>
                    <a:pt x="406" y="227"/>
                  </a:lnTo>
                  <a:lnTo>
                    <a:pt x="398" y="199"/>
                  </a:lnTo>
                  <a:lnTo>
                    <a:pt x="383" y="172"/>
                  </a:lnTo>
                  <a:lnTo>
                    <a:pt x="365" y="150"/>
                  </a:lnTo>
                  <a:lnTo>
                    <a:pt x="362" y="148"/>
                  </a:lnTo>
                  <a:lnTo>
                    <a:pt x="340" y="130"/>
                  </a:lnTo>
                  <a:lnTo>
                    <a:pt x="314" y="117"/>
                  </a:lnTo>
                  <a:lnTo>
                    <a:pt x="287" y="109"/>
                  </a:lnTo>
                  <a:lnTo>
                    <a:pt x="257" y="106"/>
                  </a:lnTo>
                  <a:close/>
                  <a:moveTo>
                    <a:pt x="257" y="0"/>
                  </a:moveTo>
                  <a:lnTo>
                    <a:pt x="298" y="4"/>
                  </a:lnTo>
                  <a:lnTo>
                    <a:pt x="337" y="13"/>
                  </a:lnTo>
                  <a:lnTo>
                    <a:pt x="373" y="28"/>
                  </a:lnTo>
                  <a:lnTo>
                    <a:pt x="406" y="48"/>
                  </a:lnTo>
                  <a:lnTo>
                    <a:pt x="436" y="73"/>
                  </a:lnTo>
                  <a:lnTo>
                    <a:pt x="440" y="76"/>
                  </a:lnTo>
                  <a:lnTo>
                    <a:pt x="461" y="100"/>
                  </a:lnTo>
                  <a:lnTo>
                    <a:pt x="480" y="127"/>
                  </a:lnTo>
                  <a:lnTo>
                    <a:pt x="495" y="157"/>
                  </a:lnTo>
                  <a:lnTo>
                    <a:pt x="506" y="189"/>
                  </a:lnTo>
                  <a:lnTo>
                    <a:pt x="513" y="223"/>
                  </a:lnTo>
                  <a:lnTo>
                    <a:pt x="515" y="258"/>
                  </a:lnTo>
                  <a:lnTo>
                    <a:pt x="513" y="292"/>
                  </a:lnTo>
                  <a:lnTo>
                    <a:pt x="506" y="326"/>
                  </a:lnTo>
                  <a:lnTo>
                    <a:pt x="495" y="358"/>
                  </a:lnTo>
                  <a:lnTo>
                    <a:pt x="480" y="388"/>
                  </a:lnTo>
                  <a:lnTo>
                    <a:pt x="461" y="416"/>
                  </a:lnTo>
                  <a:lnTo>
                    <a:pt x="440" y="440"/>
                  </a:lnTo>
                  <a:lnTo>
                    <a:pt x="415" y="462"/>
                  </a:lnTo>
                  <a:lnTo>
                    <a:pt x="387" y="480"/>
                  </a:lnTo>
                  <a:lnTo>
                    <a:pt x="358" y="495"/>
                  </a:lnTo>
                  <a:lnTo>
                    <a:pt x="326" y="506"/>
                  </a:lnTo>
                  <a:lnTo>
                    <a:pt x="292" y="513"/>
                  </a:lnTo>
                  <a:lnTo>
                    <a:pt x="257" y="515"/>
                  </a:lnTo>
                  <a:lnTo>
                    <a:pt x="222" y="513"/>
                  </a:lnTo>
                  <a:lnTo>
                    <a:pt x="189" y="506"/>
                  </a:lnTo>
                  <a:lnTo>
                    <a:pt x="157" y="495"/>
                  </a:lnTo>
                  <a:lnTo>
                    <a:pt x="127" y="480"/>
                  </a:lnTo>
                  <a:lnTo>
                    <a:pt x="100" y="462"/>
                  </a:lnTo>
                  <a:lnTo>
                    <a:pt x="75" y="440"/>
                  </a:lnTo>
                  <a:lnTo>
                    <a:pt x="53" y="416"/>
                  </a:lnTo>
                  <a:lnTo>
                    <a:pt x="35" y="388"/>
                  </a:lnTo>
                  <a:lnTo>
                    <a:pt x="19" y="358"/>
                  </a:lnTo>
                  <a:lnTo>
                    <a:pt x="9" y="326"/>
                  </a:lnTo>
                  <a:lnTo>
                    <a:pt x="2" y="292"/>
                  </a:lnTo>
                  <a:lnTo>
                    <a:pt x="0" y="258"/>
                  </a:lnTo>
                  <a:lnTo>
                    <a:pt x="2" y="223"/>
                  </a:lnTo>
                  <a:lnTo>
                    <a:pt x="9" y="189"/>
                  </a:lnTo>
                  <a:lnTo>
                    <a:pt x="19" y="157"/>
                  </a:lnTo>
                  <a:lnTo>
                    <a:pt x="35" y="127"/>
                  </a:lnTo>
                  <a:lnTo>
                    <a:pt x="53" y="100"/>
                  </a:lnTo>
                  <a:lnTo>
                    <a:pt x="75" y="76"/>
                  </a:lnTo>
                  <a:lnTo>
                    <a:pt x="100" y="53"/>
                  </a:lnTo>
                  <a:lnTo>
                    <a:pt x="127" y="35"/>
                  </a:lnTo>
                  <a:lnTo>
                    <a:pt x="157" y="20"/>
                  </a:lnTo>
                  <a:lnTo>
                    <a:pt x="189" y="9"/>
                  </a:lnTo>
                  <a:lnTo>
                    <a:pt x="222" y="3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8"/>
            <p:cNvSpPr>
              <a:spLocks noEditPoints="1"/>
            </p:cNvSpPr>
            <p:nvPr/>
          </p:nvSpPr>
          <p:spPr bwMode="auto">
            <a:xfrm>
              <a:off x="8213725" y="3463926"/>
              <a:ext cx="350838" cy="190500"/>
            </a:xfrm>
            <a:custGeom>
              <a:avLst/>
              <a:gdLst>
                <a:gd name="T0" fmla="*/ 158 w 883"/>
                <a:gd name="T1" fmla="*/ 142 h 481"/>
                <a:gd name="T2" fmla="*/ 144 w 883"/>
                <a:gd name="T3" fmla="*/ 162 h 481"/>
                <a:gd name="T4" fmla="*/ 112 w 883"/>
                <a:gd name="T5" fmla="*/ 220 h 481"/>
                <a:gd name="T6" fmla="*/ 175 w 883"/>
                <a:gd name="T7" fmla="*/ 281 h 481"/>
                <a:gd name="T8" fmla="*/ 248 w 883"/>
                <a:gd name="T9" fmla="*/ 329 h 481"/>
                <a:gd name="T10" fmla="*/ 340 w 883"/>
                <a:gd name="T11" fmla="*/ 364 h 481"/>
                <a:gd name="T12" fmla="*/ 441 w 883"/>
                <a:gd name="T13" fmla="*/ 375 h 481"/>
                <a:gd name="T14" fmla="*/ 543 w 883"/>
                <a:gd name="T15" fmla="*/ 364 h 481"/>
                <a:gd name="T16" fmla="*/ 635 w 883"/>
                <a:gd name="T17" fmla="*/ 329 h 481"/>
                <a:gd name="T18" fmla="*/ 708 w 883"/>
                <a:gd name="T19" fmla="*/ 281 h 481"/>
                <a:gd name="T20" fmla="*/ 770 w 883"/>
                <a:gd name="T21" fmla="*/ 220 h 481"/>
                <a:gd name="T22" fmla="*/ 739 w 883"/>
                <a:gd name="T23" fmla="*/ 162 h 481"/>
                <a:gd name="T24" fmla="*/ 724 w 883"/>
                <a:gd name="T25" fmla="*/ 141 h 481"/>
                <a:gd name="T26" fmla="*/ 676 w 883"/>
                <a:gd name="T27" fmla="*/ 144 h 481"/>
                <a:gd name="T28" fmla="*/ 604 w 883"/>
                <a:gd name="T29" fmla="*/ 178 h 481"/>
                <a:gd name="T30" fmla="*/ 525 w 883"/>
                <a:gd name="T31" fmla="*/ 200 h 481"/>
                <a:gd name="T32" fmla="*/ 441 w 883"/>
                <a:gd name="T33" fmla="*/ 208 h 481"/>
                <a:gd name="T34" fmla="*/ 358 w 883"/>
                <a:gd name="T35" fmla="*/ 200 h 481"/>
                <a:gd name="T36" fmla="*/ 277 w 883"/>
                <a:gd name="T37" fmla="*/ 178 h 481"/>
                <a:gd name="T38" fmla="*/ 208 w 883"/>
                <a:gd name="T39" fmla="*/ 144 h 481"/>
                <a:gd name="T40" fmla="*/ 177 w 883"/>
                <a:gd name="T41" fmla="*/ 0 h 481"/>
                <a:gd name="T42" fmla="*/ 204 w 883"/>
                <a:gd name="T43" fmla="*/ 13 h 481"/>
                <a:gd name="T44" fmla="*/ 275 w 883"/>
                <a:gd name="T45" fmla="*/ 62 h 481"/>
                <a:gd name="T46" fmla="*/ 356 w 883"/>
                <a:gd name="T47" fmla="*/ 92 h 481"/>
                <a:gd name="T48" fmla="*/ 441 w 883"/>
                <a:gd name="T49" fmla="*/ 102 h 481"/>
                <a:gd name="T50" fmla="*/ 527 w 883"/>
                <a:gd name="T51" fmla="*/ 92 h 481"/>
                <a:gd name="T52" fmla="*/ 606 w 883"/>
                <a:gd name="T53" fmla="*/ 62 h 481"/>
                <a:gd name="T54" fmla="*/ 676 w 883"/>
                <a:gd name="T55" fmla="*/ 13 h 481"/>
                <a:gd name="T56" fmla="*/ 704 w 883"/>
                <a:gd name="T57" fmla="*/ 0 h 481"/>
                <a:gd name="T58" fmla="*/ 734 w 883"/>
                <a:gd name="T59" fmla="*/ 4 h 481"/>
                <a:gd name="T60" fmla="*/ 775 w 883"/>
                <a:gd name="T61" fmla="*/ 40 h 481"/>
                <a:gd name="T62" fmla="*/ 824 w 883"/>
                <a:gd name="T63" fmla="*/ 101 h 481"/>
                <a:gd name="T64" fmla="*/ 848 w 883"/>
                <a:gd name="T65" fmla="*/ 138 h 481"/>
                <a:gd name="T66" fmla="*/ 880 w 883"/>
                <a:gd name="T67" fmla="*/ 212 h 481"/>
                <a:gd name="T68" fmla="*/ 881 w 883"/>
                <a:gd name="T69" fmla="*/ 245 h 481"/>
                <a:gd name="T70" fmla="*/ 842 w 883"/>
                <a:gd name="T71" fmla="*/ 299 h 481"/>
                <a:gd name="T72" fmla="*/ 769 w 883"/>
                <a:gd name="T73" fmla="*/ 369 h 481"/>
                <a:gd name="T74" fmla="*/ 683 w 883"/>
                <a:gd name="T75" fmla="*/ 422 h 481"/>
                <a:gd name="T76" fmla="*/ 592 w 883"/>
                <a:gd name="T77" fmla="*/ 459 h 481"/>
                <a:gd name="T78" fmla="*/ 493 w 883"/>
                <a:gd name="T79" fmla="*/ 479 h 481"/>
                <a:gd name="T80" fmla="*/ 389 w 883"/>
                <a:gd name="T81" fmla="*/ 479 h 481"/>
                <a:gd name="T82" fmla="*/ 291 w 883"/>
                <a:gd name="T83" fmla="*/ 459 h 481"/>
                <a:gd name="T84" fmla="*/ 199 w 883"/>
                <a:gd name="T85" fmla="*/ 422 h 481"/>
                <a:gd name="T86" fmla="*/ 114 w 883"/>
                <a:gd name="T87" fmla="*/ 369 h 481"/>
                <a:gd name="T88" fmla="*/ 41 w 883"/>
                <a:gd name="T89" fmla="*/ 299 h 481"/>
                <a:gd name="T90" fmla="*/ 3 w 883"/>
                <a:gd name="T91" fmla="*/ 246 h 481"/>
                <a:gd name="T92" fmla="*/ 3 w 883"/>
                <a:gd name="T93" fmla="*/ 212 h 481"/>
                <a:gd name="T94" fmla="*/ 35 w 883"/>
                <a:gd name="T95" fmla="*/ 138 h 481"/>
                <a:gd name="T96" fmla="*/ 79 w 883"/>
                <a:gd name="T97" fmla="*/ 72 h 481"/>
                <a:gd name="T98" fmla="*/ 135 w 883"/>
                <a:gd name="T99" fmla="*/ 13 h 481"/>
                <a:gd name="T100" fmla="*/ 161 w 883"/>
                <a:gd name="T10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481">
                  <a:moveTo>
                    <a:pt x="175" y="123"/>
                  </a:moveTo>
                  <a:lnTo>
                    <a:pt x="158" y="142"/>
                  </a:lnTo>
                  <a:lnTo>
                    <a:pt x="144" y="162"/>
                  </a:lnTo>
                  <a:lnTo>
                    <a:pt x="144" y="162"/>
                  </a:lnTo>
                  <a:lnTo>
                    <a:pt x="126" y="191"/>
                  </a:lnTo>
                  <a:lnTo>
                    <a:pt x="112" y="220"/>
                  </a:lnTo>
                  <a:lnTo>
                    <a:pt x="142" y="253"/>
                  </a:lnTo>
                  <a:lnTo>
                    <a:pt x="175" y="281"/>
                  </a:lnTo>
                  <a:lnTo>
                    <a:pt x="210" y="307"/>
                  </a:lnTo>
                  <a:lnTo>
                    <a:pt x="248" y="329"/>
                  </a:lnTo>
                  <a:lnTo>
                    <a:pt x="292" y="348"/>
                  </a:lnTo>
                  <a:lnTo>
                    <a:pt x="340" y="364"/>
                  </a:lnTo>
                  <a:lnTo>
                    <a:pt x="389" y="372"/>
                  </a:lnTo>
                  <a:lnTo>
                    <a:pt x="441" y="375"/>
                  </a:lnTo>
                  <a:lnTo>
                    <a:pt x="493" y="372"/>
                  </a:lnTo>
                  <a:lnTo>
                    <a:pt x="543" y="364"/>
                  </a:lnTo>
                  <a:lnTo>
                    <a:pt x="591" y="348"/>
                  </a:lnTo>
                  <a:lnTo>
                    <a:pt x="635" y="329"/>
                  </a:lnTo>
                  <a:lnTo>
                    <a:pt x="673" y="307"/>
                  </a:lnTo>
                  <a:lnTo>
                    <a:pt x="708" y="281"/>
                  </a:lnTo>
                  <a:lnTo>
                    <a:pt x="741" y="253"/>
                  </a:lnTo>
                  <a:lnTo>
                    <a:pt x="770" y="220"/>
                  </a:lnTo>
                  <a:lnTo>
                    <a:pt x="755" y="191"/>
                  </a:lnTo>
                  <a:lnTo>
                    <a:pt x="739" y="162"/>
                  </a:lnTo>
                  <a:lnTo>
                    <a:pt x="737" y="159"/>
                  </a:lnTo>
                  <a:lnTo>
                    <a:pt x="724" y="141"/>
                  </a:lnTo>
                  <a:lnTo>
                    <a:pt x="709" y="123"/>
                  </a:lnTo>
                  <a:lnTo>
                    <a:pt x="676" y="144"/>
                  </a:lnTo>
                  <a:lnTo>
                    <a:pt x="641" y="162"/>
                  </a:lnTo>
                  <a:lnTo>
                    <a:pt x="604" y="178"/>
                  </a:lnTo>
                  <a:lnTo>
                    <a:pt x="565" y="191"/>
                  </a:lnTo>
                  <a:lnTo>
                    <a:pt x="525" y="200"/>
                  </a:lnTo>
                  <a:lnTo>
                    <a:pt x="484" y="207"/>
                  </a:lnTo>
                  <a:lnTo>
                    <a:pt x="441" y="208"/>
                  </a:lnTo>
                  <a:lnTo>
                    <a:pt x="399" y="207"/>
                  </a:lnTo>
                  <a:lnTo>
                    <a:pt x="358" y="200"/>
                  </a:lnTo>
                  <a:lnTo>
                    <a:pt x="316" y="191"/>
                  </a:lnTo>
                  <a:lnTo>
                    <a:pt x="277" y="178"/>
                  </a:lnTo>
                  <a:lnTo>
                    <a:pt x="241" y="162"/>
                  </a:lnTo>
                  <a:lnTo>
                    <a:pt x="208" y="144"/>
                  </a:lnTo>
                  <a:lnTo>
                    <a:pt x="175" y="123"/>
                  </a:lnTo>
                  <a:close/>
                  <a:moveTo>
                    <a:pt x="177" y="0"/>
                  </a:moveTo>
                  <a:lnTo>
                    <a:pt x="192" y="4"/>
                  </a:lnTo>
                  <a:lnTo>
                    <a:pt x="204" y="13"/>
                  </a:lnTo>
                  <a:lnTo>
                    <a:pt x="238" y="39"/>
                  </a:lnTo>
                  <a:lnTo>
                    <a:pt x="275" y="62"/>
                  </a:lnTo>
                  <a:lnTo>
                    <a:pt x="315" y="79"/>
                  </a:lnTo>
                  <a:lnTo>
                    <a:pt x="356" y="92"/>
                  </a:lnTo>
                  <a:lnTo>
                    <a:pt x="398" y="100"/>
                  </a:lnTo>
                  <a:lnTo>
                    <a:pt x="441" y="102"/>
                  </a:lnTo>
                  <a:lnTo>
                    <a:pt x="485" y="100"/>
                  </a:lnTo>
                  <a:lnTo>
                    <a:pt x="527" y="92"/>
                  </a:lnTo>
                  <a:lnTo>
                    <a:pt x="567" y="79"/>
                  </a:lnTo>
                  <a:lnTo>
                    <a:pt x="606" y="62"/>
                  </a:lnTo>
                  <a:lnTo>
                    <a:pt x="643" y="40"/>
                  </a:lnTo>
                  <a:lnTo>
                    <a:pt x="676" y="13"/>
                  </a:lnTo>
                  <a:lnTo>
                    <a:pt x="690" y="5"/>
                  </a:lnTo>
                  <a:lnTo>
                    <a:pt x="704" y="0"/>
                  </a:lnTo>
                  <a:lnTo>
                    <a:pt x="719" y="0"/>
                  </a:lnTo>
                  <a:lnTo>
                    <a:pt x="734" y="4"/>
                  </a:lnTo>
                  <a:lnTo>
                    <a:pt x="747" y="13"/>
                  </a:lnTo>
                  <a:lnTo>
                    <a:pt x="775" y="40"/>
                  </a:lnTo>
                  <a:lnTo>
                    <a:pt x="801" y="69"/>
                  </a:lnTo>
                  <a:lnTo>
                    <a:pt x="824" y="101"/>
                  </a:lnTo>
                  <a:lnTo>
                    <a:pt x="827" y="104"/>
                  </a:lnTo>
                  <a:lnTo>
                    <a:pt x="848" y="138"/>
                  </a:lnTo>
                  <a:lnTo>
                    <a:pt x="865" y="175"/>
                  </a:lnTo>
                  <a:lnTo>
                    <a:pt x="880" y="212"/>
                  </a:lnTo>
                  <a:lnTo>
                    <a:pt x="883" y="228"/>
                  </a:lnTo>
                  <a:lnTo>
                    <a:pt x="881" y="245"/>
                  </a:lnTo>
                  <a:lnTo>
                    <a:pt x="873" y="260"/>
                  </a:lnTo>
                  <a:lnTo>
                    <a:pt x="842" y="299"/>
                  </a:lnTo>
                  <a:lnTo>
                    <a:pt x="807" y="336"/>
                  </a:lnTo>
                  <a:lnTo>
                    <a:pt x="769" y="369"/>
                  </a:lnTo>
                  <a:lnTo>
                    <a:pt x="728" y="397"/>
                  </a:lnTo>
                  <a:lnTo>
                    <a:pt x="683" y="422"/>
                  </a:lnTo>
                  <a:lnTo>
                    <a:pt x="638" y="443"/>
                  </a:lnTo>
                  <a:lnTo>
                    <a:pt x="592" y="459"/>
                  </a:lnTo>
                  <a:lnTo>
                    <a:pt x="544" y="471"/>
                  </a:lnTo>
                  <a:lnTo>
                    <a:pt x="493" y="479"/>
                  </a:lnTo>
                  <a:lnTo>
                    <a:pt x="441" y="481"/>
                  </a:lnTo>
                  <a:lnTo>
                    <a:pt x="389" y="479"/>
                  </a:lnTo>
                  <a:lnTo>
                    <a:pt x="340" y="471"/>
                  </a:lnTo>
                  <a:lnTo>
                    <a:pt x="291" y="459"/>
                  </a:lnTo>
                  <a:lnTo>
                    <a:pt x="245" y="443"/>
                  </a:lnTo>
                  <a:lnTo>
                    <a:pt x="199" y="422"/>
                  </a:lnTo>
                  <a:lnTo>
                    <a:pt x="156" y="397"/>
                  </a:lnTo>
                  <a:lnTo>
                    <a:pt x="114" y="369"/>
                  </a:lnTo>
                  <a:lnTo>
                    <a:pt x="76" y="336"/>
                  </a:lnTo>
                  <a:lnTo>
                    <a:pt x="41" y="299"/>
                  </a:lnTo>
                  <a:lnTo>
                    <a:pt x="10" y="260"/>
                  </a:lnTo>
                  <a:lnTo>
                    <a:pt x="3" y="246"/>
                  </a:lnTo>
                  <a:lnTo>
                    <a:pt x="0" y="229"/>
                  </a:lnTo>
                  <a:lnTo>
                    <a:pt x="3" y="212"/>
                  </a:lnTo>
                  <a:lnTo>
                    <a:pt x="17" y="175"/>
                  </a:lnTo>
                  <a:lnTo>
                    <a:pt x="35" y="138"/>
                  </a:lnTo>
                  <a:lnTo>
                    <a:pt x="55" y="104"/>
                  </a:lnTo>
                  <a:lnTo>
                    <a:pt x="79" y="72"/>
                  </a:lnTo>
                  <a:lnTo>
                    <a:pt x="106" y="41"/>
                  </a:lnTo>
                  <a:lnTo>
                    <a:pt x="135" y="13"/>
                  </a:lnTo>
                  <a:lnTo>
                    <a:pt x="147" y="5"/>
                  </a:lnTo>
                  <a:lnTo>
                    <a:pt x="161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8164513" y="3074988"/>
              <a:ext cx="69850" cy="87313"/>
            </a:xfrm>
            <a:custGeom>
              <a:avLst/>
              <a:gdLst>
                <a:gd name="T0" fmla="*/ 53 w 172"/>
                <a:gd name="T1" fmla="*/ 0 h 219"/>
                <a:gd name="T2" fmla="*/ 66 w 172"/>
                <a:gd name="T3" fmla="*/ 2 h 219"/>
                <a:gd name="T4" fmla="*/ 79 w 172"/>
                <a:gd name="T5" fmla="*/ 7 h 219"/>
                <a:gd name="T6" fmla="*/ 90 w 172"/>
                <a:gd name="T7" fmla="*/ 15 h 219"/>
                <a:gd name="T8" fmla="*/ 98 w 172"/>
                <a:gd name="T9" fmla="*/ 26 h 219"/>
                <a:gd name="T10" fmla="*/ 165 w 172"/>
                <a:gd name="T11" fmla="*/ 141 h 219"/>
                <a:gd name="T12" fmla="*/ 170 w 172"/>
                <a:gd name="T13" fmla="*/ 154 h 219"/>
                <a:gd name="T14" fmla="*/ 172 w 172"/>
                <a:gd name="T15" fmla="*/ 167 h 219"/>
                <a:gd name="T16" fmla="*/ 170 w 172"/>
                <a:gd name="T17" fmla="*/ 180 h 219"/>
                <a:gd name="T18" fmla="*/ 165 w 172"/>
                <a:gd name="T19" fmla="*/ 193 h 219"/>
                <a:gd name="T20" fmla="*/ 157 w 172"/>
                <a:gd name="T21" fmla="*/ 204 h 219"/>
                <a:gd name="T22" fmla="*/ 146 w 172"/>
                <a:gd name="T23" fmla="*/ 212 h 219"/>
                <a:gd name="T24" fmla="*/ 132 w 172"/>
                <a:gd name="T25" fmla="*/ 218 h 219"/>
                <a:gd name="T26" fmla="*/ 119 w 172"/>
                <a:gd name="T27" fmla="*/ 219 h 219"/>
                <a:gd name="T28" fmla="*/ 105 w 172"/>
                <a:gd name="T29" fmla="*/ 218 h 219"/>
                <a:gd name="T30" fmla="*/ 93 w 172"/>
                <a:gd name="T31" fmla="*/ 213 h 219"/>
                <a:gd name="T32" fmla="*/ 82 w 172"/>
                <a:gd name="T33" fmla="*/ 205 h 219"/>
                <a:gd name="T34" fmla="*/ 74 w 172"/>
                <a:gd name="T35" fmla="*/ 194 h 219"/>
                <a:gd name="T36" fmla="*/ 7 w 172"/>
                <a:gd name="T37" fmla="*/ 79 h 219"/>
                <a:gd name="T38" fmla="*/ 2 w 172"/>
                <a:gd name="T39" fmla="*/ 65 h 219"/>
                <a:gd name="T40" fmla="*/ 0 w 172"/>
                <a:gd name="T41" fmla="*/ 52 h 219"/>
                <a:gd name="T42" fmla="*/ 2 w 172"/>
                <a:gd name="T43" fmla="*/ 39 h 219"/>
                <a:gd name="T44" fmla="*/ 7 w 172"/>
                <a:gd name="T45" fmla="*/ 26 h 219"/>
                <a:gd name="T46" fmla="*/ 15 w 172"/>
                <a:gd name="T47" fmla="*/ 15 h 219"/>
                <a:gd name="T48" fmla="*/ 26 w 172"/>
                <a:gd name="T49" fmla="*/ 7 h 219"/>
                <a:gd name="T50" fmla="*/ 40 w 172"/>
                <a:gd name="T51" fmla="*/ 2 h 219"/>
                <a:gd name="T52" fmla="*/ 53 w 172"/>
                <a:gd name="T5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9">
                  <a:moveTo>
                    <a:pt x="53" y="0"/>
                  </a:moveTo>
                  <a:lnTo>
                    <a:pt x="66" y="2"/>
                  </a:lnTo>
                  <a:lnTo>
                    <a:pt x="79" y="7"/>
                  </a:lnTo>
                  <a:lnTo>
                    <a:pt x="90" y="15"/>
                  </a:lnTo>
                  <a:lnTo>
                    <a:pt x="98" y="26"/>
                  </a:lnTo>
                  <a:lnTo>
                    <a:pt x="165" y="141"/>
                  </a:lnTo>
                  <a:lnTo>
                    <a:pt x="170" y="154"/>
                  </a:lnTo>
                  <a:lnTo>
                    <a:pt x="172" y="167"/>
                  </a:lnTo>
                  <a:lnTo>
                    <a:pt x="170" y="180"/>
                  </a:lnTo>
                  <a:lnTo>
                    <a:pt x="165" y="193"/>
                  </a:lnTo>
                  <a:lnTo>
                    <a:pt x="157" y="204"/>
                  </a:lnTo>
                  <a:lnTo>
                    <a:pt x="146" y="212"/>
                  </a:lnTo>
                  <a:lnTo>
                    <a:pt x="132" y="218"/>
                  </a:lnTo>
                  <a:lnTo>
                    <a:pt x="119" y="219"/>
                  </a:lnTo>
                  <a:lnTo>
                    <a:pt x="105" y="218"/>
                  </a:lnTo>
                  <a:lnTo>
                    <a:pt x="93" y="213"/>
                  </a:lnTo>
                  <a:lnTo>
                    <a:pt x="82" y="205"/>
                  </a:lnTo>
                  <a:lnTo>
                    <a:pt x="74" y="194"/>
                  </a:lnTo>
                  <a:lnTo>
                    <a:pt x="7" y="79"/>
                  </a:lnTo>
                  <a:lnTo>
                    <a:pt x="2" y="65"/>
                  </a:lnTo>
                  <a:lnTo>
                    <a:pt x="0" y="52"/>
                  </a:lnTo>
                  <a:lnTo>
                    <a:pt x="2" y="39"/>
                  </a:lnTo>
                  <a:lnTo>
                    <a:pt x="7" y="26"/>
                  </a:lnTo>
                  <a:lnTo>
                    <a:pt x="15" y="15"/>
                  </a:lnTo>
                  <a:lnTo>
                    <a:pt x="26" y="7"/>
                  </a:lnTo>
                  <a:lnTo>
                    <a:pt x="40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7961313" y="3422651"/>
              <a:ext cx="96838" cy="41275"/>
            </a:xfrm>
            <a:custGeom>
              <a:avLst/>
              <a:gdLst>
                <a:gd name="T0" fmla="*/ 53 w 242"/>
                <a:gd name="T1" fmla="*/ 0 h 106"/>
                <a:gd name="T2" fmla="*/ 189 w 242"/>
                <a:gd name="T3" fmla="*/ 0 h 106"/>
                <a:gd name="T4" fmla="*/ 205 w 242"/>
                <a:gd name="T5" fmla="*/ 3 h 106"/>
                <a:gd name="T6" fmla="*/ 221 w 242"/>
                <a:gd name="T7" fmla="*/ 11 h 106"/>
                <a:gd name="T8" fmla="*/ 232 w 242"/>
                <a:gd name="T9" fmla="*/ 22 h 106"/>
                <a:gd name="T10" fmla="*/ 239 w 242"/>
                <a:gd name="T11" fmla="*/ 36 h 106"/>
                <a:gd name="T12" fmla="*/ 242 w 242"/>
                <a:gd name="T13" fmla="*/ 54 h 106"/>
                <a:gd name="T14" fmla="*/ 239 w 242"/>
                <a:gd name="T15" fmla="*/ 70 h 106"/>
                <a:gd name="T16" fmla="*/ 232 w 242"/>
                <a:gd name="T17" fmla="*/ 85 h 106"/>
                <a:gd name="T18" fmla="*/ 221 w 242"/>
                <a:gd name="T19" fmla="*/ 96 h 106"/>
                <a:gd name="T20" fmla="*/ 205 w 242"/>
                <a:gd name="T21" fmla="*/ 103 h 106"/>
                <a:gd name="T22" fmla="*/ 189 w 242"/>
                <a:gd name="T23" fmla="*/ 106 h 106"/>
                <a:gd name="T24" fmla="*/ 53 w 242"/>
                <a:gd name="T25" fmla="*/ 106 h 106"/>
                <a:gd name="T26" fmla="*/ 36 w 242"/>
                <a:gd name="T27" fmla="*/ 103 h 106"/>
                <a:gd name="T28" fmla="*/ 21 w 242"/>
                <a:gd name="T29" fmla="*/ 96 h 106"/>
                <a:gd name="T30" fmla="*/ 10 w 242"/>
                <a:gd name="T31" fmla="*/ 85 h 106"/>
                <a:gd name="T32" fmla="*/ 2 w 242"/>
                <a:gd name="T33" fmla="*/ 70 h 106"/>
                <a:gd name="T34" fmla="*/ 0 w 242"/>
                <a:gd name="T35" fmla="*/ 54 h 106"/>
                <a:gd name="T36" fmla="*/ 2 w 242"/>
                <a:gd name="T37" fmla="*/ 36 h 106"/>
                <a:gd name="T38" fmla="*/ 10 w 242"/>
                <a:gd name="T39" fmla="*/ 22 h 106"/>
                <a:gd name="T40" fmla="*/ 21 w 242"/>
                <a:gd name="T41" fmla="*/ 11 h 106"/>
                <a:gd name="T42" fmla="*/ 36 w 242"/>
                <a:gd name="T43" fmla="*/ 3 h 106"/>
                <a:gd name="T44" fmla="*/ 53 w 242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" h="106">
                  <a:moveTo>
                    <a:pt x="53" y="0"/>
                  </a:moveTo>
                  <a:lnTo>
                    <a:pt x="189" y="0"/>
                  </a:lnTo>
                  <a:lnTo>
                    <a:pt x="205" y="3"/>
                  </a:lnTo>
                  <a:lnTo>
                    <a:pt x="221" y="11"/>
                  </a:lnTo>
                  <a:lnTo>
                    <a:pt x="232" y="22"/>
                  </a:lnTo>
                  <a:lnTo>
                    <a:pt x="239" y="36"/>
                  </a:lnTo>
                  <a:lnTo>
                    <a:pt x="242" y="54"/>
                  </a:lnTo>
                  <a:lnTo>
                    <a:pt x="239" y="70"/>
                  </a:lnTo>
                  <a:lnTo>
                    <a:pt x="232" y="85"/>
                  </a:lnTo>
                  <a:lnTo>
                    <a:pt x="221" y="96"/>
                  </a:lnTo>
                  <a:lnTo>
                    <a:pt x="205" y="103"/>
                  </a:lnTo>
                  <a:lnTo>
                    <a:pt x="189" y="106"/>
                  </a:lnTo>
                  <a:lnTo>
                    <a:pt x="53" y="106"/>
                  </a:lnTo>
                  <a:lnTo>
                    <a:pt x="36" y="103"/>
                  </a:lnTo>
                  <a:lnTo>
                    <a:pt x="21" y="96"/>
                  </a:lnTo>
                  <a:lnTo>
                    <a:pt x="10" y="85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6"/>
                  </a:lnTo>
                  <a:lnTo>
                    <a:pt x="10" y="22"/>
                  </a:lnTo>
                  <a:lnTo>
                    <a:pt x="21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7785100" y="3074988"/>
              <a:ext cx="68263" cy="87313"/>
            </a:xfrm>
            <a:custGeom>
              <a:avLst/>
              <a:gdLst>
                <a:gd name="T0" fmla="*/ 119 w 171"/>
                <a:gd name="T1" fmla="*/ 0 h 220"/>
                <a:gd name="T2" fmla="*/ 132 w 171"/>
                <a:gd name="T3" fmla="*/ 2 h 220"/>
                <a:gd name="T4" fmla="*/ 146 w 171"/>
                <a:gd name="T5" fmla="*/ 7 h 220"/>
                <a:gd name="T6" fmla="*/ 158 w 171"/>
                <a:gd name="T7" fmla="*/ 17 h 220"/>
                <a:gd name="T8" fmla="*/ 167 w 171"/>
                <a:gd name="T9" fmla="*/ 31 h 220"/>
                <a:gd name="T10" fmla="*/ 171 w 171"/>
                <a:gd name="T11" fmla="*/ 47 h 220"/>
                <a:gd name="T12" fmla="*/ 170 w 171"/>
                <a:gd name="T13" fmla="*/ 63 h 220"/>
                <a:gd name="T14" fmla="*/ 165 w 171"/>
                <a:gd name="T15" fmla="*/ 79 h 220"/>
                <a:gd name="T16" fmla="*/ 98 w 171"/>
                <a:gd name="T17" fmla="*/ 194 h 220"/>
                <a:gd name="T18" fmla="*/ 89 w 171"/>
                <a:gd name="T19" fmla="*/ 205 h 220"/>
                <a:gd name="T20" fmla="*/ 79 w 171"/>
                <a:gd name="T21" fmla="*/ 213 h 220"/>
                <a:gd name="T22" fmla="*/ 65 w 171"/>
                <a:gd name="T23" fmla="*/ 218 h 220"/>
                <a:gd name="T24" fmla="*/ 52 w 171"/>
                <a:gd name="T25" fmla="*/ 220 h 220"/>
                <a:gd name="T26" fmla="*/ 39 w 171"/>
                <a:gd name="T27" fmla="*/ 218 h 220"/>
                <a:gd name="T28" fmla="*/ 25 w 171"/>
                <a:gd name="T29" fmla="*/ 213 h 220"/>
                <a:gd name="T30" fmla="*/ 14 w 171"/>
                <a:gd name="T31" fmla="*/ 204 h 220"/>
                <a:gd name="T32" fmla="*/ 6 w 171"/>
                <a:gd name="T33" fmla="*/ 194 h 220"/>
                <a:gd name="T34" fmla="*/ 1 w 171"/>
                <a:gd name="T35" fmla="*/ 180 h 220"/>
                <a:gd name="T36" fmla="*/ 0 w 171"/>
                <a:gd name="T37" fmla="*/ 167 h 220"/>
                <a:gd name="T38" fmla="*/ 1 w 171"/>
                <a:gd name="T39" fmla="*/ 154 h 220"/>
                <a:gd name="T40" fmla="*/ 7 w 171"/>
                <a:gd name="T41" fmla="*/ 141 h 220"/>
                <a:gd name="T42" fmla="*/ 74 w 171"/>
                <a:gd name="T43" fmla="*/ 26 h 220"/>
                <a:gd name="T44" fmla="*/ 82 w 171"/>
                <a:gd name="T45" fmla="*/ 15 h 220"/>
                <a:gd name="T46" fmla="*/ 93 w 171"/>
                <a:gd name="T47" fmla="*/ 7 h 220"/>
                <a:gd name="T48" fmla="*/ 105 w 171"/>
                <a:gd name="T49" fmla="*/ 2 h 220"/>
                <a:gd name="T50" fmla="*/ 119 w 171"/>
                <a:gd name="T5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220">
                  <a:moveTo>
                    <a:pt x="119" y="0"/>
                  </a:moveTo>
                  <a:lnTo>
                    <a:pt x="132" y="2"/>
                  </a:lnTo>
                  <a:lnTo>
                    <a:pt x="146" y="7"/>
                  </a:lnTo>
                  <a:lnTo>
                    <a:pt x="158" y="17"/>
                  </a:lnTo>
                  <a:lnTo>
                    <a:pt x="167" y="31"/>
                  </a:lnTo>
                  <a:lnTo>
                    <a:pt x="171" y="47"/>
                  </a:lnTo>
                  <a:lnTo>
                    <a:pt x="170" y="63"/>
                  </a:lnTo>
                  <a:lnTo>
                    <a:pt x="165" y="79"/>
                  </a:lnTo>
                  <a:lnTo>
                    <a:pt x="98" y="194"/>
                  </a:lnTo>
                  <a:lnTo>
                    <a:pt x="89" y="205"/>
                  </a:lnTo>
                  <a:lnTo>
                    <a:pt x="79" y="213"/>
                  </a:lnTo>
                  <a:lnTo>
                    <a:pt x="65" y="218"/>
                  </a:lnTo>
                  <a:lnTo>
                    <a:pt x="52" y="220"/>
                  </a:lnTo>
                  <a:lnTo>
                    <a:pt x="39" y="218"/>
                  </a:lnTo>
                  <a:lnTo>
                    <a:pt x="25" y="213"/>
                  </a:lnTo>
                  <a:lnTo>
                    <a:pt x="14" y="204"/>
                  </a:lnTo>
                  <a:lnTo>
                    <a:pt x="6" y="194"/>
                  </a:lnTo>
                  <a:lnTo>
                    <a:pt x="1" y="180"/>
                  </a:lnTo>
                  <a:lnTo>
                    <a:pt x="0" y="167"/>
                  </a:lnTo>
                  <a:lnTo>
                    <a:pt x="1" y="154"/>
                  </a:lnTo>
                  <a:lnTo>
                    <a:pt x="7" y="141"/>
                  </a:lnTo>
                  <a:lnTo>
                    <a:pt x="74" y="26"/>
                  </a:lnTo>
                  <a:lnTo>
                    <a:pt x="82" y="15"/>
                  </a:lnTo>
                  <a:lnTo>
                    <a:pt x="93" y="7"/>
                  </a:lnTo>
                  <a:lnTo>
                    <a:pt x="105" y="2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3392" y="1444533"/>
            <a:ext cx="1456910" cy="1291312"/>
            <a:chOff x="7219950" y="4870450"/>
            <a:chExt cx="1382713" cy="1225550"/>
          </a:xfrm>
          <a:solidFill>
            <a:schemeClr val="bg1"/>
          </a:solidFill>
        </p:grpSpPr>
        <p:sp>
          <p:nvSpPr>
            <p:cNvPr id="84" name="Freeform 19"/>
            <p:cNvSpPr>
              <a:spLocks noEditPoints="1"/>
            </p:cNvSpPr>
            <p:nvPr/>
          </p:nvSpPr>
          <p:spPr bwMode="auto">
            <a:xfrm>
              <a:off x="7443788" y="4978400"/>
              <a:ext cx="935038" cy="935038"/>
            </a:xfrm>
            <a:custGeom>
              <a:avLst/>
              <a:gdLst>
                <a:gd name="T0" fmla="*/ 527 w 2358"/>
                <a:gd name="T1" fmla="*/ 331 h 2357"/>
                <a:gd name="T2" fmla="*/ 328 w 2358"/>
                <a:gd name="T3" fmla="*/ 531 h 2357"/>
                <a:gd name="T4" fmla="*/ 185 w 2358"/>
                <a:gd name="T5" fmla="*/ 782 h 2357"/>
                <a:gd name="T6" fmla="*/ 320 w 2358"/>
                <a:gd name="T7" fmla="*/ 834 h 2357"/>
                <a:gd name="T8" fmla="*/ 480 w 2358"/>
                <a:gd name="T9" fmla="*/ 767 h 2357"/>
                <a:gd name="T10" fmla="*/ 600 w 2358"/>
                <a:gd name="T11" fmla="*/ 656 h 2357"/>
                <a:gd name="T12" fmla="*/ 664 w 2358"/>
                <a:gd name="T13" fmla="*/ 660 h 2357"/>
                <a:gd name="T14" fmla="*/ 680 w 2358"/>
                <a:gd name="T15" fmla="*/ 721 h 2357"/>
                <a:gd name="T16" fmla="*/ 540 w 2358"/>
                <a:gd name="T17" fmla="*/ 857 h 2357"/>
                <a:gd name="T18" fmla="*/ 350 w 2358"/>
                <a:gd name="T19" fmla="*/ 939 h 2357"/>
                <a:gd name="T20" fmla="*/ 131 w 2358"/>
                <a:gd name="T21" fmla="*/ 960 h 2357"/>
                <a:gd name="T22" fmla="*/ 111 w 2358"/>
                <a:gd name="T23" fmla="*/ 1259 h 2357"/>
                <a:gd name="T24" fmla="*/ 179 w 2358"/>
                <a:gd name="T25" fmla="*/ 1560 h 2357"/>
                <a:gd name="T26" fmla="*/ 325 w 2358"/>
                <a:gd name="T27" fmla="*/ 1822 h 2357"/>
                <a:gd name="T28" fmla="*/ 535 w 2358"/>
                <a:gd name="T29" fmla="*/ 2033 h 2357"/>
                <a:gd name="T30" fmla="*/ 798 w 2358"/>
                <a:gd name="T31" fmla="*/ 2178 h 2357"/>
                <a:gd name="T32" fmla="*/ 1100 w 2358"/>
                <a:gd name="T33" fmla="*/ 2246 h 2357"/>
                <a:gd name="T34" fmla="*/ 1415 w 2358"/>
                <a:gd name="T35" fmla="*/ 2222 h 2357"/>
                <a:gd name="T36" fmla="*/ 1698 w 2358"/>
                <a:gd name="T37" fmla="*/ 2115 h 2357"/>
                <a:gd name="T38" fmla="*/ 1937 w 2358"/>
                <a:gd name="T39" fmla="*/ 1935 h 2357"/>
                <a:gd name="T40" fmla="*/ 2116 w 2358"/>
                <a:gd name="T41" fmla="*/ 1696 h 2357"/>
                <a:gd name="T42" fmla="*/ 2224 w 2358"/>
                <a:gd name="T43" fmla="*/ 1413 h 2357"/>
                <a:gd name="T44" fmla="*/ 2247 w 2358"/>
                <a:gd name="T45" fmla="*/ 1105 h 2357"/>
                <a:gd name="T46" fmla="*/ 1257 w 2358"/>
                <a:gd name="T47" fmla="*/ 958 h 2357"/>
                <a:gd name="T48" fmla="*/ 1027 w 2358"/>
                <a:gd name="T49" fmla="*/ 886 h 2357"/>
                <a:gd name="T50" fmla="*/ 845 w 2358"/>
                <a:gd name="T51" fmla="*/ 736 h 2357"/>
                <a:gd name="T52" fmla="*/ 731 w 2358"/>
                <a:gd name="T53" fmla="*/ 527 h 2357"/>
                <a:gd name="T54" fmla="*/ 703 w 2358"/>
                <a:gd name="T55" fmla="*/ 220 h 2357"/>
                <a:gd name="T56" fmla="*/ 954 w 2358"/>
                <a:gd name="T57" fmla="*/ 133 h 2357"/>
                <a:gd name="T58" fmla="*/ 814 w 2358"/>
                <a:gd name="T59" fmla="*/ 396 h 2357"/>
                <a:gd name="T60" fmla="*/ 873 w 2358"/>
                <a:gd name="T61" fmla="*/ 586 h 2357"/>
                <a:gd name="T62" fmla="*/ 997 w 2358"/>
                <a:gd name="T63" fmla="*/ 736 h 2357"/>
                <a:gd name="T64" fmla="*/ 1169 w 2358"/>
                <a:gd name="T65" fmla="*/ 829 h 2357"/>
                <a:gd name="T66" fmla="*/ 2199 w 2358"/>
                <a:gd name="T67" fmla="*/ 851 h 2357"/>
                <a:gd name="T68" fmla="*/ 2073 w 2358"/>
                <a:gd name="T69" fmla="*/ 589 h 2357"/>
                <a:gd name="T70" fmla="*/ 1937 w 2358"/>
                <a:gd name="T71" fmla="*/ 421 h 2357"/>
                <a:gd name="T72" fmla="*/ 1698 w 2358"/>
                <a:gd name="T73" fmla="*/ 243 h 2357"/>
                <a:gd name="T74" fmla="*/ 1415 w 2358"/>
                <a:gd name="T75" fmla="*/ 135 h 2357"/>
                <a:gd name="T76" fmla="*/ 1180 w 2358"/>
                <a:gd name="T77" fmla="*/ 0 h 2357"/>
                <a:gd name="T78" fmla="*/ 1519 w 2358"/>
                <a:gd name="T79" fmla="*/ 50 h 2357"/>
                <a:gd name="T80" fmla="*/ 1821 w 2358"/>
                <a:gd name="T81" fmla="*/ 190 h 2357"/>
                <a:gd name="T82" fmla="*/ 2013 w 2358"/>
                <a:gd name="T83" fmla="*/ 345 h 2357"/>
                <a:gd name="T84" fmla="*/ 2203 w 2358"/>
                <a:gd name="T85" fmla="*/ 593 h 2357"/>
                <a:gd name="T86" fmla="*/ 2321 w 2358"/>
                <a:gd name="T87" fmla="*/ 886 h 2357"/>
                <a:gd name="T88" fmla="*/ 2350 w 2358"/>
                <a:gd name="T89" fmla="*/ 1037 h 2357"/>
                <a:gd name="T90" fmla="*/ 2346 w 2358"/>
                <a:gd name="T91" fmla="*/ 1353 h 2357"/>
                <a:gd name="T92" fmla="*/ 2248 w 2358"/>
                <a:gd name="T93" fmla="*/ 1675 h 2357"/>
                <a:gd name="T94" fmla="*/ 2069 w 2358"/>
                <a:gd name="T95" fmla="*/ 1952 h 2357"/>
                <a:gd name="T96" fmla="*/ 1889 w 2358"/>
                <a:gd name="T97" fmla="*/ 2120 h 2357"/>
                <a:gd name="T98" fmla="*/ 1600 w 2358"/>
                <a:gd name="T99" fmla="*/ 2280 h 2357"/>
                <a:gd name="T100" fmla="*/ 1268 w 2358"/>
                <a:gd name="T101" fmla="*/ 2353 h 2357"/>
                <a:gd name="T102" fmla="*/ 921 w 2358"/>
                <a:gd name="T103" fmla="*/ 2329 h 2357"/>
                <a:gd name="T104" fmla="*/ 608 w 2358"/>
                <a:gd name="T105" fmla="*/ 2210 h 2357"/>
                <a:gd name="T106" fmla="*/ 346 w 2358"/>
                <a:gd name="T107" fmla="*/ 2012 h 2357"/>
                <a:gd name="T108" fmla="*/ 191 w 2358"/>
                <a:gd name="T109" fmla="*/ 1820 h 2357"/>
                <a:gd name="T110" fmla="*/ 50 w 2358"/>
                <a:gd name="T111" fmla="*/ 1519 h 2357"/>
                <a:gd name="T112" fmla="*/ 0 w 2358"/>
                <a:gd name="T113" fmla="*/ 1179 h 2357"/>
                <a:gd name="T114" fmla="*/ 50 w 2358"/>
                <a:gd name="T115" fmla="*/ 838 h 2357"/>
                <a:gd name="T116" fmla="*/ 191 w 2358"/>
                <a:gd name="T117" fmla="*/ 537 h 2357"/>
                <a:gd name="T118" fmla="*/ 405 w 2358"/>
                <a:gd name="T119" fmla="*/ 289 h 2357"/>
                <a:gd name="T120" fmla="*/ 682 w 2358"/>
                <a:gd name="T121" fmla="*/ 109 h 2357"/>
                <a:gd name="T122" fmla="*/ 1005 w 2358"/>
                <a:gd name="T123" fmla="*/ 13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58" h="2357">
                  <a:moveTo>
                    <a:pt x="703" y="220"/>
                  </a:moveTo>
                  <a:lnTo>
                    <a:pt x="642" y="253"/>
                  </a:lnTo>
                  <a:lnTo>
                    <a:pt x="583" y="290"/>
                  </a:lnTo>
                  <a:lnTo>
                    <a:pt x="527" y="331"/>
                  </a:lnTo>
                  <a:lnTo>
                    <a:pt x="473" y="375"/>
                  </a:lnTo>
                  <a:lnTo>
                    <a:pt x="422" y="422"/>
                  </a:lnTo>
                  <a:lnTo>
                    <a:pt x="373" y="475"/>
                  </a:lnTo>
                  <a:lnTo>
                    <a:pt x="328" y="531"/>
                  </a:lnTo>
                  <a:lnTo>
                    <a:pt x="286" y="589"/>
                  </a:lnTo>
                  <a:lnTo>
                    <a:pt x="248" y="651"/>
                  </a:lnTo>
                  <a:lnTo>
                    <a:pt x="215" y="715"/>
                  </a:lnTo>
                  <a:lnTo>
                    <a:pt x="185" y="782"/>
                  </a:lnTo>
                  <a:lnTo>
                    <a:pt x="160" y="851"/>
                  </a:lnTo>
                  <a:lnTo>
                    <a:pt x="216" y="848"/>
                  </a:lnTo>
                  <a:lnTo>
                    <a:pt x="269" y="844"/>
                  </a:lnTo>
                  <a:lnTo>
                    <a:pt x="320" y="834"/>
                  </a:lnTo>
                  <a:lnTo>
                    <a:pt x="367" y="823"/>
                  </a:lnTo>
                  <a:lnTo>
                    <a:pt x="406" y="808"/>
                  </a:lnTo>
                  <a:lnTo>
                    <a:pt x="443" y="790"/>
                  </a:lnTo>
                  <a:lnTo>
                    <a:pt x="480" y="767"/>
                  </a:lnTo>
                  <a:lnTo>
                    <a:pt x="516" y="739"/>
                  </a:lnTo>
                  <a:lnTo>
                    <a:pt x="552" y="705"/>
                  </a:lnTo>
                  <a:lnTo>
                    <a:pt x="587" y="667"/>
                  </a:lnTo>
                  <a:lnTo>
                    <a:pt x="600" y="656"/>
                  </a:lnTo>
                  <a:lnTo>
                    <a:pt x="615" y="648"/>
                  </a:lnTo>
                  <a:lnTo>
                    <a:pt x="632" y="647"/>
                  </a:lnTo>
                  <a:lnTo>
                    <a:pt x="648" y="650"/>
                  </a:lnTo>
                  <a:lnTo>
                    <a:pt x="664" y="660"/>
                  </a:lnTo>
                  <a:lnTo>
                    <a:pt x="675" y="673"/>
                  </a:lnTo>
                  <a:lnTo>
                    <a:pt x="681" y="688"/>
                  </a:lnTo>
                  <a:lnTo>
                    <a:pt x="683" y="704"/>
                  </a:lnTo>
                  <a:lnTo>
                    <a:pt x="680" y="721"/>
                  </a:lnTo>
                  <a:lnTo>
                    <a:pt x="670" y="736"/>
                  </a:lnTo>
                  <a:lnTo>
                    <a:pt x="628" y="783"/>
                  </a:lnTo>
                  <a:lnTo>
                    <a:pt x="585" y="824"/>
                  </a:lnTo>
                  <a:lnTo>
                    <a:pt x="540" y="857"/>
                  </a:lnTo>
                  <a:lnTo>
                    <a:pt x="495" y="886"/>
                  </a:lnTo>
                  <a:lnTo>
                    <a:pt x="448" y="908"/>
                  </a:lnTo>
                  <a:lnTo>
                    <a:pt x="400" y="926"/>
                  </a:lnTo>
                  <a:lnTo>
                    <a:pt x="350" y="939"/>
                  </a:lnTo>
                  <a:lnTo>
                    <a:pt x="297" y="948"/>
                  </a:lnTo>
                  <a:lnTo>
                    <a:pt x="244" y="955"/>
                  </a:lnTo>
                  <a:lnTo>
                    <a:pt x="188" y="959"/>
                  </a:lnTo>
                  <a:lnTo>
                    <a:pt x="131" y="960"/>
                  </a:lnTo>
                  <a:lnTo>
                    <a:pt x="119" y="1032"/>
                  </a:lnTo>
                  <a:lnTo>
                    <a:pt x="111" y="1105"/>
                  </a:lnTo>
                  <a:lnTo>
                    <a:pt x="109" y="1179"/>
                  </a:lnTo>
                  <a:lnTo>
                    <a:pt x="111" y="1259"/>
                  </a:lnTo>
                  <a:lnTo>
                    <a:pt x="121" y="1337"/>
                  </a:lnTo>
                  <a:lnTo>
                    <a:pt x="135" y="1413"/>
                  </a:lnTo>
                  <a:lnTo>
                    <a:pt x="155" y="1487"/>
                  </a:lnTo>
                  <a:lnTo>
                    <a:pt x="179" y="1560"/>
                  </a:lnTo>
                  <a:lnTo>
                    <a:pt x="209" y="1630"/>
                  </a:lnTo>
                  <a:lnTo>
                    <a:pt x="242" y="1696"/>
                  </a:lnTo>
                  <a:lnTo>
                    <a:pt x="281" y="1761"/>
                  </a:lnTo>
                  <a:lnTo>
                    <a:pt x="325" y="1822"/>
                  </a:lnTo>
                  <a:lnTo>
                    <a:pt x="371" y="1880"/>
                  </a:lnTo>
                  <a:lnTo>
                    <a:pt x="422" y="1935"/>
                  </a:lnTo>
                  <a:lnTo>
                    <a:pt x="477" y="1986"/>
                  </a:lnTo>
                  <a:lnTo>
                    <a:pt x="535" y="2033"/>
                  </a:lnTo>
                  <a:lnTo>
                    <a:pt x="596" y="2075"/>
                  </a:lnTo>
                  <a:lnTo>
                    <a:pt x="661" y="2115"/>
                  </a:lnTo>
                  <a:lnTo>
                    <a:pt x="729" y="2148"/>
                  </a:lnTo>
                  <a:lnTo>
                    <a:pt x="798" y="2178"/>
                  </a:lnTo>
                  <a:lnTo>
                    <a:pt x="870" y="2203"/>
                  </a:lnTo>
                  <a:lnTo>
                    <a:pt x="945" y="2222"/>
                  </a:lnTo>
                  <a:lnTo>
                    <a:pt x="1021" y="2236"/>
                  </a:lnTo>
                  <a:lnTo>
                    <a:pt x="1100" y="2246"/>
                  </a:lnTo>
                  <a:lnTo>
                    <a:pt x="1180" y="2248"/>
                  </a:lnTo>
                  <a:lnTo>
                    <a:pt x="1259" y="2246"/>
                  </a:lnTo>
                  <a:lnTo>
                    <a:pt x="1337" y="2236"/>
                  </a:lnTo>
                  <a:lnTo>
                    <a:pt x="1415" y="2222"/>
                  </a:lnTo>
                  <a:lnTo>
                    <a:pt x="1489" y="2203"/>
                  </a:lnTo>
                  <a:lnTo>
                    <a:pt x="1560" y="2178"/>
                  </a:lnTo>
                  <a:lnTo>
                    <a:pt x="1631" y="2148"/>
                  </a:lnTo>
                  <a:lnTo>
                    <a:pt x="1698" y="2115"/>
                  </a:lnTo>
                  <a:lnTo>
                    <a:pt x="1762" y="2075"/>
                  </a:lnTo>
                  <a:lnTo>
                    <a:pt x="1824" y="2033"/>
                  </a:lnTo>
                  <a:lnTo>
                    <a:pt x="1882" y="1986"/>
                  </a:lnTo>
                  <a:lnTo>
                    <a:pt x="1937" y="1935"/>
                  </a:lnTo>
                  <a:lnTo>
                    <a:pt x="1987" y="1880"/>
                  </a:lnTo>
                  <a:lnTo>
                    <a:pt x="2034" y="1822"/>
                  </a:lnTo>
                  <a:lnTo>
                    <a:pt x="2077" y="1761"/>
                  </a:lnTo>
                  <a:lnTo>
                    <a:pt x="2116" y="1696"/>
                  </a:lnTo>
                  <a:lnTo>
                    <a:pt x="2150" y="1630"/>
                  </a:lnTo>
                  <a:lnTo>
                    <a:pt x="2180" y="1560"/>
                  </a:lnTo>
                  <a:lnTo>
                    <a:pt x="2204" y="1487"/>
                  </a:lnTo>
                  <a:lnTo>
                    <a:pt x="2224" y="1413"/>
                  </a:lnTo>
                  <a:lnTo>
                    <a:pt x="2238" y="1337"/>
                  </a:lnTo>
                  <a:lnTo>
                    <a:pt x="2246" y="1259"/>
                  </a:lnTo>
                  <a:lnTo>
                    <a:pt x="2250" y="1179"/>
                  </a:lnTo>
                  <a:lnTo>
                    <a:pt x="2247" y="1105"/>
                  </a:lnTo>
                  <a:lnTo>
                    <a:pt x="2240" y="1032"/>
                  </a:lnTo>
                  <a:lnTo>
                    <a:pt x="2227" y="961"/>
                  </a:lnTo>
                  <a:lnTo>
                    <a:pt x="1320" y="961"/>
                  </a:lnTo>
                  <a:lnTo>
                    <a:pt x="1257" y="958"/>
                  </a:lnTo>
                  <a:lnTo>
                    <a:pt x="1196" y="948"/>
                  </a:lnTo>
                  <a:lnTo>
                    <a:pt x="1138" y="932"/>
                  </a:lnTo>
                  <a:lnTo>
                    <a:pt x="1081" y="912"/>
                  </a:lnTo>
                  <a:lnTo>
                    <a:pt x="1027" y="886"/>
                  </a:lnTo>
                  <a:lnTo>
                    <a:pt x="976" y="855"/>
                  </a:lnTo>
                  <a:lnTo>
                    <a:pt x="928" y="819"/>
                  </a:lnTo>
                  <a:lnTo>
                    <a:pt x="885" y="779"/>
                  </a:lnTo>
                  <a:lnTo>
                    <a:pt x="845" y="736"/>
                  </a:lnTo>
                  <a:lnTo>
                    <a:pt x="809" y="688"/>
                  </a:lnTo>
                  <a:lnTo>
                    <a:pt x="778" y="638"/>
                  </a:lnTo>
                  <a:lnTo>
                    <a:pt x="752" y="584"/>
                  </a:lnTo>
                  <a:lnTo>
                    <a:pt x="731" y="527"/>
                  </a:lnTo>
                  <a:lnTo>
                    <a:pt x="716" y="468"/>
                  </a:lnTo>
                  <a:lnTo>
                    <a:pt x="706" y="407"/>
                  </a:lnTo>
                  <a:lnTo>
                    <a:pt x="703" y="344"/>
                  </a:lnTo>
                  <a:lnTo>
                    <a:pt x="703" y="220"/>
                  </a:lnTo>
                  <a:close/>
                  <a:moveTo>
                    <a:pt x="1180" y="109"/>
                  </a:moveTo>
                  <a:lnTo>
                    <a:pt x="1103" y="112"/>
                  </a:lnTo>
                  <a:lnTo>
                    <a:pt x="1028" y="120"/>
                  </a:lnTo>
                  <a:lnTo>
                    <a:pt x="954" y="133"/>
                  </a:lnTo>
                  <a:lnTo>
                    <a:pt x="882" y="151"/>
                  </a:lnTo>
                  <a:lnTo>
                    <a:pt x="812" y="174"/>
                  </a:lnTo>
                  <a:lnTo>
                    <a:pt x="812" y="344"/>
                  </a:lnTo>
                  <a:lnTo>
                    <a:pt x="814" y="396"/>
                  </a:lnTo>
                  <a:lnTo>
                    <a:pt x="823" y="446"/>
                  </a:lnTo>
                  <a:lnTo>
                    <a:pt x="835" y="495"/>
                  </a:lnTo>
                  <a:lnTo>
                    <a:pt x="852" y="542"/>
                  </a:lnTo>
                  <a:lnTo>
                    <a:pt x="873" y="586"/>
                  </a:lnTo>
                  <a:lnTo>
                    <a:pt x="899" y="627"/>
                  </a:lnTo>
                  <a:lnTo>
                    <a:pt x="928" y="666"/>
                  </a:lnTo>
                  <a:lnTo>
                    <a:pt x="961" y="703"/>
                  </a:lnTo>
                  <a:lnTo>
                    <a:pt x="997" y="736"/>
                  </a:lnTo>
                  <a:lnTo>
                    <a:pt x="1036" y="764"/>
                  </a:lnTo>
                  <a:lnTo>
                    <a:pt x="1078" y="790"/>
                  </a:lnTo>
                  <a:lnTo>
                    <a:pt x="1123" y="812"/>
                  </a:lnTo>
                  <a:lnTo>
                    <a:pt x="1169" y="829"/>
                  </a:lnTo>
                  <a:lnTo>
                    <a:pt x="1218" y="842"/>
                  </a:lnTo>
                  <a:lnTo>
                    <a:pt x="1268" y="849"/>
                  </a:lnTo>
                  <a:lnTo>
                    <a:pt x="1319" y="851"/>
                  </a:lnTo>
                  <a:lnTo>
                    <a:pt x="2199" y="851"/>
                  </a:lnTo>
                  <a:lnTo>
                    <a:pt x="2173" y="782"/>
                  </a:lnTo>
                  <a:lnTo>
                    <a:pt x="2145" y="716"/>
                  </a:lnTo>
                  <a:lnTo>
                    <a:pt x="2111" y="651"/>
                  </a:lnTo>
                  <a:lnTo>
                    <a:pt x="2073" y="589"/>
                  </a:lnTo>
                  <a:lnTo>
                    <a:pt x="2031" y="531"/>
                  </a:lnTo>
                  <a:lnTo>
                    <a:pt x="1985" y="475"/>
                  </a:lnTo>
                  <a:lnTo>
                    <a:pt x="1937" y="422"/>
                  </a:lnTo>
                  <a:lnTo>
                    <a:pt x="1937" y="421"/>
                  </a:lnTo>
                  <a:lnTo>
                    <a:pt x="1882" y="370"/>
                  </a:lnTo>
                  <a:lnTo>
                    <a:pt x="1824" y="324"/>
                  </a:lnTo>
                  <a:lnTo>
                    <a:pt x="1762" y="281"/>
                  </a:lnTo>
                  <a:lnTo>
                    <a:pt x="1698" y="243"/>
                  </a:lnTo>
                  <a:lnTo>
                    <a:pt x="1631" y="209"/>
                  </a:lnTo>
                  <a:lnTo>
                    <a:pt x="1560" y="179"/>
                  </a:lnTo>
                  <a:lnTo>
                    <a:pt x="1489" y="154"/>
                  </a:lnTo>
                  <a:lnTo>
                    <a:pt x="1415" y="135"/>
                  </a:lnTo>
                  <a:lnTo>
                    <a:pt x="1337" y="121"/>
                  </a:lnTo>
                  <a:lnTo>
                    <a:pt x="1259" y="112"/>
                  </a:lnTo>
                  <a:lnTo>
                    <a:pt x="1180" y="109"/>
                  </a:lnTo>
                  <a:close/>
                  <a:moveTo>
                    <a:pt x="1180" y="0"/>
                  </a:moveTo>
                  <a:lnTo>
                    <a:pt x="1268" y="4"/>
                  </a:lnTo>
                  <a:lnTo>
                    <a:pt x="1353" y="13"/>
                  </a:lnTo>
                  <a:lnTo>
                    <a:pt x="1438" y="28"/>
                  </a:lnTo>
                  <a:lnTo>
                    <a:pt x="1519" y="50"/>
                  </a:lnTo>
                  <a:lnTo>
                    <a:pt x="1600" y="77"/>
                  </a:lnTo>
                  <a:lnTo>
                    <a:pt x="1677" y="109"/>
                  </a:lnTo>
                  <a:lnTo>
                    <a:pt x="1751" y="147"/>
                  </a:lnTo>
                  <a:lnTo>
                    <a:pt x="1821" y="190"/>
                  </a:lnTo>
                  <a:lnTo>
                    <a:pt x="1889" y="237"/>
                  </a:lnTo>
                  <a:lnTo>
                    <a:pt x="1953" y="289"/>
                  </a:lnTo>
                  <a:lnTo>
                    <a:pt x="2013" y="345"/>
                  </a:lnTo>
                  <a:lnTo>
                    <a:pt x="2013" y="345"/>
                  </a:lnTo>
                  <a:lnTo>
                    <a:pt x="2067" y="402"/>
                  </a:lnTo>
                  <a:lnTo>
                    <a:pt x="2116" y="462"/>
                  </a:lnTo>
                  <a:lnTo>
                    <a:pt x="2162" y="527"/>
                  </a:lnTo>
                  <a:lnTo>
                    <a:pt x="2203" y="593"/>
                  </a:lnTo>
                  <a:lnTo>
                    <a:pt x="2240" y="663"/>
                  </a:lnTo>
                  <a:lnTo>
                    <a:pt x="2272" y="735"/>
                  </a:lnTo>
                  <a:lnTo>
                    <a:pt x="2299" y="810"/>
                  </a:lnTo>
                  <a:lnTo>
                    <a:pt x="2321" y="886"/>
                  </a:lnTo>
                  <a:lnTo>
                    <a:pt x="2324" y="893"/>
                  </a:lnTo>
                  <a:lnTo>
                    <a:pt x="2326" y="901"/>
                  </a:lnTo>
                  <a:lnTo>
                    <a:pt x="2339" y="968"/>
                  </a:lnTo>
                  <a:lnTo>
                    <a:pt x="2350" y="1037"/>
                  </a:lnTo>
                  <a:lnTo>
                    <a:pt x="2356" y="1108"/>
                  </a:lnTo>
                  <a:lnTo>
                    <a:pt x="2358" y="1179"/>
                  </a:lnTo>
                  <a:lnTo>
                    <a:pt x="2355" y="1266"/>
                  </a:lnTo>
                  <a:lnTo>
                    <a:pt x="2346" y="1353"/>
                  </a:lnTo>
                  <a:lnTo>
                    <a:pt x="2330" y="1437"/>
                  </a:lnTo>
                  <a:lnTo>
                    <a:pt x="2309" y="1519"/>
                  </a:lnTo>
                  <a:lnTo>
                    <a:pt x="2281" y="1598"/>
                  </a:lnTo>
                  <a:lnTo>
                    <a:pt x="2248" y="1675"/>
                  </a:lnTo>
                  <a:lnTo>
                    <a:pt x="2211" y="1749"/>
                  </a:lnTo>
                  <a:lnTo>
                    <a:pt x="2168" y="1820"/>
                  </a:lnTo>
                  <a:lnTo>
                    <a:pt x="2122" y="1887"/>
                  </a:lnTo>
                  <a:lnTo>
                    <a:pt x="2069" y="1952"/>
                  </a:lnTo>
                  <a:lnTo>
                    <a:pt x="2013" y="2012"/>
                  </a:lnTo>
                  <a:lnTo>
                    <a:pt x="2013" y="2012"/>
                  </a:lnTo>
                  <a:lnTo>
                    <a:pt x="1953" y="2068"/>
                  </a:lnTo>
                  <a:lnTo>
                    <a:pt x="1889" y="2120"/>
                  </a:lnTo>
                  <a:lnTo>
                    <a:pt x="1821" y="2167"/>
                  </a:lnTo>
                  <a:lnTo>
                    <a:pt x="1751" y="2210"/>
                  </a:lnTo>
                  <a:lnTo>
                    <a:pt x="1677" y="2248"/>
                  </a:lnTo>
                  <a:lnTo>
                    <a:pt x="1600" y="2280"/>
                  </a:lnTo>
                  <a:lnTo>
                    <a:pt x="1520" y="2307"/>
                  </a:lnTo>
                  <a:lnTo>
                    <a:pt x="1438" y="2329"/>
                  </a:lnTo>
                  <a:lnTo>
                    <a:pt x="1353" y="2344"/>
                  </a:lnTo>
                  <a:lnTo>
                    <a:pt x="1268" y="2353"/>
                  </a:lnTo>
                  <a:lnTo>
                    <a:pt x="1180" y="2357"/>
                  </a:lnTo>
                  <a:lnTo>
                    <a:pt x="1091" y="2353"/>
                  </a:lnTo>
                  <a:lnTo>
                    <a:pt x="1005" y="2344"/>
                  </a:lnTo>
                  <a:lnTo>
                    <a:pt x="921" y="2329"/>
                  </a:lnTo>
                  <a:lnTo>
                    <a:pt x="840" y="2307"/>
                  </a:lnTo>
                  <a:lnTo>
                    <a:pt x="759" y="2280"/>
                  </a:lnTo>
                  <a:lnTo>
                    <a:pt x="682" y="2248"/>
                  </a:lnTo>
                  <a:lnTo>
                    <a:pt x="608" y="2210"/>
                  </a:lnTo>
                  <a:lnTo>
                    <a:pt x="537" y="2167"/>
                  </a:lnTo>
                  <a:lnTo>
                    <a:pt x="470" y="2120"/>
                  </a:lnTo>
                  <a:lnTo>
                    <a:pt x="406" y="2068"/>
                  </a:lnTo>
                  <a:lnTo>
                    <a:pt x="346" y="2012"/>
                  </a:lnTo>
                  <a:lnTo>
                    <a:pt x="345" y="2012"/>
                  </a:lnTo>
                  <a:lnTo>
                    <a:pt x="289" y="1952"/>
                  </a:lnTo>
                  <a:lnTo>
                    <a:pt x="237" y="1887"/>
                  </a:lnTo>
                  <a:lnTo>
                    <a:pt x="191" y="1820"/>
                  </a:lnTo>
                  <a:lnTo>
                    <a:pt x="147" y="1749"/>
                  </a:lnTo>
                  <a:lnTo>
                    <a:pt x="110" y="1675"/>
                  </a:lnTo>
                  <a:lnTo>
                    <a:pt x="77" y="1598"/>
                  </a:lnTo>
                  <a:lnTo>
                    <a:pt x="50" y="1519"/>
                  </a:lnTo>
                  <a:lnTo>
                    <a:pt x="29" y="1437"/>
                  </a:lnTo>
                  <a:lnTo>
                    <a:pt x="13" y="1353"/>
                  </a:lnTo>
                  <a:lnTo>
                    <a:pt x="3" y="1266"/>
                  </a:lnTo>
                  <a:lnTo>
                    <a:pt x="0" y="1179"/>
                  </a:lnTo>
                  <a:lnTo>
                    <a:pt x="3" y="1091"/>
                  </a:lnTo>
                  <a:lnTo>
                    <a:pt x="13" y="1004"/>
                  </a:lnTo>
                  <a:lnTo>
                    <a:pt x="29" y="920"/>
                  </a:lnTo>
                  <a:lnTo>
                    <a:pt x="50" y="838"/>
                  </a:lnTo>
                  <a:lnTo>
                    <a:pt x="77" y="758"/>
                  </a:lnTo>
                  <a:lnTo>
                    <a:pt x="110" y="682"/>
                  </a:lnTo>
                  <a:lnTo>
                    <a:pt x="147" y="608"/>
                  </a:lnTo>
                  <a:lnTo>
                    <a:pt x="191" y="537"/>
                  </a:lnTo>
                  <a:lnTo>
                    <a:pt x="237" y="470"/>
                  </a:lnTo>
                  <a:lnTo>
                    <a:pt x="289" y="405"/>
                  </a:lnTo>
                  <a:lnTo>
                    <a:pt x="345" y="345"/>
                  </a:lnTo>
                  <a:lnTo>
                    <a:pt x="405" y="289"/>
                  </a:lnTo>
                  <a:lnTo>
                    <a:pt x="470" y="237"/>
                  </a:lnTo>
                  <a:lnTo>
                    <a:pt x="537" y="190"/>
                  </a:lnTo>
                  <a:lnTo>
                    <a:pt x="608" y="147"/>
                  </a:lnTo>
                  <a:lnTo>
                    <a:pt x="682" y="109"/>
                  </a:lnTo>
                  <a:lnTo>
                    <a:pt x="759" y="77"/>
                  </a:lnTo>
                  <a:lnTo>
                    <a:pt x="838" y="50"/>
                  </a:lnTo>
                  <a:lnTo>
                    <a:pt x="921" y="28"/>
                  </a:lnTo>
                  <a:lnTo>
                    <a:pt x="1005" y="13"/>
                  </a:lnTo>
                  <a:lnTo>
                    <a:pt x="1091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7759700" y="5734050"/>
              <a:ext cx="303213" cy="68263"/>
            </a:xfrm>
            <a:custGeom>
              <a:avLst/>
              <a:gdLst>
                <a:gd name="T0" fmla="*/ 706 w 764"/>
                <a:gd name="T1" fmla="*/ 0 h 176"/>
                <a:gd name="T2" fmla="*/ 723 w 764"/>
                <a:gd name="T3" fmla="*/ 2 h 176"/>
                <a:gd name="T4" fmla="*/ 739 w 764"/>
                <a:gd name="T5" fmla="*/ 8 h 176"/>
                <a:gd name="T6" fmla="*/ 752 w 764"/>
                <a:gd name="T7" fmla="*/ 19 h 176"/>
                <a:gd name="T8" fmla="*/ 760 w 764"/>
                <a:gd name="T9" fmla="*/ 33 h 176"/>
                <a:gd name="T10" fmla="*/ 764 w 764"/>
                <a:gd name="T11" fmla="*/ 50 h 176"/>
                <a:gd name="T12" fmla="*/ 763 w 764"/>
                <a:gd name="T13" fmla="*/ 67 h 176"/>
                <a:gd name="T14" fmla="*/ 757 w 764"/>
                <a:gd name="T15" fmla="*/ 83 h 176"/>
                <a:gd name="T16" fmla="*/ 746 w 764"/>
                <a:gd name="T17" fmla="*/ 95 h 176"/>
                <a:gd name="T18" fmla="*/ 732 w 764"/>
                <a:gd name="T19" fmla="*/ 105 h 176"/>
                <a:gd name="T20" fmla="*/ 677 w 764"/>
                <a:gd name="T21" fmla="*/ 126 h 176"/>
                <a:gd name="T22" fmla="*/ 620 w 764"/>
                <a:gd name="T23" fmla="*/ 143 h 176"/>
                <a:gd name="T24" fmla="*/ 560 w 764"/>
                <a:gd name="T25" fmla="*/ 157 h 176"/>
                <a:gd name="T26" fmla="*/ 502 w 764"/>
                <a:gd name="T27" fmla="*/ 167 h 176"/>
                <a:gd name="T28" fmla="*/ 443 w 764"/>
                <a:gd name="T29" fmla="*/ 173 h 176"/>
                <a:gd name="T30" fmla="*/ 383 w 764"/>
                <a:gd name="T31" fmla="*/ 176 h 176"/>
                <a:gd name="T32" fmla="*/ 323 w 764"/>
                <a:gd name="T33" fmla="*/ 173 h 176"/>
                <a:gd name="T34" fmla="*/ 262 w 764"/>
                <a:gd name="T35" fmla="*/ 167 h 176"/>
                <a:gd name="T36" fmla="*/ 203 w 764"/>
                <a:gd name="T37" fmla="*/ 157 h 176"/>
                <a:gd name="T38" fmla="*/ 145 w 764"/>
                <a:gd name="T39" fmla="*/ 143 h 176"/>
                <a:gd name="T40" fmla="*/ 88 w 764"/>
                <a:gd name="T41" fmla="*/ 126 h 176"/>
                <a:gd name="T42" fmla="*/ 33 w 764"/>
                <a:gd name="T43" fmla="*/ 105 h 176"/>
                <a:gd name="T44" fmla="*/ 18 w 764"/>
                <a:gd name="T45" fmla="*/ 95 h 176"/>
                <a:gd name="T46" fmla="*/ 8 w 764"/>
                <a:gd name="T47" fmla="*/ 83 h 176"/>
                <a:gd name="T48" fmla="*/ 1 w 764"/>
                <a:gd name="T49" fmla="*/ 67 h 176"/>
                <a:gd name="T50" fmla="*/ 0 w 764"/>
                <a:gd name="T51" fmla="*/ 50 h 176"/>
                <a:gd name="T52" fmla="*/ 3 w 764"/>
                <a:gd name="T53" fmla="*/ 33 h 176"/>
                <a:gd name="T54" fmla="*/ 11 w 764"/>
                <a:gd name="T55" fmla="*/ 21 h 176"/>
                <a:gd name="T56" fmla="*/ 21 w 764"/>
                <a:gd name="T57" fmla="*/ 11 h 176"/>
                <a:gd name="T58" fmla="*/ 34 w 764"/>
                <a:gd name="T59" fmla="*/ 4 h 176"/>
                <a:gd name="T60" fmla="*/ 47 w 764"/>
                <a:gd name="T61" fmla="*/ 1 h 176"/>
                <a:gd name="T62" fmla="*/ 62 w 764"/>
                <a:gd name="T63" fmla="*/ 1 h 176"/>
                <a:gd name="T64" fmla="*/ 75 w 764"/>
                <a:gd name="T65" fmla="*/ 4 h 176"/>
                <a:gd name="T66" fmla="*/ 124 w 764"/>
                <a:gd name="T67" fmla="*/ 23 h 176"/>
                <a:gd name="T68" fmla="*/ 174 w 764"/>
                <a:gd name="T69" fmla="*/ 38 h 176"/>
                <a:gd name="T70" fmla="*/ 225 w 764"/>
                <a:gd name="T71" fmla="*/ 51 h 176"/>
                <a:gd name="T72" fmla="*/ 276 w 764"/>
                <a:gd name="T73" fmla="*/ 59 h 176"/>
                <a:gd name="T74" fmla="*/ 329 w 764"/>
                <a:gd name="T75" fmla="*/ 65 h 176"/>
                <a:gd name="T76" fmla="*/ 383 w 764"/>
                <a:gd name="T77" fmla="*/ 66 h 176"/>
                <a:gd name="T78" fmla="*/ 436 w 764"/>
                <a:gd name="T79" fmla="*/ 65 h 176"/>
                <a:gd name="T80" fmla="*/ 489 w 764"/>
                <a:gd name="T81" fmla="*/ 59 h 176"/>
                <a:gd name="T82" fmla="*/ 539 w 764"/>
                <a:gd name="T83" fmla="*/ 51 h 176"/>
                <a:gd name="T84" fmla="*/ 591 w 764"/>
                <a:gd name="T85" fmla="*/ 38 h 176"/>
                <a:gd name="T86" fmla="*/ 641 w 764"/>
                <a:gd name="T87" fmla="*/ 23 h 176"/>
                <a:gd name="T88" fmla="*/ 689 w 764"/>
                <a:gd name="T89" fmla="*/ 4 h 176"/>
                <a:gd name="T90" fmla="*/ 706 w 764"/>
                <a:gd name="T9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4" h="176">
                  <a:moveTo>
                    <a:pt x="706" y="0"/>
                  </a:moveTo>
                  <a:lnTo>
                    <a:pt x="723" y="2"/>
                  </a:lnTo>
                  <a:lnTo>
                    <a:pt x="739" y="8"/>
                  </a:lnTo>
                  <a:lnTo>
                    <a:pt x="752" y="19"/>
                  </a:lnTo>
                  <a:lnTo>
                    <a:pt x="760" y="33"/>
                  </a:lnTo>
                  <a:lnTo>
                    <a:pt x="764" y="50"/>
                  </a:lnTo>
                  <a:lnTo>
                    <a:pt x="763" y="67"/>
                  </a:lnTo>
                  <a:lnTo>
                    <a:pt x="757" y="83"/>
                  </a:lnTo>
                  <a:lnTo>
                    <a:pt x="746" y="95"/>
                  </a:lnTo>
                  <a:lnTo>
                    <a:pt x="732" y="105"/>
                  </a:lnTo>
                  <a:lnTo>
                    <a:pt x="677" y="126"/>
                  </a:lnTo>
                  <a:lnTo>
                    <a:pt x="620" y="143"/>
                  </a:lnTo>
                  <a:lnTo>
                    <a:pt x="560" y="157"/>
                  </a:lnTo>
                  <a:lnTo>
                    <a:pt x="502" y="167"/>
                  </a:lnTo>
                  <a:lnTo>
                    <a:pt x="443" y="173"/>
                  </a:lnTo>
                  <a:lnTo>
                    <a:pt x="383" y="176"/>
                  </a:lnTo>
                  <a:lnTo>
                    <a:pt x="323" y="173"/>
                  </a:lnTo>
                  <a:lnTo>
                    <a:pt x="262" y="167"/>
                  </a:lnTo>
                  <a:lnTo>
                    <a:pt x="203" y="157"/>
                  </a:lnTo>
                  <a:lnTo>
                    <a:pt x="145" y="143"/>
                  </a:lnTo>
                  <a:lnTo>
                    <a:pt x="88" y="126"/>
                  </a:lnTo>
                  <a:lnTo>
                    <a:pt x="33" y="105"/>
                  </a:lnTo>
                  <a:lnTo>
                    <a:pt x="18" y="95"/>
                  </a:lnTo>
                  <a:lnTo>
                    <a:pt x="8" y="83"/>
                  </a:lnTo>
                  <a:lnTo>
                    <a:pt x="1" y="67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4" y="4"/>
                  </a:lnTo>
                  <a:lnTo>
                    <a:pt x="47" y="1"/>
                  </a:lnTo>
                  <a:lnTo>
                    <a:pt x="62" y="1"/>
                  </a:lnTo>
                  <a:lnTo>
                    <a:pt x="75" y="4"/>
                  </a:lnTo>
                  <a:lnTo>
                    <a:pt x="124" y="23"/>
                  </a:lnTo>
                  <a:lnTo>
                    <a:pt x="174" y="38"/>
                  </a:lnTo>
                  <a:lnTo>
                    <a:pt x="225" y="51"/>
                  </a:lnTo>
                  <a:lnTo>
                    <a:pt x="276" y="59"/>
                  </a:lnTo>
                  <a:lnTo>
                    <a:pt x="329" y="65"/>
                  </a:lnTo>
                  <a:lnTo>
                    <a:pt x="383" y="66"/>
                  </a:lnTo>
                  <a:lnTo>
                    <a:pt x="436" y="65"/>
                  </a:lnTo>
                  <a:lnTo>
                    <a:pt x="489" y="59"/>
                  </a:lnTo>
                  <a:lnTo>
                    <a:pt x="539" y="51"/>
                  </a:lnTo>
                  <a:lnTo>
                    <a:pt x="591" y="38"/>
                  </a:lnTo>
                  <a:lnTo>
                    <a:pt x="641" y="23"/>
                  </a:lnTo>
                  <a:lnTo>
                    <a:pt x="689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8029575" y="5645150"/>
              <a:ext cx="417513" cy="366713"/>
            </a:xfrm>
            <a:custGeom>
              <a:avLst/>
              <a:gdLst>
                <a:gd name="T0" fmla="*/ 1019 w 1052"/>
                <a:gd name="T1" fmla="*/ 5 h 923"/>
                <a:gd name="T2" fmla="*/ 1044 w 1052"/>
                <a:gd name="T3" fmla="*/ 26 h 923"/>
                <a:gd name="T4" fmla="*/ 1052 w 1052"/>
                <a:gd name="T5" fmla="*/ 58 h 923"/>
                <a:gd name="T6" fmla="*/ 1034 w 1052"/>
                <a:gd name="T7" fmla="*/ 106 h 923"/>
                <a:gd name="T8" fmla="*/ 1003 w 1052"/>
                <a:gd name="T9" fmla="*/ 170 h 923"/>
                <a:gd name="T10" fmla="*/ 951 w 1052"/>
                <a:gd name="T11" fmla="*/ 263 h 923"/>
                <a:gd name="T12" fmla="*/ 913 w 1052"/>
                <a:gd name="T13" fmla="*/ 324 h 923"/>
                <a:gd name="T14" fmla="*/ 870 w 1052"/>
                <a:gd name="T15" fmla="*/ 384 h 923"/>
                <a:gd name="T16" fmla="*/ 830 w 1052"/>
                <a:gd name="T17" fmla="*/ 436 h 923"/>
                <a:gd name="T18" fmla="*/ 758 w 1052"/>
                <a:gd name="T19" fmla="*/ 516 h 923"/>
                <a:gd name="T20" fmla="*/ 731 w 1052"/>
                <a:gd name="T21" fmla="*/ 542 h 923"/>
                <a:gd name="T22" fmla="*/ 684 w 1052"/>
                <a:gd name="T23" fmla="*/ 588 h 923"/>
                <a:gd name="T24" fmla="*/ 631 w 1052"/>
                <a:gd name="T25" fmla="*/ 633 h 923"/>
                <a:gd name="T26" fmla="*/ 576 w 1052"/>
                <a:gd name="T27" fmla="*/ 677 h 923"/>
                <a:gd name="T28" fmla="*/ 459 w 1052"/>
                <a:gd name="T29" fmla="*/ 756 h 923"/>
                <a:gd name="T30" fmla="*/ 395 w 1052"/>
                <a:gd name="T31" fmla="*/ 792 h 923"/>
                <a:gd name="T32" fmla="*/ 335 w 1052"/>
                <a:gd name="T33" fmla="*/ 822 h 923"/>
                <a:gd name="T34" fmla="*/ 300 w 1052"/>
                <a:gd name="T35" fmla="*/ 839 h 923"/>
                <a:gd name="T36" fmla="*/ 266 w 1052"/>
                <a:gd name="T37" fmla="*/ 854 h 923"/>
                <a:gd name="T38" fmla="*/ 237 w 1052"/>
                <a:gd name="T39" fmla="*/ 866 h 923"/>
                <a:gd name="T40" fmla="*/ 204 w 1052"/>
                <a:gd name="T41" fmla="*/ 878 h 923"/>
                <a:gd name="T42" fmla="*/ 170 w 1052"/>
                <a:gd name="T43" fmla="*/ 890 h 923"/>
                <a:gd name="T44" fmla="*/ 102 w 1052"/>
                <a:gd name="T45" fmla="*/ 911 h 923"/>
                <a:gd name="T46" fmla="*/ 68 w 1052"/>
                <a:gd name="T47" fmla="*/ 921 h 923"/>
                <a:gd name="T48" fmla="*/ 34 w 1052"/>
                <a:gd name="T49" fmla="*/ 918 h 923"/>
                <a:gd name="T50" fmla="*/ 8 w 1052"/>
                <a:gd name="T51" fmla="*/ 898 h 923"/>
                <a:gd name="T52" fmla="*/ 0 w 1052"/>
                <a:gd name="T53" fmla="*/ 865 h 923"/>
                <a:gd name="T54" fmla="*/ 12 w 1052"/>
                <a:gd name="T55" fmla="*/ 834 h 923"/>
                <a:gd name="T56" fmla="*/ 40 w 1052"/>
                <a:gd name="T57" fmla="*/ 816 h 923"/>
                <a:gd name="T58" fmla="*/ 102 w 1052"/>
                <a:gd name="T59" fmla="*/ 798 h 923"/>
                <a:gd name="T60" fmla="*/ 136 w 1052"/>
                <a:gd name="T61" fmla="*/ 787 h 923"/>
                <a:gd name="T62" fmla="*/ 199 w 1052"/>
                <a:gd name="T63" fmla="*/ 764 h 923"/>
                <a:gd name="T64" fmla="*/ 228 w 1052"/>
                <a:gd name="T65" fmla="*/ 752 h 923"/>
                <a:gd name="T66" fmla="*/ 285 w 1052"/>
                <a:gd name="T67" fmla="*/ 726 h 923"/>
                <a:gd name="T68" fmla="*/ 317 w 1052"/>
                <a:gd name="T69" fmla="*/ 710 h 923"/>
                <a:gd name="T70" fmla="*/ 347 w 1052"/>
                <a:gd name="T71" fmla="*/ 694 h 923"/>
                <a:gd name="T72" fmla="*/ 403 w 1052"/>
                <a:gd name="T73" fmla="*/ 664 h 923"/>
                <a:gd name="T74" fmla="*/ 459 w 1052"/>
                <a:gd name="T75" fmla="*/ 627 h 923"/>
                <a:gd name="T76" fmla="*/ 510 w 1052"/>
                <a:gd name="T77" fmla="*/ 590 h 923"/>
                <a:gd name="T78" fmla="*/ 562 w 1052"/>
                <a:gd name="T79" fmla="*/ 550 h 923"/>
                <a:gd name="T80" fmla="*/ 611 w 1052"/>
                <a:gd name="T81" fmla="*/ 507 h 923"/>
                <a:gd name="T82" fmla="*/ 633 w 1052"/>
                <a:gd name="T83" fmla="*/ 487 h 923"/>
                <a:gd name="T84" fmla="*/ 658 w 1052"/>
                <a:gd name="T85" fmla="*/ 462 h 923"/>
                <a:gd name="T86" fmla="*/ 703 w 1052"/>
                <a:gd name="T87" fmla="*/ 416 h 923"/>
                <a:gd name="T88" fmla="*/ 745 w 1052"/>
                <a:gd name="T89" fmla="*/ 367 h 923"/>
                <a:gd name="T90" fmla="*/ 783 w 1052"/>
                <a:gd name="T91" fmla="*/ 318 h 923"/>
                <a:gd name="T92" fmla="*/ 804 w 1052"/>
                <a:gd name="T93" fmla="*/ 289 h 923"/>
                <a:gd name="T94" fmla="*/ 858 w 1052"/>
                <a:gd name="T95" fmla="*/ 207 h 923"/>
                <a:gd name="T96" fmla="*/ 891 w 1052"/>
                <a:gd name="T97" fmla="*/ 151 h 923"/>
                <a:gd name="T98" fmla="*/ 921 w 1052"/>
                <a:gd name="T99" fmla="*/ 92 h 923"/>
                <a:gd name="T100" fmla="*/ 948 w 1052"/>
                <a:gd name="T101" fmla="*/ 33 h 923"/>
                <a:gd name="T102" fmla="*/ 969 w 1052"/>
                <a:gd name="T103" fmla="*/ 8 h 923"/>
                <a:gd name="T104" fmla="*/ 1002 w 1052"/>
                <a:gd name="T105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2" h="923">
                  <a:moveTo>
                    <a:pt x="1002" y="0"/>
                  </a:moveTo>
                  <a:lnTo>
                    <a:pt x="1019" y="5"/>
                  </a:lnTo>
                  <a:lnTo>
                    <a:pt x="1034" y="13"/>
                  </a:lnTo>
                  <a:lnTo>
                    <a:pt x="1044" y="26"/>
                  </a:lnTo>
                  <a:lnTo>
                    <a:pt x="1051" y="42"/>
                  </a:lnTo>
                  <a:lnTo>
                    <a:pt x="1052" y="58"/>
                  </a:lnTo>
                  <a:lnTo>
                    <a:pt x="1047" y="75"/>
                  </a:lnTo>
                  <a:lnTo>
                    <a:pt x="1034" y="106"/>
                  </a:lnTo>
                  <a:lnTo>
                    <a:pt x="1019" y="140"/>
                  </a:lnTo>
                  <a:lnTo>
                    <a:pt x="1003" y="170"/>
                  </a:lnTo>
                  <a:lnTo>
                    <a:pt x="986" y="203"/>
                  </a:lnTo>
                  <a:lnTo>
                    <a:pt x="951" y="263"/>
                  </a:lnTo>
                  <a:lnTo>
                    <a:pt x="913" y="323"/>
                  </a:lnTo>
                  <a:lnTo>
                    <a:pt x="913" y="324"/>
                  </a:lnTo>
                  <a:lnTo>
                    <a:pt x="873" y="381"/>
                  </a:lnTo>
                  <a:lnTo>
                    <a:pt x="870" y="384"/>
                  </a:lnTo>
                  <a:lnTo>
                    <a:pt x="850" y="410"/>
                  </a:lnTo>
                  <a:lnTo>
                    <a:pt x="830" y="436"/>
                  </a:lnTo>
                  <a:lnTo>
                    <a:pt x="783" y="490"/>
                  </a:lnTo>
                  <a:lnTo>
                    <a:pt x="758" y="516"/>
                  </a:lnTo>
                  <a:lnTo>
                    <a:pt x="734" y="539"/>
                  </a:lnTo>
                  <a:lnTo>
                    <a:pt x="731" y="542"/>
                  </a:lnTo>
                  <a:lnTo>
                    <a:pt x="709" y="565"/>
                  </a:lnTo>
                  <a:lnTo>
                    <a:pt x="684" y="588"/>
                  </a:lnTo>
                  <a:lnTo>
                    <a:pt x="658" y="610"/>
                  </a:lnTo>
                  <a:lnTo>
                    <a:pt x="631" y="633"/>
                  </a:lnTo>
                  <a:lnTo>
                    <a:pt x="603" y="655"/>
                  </a:lnTo>
                  <a:lnTo>
                    <a:pt x="576" y="677"/>
                  </a:lnTo>
                  <a:lnTo>
                    <a:pt x="519" y="718"/>
                  </a:lnTo>
                  <a:lnTo>
                    <a:pt x="459" y="756"/>
                  </a:lnTo>
                  <a:lnTo>
                    <a:pt x="398" y="791"/>
                  </a:lnTo>
                  <a:lnTo>
                    <a:pt x="395" y="792"/>
                  </a:lnTo>
                  <a:lnTo>
                    <a:pt x="365" y="808"/>
                  </a:lnTo>
                  <a:lnTo>
                    <a:pt x="335" y="822"/>
                  </a:lnTo>
                  <a:lnTo>
                    <a:pt x="333" y="824"/>
                  </a:lnTo>
                  <a:lnTo>
                    <a:pt x="300" y="839"/>
                  </a:lnTo>
                  <a:lnTo>
                    <a:pt x="270" y="852"/>
                  </a:lnTo>
                  <a:lnTo>
                    <a:pt x="266" y="854"/>
                  </a:lnTo>
                  <a:lnTo>
                    <a:pt x="239" y="866"/>
                  </a:lnTo>
                  <a:lnTo>
                    <a:pt x="237" y="866"/>
                  </a:lnTo>
                  <a:lnTo>
                    <a:pt x="205" y="878"/>
                  </a:lnTo>
                  <a:lnTo>
                    <a:pt x="204" y="878"/>
                  </a:lnTo>
                  <a:lnTo>
                    <a:pt x="171" y="890"/>
                  </a:lnTo>
                  <a:lnTo>
                    <a:pt x="170" y="890"/>
                  </a:lnTo>
                  <a:lnTo>
                    <a:pt x="137" y="902"/>
                  </a:lnTo>
                  <a:lnTo>
                    <a:pt x="102" y="911"/>
                  </a:lnTo>
                  <a:lnTo>
                    <a:pt x="101" y="912"/>
                  </a:lnTo>
                  <a:lnTo>
                    <a:pt x="68" y="921"/>
                  </a:lnTo>
                  <a:lnTo>
                    <a:pt x="51" y="923"/>
                  </a:lnTo>
                  <a:lnTo>
                    <a:pt x="34" y="918"/>
                  </a:lnTo>
                  <a:lnTo>
                    <a:pt x="20" y="911"/>
                  </a:lnTo>
                  <a:lnTo>
                    <a:pt x="8" y="898"/>
                  </a:lnTo>
                  <a:lnTo>
                    <a:pt x="2" y="883"/>
                  </a:lnTo>
                  <a:lnTo>
                    <a:pt x="0" y="865"/>
                  </a:lnTo>
                  <a:lnTo>
                    <a:pt x="3" y="849"/>
                  </a:lnTo>
                  <a:lnTo>
                    <a:pt x="12" y="834"/>
                  </a:lnTo>
                  <a:lnTo>
                    <a:pt x="24" y="822"/>
                  </a:lnTo>
                  <a:lnTo>
                    <a:pt x="40" y="816"/>
                  </a:lnTo>
                  <a:lnTo>
                    <a:pt x="74" y="806"/>
                  </a:lnTo>
                  <a:lnTo>
                    <a:pt x="102" y="798"/>
                  </a:lnTo>
                  <a:lnTo>
                    <a:pt x="103" y="798"/>
                  </a:lnTo>
                  <a:lnTo>
                    <a:pt x="136" y="787"/>
                  </a:lnTo>
                  <a:lnTo>
                    <a:pt x="167" y="777"/>
                  </a:lnTo>
                  <a:lnTo>
                    <a:pt x="199" y="764"/>
                  </a:lnTo>
                  <a:lnTo>
                    <a:pt x="225" y="754"/>
                  </a:lnTo>
                  <a:lnTo>
                    <a:pt x="228" y="752"/>
                  </a:lnTo>
                  <a:lnTo>
                    <a:pt x="259" y="739"/>
                  </a:lnTo>
                  <a:lnTo>
                    <a:pt x="285" y="726"/>
                  </a:lnTo>
                  <a:lnTo>
                    <a:pt x="288" y="725"/>
                  </a:lnTo>
                  <a:lnTo>
                    <a:pt x="317" y="710"/>
                  </a:lnTo>
                  <a:lnTo>
                    <a:pt x="343" y="697"/>
                  </a:lnTo>
                  <a:lnTo>
                    <a:pt x="347" y="694"/>
                  </a:lnTo>
                  <a:lnTo>
                    <a:pt x="375" y="680"/>
                  </a:lnTo>
                  <a:lnTo>
                    <a:pt x="403" y="664"/>
                  </a:lnTo>
                  <a:lnTo>
                    <a:pt x="430" y="646"/>
                  </a:lnTo>
                  <a:lnTo>
                    <a:pt x="459" y="627"/>
                  </a:lnTo>
                  <a:lnTo>
                    <a:pt x="484" y="609"/>
                  </a:lnTo>
                  <a:lnTo>
                    <a:pt x="510" y="590"/>
                  </a:lnTo>
                  <a:lnTo>
                    <a:pt x="562" y="550"/>
                  </a:lnTo>
                  <a:lnTo>
                    <a:pt x="562" y="550"/>
                  </a:lnTo>
                  <a:lnTo>
                    <a:pt x="585" y="530"/>
                  </a:lnTo>
                  <a:lnTo>
                    <a:pt x="611" y="507"/>
                  </a:lnTo>
                  <a:lnTo>
                    <a:pt x="612" y="507"/>
                  </a:lnTo>
                  <a:lnTo>
                    <a:pt x="633" y="487"/>
                  </a:lnTo>
                  <a:lnTo>
                    <a:pt x="655" y="466"/>
                  </a:lnTo>
                  <a:lnTo>
                    <a:pt x="658" y="462"/>
                  </a:lnTo>
                  <a:lnTo>
                    <a:pt x="682" y="439"/>
                  </a:lnTo>
                  <a:lnTo>
                    <a:pt x="703" y="416"/>
                  </a:lnTo>
                  <a:lnTo>
                    <a:pt x="724" y="391"/>
                  </a:lnTo>
                  <a:lnTo>
                    <a:pt x="745" y="367"/>
                  </a:lnTo>
                  <a:lnTo>
                    <a:pt x="765" y="343"/>
                  </a:lnTo>
                  <a:lnTo>
                    <a:pt x="783" y="318"/>
                  </a:lnTo>
                  <a:lnTo>
                    <a:pt x="785" y="315"/>
                  </a:lnTo>
                  <a:lnTo>
                    <a:pt x="804" y="289"/>
                  </a:lnTo>
                  <a:lnTo>
                    <a:pt x="823" y="262"/>
                  </a:lnTo>
                  <a:lnTo>
                    <a:pt x="858" y="207"/>
                  </a:lnTo>
                  <a:lnTo>
                    <a:pt x="874" y="181"/>
                  </a:lnTo>
                  <a:lnTo>
                    <a:pt x="891" y="151"/>
                  </a:lnTo>
                  <a:lnTo>
                    <a:pt x="906" y="123"/>
                  </a:lnTo>
                  <a:lnTo>
                    <a:pt x="921" y="92"/>
                  </a:lnTo>
                  <a:lnTo>
                    <a:pt x="934" y="65"/>
                  </a:lnTo>
                  <a:lnTo>
                    <a:pt x="948" y="33"/>
                  </a:lnTo>
                  <a:lnTo>
                    <a:pt x="956" y="18"/>
                  </a:lnTo>
                  <a:lnTo>
                    <a:pt x="969" y="8"/>
                  </a:lnTo>
                  <a:lnTo>
                    <a:pt x="985" y="1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 noEditPoints="1"/>
            </p:cNvSpPr>
            <p:nvPr/>
          </p:nvSpPr>
          <p:spPr bwMode="auto">
            <a:xfrm>
              <a:off x="7219950" y="5292725"/>
              <a:ext cx="182563" cy="322263"/>
            </a:xfrm>
            <a:custGeom>
              <a:avLst/>
              <a:gdLst>
                <a:gd name="T0" fmla="*/ 316 w 460"/>
                <a:gd name="T1" fmla="*/ 122 h 811"/>
                <a:gd name="T2" fmla="*/ 252 w 460"/>
                <a:gd name="T3" fmla="*/ 152 h 811"/>
                <a:gd name="T4" fmla="*/ 196 w 460"/>
                <a:gd name="T5" fmla="*/ 195 h 811"/>
                <a:gd name="T6" fmla="*/ 150 w 460"/>
                <a:gd name="T7" fmla="*/ 256 h 811"/>
                <a:gd name="T8" fmla="*/ 119 w 460"/>
                <a:gd name="T9" fmla="*/ 326 h 811"/>
                <a:gd name="T10" fmla="*/ 109 w 460"/>
                <a:gd name="T11" fmla="*/ 406 h 811"/>
                <a:gd name="T12" fmla="*/ 119 w 460"/>
                <a:gd name="T13" fmla="*/ 484 h 811"/>
                <a:gd name="T14" fmla="*/ 150 w 460"/>
                <a:gd name="T15" fmla="*/ 554 h 811"/>
                <a:gd name="T16" fmla="*/ 196 w 460"/>
                <a:gd name="T17" fmla="*/ 615 h 811"/>
                <a:gd name="T18" fmla="*/ 252 w 460"/>
                <a:gd name="T19" fmla="*/ 658 h 811"/>
                <a:gd name="T20" fmla="*/ 316 w 460"/>
                <a:gd name="T21" fmla="*/ 688 h 811"/>
                <a:gd name="T22" fmla="*/ 352 w 460"/>
                <a:gd name="T23" fmla="*/ 113 h 811"/>
                <a:gd name="T24" fmla="*/ 406 w 460"/>
                <a:gd name="T25" fmla="*/ 0 h 811"/>
                <a:gd name="T26" fmla="*/ 438 w 460"/>
                <a:gd name="T27" fmla="*/ 10 h 811"/>
                <a:gd name="T28" fmla="*/ 458 w 460"/>
                <a:gd name="T29" fmla="*/ 37 h 811"/>
                <a:gd name="T30" fmla="*/ 460 w 460"/>
                <a:gd name="T31" fmla="*/ 756 h 811"/>
                <a:gd name="T32" fmla="*/ 449 w 460"/>
                <a:gd name="T33" fmla="*/ 789 h 811"/>
                <a:gd name="T34" fmla="*/ 423 w 460"/>
                <a:gd name="T35" fmla="*/ 808 h 811"/>
                <a:gd name="T36" fmla="*/ 358 w 460"/>
                <a:gd name="T37" fmla="*/ 808 h 811"/>
                <a:gd name="T38" fmla="*/ 268 w 460"/>
                <a:gd name="T39" fmla="*/ 787 h 811"/>
                <a:gd name="T40" fmla="*/ 188 w 460"/>
                <a:gd name="T41" fmla="*/ 748 h 811"/>
                <a:gd name="T42" fmla="*/ 119 w 460"/>
                <a:gd name="T43" fmla="*/ 692 h 811"/>
                <a:gd name="T44" fmla="*/ 63 w 460"/>
                <a:gd name="T45" fmla="*/ 623 h 811"/>
                <a:gd name="T46" fmla="*/ 23 w 460"/>
                <a:gd name="T47" fmla="*/ 542 h 811"/>
                <a:gd name="T48" fmla="*/ 3 w 460"/>
                <a:gd name="T49" fmla="*/ 453 h 811"/>
                <a:gd name="T50" fmla="*/ 3 w 460"/>
                <a:gd name="T51" fmla="*/ 358 h 811"/>
                <a:gd name="T52" fmla="*/ 23 w 460"/>
                <a:gd name="T53" fmla="*/ 268 h 811"/>
                <a:gd name="T54" fmla="*/ 63 w 460"/>
                <a:gd name="T55" fmla="*/ 188 h 811"/>
                <a:gd name="T56" fmla="*/ 119 w 460"/>
                <a:gd name="T57" fmla="*/ 118 h 811"/>
                <a:gd name="T58" fmla="*/ 188 w 460"/>
                <a:gd name="T59" fmla="*/ 63 h 811"/>
                <a:gd name="T60" fmla="*/ 267 w 460"/>
                <a:gd name="T61" fmla="*/ 24 h 811"/>
                <a:gd name="T62" fmla="*/ 356 w 460"/>
                <a:gd name="T63" fmla="*/ 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0" h="811">
                  <a:moveTo>
                    <a:pt x="352" y="113"/>
                  </a:moveTo>
                  <a:lnTo>
                    <a:pt x="316" y="122"/>
                  </a:lnTo>
                  <a:lnTo>
                    <a:pt x="282" y="135"/>
                  </a:lnTo>
                  <a:lnTo>
                    <a:pt x="252" y="152"/>
                  </a:lnTo>
                  <a:lnTo>
                    <a:pt x="222" y="172"/>
                  </a:lnTo>
                  <a:lnTo>
                    <a:pt x="196" y="195"/>
                  </a:lnTo>
                  <a:lnTo>
                    <a:pt x="171" y="224"/>
                  </a:lnTo>
                  <a:lnTo>
                    <a:pt x="150" y="256"/>
                  </a:lnTo>
                  <a:lnTo>
                    <a:pt x="132" y="289"/>
                  </a:lnTo>
                  <a:lnTo>
                    <a:pt x="119" y="326"/>
                  </a:lnTo>
                  <a:lnTo>
                    <a:pt x="112" y="365"/>
                  </a:lnTo>
                  <a:lnTo>
                    <a:pt x="109" y="406"/>
                  </a:lnTo>
                  <a:lnTo>
                    <a:pt x="112" y="446"/>
                  </a:lnTo>
                  <a:lnTo>
                    <a:pt x="119" y="484"/>
                  </a:lnTo>
                  <a:lnTo>
                    <a:pt x="132" y="521"/>
                  </a:lnTo>
                  <a:lnTo>
                    <a:pt x="150" y="554"/>
                  </a:lnTo>
                  <a:lnTo>
                    <a:pt x="171" y="586"/>
                  </a:lnTo>
                  <a:lnTo>
                    <a:pt x="196" y="615"/>
                  </a:lnTo>
                  <a:lnTo>
                    <a:pt x="222" y="638"/>
                  </a:lnTo>
                  <a:lnTo>
                    <a:pt x="252" y="658"/>
                  </a:lnTo>
                  <a:lnTo>
                    <a:pt x="282" y="675"/>
                  </a:lnTo>
                  <a:lnTo>
                    <a:pt x="316" y="688"/>
                  </a:lnTo>
                  <a:lnTo>
                    <a:pt x="352" y="697"/>
                  </a:lnTo>
                  <a:lnTo>
                    <a:pt x="352" y="113"/>
                  </a:lnTo>
                  <a:close/>
                  <a:moveTo>
                    <a:pt x="404" y="0"/>
                  </a:moveTo>
                  <a:lnTo>
                    <a:pt x="406" y="0"/>
                  </a:lnTo>
                  <a:lnTo>
                    <a:pt x="423" y="3"/>
                  </a:lnTo>
                  <a:lnTo>
                    <a:pt x="438" y="10"/>
                  </a:lnTo>
                  <a:lnTo>
                    <a:pt x="449" y="22"/>
                  </a:lnTo>
                  <a:lnTo>
                    <a:pt x="458" y="37"/>
                  </a:lnTo>
                  <a:lnTo>
                    <a:pt x="460" y="54"/>
                  </a:lnTo>
                  <a:lnTo>
                    <a:pt x="460" y="756"/>
                  </a:lnTo>
                  <a:lnTo>
                    <a:pt x="458" y="773"/>
                  </a:lnTo>
                  <a:lnTo>
                    <a:pt x="449" y="789"/>
                  </a:lnTo>
                  <a:lnTo>
                    <a:pt x="438" y="801"/>
                  </a:lnTo>
                  <a:lnTo>
                    <a:pt x="423" y="808"/>
                  </a:lnTo>
                  <a:lnTo>
                    <a:pt x="406" y="811"/>
                  </a:lnTo>
                  <a:lnTo>
                    <a:pt x="358" y="808"/>
                  </a:lnTo>
                  <a:lnTo>
                    <a:pt x="313" y="801"/>
                  </a:lnTo>
                  <a:lnTo>
                    <a:pt x="268" y="787"/>
                  </a:lnTo>
                  <a:lnTo>
                    <a:pt x="227" y="770"/>
                  </a:lnTo>
                  <a:lnTo>
                    <a:pt x="188" y="748"/>
                  </a:lnTo>
                  <a:lnTo>
                    <a:pt x="152" y="721"/>
                  </a:lnTo>
                  <a:lnTo>
                    <a:pt x="119" y="692"/>
                  </a:lnTo>
                  <a:lnTo>
                    <a:pt x="89" y="659"/>
                  </a:lnTo>
                  <a:lnTo>
                    <a:pt x="63" y="623"/>
                  </a:lnTo>
                  <a:lnTo>
                    <a:pt x="41" y="584"/>
                  </a:lnTo>
                  <a:lnTo>
                    <a:pt x="23" y="542"/>
                  </a:lnTo>
                  <a:lnTo>
                    <a:pt x="11" y="498"/>
                  </a:lnTo>
                  <a:lnTo>
                    <a:pt x="3" y="453"/>
                  </a:lnTo>
                  <a:lnTo>
                    <a:pt x="0" y="406"/>
                  </a:lnTo>
                  <a:lnTo>
                    <a:pt x="3" y="358"/>
                  </a:lnTo>
                  <a:lnTo>
                    <a:pt x="11" y="313"/>
                  </a:lnTo>
                  <a:lnTo>
                    <a:pt x="23" y="268"/>
                  </a:lnTo>
                  <a:lnTo>
                    <a:pt x="41" y="227"/>
                  </a:lnTo>
                  <a:lnTo>
                    <a:pt x="63" y="188"/>
                  </a:lnTo>
                  <a:lnTo>
                    <a:pt x="89" y="151"/>
                  </a:lnTo>
                  <a:lnTo>
                    <a:pt x="119" y="118"/>
                  </a:lnTo>
                  <a:lnTo>
                    <a:pt x="152" y="89"/>
                  </a:lnTo>
                  <a:lnTo>
                    <a:pt x="188" y="63"/>
                  </a:lnTo>
                  <a:lnTo>
                    <a:pt x="226" y="41"/>
                  </a:lnTo>
                  <a:lnTo>
                    <a:pt x="267" y="24"/>
                  </a:lnTo>
                  <a:lnTo>
                    <a:pt x="311" y="10"/>
                  </a:lnTo>
                  <a:lnTo>
                    <a:pt x="356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8420100" y="5292725"/>
              <a:ext cx="182563" cy="322263"/>
            </a:xfrm>
            <a:custGeom>
              <a:avLst/>
              <a:gdLst>
                <a:gd name="T0" fmla="*/ 109 w 460"/>
                <a:gd name="T1" fmla="*/ 697 h 811"/>
                <a:gd name="T2" fmla="*/ 178 w 460"/>
                <a:gd name="T3" fmla="*/ 675 h 811"/>
                <a:gd name="T4" fmla="*/ 238 w 460"/>
                <a:gd name="T5" fmla="*/ 638 h 811"/>
                <a:gd name="T6" fmla="*/ 290 w 460"/>
                <a:gd name="T7" fmla="*/ 586 h 811"/>
                <a:gd name="T8" fmla="*/ 328 w 460"/>
                <a:gd name="T9" fmla="*/ 521 h 811"/>
                <a:gd name="T10" fmla="*/ 349 w 460"/>
                <a:gd name="T11" fmla="*/ 446 h 811"/>
                <a:gd name="T12" fmla="*/ 349 w 460"/>
                <a:gd name="T13" fmla="*/ 365 h 811"/>
                <a:gd name="T14" fmla="*/ 328 w 460"/>
                <a:gd name="T15" fmla="*/ 289 h 811"/>
                <a:gd name="T16" fmla="*/ 290 w 460"/>
                <a:gd name="T17" fmla="*/ 224 h 811"/>
                <a:gd name="T18" fmla="*/ 238 w 460"/>
                <a:gd name="T19" fmla="*/ 172 h 811"/>
                <a:gd name="T20" fmla="*/ 178 w 460"/>
                <a:gd name="T21" fmla="*/ 135 h 811"/>
                <a:gd name="T22" fmla="*/ 109 w 460"/>
                <a:gd name="T23" fmla="*/ 113 h 811"/>
                <a:gd name="T24" fmla="*/ 56 w 460"/>
                <a:gd name="T25" fmla="*/ 0 h 811"/>
                <a:gd name="T26" fmla="*/ 148 w 460"/>
                <a:gd name="T27" fmla="*/ 10 h 811"/>
                <a:gd name="T28" fmla="*/ 232 w 460"/>
                <a:gd name="T29" fmla="*/ 41 h 811"/>
                <a:gd name="T30" fmla="*/ 308 w 460"/>
                <a:gd name="T31" fmla="*/ 89 h 811"/>
                <a:gd name="T32" fmla="*/ 341 w 460"/>
                <a:gd name="T33" fmla="*/ 118 h 811"/>
                <a:gd name="T34" fmla="*/ 396 w 460"/>
                <a:gd name="T35" fmla="*/ 188 h 811"/>
                <a:gd name="T36" fmla="*/ 436 w 460"/>
                <a:gd name="T37" fmla="*/ 268 h 811"/>
                <a:gd name="T38" fmla="*/ 457 w 460"/>
                <a:gd name="T39" fmla="*/ 358 h 811"/>
                <a:gd name="T40" fmla="*/ 457 w 460"/>
                <a:gd name="T41" fmla="*/ 453 h 811"/>
                <a:gd name="T42" fmla="*/ 436 w 460"/>
                <a:gd name="T43" fmla="*/ 542 h 811"/>
                <a:gd name="T44" fmla="*/ 396 w 460"/>
                <a:gd name="T45" fmla="*/ 623 h 811"/>
                <a:gd name="T46" fmla="*/ 341 w 460"/>
                <a:gd name="T47" fmla="*/ 692 h 811"/>
                <a:gd name="T48" fmla="*/ 272 w 460"/>
                <a:gd name="T49" fmla="*/ 748 h 811"/>
                <a:gd name="T50" fmla="*/ 191 w 460"/>
                <a:gd name="T51" fmla="*/ 787 h 811"/>
                <a:gd name="T52" fmla="*/ 101 w 460"/>
                <a:gd name="T53" fmla="*/ 808 h 811"/>
                <a:gd name="T54" fmla="*/ 37 w 460"/>
                <a:gd name="T55" fmla="*/ 808 h 811"/>
                <a:gd name="T56" fmla="*/ 11 w 460"/>
                <a:gd name="T57" fmla="*/ 789 h 811"/>
                <a:gd name="T58" fmla="*/ 0 w 460"/>
                <a:gd name="T59" fmla="*/ 756 h 811"/>
                <a:gd name="T60" fmla="*/ 2 w 460"/>
                <a:gd name="T61" fmla="*/ 37 h 811"/>
                <a:gd name="T62" fmla="*/ 22 w 460"/>
                <a:gd name="T63" fmla="*/ 10 h 811"/>
                <a:gd name="T64" fmla="*/ 54 w 460"/>
                <a:gd name="T6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0" h="811">
                  <a:moveTo>
                    <a:pt x="109" y="113"/>
                  </a:moveTo>
                  <a:lnTo>
                    <a:pt x="109" y="697"/>
                  </a:lnTo>
                  <a:lnTo>
                    <a:pt x="144" y="688"/>
                  </a:lnTo>
                  <a:lnTo>
                    <a:pt x="178" y="675"/>
                  </a:lnTo>
                  <a:lnTo>
                    <a:pt x="209" y="658"/>
                  </a:lnTo>
                  <a:lnTo>
                    <a:pt x="238" y="638"/>
                  </a:lnTo>
                  <a:lnTo>
                    <a:pt x="264" y="615"/>
                  </a:lnTo>
                  <a:lnTo>
                    <a:pt x="290" y="586"/>
                  </a:lnTo>
                  <a:lnTo>
                    <a:pt x="311" y="554"/>
                  </a:lnTo>
                  <a:lnTo>
                    <a:pt x="328" y="521"/>
                  </a:lnTo>
                  <a:lnTo>
                    <a:pt x="340" y="484"/>
                  </a:lnTo>
                  <a:lnTo>
                    <a:pt x="349" y="446"/>
                  </a:lnTo>
                  <a:lnTo>
                    <a:pt x="351" y="406"/>
                  </a:lnTo>
                  <a:lnTo>
                    <a:pt x="349" y="365"/>
                  </a:lnTo>
                  <a:lnTo>
                    <a:pt x="340" y="326"/>
                  </a:lnTo>
                  <a:lnTo>
                    <a:pt x="328" y="289"/>
                  </a:lnTo>
                  <a:lnTo>
                    <a:pt x="311" y="256"/>
                  </a:lnTo>
                  <a:lnTo>
                    <a:pt x="290" y="224"/>
                  </a:lnTo>
                  <a:lnTo>
                    <a:pt x="264" y="195"/>
                  </a:lnTo>
                  <a:lnTo>
                    <a:pt x="238" y="172"/>
                  </a:lnTo>
                  <a:lnTo>
                    <a:pt x="209" y="152"/>
                  </a:lnTo>
                  <a:lnTo>
                    <a:pt x="178" y="135"/>
                  </a:lnTo>
                  <a:lnTo>
                    <a:pt x="144" y="122"/>
                  </a:lnTo>
                  <a:lnTo>
                    <a:pt x="109" y="11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102" y="2"/>
                  </a:lnTo>
                  <a:lnTo>
                    <a:pt x="148" y="10"/>
                  </a:lnTo>
                  <a:lnTo>
                    <a:pt x="191" y="23"/>
                  </a:lnTo>
                  <a:lnTo>
                    <a:pt x="232" y="41"/>
                  </a:lnTo>
                  <a:lnTo>
                    <a:pt x="272" y="63"/>
                  </a:lnTo>
                  <a:lnTo>
                    <a:pt x="308" y="89"/>
                  </a:lnTo>
                  <a:lnTo>
                    <a:pt x="340" y="118"/>
                  </a:lnTo>
                  <a:lnTo>
                    <a:pt x="341" y="118"/>
                  </a:lnTo>
                  <a:lnTo>
                    <a:pt x="371" y="152"/>
                  </a:lnTo>
                  <a:lnTo>
                    <a:pt x="396" y="188"/>
                  </a:lnTo>
                  <a:lnTo>
                    <a:pt x="418" y="227"/>
                  </a:lnTo>
                  <a:lnTo>
                    <a:pt x="436" y="268"/>
                  </a:lnTo>
                  <a:lnTo>
                    <a:pt x="449" y="313"/>
                  </a:lnTo>
                  <a:lnTo>
                    <a:pt x="457" y="358"/>
                  </a:lnTo>
                  <a:lnTo>
                    <a:pt x="460" y="406"/>
                  </a:lnTo>
                  <a:lnTo>
                    <a:pt x="457" y="453"/>
                  </a:lnTo>
                  <a:lnTo>
                    <a:pt x="449" y="498"/>
                  </a:lnTo>
                  <a:lnTo>
                    <a:pt x="436" y="542"/>
                  </a:lnTo>
                  <a:lnTo>
                    <a:pt x="418" y="584"/>
                  </a:lnTo>
                  <a:lnTo>
                    <a:pt x="396" y="623"/>
                  </a:lnTo>
                  <a:lnTo>
                    <a:pt x="371" y="659"/>
                  </a:lnTo>
                  <a:lnTo>
                    <a:pt x="341" y="692"/>
                  </a:lnTo>
                  <a:lnTo>
                    <a:pt x="308" y="721"/>
                  </a:lnTo>
                  <a:lnTo>
                    <a:pt x="272" y="748"/>
                  </a:lnTo>
                  <a:lnTo>
                    <a:pt x="232" y="770"/>
                  </a:lnTo>
                  <a:lnTo>
                    <a:pt x="191" y="787"/>
                  </a:lnTo>
                  <a:lnTo>
                    <a:pt x="147" y="801"/>
                  </a:lnTo>
                  <a:lnTo>
                    <a:pt x="101" y="808"/>
                  </a:lnTo>
                  <a:lnTo>
                    <a:pt x="54" y="811"/>
                  </a:lnTo>
                  <a:lnTo>
                    <a:pt x="37" y="808"/>
                  </a:lnTo>
                  <a:lnTo>
                    <a:pt x="22" y="801"/>
                  </a:lnTo>
                  <a:lnTo>
                    <a:pt x="11" y="789"/>
                  </a:lnTo>
                  <a:lnTo>
                    <a:pt x="2" y="773"/>
                  </a:lnTo>
                  <a:lnTo>
                    <a:pt x="0" y="756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1" y="22"/>
                  </a:lnTo>
                  <a:lnTo>
                    <a:pt x="22" y="10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7375525" y="4870450"/>
              <a:ext cx="1071563" cy="384175"/>
            </a:xfrm>
            <a:custGeom>
              <a:avLst/>
              <a:gdLst>
                <a:gd name="T0" fmla="*/ 1437 w 2699"/>
                <a:gd name="T1" fmla="*/ 2 h 966"/>
                <a:gd name="T2" fmla="*/ 1609 w 2699"/>
                <a:gd name="T3" fmla="*/ 23 h 966"/>
                <a:gd name="T4" fmla="*/ 1776 w 2699"/>
                <a:gd name="T5" fmla="*/ 64 h 966"/>
                <a:gd name="T6" fmla="*/ 1938 w 2699"/>
                <a:gd name="T7" fmla="*/ 124 h 966"/>
                <a:gd name="T8" fmla="*/ 2092 w 2699"/>
                <a:gd name="T9" fmla="*/ 203 h 966"/>
                <a:gd name="T10" fmla="*/ 2235 w 2699"/>
                <a:gd name="T11" fmla="*/ 299 h 966"/>
                <a:gd name="T12" fmla="*/ 2362 w 2699"/>
                <a:gd name="T13" fmla="*/ 409 h 966"/>
                <a:gd name="T14" fmla="*/ 2477 w 2699"/>
                <a:gd name="T15" fmla="*/ 533 h 966"/>
                <a:gd name="T16" fmla="*/ 2576 w 2699"/>
                <a:gd name="T17" fmla="*/ 668 h 966"/>
                <a:gd name="T18" fmla="*/ 2659 w 2699"/>
                <a:gd name="T19" fmla="*/ 815 h 966"/>
                <a:gd name="T20" fmla="*/ 2699 w 2699"/>
                <a:gd name="T21" fmla="*/ 909 h 966"/>
                <a:gd name="T22" fmla="*/ 2691 w 2699"/>
                <a:gd name="T23" fmla="*/ 940 h 966"/>
                <a:gd name="T24" fmla="*/ 2666 w 2699"/>
                <a:gd name="T25" fmla="*/ 962 h 966"/>
                <a:gd name="T26" fmla="*/ 2637 w 2699"/>
                <a:gd name="T27" fmla="*/ 966 h 966"/>
                <a:gd name="T28" fmla="*/ 2612 w 2699"/>
                <a:gd name="T29" fmla="*/ 956 h 966"/>
                <a:gd name="T30" fmla="*/ 2595 w 2699"/>
                <a:gd name="T31" fmla="*/ 933 h 966"/>
                <a:gd name="T32" fmla="*/ 2525 w 2699"/>
                <a:gd name="T33" fmla="*/ 793 h 966"/>
                <a:gd name="T34" fmla="*/ 2441 w 2699"/>
                <a:gd name="T35" fmla="*/ 662 h 966"/>
                <a:gd name="T36" fmla="*/ 2342 w 2699"/>
                <a:gd name="T37" fmla="*/ 543 h 966"/>
                <a:gd name="T38" fmla="*/ 2229 w 2699"/>
                <a:gd name="T39" fmla="*/ 434 h 966"/>
                <a:gd name="T40" fmla="*/ 2106 w 2699"/>
                <a:gd name="T41" fmla="*/ 339 h 966"/>
                <a:gd name="T42" fmla="*/ 1966 w 2699"/>
                <a:gd name="T43" fmla="*/ 258 h 966"/>
                <a:gd name="T44" fmla="*/ 1820 w 2699"/>
                <a:gd name="T45" fmla="*/ 193 h 966"/>
                <a:gd name="T46" fmla="*/ 1668 w 2699"/>
                <a:gd name="T47" fmla="*/ 147 h 966"/>
                <a:gd name="T48" fmla="*/ 1511 w 2699"/>
                <a:gd name="T49" fmla="*/ 118 h 966"/>
                <a:gd name="T50" fmla="*/ 1350 w 2699"/>
                <a:gd name="T51" fmla="*/ 109 h 966"/>
                <a:gd name="T52" fmla="*/ 1188 w 2699"/>
                <a:gd name="T53" fmla="*/ 118 h 966"/>
                <a:gd name="T54" fmla="*/ 1031 w 2699"/>
                <a:gd name="T55" fmla="*/ 146 h 966"/>
                <a:gd name="T56" fmla="*/ 878 w 2699"/>
                <a:gd name="T57" fmla="*/ 192 h 966"/>
                <a:gd name="T58" fmla="*/ 733 w 2699"/>
                <a:gd name="T59" fmla="*/ 257 h 966"/>
                <a:gd name="T60" fmla="*/ 594 w 2699"/>
                <a:gd name="T61" fmla="*/ 339 h 966"/>
                <a:gd name="T62" fmla="*/ 469 w 2699"/>
                <a:gd name="T63" fmla="*/ 434 h 966"/>
                <a:gd name="T64" fmla="*/ 356 w 2699"/>
                <a:gd name="T65" fmla="*/ 542 h 966"/>
                <a:gd name="T66" fmla="*/ 258 w 2699"/>
                <a:gd name="T67" fmla="*/ 662 h 966"/>
                <a:gd name="T68" fmla="*/ 173 w 2699"/>
                <a:gd name="T69" fmla="*/ 793 h 966"/>
                <a:gd name="T70" fmla="*/ 104 w 2699"/>
                <a:gd name="T71" fmla="*/ 933 h 966"/>
                <a:gd name="T72" fmla="*/ 82 w 2699"/>
                <a:gd name="T73" fmla="*/ 958 h 966"/>
                <a:gd name="T74" fmla="*/ 50 w 2699"/>
                <a:gd name="T75" fmla="*/ 966 h 966"/>
                <a:gd name="T76" fmla="*/ 18 w 2699"/>
                <a:gd name="T77" fmla="*/ 953 h 966"/>
                <a:gd name="T78" fmla="*/ 1 w 2699"/>
                <a:gd name="T79" fmla="*/ 924 h 966"/>
                <a:gd name="T80" fmla="*/ 4 w 2699"/>
                <a:gd name="T81" fmla="*/ 892 h 966"/>
                <a:gd name="T82" fmla="*/ 79 w 2699"/>
                <a:gd name="T83" fmla="*/ 740 h 966"/>
                <a:gd name="T84" fmla="*/ 170 w 2699"/>
                <a:gd name="T85" fmla="*/ 599 h 966"/>
                <a:gd name="T86" fmla="*/ 277 w 2699"/>
                <a:gd name="T87" fmla="*/ 469 h 966"/>
                <a:gd name="T88" fmla="*/ 399 w 2699"/>
                <a:gd name="T89" fmla="*/ 352 h 966"/>
                <a:gd name="T90" fmla="*/ 533 w 2699"/>
                <a:gd name="T91" fmla="*/ 249 h 966"/>
                <a:gd name="T92" fmla="*/ 683 w 2699"/>
                <a:gd name="T93" fmla="*/ 161 h 966"/>
                <a:gd name="T94" fmla="*/ 840 w 2699"/>
                <a:gd name="T95" fmla="*/ 91 h 966"/>
                <a:gd name="T96" fmla="*/ 1005 w 2699"/>
                <a:gd name="T97" fmla="*/ 40 h 966"/>
                <a:gd name="T98" fmla="*/ 1175 w 2699"/>
                <a:gd name="T99" fmla="*/ 11 h 966"/>
                <a:gd name="T100" fmla="*/ 1350 w 2699"/>
                <a:gd name="T101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9" h="966">
                  <a:moveTo>
                    <a:pt x="1350" y="0"/>
                  </a:moveTo>
                  <a:lnTo>
                    <a:pt x="1437" y="2"/>
                  </a:lnTo>
                  <a:lnTo>
                    <a:pt x="1523" y="11"/>
                  </a:lnTo>
                  <a:lnTo>
                    <a:pt x="1609" y="23"/>
                  </a:lnTo>
                  <a:lnTo>
                    <a:pt x="1693" y="41"/>
                  </a:lnTo>
                  <a:lnTo>
                    <a:pt x="1776" y="64"/>
                  </a:lnTo>
                  <a:lnTo>
                    <a:pt x="1858" y="91"/>
                  </a:lnTo>
                  <a:lnTo>
                    <a:pt x="1938" y="124"/>
                  </a:lnTo>
                  <a:lnTo>
                    <a:pt x="2016" y="161"/>
                  </a:lnTo>
                  <a:lnTo>
                    <a:pt x="2092" y="203"/>
                  </a:lnTo>
                  <a:lnTo>
                    <a:pt x="2166" y="249"/>
                  </a:lnTo>
                  <a:lnTo>
                    <a:pt x="2235" y="299"/>
                  </a:lnTo>
                  <a:lnTo>
                    <a:pt x="2300" y="352"/>
                  </a:lnTo>
                  <a:lnTo>
                    <a:pt x="2362" y="409"/>
                  </a:lnTo>
                  <a:lnTo>
                    <a:pt x="2422" y="469"/>
                  </a:lnTo>
                  <a:lnTo>
                    <a:pt x="2477" y="533"/>
                  </a:lnTo>
                  <a:lnTo>
                    <a:pt x="2528" y="599"/>
                  </a:lnTo>
                  <a:lnTo>
                    <a:pt x="2576" y="668"/>
                  </a:lnTo>
                  <a:lnTo>
                    <a:pt x="2619" y="740"/>
                  </a:lnTo>
                  <a:lnTo>
                    <a:pt x="2659" y="815"/>
                  </a:lnTo>
                  <a:lnTo>
                    <a:pt x="2694" y="892"/>
                  </a:lnTo>
                  <a:lnTo>
                    <a:pt x="2699" y="909"/>
                  </a:lnTo>
                  <a:lnTo>
                    <a:pt x="2698" y="924"/>
                  </a:lnTo>
                  <a:lnTo>
                    <a:pt x="2691" y="940"/>
                  </a:lnTo>
                  <a:lnTo>
                    <a:pt x="2681" y="953"/>
                  </a:lnTo>
                  <a:lnTo>
                    <a:pt x="2666" y="962"/>
                  </a:lnTo>
                  <a:lnTo>
                    <a:pt x="2652" y="966"/>
                  </a:lnTo>
                  <a:lnTo>
                    <a:pt x="2637" y="966"/>
                  </a:lnTo>
                  <a:lnTo>
                    <a:pt x="2625" y="962"/>
                  </a:lnTo>
                  <a:lnTo>
                    <a:pt x="2612" y="956"/>
                  </a:lnTo>
                  <a:lnTo>
                    <a:pt x="2602" y="946"/>
                  </a:lnTo>
                  <a:lnTo>
                    <a:pt x="2595" y="933"/>
                  </a:lnTo>
                  <a:lnTo>
                    <a:pt x="2562" y="862"/>
                  </a:lnTo>
                  <a:lnTo>
                    <a:pt x="2525" y="793"/>
                  </a:lnTo>
                  <a:lnTo>
                    <a:pt x="2485" y="727"/>
                  </a:lnTo>
                  <a:lnTo>
                    <a:pt x="2441" y="662"/>
                  </a:lnTo>
                  <a:lnTo>
                    <a:pt x="2393" y="601"/>
                  </a:lnTo>
                  <a:lnTo>
                    <a:pt x="2342" y="543"/>
                  </a:lnTo>
                  <a:lnTo>
                    <a:pt x="2287" y="487"/>
                  </a:lnTo>
                  <a:lnTo>
                    <a:pt x="2229" y="434"/>
                  </a:lnTo>
                  <a:lnTo>
                    <a:pt x="2169" y="386"/>
                  </a:lnTo>
                  <a:lnTo>
                    <a:pt x="2106" y="339"/>
                  </a:lnTo>
                  <a:lnTo>
                    <a:pt x="2037" y="296"/>
                  </a:lnTo>
                  <a:lnTo>
                    <a:pt x="1966" y="258"/>
                  </a:lnTo>
                  <a:lnTo>
                    <a:pt x="1894" y="223"/>
                  </a:lnTo>
                  <a:lnTo>
                    <a:pt x="1820" y="193"/>
                  </a:lnTo>
                  <a:lnTo>
                    <a:pt x="1745" y="167"/>
                  </a:lnTo>
                  <a:lnTo>
                    <a:pt x="1668" y="147"/>
                  </a:lnTo>
                  <a:lnTo>
                    <a:pt x="1590" y="130"/>
                  </a:lnTo>
                  <a:lnTo>
                    <a:pt x="1511" y="118"/>
                  </a:lnTo>
                  <a:lnTo>
                    <a:pt x="1430" y="111"/>
                  </a:lnTo>
                  <a:lnTo>
                    <a:pt x="1350" y="109"/>
                  </a:lnTo>
                  <a:lnTo>
                    <a:pt x="1268" y="111"/>
                  </a:lnTo>
                  <a:lnTo>
                    <a:pt x="1188" y="118"/>
                  </a:lnTo>
                  <a:lnTo>
                    <a:pt x="1109" y="130"/>
                  </a:lnTo>
                  <a:lnTo>
                    <a:pt x="1031" y="146"/>
                  </a:lnTo>
                  <a:lnTo>
                    <a:pt x="954" y="167"/>
                  </a:lnTo>
                  <a:lnTo>
                    <a:pt x="878" y="192"/>
                  </a:lnTo>
                  <a:lnTo>
                    <a:pt x="804" y="223"/>
                  </a:lnTo>
                  <a:lnTo>
                    <a:pt x="733" y="257"/>
                  </a:lnTo>
                  <a:lnTo>
                    <a:pt x="662" y="296"/>
                  </a:lnTo>
                  <a:lnTo>
                    <a:pt x="594" y="339"/>
                  </a:lnTo>
                  <a:lnTo>
                    <a:pt x="530" y="385"/>
                  </a:lnTo>
                  <a:lnTo>
                    <a:pt x="469" y="434"/>
                  </a:lnTo>
                  <a:lnTo>
                    <a:pt x="411" y="487"/>
                  </a:lnTo>
                  <a:lnTo>
                    <a:pt x="356" y="542"/>
                  </a:lnTo>
                  <a:lnTo>
                    <a:pt x="306" y="601"/>
                  </a:lnTo>
                  <a:lnTo>
                    <a:pt x="258" y="662"/>
                  </a:lnTo>
                  <a:lnTo>
                    <a:pt x="214" y="727"/>
                  </a:lnTo>
                  <a:lnTo>
                    <a:pt x="173" y="793"/>
                  </a:lnTo>
                  <a:lnTo>
                    <a:pt x="136" y="862"/>
                  </a:lnTo>
                  <a:lnTo>
                    <a:pt x="104" y="933"/>
                  </a:lnTo>
                  <a:lnTo>
                    <a:pt x="95" y="948"/>
                  </a:lnTo>
                  <a:lnTo>
                    <a:pt x="82" y="958"/>
                  </a:lnTo>
                  <a:lnTo>
                    <a:pt x="67" y="965"/>
                  </a:lnTo>
                  <a:lnTo>
                    <a:pt x="50" y="966"/>
                  </a:lnTo>
                  <a:lnTo>
                    <a:pt x="33" y="962"/>
                  </a:lnTo>
                  <a:lnTo>
                    <a:pt x="18" y="953"/>
                  </a:lnTo>
                  <a:lnTo>
                    <a:pt x="8" y="940"/>
                  </a:lnTo>
                  <a:lnTo>
                    <a:pt x="1" y="924"/>
                  </a:lnTo>
                  <a:lnTo>
                    <a:pt x="0" y="908"/>
                  </a:lnTo>
                  <a:lnTo>
                    <a:pt x="4" y="892"/>
                  </a:lnTo>
                  <a:lnTo>
                    <a:pt x="39" y="815"/>
                  </a:lnTo>
                  <a:lnTo>
                    <a:pt x="79" y="740"/>
                  </a:lnTo>
                  <a:lnTo>
                    <a:pt x="123" y="668"/>
                  </a:lnTo>
                  <a:lnTo>
                    <a:pt x="170" y="599"/>
                  </a:lnTo>
                  <a:lnTo>
                    <a:pt x="222" y="533"/>
                  </a:lnTo>
                  <a:lnTo>
                    <a:pt x="277" y="469"/>
                  </a:lnTo>
                  <a:lnTo>
                    <a:pt x="336" y="408"/>
                  </a:lnTo>
                  <a:lnTo>
                    <a:pt x="399" y="352"/>
                  </a:lnTo>
                  <a:lnTo>
                    <a:pt x="464" y="299"/>
                  </a:lnTo>
                  <a:lnTo>
                    <a:pt x="533" y="249"/>
                  </a:lnTo>
                  <a:lnTo>
                    <a:pt x="607" y="203"/>
                  </a:lnTo>
                  <a:lnTo>
                    <a:pt x="683" y="161"/>
                  </a:lnTo>
                  <a:lnTo>
                    <a:pt x="761" y="124"/>
                  </a:lnTo>
                  <a:lnTo>
                    <a:pt x="840" y="91"/>
                  </a:lnTo>
                  <a:lnTo>
                    <a:pt x="922" y="63"/>
                  </a:lnTo>
                  <a:lnTo>
                    <a:pt x="1005" y="40"/>
                  </a:lnTo>
                  <a:lnTo>
                    <a:pt x="1090" y="23"/>
                  </a:lnTo>
                  <a:lnTo>
                    <a:pt x="1175" y="11"/>
                  </a:lnTo>
                  <a:lnTo>
                    <a:pt x="1262" y="2"/>
                  </a:lnTo>
                  <a:lnTo>
                    <a:pt x="1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auto">
            <a:xfrm>
              <a:off x="7834313" y="5940425"/>
              <a:ext cx="153988" cy="155575"/>
            </a:xfrm>
            <a:custGeom>
              <a:avLst/>
              <a:gdLst>
                <a:gd name="T0" fmla="*/ 173 w 390"/>
                <a:gd name="T1" fmla="*/ 112 h 391"/>
                <a:gd name="T2" fmla="*/ 135 w 390"/>
                <a:gd name="T3" fmla="*/ 134 h 391"/>
                <a:gd name="T4" fmla="*/ 116 w 390"/>
                <a:gd name="T5" fmla="*/ 162 h 391"/>
                <a:gd name="T6" fmla="*/ 109 w 390"/>
                <a:gd name="T7" fmla="*/ 196 h 391"/>
                <a:gd name="T8" fmla="*/ 116 w 390"/>
                <a:gd name="T9" fmla="*/ 229 h 391"/>
                <a:gd name="T10" fmla="*/ 134 w 390"/>
                <a:gd name="T11" fmla="*/ 256 h 391"/>
                <a:gd name="T12" fmla="*/ 147 w 390"/>
                <a:gd name="T13" fmla="*/ 267 h 391"/>
                <a:gd name="T14" fmla="*/ 178 w 390"/>
                <a:gd name="T15" fmla="*/ 280 h 391"/>
                <a:gd name="T16" fmla="*/ 213 w 390"/>
                <a:gd name="T17" fmla="*/ 280 h 391"/>
                <a:gd name="T18" fmla="*/ 243 w 390"/>
                <a:gd name="T19" fmla="*/ 266 h 391"/>
                <a:gd name="T20" fmla="*/ 270 w 390"/>
                <a:gd name="T21" fmla="*/ 239 h 391"/>
                <a:gd name="T22" fmla="*/ 282 w 390"/>
                <a:gd name="T23" fmla="*/ 196 h 391"/>
                <a:gd name="T24" fmla="*/ 270 w 390"/>
                <a:gd name="T25" fmla="*/ 152 h 391"/>
                <a:gd name="T26" fmla="*/ 239 w 390"/>
                <a:gd name="T27" fmla="*/ 122 h 391"/>
                <a:gd name="T28" fmla="*/ 196 w 390"/>
                <a:gd name="T29" fmla="*/ 110 h 391"/>
                <a:gd name="T30" fmla="*/ 227 w 390"/>
                <a:gd name="T31" fmla="*/ 3 h 391"/>
                <a:gd name="T32" fmla="*/ 285 w 390"/>
                <a:gd name="T33" fmla="*/ 22 h 391"/>
                <a:gd name="T34" fmla="*/ 333 w 390"/>
                <a:gd name="T35" fmla="*/ 57 h 391"/>
                <a:gd name="T36" fmla="*/ 352 w 390"/>
                <a:gd name="T37" fmla="*/ 80 h 391"/>
                <a:gd name="T38" fmla="*/ 381 w 390"/>
                <a:gd name="T39" fmla="*/ 134 h 391"/>
                <a:gd name="T40" fmla="*/ 390 w 390"/>
                <a:gd name="T41" fmla="*/ 196 h 391"/>
                <a:gd name="T42" fmla="*/ 381 w 390"/>
                <a:gd name="T43" fmla="*/ 257 h 391"/>
                <a:gd name="T44" fmla="*/ 352 w 390"/>
                <a:gd name="T45" fmla="*/ 311 h 391"/>
                <a:gd name="T46" fmla="*/ 311 w 390"/>
                <a:gd name="T47" fmla="*/ 353 h 391"/>
                <a:gd name="T48" fmla="*/ 257 w 390"/>
                <a:gd name="T49" fmla="*/ 380 h 391"/>
                <a:gd name="T50" fmla="*/ 195 w 390"/>
                <a:gd name="T51" fmla="*/ 391 h 391"/>
                <a:gd name="T52" fmla="*/ 134 w 390"/>
                <a:gd name="T53" fmla="*/ 380 h 391"/>
                <a:gd name="T54" fmla="*/ 81 w 390"/>
                <a:gd name="T55" fmla="*/ 353 h 391"/>
                <a:gd name="T56" fmla="*/ 57 w 390"/>
                <a:gd name="T57" fmla="*/ 333 h 391"/>
                <a:gd name="T58" fmla="*/ 21 w 390"/>
                <a:gd name="T59" fmla="*/ 285 h 391"/>
                <a:gd name="T60" fmla="*/ 2 w 390"/>
                <a:gd name="T61" fmla="*/ 227 h 391"/>
                <a:gd name="T62" fmla="*/ 2 w 390"/>
                <a:gd name="T63" fmla="*/ 164 h 391"/>
                <a:gd name="T64" fmla="*/ 21 w 390"/>
                <a:gd name="T65" fmla="*/ 106 h 391"/>
                <a:gd name="T66" fmla="*/ 57 w 390"/>
                <a:gd name="T67" fmla="*/ 57 h 391"/>
                <a:gd name="T68" fmla="*/ 106 w 390"/>
                <a:gd name="T69" fmla="*/ 22 h 391"/>
                <a:gd name="T70" fmla="*/ 164 w 390"/>
                <a:gd name="T71" fmla="*/ 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91">
                  <a:moveTo>
                    <a:pt x="196" y="110"/>
                  </a:moveTo>
                  <a:lnTo>
                    <a:pt x="173" y="112"/>
                  </a:lnTo>
                  <a:lnTo>
                    <a:pt x="153" y="122"/>
                  </a:lnTo>
                  <a:lnTo>
                    <a:pt x="135" y="134"/>
                  </a:lnTo>
                  <a:lnTo>
                    <a:pt x="124" y="147"/>
                  </a:lnTo>
                  <a:lnTo>
                    <a:pt x="116" y="162"/>
                  </a:lnTo>
                  <a:lnTo>
                    <a:pt x="111" y="178"/>
                  </a:lnTo>
                  <a:lnTo>
                    <a:pt x="109" y="196"/>
                  </a:lnTo>
                  <a:lnTo>
                    <a:pt x="111" y="214"/>
                  </a:lnTo>
                  <a:lnTo>
                    <a:pt x="116" y="229"/>
                  </a:lnTo>
                  <a:lnTo>
                    <a:pt x="124" y="244"/>
                  </a:lnTo>
                  <a:lnTo>
                    <a:pt x="134" y="256"/>
                  </a:lnTo>
                  <a:lnTo>
                    <a:pt x="135" y="257"/>
                  </a:lnTo>
                  <a:lnTo>
                    <a:pt x="147" y="267"/>
                  </a:lnTo>
                  <a:lnTo>
                    <a:pt x="162" y="275"/>
                  </a:lnTo>
                  <a:lnTo>
                    <a:pt x="178" y="280"/>
                  </a:lnTo>
                  <a:lnTo>
                    <a:pt x="196" y="282"/>
                  </a:lnTo>
                  <a:lnTo>
                    <a:pt x="213" y="280"/>
                  </a:lnTo>
                  <a:lnTo>
                    <a:pt x="229" y="275"/>
                  </a:lnTo>
                  <a:lnTo>
                    <a:pt x="243" y="266"/>
                  </a:lnTo>
                  <a:lnTo>
                    <a:pt x="256" y="256"/>
                  </a:lnTo>
                  <a:lnTo>
                    <a:pt x="270" y="239"/>
                  </a:lnTo>
                  <a:lnTo>
                    <a:pt x="278" y="219"/>
                  </a:lnTo>
                  <a:lnTo>
                    <a:pt x="282" y="196"/>
                  </a:lnTo>
                  <a:lnTo>
                    <a:pt x="278" y="172"/>
                  </a:lnTo>
                  <a:lnTo>
                    <a:pt x="270" y="152"/>
                  </a:lnTo>
                  <a:lnTo>
                    <a:pt x="256" y="134"/>
                  </a:lnTo>
                  <a:lnTo>
                    <a:pt x="239" y="122"/>
                  </a:lnTo>
                  <a:lnTo>
                    <a:pt x="218" y="112"/>
                  </a:lnTo>
                  <a:lnTo>
                    <a:pt x="196" y="110"/>
                  </a:lnTo>
                  <a:close/>
                  <a:moveTo>
                    <a:pt x="196" y="0"/>
                  </a:moveTo>
                  <a:lnTo>
                    <a:pt x="227" y="3"/>
                  </a:lnTo>
                  <a:lnTo>
                    <a:pt x="256" y="11"/>
                  </a:lnTo>
                  <a:lnTo>
                    <a:pt x="285" y="22"/>
                  </a:lnTo>
                  <a:lnTo>
                    <a:pt x="310" y="38"/>
                  </a:lnTo>
                  <a:lnTo>
                    <a:pt x="333" y="57"/>
                  </a:lnTo>
                  <a:lnTo>
                    <a:pt x="333" y="58"/>
                  </a:lnTo>
                  <a:lnTo>
                    <a:pt x="352" y="80"/>
                  </a:lnTo>
                  <a:lnTo>
                    <a:pt x="368" y="106"/>
                  </a:lnTo>
                  <a:lnTo>
                    <a:pt x="381" y="134"/>
                  </a:lnTo>
                  <a:lnTo>
                    <a:pt x="388" y="164"/>
                  </a:lnTo>
                  <a:lnTo>
                    <a:pt x="390" y="196"/>
                  </a:lnTo>
                  <a:lnTo>
                    <a:pt x="388" y="227"/>
                  </a:lnTo>
                  <a:lnTo>
                    <a:pt x="381" y="257"/>
                  </a:lnTo>
                  <a:lnTo>
                    <a:pt x="368" y="285"/>
                  </a:lnTo>
                  <a:lnTo>
                    <a:pt x="352" y="311"/>
                  </a:lnTo>
                  <a:lnTo>
                    <a:pt x="333" y="333"/>
                  </a:lnTo>
                  <a:lnTo>
                    <a:pt x="311" y="353"/>
                  </a:lnTo>
                  <a:lnTo>
                    <a:pt x="285" y="369"/>
                  </a:lnTo>
                  <a:lnTo>
                    <a:pt x="257" y="380"/>
                  </a:lnTo>
                  <a:lnTo>
                    <a:pt x="227" y="388"/>
                  </a:lnTo>
                  <a:lnTo>
                    <a:pt x="195" y="391"/>
                  </a:lnTo>
                  <a:lnTo>
                    <a:pt x="164" y="388"/>
                  </a:lnTo>
                  <a:lnTo>
                    <a:pt x="134" y="380"/>
                  </a:lnTo>
                  <a:lnTo>
                    <a:pt x="106" y="369"/>
                  </a:lnTo>
                  <a:lnTo>
                    <a:pt x="81" y="353"/>
                  </a:lnTo>
                  <a:lnTo>
                    <a:pt x="57" y="333"/>
                  </a:lnTo>
                  <a:lnTo>
                    <a:pt x="57" y="333"/>
                  </a:lnTo>
                  <a:lnTo>
                    <a:pt x="37" y="311"/>
                  </a:lnTo>
                  <a:lnTo>
                    <a:pt x="21" y="285"/>
                  </a:lnTo>
                  <a:lnTo>
                    <a:pt x="10" y="257"/>
                  </a:lnTo>
                  <a:lnTo>
                    <a:pt x="2" y="227"/>
                  </a:lnTo>
                  <a:lnTo>
                    <a:pt x="0" y="196"/>
                  </a:lnTo>
                  <a:lnTo>
                    <a:pt x="2" y="164"/>
                  </a:lnTo>
                  <a:lnTo>
                    <a:pt x="10" y="134"/>
                  </a:lnTo>
                  <a:lnTo>
                    <a:pt x="21" y="106"/>
                  </a:lnTo>
                  <a:lnTo>
                    <a:pt x="37" y="80"/>
                  </a:lnTo>
                  <a:lnTo>
                    <a:pt x="57" y="57"/>
                  </a:lnTo>
                  <a:lnTo>
                    <a:pt x="80" y="38"/>
                  </a:lnTo>
                  <a:lnTo>
                    <a:pt x="106" y="22"/>
                  </a:lnTo>
                  <a:lnTo>
                    <a:pt x="134" y="11"/>
                  </a:lnTo>
                  <a:lnTo>
                    <a:pt x="164" y="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8600" y="1214203"/>
            <a:ext cx="2548328" cy="2848132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173391" y="8757801"/>
            <a:ext cx="2171118" cy="462399"/>
            <a:chOff x="567370" y="5529358"/>
            <a:chExt cx="3144472" cy="669701"/>
          </a:xfrm>
        </p:grpSpPr>
        <p:sp>
          <p:nvSpPr>
            <p:cNvPr id="93" name="TextBox 259"/>
            <p:cNvSpPr txBox="1"/>
            <p:nvPr/>
          </p:nvSpPr>
          <p:spPr>
            <a:xfrm>
              <a:off x="1221212" y="5530421"/>
              <a:ext cx="2490630" cy="66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Call Us</a:t>
              </a:r>
            </a:p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+91-888-333-1418</a:t>
              </a:r>
              <a:endParaRPr 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67370" y="5529358"/>
              <a:ext cx="640080" cy="640080"/>
              <a:chOff x="-395785" y="3135882"/>
              <a:chExt cx="914400" cy="9144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-395785" y="313588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  <p:sp>
            <p:nvSpPr>
              <p:cNvPr id="96" name="Freeform 95"/>
              <p:cNvSpPr>
                <a:spLocks noEditPoints="1"/>
              </p:cNvSpPr>
              <p:nvPr/>
            </p:nvSpPr>
            <p:spPr bwMode="auto">
              <a:xfrm>
                <a:off x="-198739" y="3353760"/>
                <a:ext cx="520309" cy="478644"/>
              </a:xfrm>
              <a:custGeom>
                <a:avLst/>
                <a:gdLst>
                  <a:gd name="T0" fmla="*/ 2010 w 3497"/>
                  <a:gd name="T1" fmla="*/ 733 h 3525"/>
                  <a:gd name="T2" fmla="*/ 2476 w 3497"/>
                  <a:gd name="T3" fmla="*/ 1030 h 3525"/>
                  <a:gd name="T4" fmla="*/ 2770 w 3497"/>
                  <a:gd name="T5" fmla="*/ 1502 h 3525"/>
                  <a:gd name="T6" fmla="*/ 2825 w 3497"/>
                  <a:gd name="T7" fmla="*/ 1764 h 3525"/>
                  <a:gd name="T8" fmla="*/ 2727 w 3497"/>
                  <a:gd name="T9" fmla="*/ 1914 h 3525"/>
                  <a:gd name="T10" fmla="*/ 2539 w 3497"/>
                  <a:gd name="T11" fmla="*/ 1900 h 3525"/>
                  <a:gd name="T12" fmla="*/ 2465 w 3497"/>
                  <a:gd name="T13" fmla="*/ 1779 h 3525"/>
                  <a:gd name="T14" fmla="*/ 2393 w 3497"/>
                  <a:gd name="T15" fmla="*/ 1538 h 3525"/>
                  <a:gd name="T16" fmla="*/ 2118 w 3497"/>
                  <a:gd name="T17" fmla="*/ 1203 h 3525"/>
                  <a:gd name="T18" fmla="*/ 1807 w 3497"/>
                  <a:gd name="T19" fmla="*/ 1058 h 3525"/>
                  <a:gd name="T20" fmla="*/ 1675 w 3497"/>
                  <a:gd name="T21" fmla="*/ 1021 h 3525"/>
                  <a:gd name="T22" fmla="*/ 1582 w 3497"/>
                  <a:gd name="T23" fmla="*/ 859 h 3525"/>
                  <a:gd name="T24" fmla="*/ 1682 w 3497"/>
                  <a:gd name="T25" fmla="*/ 697 h 3525"/>
                  <a:gd name="T26" fmla="*/ 618 w 3497"/>
                  <a:gd name="T27" fmla="*/ 354 h 3525"/>
                  <a:gd name="T28" fmla="*/ 887 w 3497"/>
                  <a:gd name="T29" fmla="*/ 564 h 3525"/>
                  <a:gd name="T30" fmla="*/ 1077 w 3497"/>
                  <a:gd name="T31" fmla="*/ 879 h 3525"/>
                  <a:gd name="T32" fmla="*/ 1080 w 3497"/>
                  <a:gd name="T33" fmla="*/ 1093 h 3525"/>
                  <a:gd name="T34" fmla="*/ 964 w 3497"/>
                  <a:gd name="T35" fmla="*/ 1260 h 3525"/>
                  <a:gd name="T36" fmla="*/ 836 w 3497"/>
                  <a:gd name="T37" fmla="*/ 1426 h 3525"/>
                  <a:gd name="T38" fmla="*/ 910 w 3497"/>
                  <a:gd name="T39" fmla="*/ 1664 h 3525"/>
                  <a:gd name="T40" fmla="*/ 1134 w 3497"/>
                  <a:gd name="T41" fmla="*/ 1960 h 3525"/>
                  <a:gd name="T42" fmla="*/ 1427 w 3497"/>
                  <a:gd name="T43" fmla="*/ 2265 h 3525"/>
                  <a:gd name="T44" fmla="*/ 1732 w 3497"/>
                  <a:gd name="T45" fmla="*/ 2529 h 3525"/>
                  <a:gd name="T46" fmla="*/ 2000 w 3497"/>
                  <a:gd name="T47" fmla="*/ 2677 h 3525"/>
                  <a:gd name="T48" fmla="*/ 2185 w 3497"/>
                  <a:gd name="T49" fmla="*/ 2625 h 3525"/>
                  <a:gd name="T50" fmla="*/ 2345 w 3497"/>
                  <a:gd name="T51" fmla="*/ 2475 h 3525"/>
                  <a:gd name="T52" fmla="*/ 2531 w 3497"/>
                  <a:gd name="T53" fmla="*/ 2416 h 3525"/>
                  <a:gd name="T54" fmla="*/ 2794 w 3497"/>
                  <a:gd name="T55" fmla="*/ 2517 h 3525"/>
                  <a:gd name="T56" fmla="*/ 3099 w 3497"/>
                  <a:gd name="T57" fmla="*/ 2786 h 3525"/>
                  <a:gd name="T58" fmla="*/ 3161 w 3497"/>
                  <a:gd name="T59" fmla="*/ 3030 h 3525"/>
                  <a:gd name="T60" fmla="*/ 3049 w 3497"/>
                  <a:gd name="T61" fmla="*/ 3237 h 3525"/>
                  <a:gd name="T62" fmla="*/ 2875 w 3497"/>
                  <a:gd name="T63" fmla="*/ 3414 h 3525"/>
                  <a:gd name="T64" fmla="*/ 2625 w 3497"/>
                  <a:gd name="T65" fmla="*/ 3524 h 3525"/>
                  <a:gd name="T66" fmla="*/ 2193 w 3497"/>
                  <a:gd name="T67" fmla="*/ 3452 h 3525"/>
                  <a:gd name="T68" fmla="*/ 1636 w 3497"/>
                  <a:gd name="T69" fmla="*/ 3181 h 3525"/>
                  <a:gd name="T70" fmla="*/ 1014 w 3497"/>
                  <a:gd name="T71" fmla="*/ 2694 h 3525"/>
                  <a:gd name="T72" fmla="*/ 463 w 3497"/>
                  <a:gd name="T73" fmla="*/ 2063 h 3525"/>
                  <a:gd name="T74" fmla="*/ 131 w 3497"/>
                  <a:gd name="T75" fmla="*/ 1479 h 3525"/>
                  <a:gd name="T76" fmla="*/ 3 w 3497"/>
                  <a:gd name="T77" fmla="*/ 1001 h 3525"/>
                  <a:gd name="T78" fmla="*/ 62 w 3497"/>
                  <a:gd name="T79" fmla="*/ 689 h 3525"/>
                  <a:gd name="T80" fmla="*/ 229 w 3497"/>
                  <a:gd name="T81" fmla="*/ 511 h 3525"/>
                  <a:gd name="T82" fmla="*/ 423 w 3497"/>
                  <a:gd name="T83" fmla="*/ 367 h 3525"/>
                  <a:gd name="T84" fmla="*/ 1853 w 3497"/>
                  <a:gd name="T85" fmla="*/ 5 h 3525"/>
                  <a:gd name="T86" fmla="*/ 2360 w 3497"/>
                  <a:gd name="T87" fmla="*/ 143 h 3525"/>
                  <a:gd name="T88" fmla="*/ 2941 w 3497"/>
                  <a:gd name="T89" fmla="*/ 560 h 3525"/>
                  <a:gd name="T90" fmla="*/ 3355 w 3497"/>
                  <a:gd name="T91" fmla="*/ 1149 h 3525"/>
                  <a:gd name="T92" fmla="*/ 3492 w 3497"/>
                  <a:gd name="T93" fmla="*/ 1661 h 3525"/>
                  <a:gd name="T94" fmla="*/ 3484 w 3497"/>
                  <a:gd name="T95" fmla="*/ 1943 h 3525"/>
                  <a:gd name="T96" fmla="*/ 3410 w 3497"/>
                  <a:gd name="T97" fmla="*/ 2066 h 3525"/>
                  <a:gd name="T98" fmla="*/ 3222 w 3497"/>
                  <a:gd name="T99" fmla="*/ 2082 h 3525"/>
                  <a:gd name="T100" fmla="*/ 3124 w 3497"/>
                  <a:gd name="T101" fmla="*/ 1928 h 3525"/>
                  <a:gd name="T102" fmla="*/ 3129 w 3497"/>
                  <a:gd name="T103" fmla="*/ 1666 h 3525"/>
                  <a:gd name="T104" fmla="*/ 2929 w 3497"/>
                  <a:gd name="T105" fmla="*/ 1127 h 3525"/>
                  <a:gd name="T106" fmla="*/ 2457 w 3497"/>
                  <a:gd name="T107" fmla="*/ 626 h 3525"/>
                  <a:gd name="T108" fmla="*/ 1921 w 3497"/>
                  <a:gd name="T109" fmla="*/ 382 h 3525"/>
                  <a:gd name="T110" fmla="*/ 1607 w 3497"/>
                  <a:gd name="T111" fmla="*/ 377 h 3525"/>
                  <a:gd name="T112" fmla="*/ 1450 w 3497"/>
                  <a:gd name="T113" fmla="*/ 302 h 3525"/>
                  <a:gd name="T114" fmla="*/ 1436 w 3497"/>
                  <a:gd name="T115" fmla="*/ 112 h 3525"/>
                  <a:gd name="T116" fmla="*/ 1561 w 3497"/>
                  <a:gd name="T117" fmla="*/ 15 h 3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97" h="3525">
                    <a:moveTo>
                      <a:pt x="1769" y="677"/>
                    </a:moveTo>
                    <a:lnTo>
                      <a:pt x="1783" y="677"/>
                    </a:lnTo>
                    <a:lnTo>
                      <a:pt x="1793" y="678"/>
                    </a:lnTo>
                    <a:lnTo>
                      <a:pt x="1796" y="678"/>
                    </a:lnTo>
                    <a:lnTo>
                      <a:pt x="1867" y="693"/>
                    </a:lnTo>
                    <a:lnTo>
                      <a:pt x="1938" y="710"/>
                    </a:lnTo>
                    <a:lnTo>
                      <a:pt x="2010" y="733"/>
                    </a:lnTo>
                    <a:lnTo>
                      <a:pt x="2081" y="762"/>
                    </a:lnTo>
                    <a:lnTo>
                      <a:pt x="2151" y="795"/>
                    </a:lnTo>
                    <a:lnTo>
                      <a:pt x="2220" y="832"/>
                    </a:lnTo>
                    <a:lnTo>
                      <a:pt x="2287" y="875"/>
                    </a:lnTo>
                    <a:lnTo>
                      <a:pt x="2352" y="922"/>
                    </a:lnTo>
                    <a:lnTo>
                      <a:pt x="2416" y="973"/>
                    </a:lnTo>
                    <a:lnTo>
                      <a:pt x="2476" y="1030"/>
                    </a:lnTo>
                    <a:lnTo>
                      <a:pt x="2532" y="1092"/>
                    </a:lnTo>
                    <a:lnTo>
                      <a:pt x="2584" y="1155"/>
                    </a:lnTo>
                    <a:lnTo>
                      <a:pt x="2631" y="1222"/>
                    </a:lnTo>
                    <a:lnTo>
                      <a:pt x="2673" y="1290"/>
                    </a:lnTo>
                    <a:lnTo>
                      <a:pt x="2710" y="1359"/>
                    </a:lnTo>
                    <a:lnTo>
                      <a:pt x="2743" y="1431"/>
                    </a:lnTo>
                    <a:lnTo>
                      <a:pt x="2770" y="1502"/>
                    </a:lnTo>
                    <a:lnTo>
                      <a:pt x="2793" y="1574"/>
                    </a:lnTo>
                    <a:lnTo>
                      <a:pt x="2811" y="1647"/>
                    </a:lnTo>
                    <a:lnTo>
                      <a:pt x="2825" y="1718"/>
                    </a:lnTo>
                    <a:lnTo>
                      <a:pt x="2825" y="1721"/>
                    </a:lnTo>
                    <a:lnTo>
                      <a:pt x="2826" y="1731"/>
                    </a:lnTo>
                    <a:lnTo>
                      <a:pt x="2826" y="1745"/>
                    </a:lnTo>
                    <a:lnTo>
                      <a:pt x="2825" y="1764"/>
                    </a:lnTo>
                    <a:lnTo>
                      <a:pt x="2822" y="1785"/>
                    </a:lnTo>
                    <a:lnTo>
                      <a:pt x="2815" y="1809"/>
                    </a:lnTo>
                    <a:lnTo>
                      <a:pt x="2807" y="1833"/>
                    </a:lnTo>
                    <a:lnTo>
                      <a:pt x="2793" y="1857"/>
                    </a:lnTo>
                    <a:lnTo>
                      <a:pt x="2773" y="1880"/>
                    </a:lnTo>
                    <a:lnTo>
                      <a:pt x="2751" y="1899"/>
                    </a:lnTo>
                    <a:lnTo>
                      <a:pt x="2727" y="1914"/>
                    </a:lnTo>
                    <a:lnTo>
                      <a:pt x="2701" y="1924"/>
                    </a:lnTo>
                    <a:lnTo>
                      <a:pt x="2673" y="1931"/>
                    </a:lnTo>
                    <a:lnTo>
                      <a:pt x="2646" y="1933"/>
                    </a:lnTo>
                    <a:lnTo>
                      <a:pt x="2618" y="1932"/>
                    </a:lnTo>
                    <a:lnTo>
                      <a:pt x="2590" y="1925"/>
                    </a:lnTo>
                    <a:lnTo>
                      <a:pt x="2564" y="1914"/>
                    </a:lnTo>
                    <a:lnTo>
                      <a:pt x="2539" y="1900"/>
                    </a:lnTo>
                    <a:lnTo>
                      <a:pt x="2516" y="1880"/>
                    </a:lnTo>
                    <a:lnTo>
                      <a:pt x="2500" y="1860"/>
                    </a:lnTo>
                    <a:lnTo>
                      <a:pt x="2487" y="1841"/>
                    </a:lnTo>
                    <a:lnTo>
                      <a:pt x="2478" y="1821"/>
                    </a:lnTo>
                    <a:lnTo>
                      <a:pt x="2471" y="1803"/>
                    </a:lnTo>
                    <a:lnTo>
                      <a:pt x="2467" y="1789"/>
                    </a:lnTo>
                    <a:lnTo>
                      <a:pt x="2465" y="1779"/>
                    </a:lnTo>
                    <a:lnTo>
                      <a:pt x="2464" y="1776"/>
                    </a:lnTo>
                    <a:lnTo>
                      <a:pt x="2457" y="1743"/>
                    </a:lnTo>
                    <a:lnTo>
                      <a:pt x="2450" y="1707"/>
                    </a:lnTo>
                    <a:lnTo>
                      <a:pt x="2440" y="1667"/>
                    </a:lnTo>
                    <a:lnTo>
                      <a:pt x="2428" y="1626"/>
                    </a:lnTo>
                    <a:lnTo>
                      <a:pt x="2412" y="1583"/>
                    </a:lnTo>
                    <a:lnTo>
                      <a:pt x="2393" y="1538"/>
                    </a:lnTo>
                    <a:lnTo>
                      <a:pt x="2369" y="1491"/>
                    </a:lnTo>
                    <a:lnTo>
                      <a:pt x="2340" y="1443"/>
                    </a:lnTo>
                    <a:lnTo>
                      <a:pt x="2306" y="1393"/>
                    </a:lnTo>
                    <a:lnTo>
                      <a:pt x="2265" y="1343"/>
                    </a:lnTo>
                    <a:lnTo>
                      <a:pt x="2218" y="1291"/>
                    </a:lnTo>
                    <a:lnTo>
                      <a:pt x="2167" y="1243"/>
                    </a:lnTo>
                    <a:lnTo>
                      <a:pt x="2118" y="1203"/>
                    </a:lnTo>
                    <a:lnTo>
                      <a:pt x="2069" y="1167"/>
                    </a:lnTo>
                    <a:lnTo>
                      <a:pt x="2021" y="1139"/>
                    </a:lnTo>
                    <a:lnTo>
                      <a:pt x="1974" y="1115"/>
                    </a:lnTo>
                    <a:lnTo>
                      <a:pt x="1930" y="1095"/>
                    </a:lnTo>
                    <a:lnTo>
                      <a:pt x="1886" y="1080"/>
                    </a:lnTo>
                    <a:lnTo>
                      <a:pt x="1846" y="1068"/>
                    </a:lnTo>
                    <a:lnTo>
                      <a:pt x="1807" y="1058"/>
                    </a:lnTo>
                    <a:lnTo>
                      <a:pt x="1771" y="1049"/>
                    </a:lnTo>
                    <a:lnTo>
                      <a:pt x="1739" y="1044"/>
                    </a:lnTo>
                    <a:lnTo>
                      <a:pt x="1734" y="1042"/>
                    </a:lnTo>
                    <a:lnTo>
                      <a:pt x="1726" y="1040"/>
                    </a:lnTo>
                    <a:lnTo>
                      <a:pt x="1712" y="1036"/>
                    </a:lnTo>
                    <a:lnTo>
                      <a:pt x="1694" y="1029"/>
                    </a:lnTo>
                    <a:lnTo>
                      <a:pt x="1675" y="1021"/>
                    </a:lnTo>
                    <a:lnTo>
                      <a:pt x="1655" y="1007"/>
                    </a:lnTo>
                    <a:lnTo>
                      <a:pt x="1636" y="991"/>
                    </a:lnTo>
                    <a:lnTo>
                      <a:pt x="1616" y="968"/>
                    </a:lnTo>
                    <a:lnTo>
                      <a:pt x="1602" y="943"/>
                    </a:lnTo>
                    <a:lnTo>
                      <a:pt x="1591" y="916"/>
                    </a:lnTo>
                    <a:lnTo>
                      <a:pt x="1585" y="888"/>
                    </a:lnTo>
                    <a:lnTo>
                      <a:pt x="1582" y="859"/>
                    </a:lnTo>
                    <a:lnTo>
                      <a:pt x="1586" y="831"/>
                    </a:lnTo>
                    <a:lnTo>
                      <a:pt x="1591" y="803"/>
                    </a:lnTo>
                    <a:lnTo>
                      <a:pt x="1602" y="777"/>
                    </a:lnTo>
                    <a:lnTo>
                      <a:pt x="1616" y="753"/>
                    </a:lnTo>
                    <a:lnTo>
                      <a:pt x="1635" y="731"/>
                    </a:lnTo>
                    <a:lnTo>
                      <a:pt x="1658" y="711"/>
                    </a:lnTo>
                    <a:lnTo>
                      <a:pt x="1682" y="697"/>
                    </a:lnTo>
                    <a:lnTo>
                      <a:pt x="1706" y="687"/>
                    </a:lnTo>
                    <a:lnTo>
                      <a:pt x="1729" y="682"/>
                    </a:lnTo>
                    <a:lnTo>
                      <a:pt x="1751" y="678"/>
                    </a:lnTo>
                    <a:lnTo>
                      <a:pt x="1769" y="677"/>
                    </a:lnTo>
                    <a:close/>
                    <a:moveTo>
                      <a:pt x="550" y="343"/>
                    </a:moveTo>
                    <a:lnTo>
                      <a:pt x="584" y="346"/>
                    </a:lnTo>
                    <a:lnTo>
                      <a:pt x="618" y="354"/>
                    </a:lnTo>
                    <a:lnTo>
                      <a:pt x="653" y="367"/>
                    </a:lnTo>
                    <a:lnTo>
                      <a:pt x="690" y="385"/>
                    </a:lnTo>
                    <a:lnTo>
                      <a:pt x="727" y="409"/>
                    </a:lnTo>
                    <a:lnTo>
                      <a:pt x="766" y="438"/>
                    </a:lnTo>
                    <a:lnTo>
                      <a:pt x="805" y="473"/>
                    </a:lnTo>
                    <a:lnTo>
                      <a:pt x="845" y="516"/>
                    </a:lnTo>
                    <a:lnTo>
                      <a:pt x="887" y="564"/>
                    </a:lnTo>
                    <a:lnTo>
                      <a:pt x="928" y="618"/>
                    </a:lnTo>
                    <a:lnTo>
                      <a:pt x="965" y="668"/>
                    </a:lnTo>
                    <a:lnTo>
                      <a:pt x="996" y="715"/>
                    </a:lnTo>
                    <a:lnTo>
                      <a:pt x="1022" y="760"/>
                    </a:lnTo>
                    <a:lnTo>
                      <a:pt x="1045" y="801"/>
                    </a:lnTo>
                    <a:lnTo>
                      <a:pt x="1063" y="842"/>
                    </a:lnTo>
                    <a:lnTo>
                      <a:pt x="1077" y="879"/>
                    </a:lnTo>
                    <a:lnTo>
                      <a:pt x="1088" y="914"/>
                    </a:lnTo>
                    <a:lnTo>
                      <a:pt x="1094" y="948"/>
                    </a:lnTo>
                    <a:lnTo>
                      <a:pt x="1097" y="980"/>
                    </a:lnTo>
                    <a:lnTo>
                      <a:pt x="1097" y="1010"/>
                    </a:lnTo>
                    <a:lnTo>
                      <a:pt x="1094" y="1039"/>
                    </a:lnTo>
                    <a:lnTo>
                      <a:pt x="1089" y="1067"/>
                    </a:lnTo>
                    <a:lnTo>
                      <a:pt x="1080" y="1093"/>
                    </a:lnTo>
                    <a:lnTo>
                      <a:pt x="1069" y="1118"/>
                    </a:lnTo>
                    <a:lnTo>
                      <a:pt x="1056" y="1143"/>
                    </a:lnTo>
                    <a:lnTo>
                      <a:pt x="1041" y="1167"/>
                    </a:lnTo>
                    <a:lnTo>
                      <a:pt x="1023" y="1190"/>
                    </a:lnTo>
                    <a:lnTo>
                      <a:pt x="1005" y="1214"/>
                    </a:lnTo>
                    <a:lnTo>
                      <a:pt x="985" y="1237"/>
                    </a:lnTo>
                    <a:lnTo>
                      <a:pt x="964" y="1260"/>
                    </a:lnTo>
                    <a:lnTo>
                      <a:pt x="941" y="1284"/>
                    </a:lnTo>
                    <a:lnTo>
                      <a:pt x="918" y="1307"/>
                    </a:lnTo>
                    <a:lnTo>
                      <a:pt x="894" y="1331"/>
                    </a:lnTo>
                    <a:lnTo>
                      <a:pt x="870" y="1355"/>
                    </a:lnTo>
                    <a:lnTo>
                      <a:pt x="853" y="1376"/>
                    </a:lnTo>
                    <a:lnTo>
                      <a:pt x="842" y="1400"/>
                    </a:lnTo>
                    <a:lnTo>
                      <a:pt x="836" y="1426"/>
                    </a:lnTo>
                    <a:lnTo>
                      <a:pt x="834" y="1455"/>
                    </a:lnTo>
                    <a:lnTo>
                      <a:pt x="836" y="1485"/>
                    </a:lnTo>
                    <a:lnTo>
                      <a:pt x="843" y="1517"/>
                    </a:lnTo>
                    <a:lnTo>
                      <a:pt x="854" y="1551"/>
                    </a:lnTo>
                    <a:lnTo>
                      <a:pt x="869" y="1587"/>
                    </a:lnTo>
                    <a:lnTo>
                      <a:pt x="888" y="1625"/>
                    </a:lnTo>
                    <a:lnTo>
                      <a:pt x="910" y="1664"/>
                    </a:lnTo>
                    <a:lnTo>
                      <a:pt x="934" y="1704"/>
                    </a:lnTo>
                    <a:lnTo>
                      <a:pt x="962" y="1744"/>
                    </a:lnTo>
                    <a:lnTo>
                      <a:pt x="992" y="1787"/>
                    </a:lnTo>
                    <a:lnTo>
                      <a:pt x="1025" y="1830"/>
                    </a:lnTo>
                    <a:lnTo>
                      <a:pt x="1059" y="1872"/>
                    </a:lnTo>
                    <a:lnTo>
                      <a:pt x="1096" y="1916"/>
                    </a:lnTo>
                    <a:lnTo>
                      <a:pt x="1134" y="1960"/>
                    </a:lnTo>
                    <a:lnTo>
                      <a:pt x="1174" y="2004"/>
                    </a:lnTo>
                    <a:lnTo>
                      <a:pt x="1214" y="2049"/>
                    </a:lnTo>
                    <a:lnTo>
                      <a:pt x="1256" y="2093"/>
                    </a:lnTo>
                    <a:lnTo>
                      <a:pt x="1298" y="2137"/>
                    </a:lnTo>
                    <a:lnTo>
                      <a:pt x="1341" y="2179"/>
                    </a:lnTo>
                    <a:lnTo>
                      <a:pt x="1384" y="2222"/>
                    </a:lnTo>
                    <a:lnTo>
                      <a:pt x="1427" y="2265"/>
                    </a:lnTo>
                    <a:lnTo>
                      <a:pt x="1472" y="2307"/>
                    </a:lnTo>
                    <a:lnTo>
                      <a:pt x="1515" y="2347"/>
                    </a:lnTo>
                    <a:lnTo>
                      <a:pt x="1560" y="2387"/>
                    </a:lnTo>
                    <a:lnTo>
                      <a:pt x="1603" y="2425"/>
                    </a:lnTo>
                    <a:lnTo>
                      <a:pt x="1646" y="2461"/>
                    </a:lnTo>
                    <a:lnTo>
                      <a:pt x="1690" y="2496"/>
                    </a:lnTo>
                    <a:lnTo>
                      <a:pt x="1732" y="2529"/>
                    </a:lnTo>
                    <a:lnTo>
                      <a:pt x="1775" y="2559"/>
                    </a:lnTo>
                    <a:lnTo>
                      <a:pt x="1815" y="2586"/>
                    </a:lnTo>
                    <a:lnTo>
                      <a:pt x="1855" y="2611"/>
                    </a:lnTo>
                    <a:lnTo>
                      <a:pt x="1893" y="2633"/>
                    </a:lnTo>
                    <a:lnTo>
                      <a:pt x="1931" y="2651"/>
                    </a:lnTo>
                    <a:lnTo>
                      <a:pt x="1966" y="2666"/>
                    </a:lnTo>
                    <a:lnTo>
                      <a:pt x="2000" y="2677"/>
                    </a:lnTo>
                    <a:lnTo>
                      <a:pt x="2032" y="2684"/>
                    </a:lnTo>
                    <a:lnTo>
                      <a:pt x="2062" y="2687"/>
                    </a:lnTo>
                    <a:lnTo>
                      <a:pt x="2090" y="2685"/>
                    </a:lnTo>
                    <a:lnTo>
                      <a:pt x="2116" y="2678"/>
                    </a:lnTo>
                    <a:lnTo>
                      <a:pt x="2139" y="2666"/>
                    </a:lnTo>
                    <a:lnTo>
                      <a:pt x="2160" y="2649"/>
                    </a:lnTo>
                    <a:lnTo>
                      <a:pt x="2185" y="2625"/>
                    </a:lnTo>
                    <a:lnTo>
                      <a:pt x="2208" y="2600"/>
                    </a:lnTo>
                    <a:lnTo>
                      <a:pt x="2231" y="2576"/>
                    </a:lnTo>
                    <a:lnTo>
                      <a:pt x="2254" y="2553"/>
                    </a:lnTo>
                    <a:lnTo>
                      <a:pt x="2277" y="2532"/>
                    </a:lnTo>
                    <a:lnTo>
                      <a:pt x="2299" y="2512"/>
                    </a:lnTo>
                    <a:lnTo>
                      <a:pt x="2323" y="2492"/>
                    </a:lnTo>
                    <a:lnTo>
                      <a:pt x="2345" y="2475"/>
                    </a:lnTo>
                    <a:lnTo>
                      <a:pt x="2369" y="2459"/>
                    </a:lnTo>
                    <a:lnTo>
                      <a:pt x="2393" y="2446"/>
                    </a:lnTo>
                    <a:lnTo>
                      <a:pt x="2419" y="2435"/>
                    </a:lnTo>
                    <a:lnTo>
                      <a:pt x="2445" y="2426"/>
                    </a:lnTo>
                    <a:lnTo>
                      <a:pt x="2472" y="2420"/>
                    </a:lnTo>
                    <a:lnTo>
                      <a:pt x="2501" y="2416"/>
                    </a:lnTo>
                    <a:lnTo>
                      <a:pt x="2531" y="2416"/>
                    </a:lnTo>
                    <a:lnTo>
                      <a:pt x="2562" y="2420"/>
                    </a:lnTo>
                    <a:lnTo>
                      <a:pt x="2595" y="2426"/>
                    </a:lnTo>
                    <a:lnTo>
                      <a:pt x="2631" y="2436"/>
                    </a:lnTo>
                    <a:lnTo>
                      <a:pt x="2668" y="2450"/>
                    </a:lnTo>
                    <a:lnTo>
                      <a:pt x="2707" y="2468"/>
                    </a:lnTo>
                    <a:lnTo>
                      <a:pt x="2749" y="2491"/>
                    </a:lnTo>
                    <a:lnTo>
                      <a:pt x="2794" y="2517"/>
                    </a:lnTo>
                    <a:lnTo>
                      <a:pt x="2840" y="2548"/>
                    </a:lnTo>
                    <a:lnTo>
                      <a:pt x="2890" y="2584"/>
                    </a:lnTo>
                    <a:lnTo>
                      <a:pt x="2942" y="2626"/>
                    </a:lnTo>
                    <a:lnTo>
                      <a:pt x="2991" y="2667"/>
                    </a:lnTo>
                    <a:lnTo>
                      <a:pt x="3034" y="2708"/>
                    </a:lnTo>
                    <a:lnTo>
                      <a:pt x="3069" y="2747"/>
                    </a:lnTo>
                    <a:lnTo>
                      <a:pt x="3099" y="2786"/>
                    </a:lnTo>
                    <a:lnTo>
                      <a:pt x="3123" y="2823"/>
                    </a:lnTo>
                    <a:lnTo>
                      <a:pt x="3140" y="2860"/>
                    </a:lnTo>
                    <a:lnTo>
                      <a:pt x="3153" y="2896"/>
                    </a:lnTo>
                    <a:lnTo>
                      <a:pt x="3162" y="2930"/>
                    </a:lnTo>
                    <a:lnTo>
                      <a:pt x="3165" y="2964"/>
                    </a:lnTo>
                    <a:lnTo>
                      <a:pt x="3165" y="2998"/>
                    </a:lnTo>
                    <a:lnTo>
                      <a:pt x="3161" y="3030"/>
                    </a:lnTo>
                    <a:lnTo>
                      <a:pt x="3153" y="3062"/>
                    </a:lnTo>
                    <a:lnTo>
                      <a:pt x="3141" y="3093"/>
                    </a:lnTo>
                    <a:lnTo>
                      <a:pt x="3127" y="3123"/>
                    </a:lnTo>
                    <a:lnTo>
                      <a:pt x="3111" y="3153"/>
                    </a:lnTo>
                    <a:lnTo>
                      <a:pt x="3092" y="3181"/>
                    </a:lnTo>
                    <a:lnTo>
                      <a:pt x="3072" y="3209"/>
                    </a:lnTo>
                    <a:lnTo>
                      <a:pt x="3049" y="3237"/>
                    </a:lnTo>
                    <a:lnTo>
                      <a:pt x="3026" y="3264"/>
                    </a:lnTo>
                    <a:lnTo>
                      <a:pt x="3001" y="3290"/>
                    </a:lnTo>
                    <a:lnTo>
                      <a:pt x="2976" y="3316"/>
                    </a:lnTo>
                    <a:lnTo>
                      <a:pt x="2950" y="3342"/>
                    </a:lnTo>
                    <a:lnTo>
                      <a:pt x="2925" y="3366"/>
                    </a:lnTo>
                    <a:lnTo>
                      <a:pt x="2900" y="3390"/>
                    </a:lnTo>
                    <a:lnTo>
                      <a:pt x="2875" y="3414"/>
                    </a:lnTo>
                    <a:lnTo>
                      <a:pt x="2852" y="3437"/>
                    </a:lnTo>
                    <a:lnTo>
                      <a:pt x="2825" y="3461"/>
                    </a:lnTo>
                    <a:lnTo>
                      <a:pt x="2794" y="3481"/>
                    </a:lnTo>
                    <a:lnTo>
                      <a:pt x="2758" y="3496"/>
                    </a:lnTo>
                    <a:lnTo>
                      <a:pt x="2718" y="3509"/>
                    </a:lnTo>
                    <a:lnTo>
                      <a:pt x="2673" y="3518"/>
                    </a:lnTo>
                    <a:lnTo>
                      <a:pt x="2625" y="3524"/>
                    </a:lnTo>
                    <a:lnTo>
                      <a:pt x="2573" y="3525"/>
                    </a:lnTo>
                    <a:lnTo>
                      <a:pt x="2518" y="3522"/>
                    </a:lnTo>
                    <a:lnTo>
                      <a:pt x="2459" y="3516"/>
                    </a:lnTo>
                    <a:lnTo>
                      <a:pt x="2398" y="3506"/>
                    </a:lnTo>
                    <a:lnTo>
                      <a:pt x="2332" y="3493"/>
                    </a:lnTo>
                    <a:lnTo>
                      <a:pt x="2264" y="3474"/>
                    </a:lnTo>
                    <a:lnTo>
                      <a:pt x="2193" y="3452"/>
                    </a:lnTo>
                    <a:lnTo>
                      <a:pt x="2120" y="3426"/>
                    </a:lnTo>
                    <a:lnTo>
                      <a:pt x="2044" y="3396"/>
                    </a:lnTo>
                    <a:lnTo>
                      <a:pt x="1966" y="3362"/>
                    </a:lnTo>
                    <a:lnTo>
                      <a:pt x="1886" y="3323"/>
                    </a:lnTo>
                    <a:lnTo>
                      <a:pt x="1804" y="3280"/>
                    </a:lnTo>
                    <a:lnTo>
                      <a:pt x="1721" y="3233"/>
                    </a:lnTo>
                    <a:lnTo>
                      <a:pt x="1636" y="3181"/>
                    </a:lnTo>
                    <a:lnTo>
                      <a:pt x="1550" y="3126"/>
                    </a:lnTo>
                    <a:lnTo>
                      <a:pt x="1462" y="3065"/>
                    </a:lnTo>
                    <a:lnTo>
                      <a:pt x="1374" y="2999"/>
                    </a:lnTo>
                    <a:lnTo>
                      <a:pt x="1285" y="2930"/>
                    </a:lnTo>
                    <a:lnTo>
                      <a:pt x="1195" y="2856"/>
                    </a:lnTo>
                    <a:lnTo>
                      <a:pt x="1105" y="2777"/>
                    </a:lnTo>
                    <a:lnTo>
                      <a:pt x="1014" y="2694"/>
                    </a:lnTo>
                    <a:lnTo>
                      <a:pt x="924" y="2605"/>
                    </a:lnTo>
                    <a:lnTo>
                      <a:pt x="835" y="2514"/>
                    </a:lnTo>
                    <a:lnTo>
                      <a:pt x="751" y="2423"/>
                    </a:lnTo>
                    <a:lnTo>
                      <a:pt x="672" y="2332"/>
                    </a:lnTo>
                    <a:lnTo>
                      <a:pt x="598" y="2242"/>
                    </a:lnTo>
                    <a:lnTo>
                      <a:pt x="529" y="2152"/>
                    </a:lnTo>
                    <a:lnTo>
                      <a:pt x="463" y="2063"/>
                    </a:lnTo>
                    <a:lnTo>
                      <a:pt x="403" y="1975"/>
                    </a:lnTo>
                    <a:lnTo>
                      <a:pt x="346" y="1889"/>
                    </a:lnTo>
                    <a:lnTo>
                      <a:pt x="295" y="1803"/>
                    </a:lnTo>
                    <a:lnTo>
                      <a:pt x="247" y="1720"/>
                    </a:lnTo>
                    <a:lnTo>
                      <a:pt x="204" y="1638"/>
                    </a:lnTo>
                    <a:lnTo>
                      <a:pt x="166" y="1557"/>
                    </a:lnTo>
                    <a:lnTo>
                      <a:pt x="131" y="1479"/>
                    </a:lnTo>
                    <a:lnTo>
                      <a:pt x="101" y="1402"/>
                    </a:lnTo>
                    <a:lnTo>
                      <a:pt x="74" y="1329"/>
                    </a:lnTo>
                    <a:lnTo>
                      <a:pt x="52" y="1257"/>
                    </a:lnTo>
                    <a:lnTo>
                      <a:pt x="34" y="1188"/>
                    </a:lnTo>
                    <a:lnTo>
                      <a:pt x="20" y="1123"/>
                    </a:lnTo>
                    <a:lnTo>
                      <a:pt x="10" y="1060"/>
                    </a:lnTo>
                    <a:lnTo>
                      <a:pt x="3" y="1001"/>
                    </a:lnTo>
                    <a:lnTo>
                      <a:pt x="0" y="945"/>
                    </a:lnTo>
                    <a:lnTo>
                      <a:pt x="1" y="892"/>
                    </a:lnTo>
                    <a:lnTo>
                      <a:pt x="7" y="843"/>
                    </a:lnTo>
                    <a:lnTo>
                      <a:pt x="14" y="798"/>
                    </a:lnTo>
                    <a:lnTo>
                      <a:pt x="27" y="757"/>
                    </a:lnTo>
                    <a:lnTo>
                      <a:pt x="42" y="721"/>
                    </a:lnTo>
                    <a:lnTo>
                      <a:pt x="62" y="689"/>
                    </a:lnTo>
                    <a:lnTo>
                      <a:pt x="85" y="662"/>
                    </a:lnTo>
                    <a:lnTo>
                      <a:pt x="107" y="639"/>
                    </a:lnTo>
                    <a:lnTo>
                      <a:pt x="131" y="614"/>
                    </a:lnTo>
                    <a:lnTo>
                      <a:pt x="155" y="589"/>
                    </a:lnTo>
                    <a:lnTo>
                      <a:pt x="179" y="562"/>
                    </a:lnTo>
                    <a:lnTo>
                      <a:pt x="204" y="536"/>
                    </a:lnTo>
                    <a:lnTo>
                      <a:pt x="229" y="511"/>
                    </a:lnTo>
                    <a:lnTo>
                      <a:pt x="255" y="486"/>
                    </a:lnTo>
                    <a:lnTo>
                      <a:pt x="281" y="461"/>
                    </a:lnTo>
                    <a:lnTo>
                      <a:pt x="308" y="439"/>
                    </a:lnTo>
                    <a:lnTo>
                      <a:pt x="336" y="418"/>
                    </a:lnTo>
                    <a:lnTo>
                      <a:pt x="365" y="399"/>
                    </a:lnTo>
                    <a:lnTo>
                      <a:pt x="394" y="381"/>
                    </a:lnTo>
                    <a:lnTo>
                      <a:pt x="423" y="367"/>
                    </a:lnTo>
                    <a:lnTo>
                      <a:pt x="454" y="356"/>
                    </a:lnTo>
                    <a:lnTo>
                      <a:pt x="485" y="348"/>
                    </a:lnTo>
                    <a:lnTo>
                      <a:pt x="517" y="343"/>
                    </a:lnTo>
                    <a:lnTo>
                      <a:pt x="550" y="343"/>
                    </a:lnTo>
                    <a:close/>
                    <a:moveTo>
                      <a:pt x="1734" y="0"/>
                    </a:moveTo>
                    <a:lnTo>
                      <a:pt x="1792" y="1"/>
                    </a:lnTo>
                    <a:lnTo>
                      <a:pt x="1853" y="5"/>
                    </a:lnTo>
                    <a:lnTo>
                      <a:pt x="1918" y="12"/>
                    </a:lnTo>
                    <a:lnTo>
                      <a:pt x="1985" y="23"/>
                    </a:lnTo>
                    <a:lnTo>
                      <a:pt x="2056" y="38"/>
                    </a:lnTo>
                    <a:lnTo>
                      <a:pt x="2128" y="57"/>
                    </a:lnTo>
                    <a:lnTo>
                      <a:pt x="2203" y="81"/>
                    </a:lnTo>
                    <a:lnTo>
                      <a:pt x="2280" y="109"/>
                    </a:lnTo>
                    <a:lnTo>
                      <a:pt x="2360" y="143"/>
                    </a:lnTo>
                    <a:lnTo>
                      <a:pt x="2440" y="183"/>
                    </a:lnTo>
                    <a:lnTo>
                      <a:pt x="2522" y="229"/>
                    </a:lnTo>
                    <a:lnTo>
                      <a:pt x="2605" y="281"/>
                    </a:lnTo>
                    <a:lnTo>
                      <a:pt x="2688" y="340"/>
                    </a:lnTo>
                    <a:lnTo>
                      <a:pt x="2773" y="405"/>
                    </a:lnTo>
                    <a:lnTo>
                      <a:pt x="2858" y="479"/>
                    </a:lnTo>
                    <a:lnTo>
                      <a:pt x="2941" y="560"/>
                    </a:lnTo>
                    <a:lnTo>
                      <a:pt x="3022" y="646"/>
                    </a:lnTo>
                    <a:lnTo>
                      <a:pt x="3094" y="731"/>
                    </a:lnTo>
                    <a:lnTo>
                      <a:pt x="3161" y="817"/>
                    </a:lnTo>
                    <a:lnTo>
                      <a:pt x="3218" y="901"/>
                    </a:lnTo>
                    <a:lnTo>
                      <a:pt x="3270" y="984"/>
                    </a:lnTo>
                    <a:lnTo>
                      <a:pt x="3316" y="1068"/>
                    </a:lnTo>
                    <a:lnTo>
                      <a:pt x="3355" y="1149"/>
                    </a:lnTo>
                    <a:lnTo>
                      <a:pt x="3388" y="1229"/>
                    </a:lnTo>
                    <a:lnTo>
                      <a:pt x="3417" y="1307"/>
                    </a:lnTo>
                    <a:lnTo>
                      <a:pt x="3441" y="1382"/>
                    </a:lnTo>
                    <a:lnTo>
                      <a:pt x="3459" y="1456"/>
                    </a:lnTo>
                    <a:lnTo>
                      <a:pt x="3474" y="1527"/>
                    </a:lnTo>
                    <a:lnTo>
                      <a:pt x="3485" y="1595"/>
                    </a:lnTo>
                    <a:lnTo>
                      <a:pt x="3492" y="1661"/>
                    </a:lnTo>
                    <a:lnTo>
                      <a:pt x="3496" y="1722"/>
                    </a:lnTo>
                    <a:lnTo>
                      <a:pt x="3497" y="1780"/>
                    </a:lnTo>
                    <a:lnTo>
                      <a:pt x="3496" y="1834"/>
                    </a:lnTo>
                    <a:lnTo>
                      <a:pt x="3492" y="1884"/>
                    </a:lnTo>
                    <a:lnTo>
                      <a:pt x="3486" y="1931"/>
                    </a:lnTo>
                    <a:lnTo>
                      <a:pt x="3486" y="1934"/>
                    </a:lnTo>
                    <a:lnTo>
                      <a:pt x="3484" y="1943"/>
                    </a:lnTo>
                    <a:lnTo>
                      <a:pt x="3481" y="1956"/>
                    </a:lnTo>
                    <a:lnTo>
                      <a:pt x="3476" y="1972"/>
                    </a:lnTo>
                    <a:lnTo>
                      <a:pt x="3469" y="1991"/>
                    </a:lnTo>
                    <a:lnTo>
                      <a:pt x="3460" y="2011"/>
                    </a:lnTo>
                    <a:lnTo>
                      <a:pt x="3447" y="2030"/>
                    </a:lnTo>
                    <a:lnTo>
                      <a:pt x="3433" y="2048"/>
                    </a:lnTo>
                    <a:lnTo>
                      <a:pt x="3410" y="2066"/>
                    </a:lnTo>
                    <a:lnTo>
                      <a:pt x="3386" y="2082"/>
                    </a:lnTo>
                    <a:lnTo>
                      <a:pt x="3360" y="2092"/>
                    </a:lnTo>
                    <a:lnTo>
                      <a:pt x="3333" y="2099"/>
                    </a:lnTo>
                    <a:lnTo>
                      <a:pt x="3305" y="2102"/>
                    </a:lnTo>
                    <a:lnTo>
                      <a:pt x="3277" y="2099"/>
                    </a:lnTo>
                    <a:lnTo>
                      <a:pt x="3250" y="2093"/>
                    </a:lnTo>
                    <a:lnTo>
                      <a:pt x="3222" y="2082"/>
                    </a:lnTo>
                    <a:lnTo>
                      <a:pt x="3197" y="2066"/>
                    </a:lnTo>
                    <a:lnTo>
                      <a:pt x="3174" y="2047"/>
                    </a:lnTo>
                    <a:lnTo>
                      <a:pt x="3155" y="2024"/>
                    </a:lnTo>
                    <a:lnTo>
                      <a:pt x="3141" y="2000"/>
                    </a:lnTo>
                    <a:lnTo>
                      <a:pt x="3132" y="1974"/>
                    </a:lnTo>
                    <a:lnTo>
                      <a:pt x="3127" y="1950"/>
                    </a:lnTo>
                    <a:lnTo>
                      <a:pt x="3124" y="1928"/>
                    </a:lnTo>
                    <a:lnTo>
                      <a:pt x="3124" y="1909"/>
                    </a:lnTo>
                    <a:lnTo>
                      <a:pt x="3124" y="1893"/>
                    </a:lnTo>
                    <a:lnTo>
                      <a:pt x="3125" y="1883"/>
                    </a:lnTo>
                    <a:lnTo>
                      <a:pt x="3126" y="1880"/>
                    </a:lnTo>
                    <a:lnTo>
                      <a:pt x="3132" y="1811"/>
                    </a:lnTo>
                    <a:lnTo>
                      <a:pt x="3133" y="1740"/>
                    </a:lnTo>
                    <a:lnTo>
                      <a:pt x="3129" y="1666"/>
                    </a:lnTo>
                    <a:lnTo>
                      <a:pt x="3118" y="1592"/>
                    </a:lnTo>
                    <a:lnTo>
                      <a:pt x="3102" y="1516"/>
                    </a:lnTo>
                    <a:lnTo>
                      <a:pt x="3079" y="1439"/>
                    </a:lnTo>
                    <a:lnTo>
                      <a:pt x="3051" y="1362"/>
                    </a:lnTo>
                    <a:lnTo>
                      <a:pt x="3016" y="1284"/>
                    </a:lnTo>
                    <a:lnTo>
                      <a:pt x="2976" y="1205"/>
                    </a:lnTo>
                    <a:lnTo>
                      <a:pt x="2929" y="1127"/>
                    </a:lnTo>
                    <a:lnTo>
                      <a:pt x="2877" y="1049"/>
                    </a:lnTo>
                    <a:lnTo>
                      <a:pt x="2819" y="972"/>
                    </a:lnTo>
                    <a:lnTo>
                      <a:pt x="2754" y="897"/>
                    </a:lnTo>
                    <a:lnTo>
                      <a:pt x="2683" y="821"/>
                    </a:lnTo>
                    <a:lnTo>
                      <a:pt x="2609" y="750"/>
                    </a:lnTo>
                    <a:lnTo>
                      <a:pt x="2534" y="685"/>
                    </a:lnTo>
                    <a:lnTo>
                      <a:pt x="2457" y="626"/>
                    </a:lnTo>
                    <a:lnTo>
                      <a:pt x="2381" y="573"/>
                    </a:lnTo>
                    <a:lnTo>
                      <a:pt x="2303" y="526"/>
                    </a:lnTo>
                    <a:lnTo>
                      <a:pt x="2226" y="486"/>
                    </a:lnTo>
                    <a:lnTo>
                      <a:pt x="2149" y="450"/>
                    </a:lnTo>
                    <a:lnTo>
                      <a:pt x="2072" y="422"/>
                    </a:lnTo>
                    <a:lnTo>
                      <a:pt x="1996" y="399"/>
                    </a:lnTo>
                    <a:lnTo>
                      <a:pt x="1921" y="382"/>
                    </a:lnTo>
                    <a:lnTo>
                      <a:pt x="1847" y="371"/>
                    </a:lnTo>
                    <a:lnTo>
                      <a:pt x="1775" y="367"/>
                    </a:lnTo>
                    <a:lnTo>
                      <a:pt x="1704" y="368"/>
                    </a:lnTo>
                    <a:lnTo>
                      <a:pt x="1636" y="375"/>
                    </a:lnTo>
                    <a:lnTo>
                      <a:pt x="1631" y="376"/>
                    </a:lnTo>
                    <a:lnTo>
                      <a:pt x="1622" y="377"/>
                    </a:lnTo>
                    <a:lnTo>
                      <a:pt x="1607" y="377"/>
                    </a:lnTo>
                    <a:lnTo>
                      <a:pt x="1588" y="376"/>
                    </a:lnTo>
                    <a:lnTo>
                      <a:pt x="1566" y="374"/>
                    </a:lnTo>
                    <a:lnTo>
                      <a:pt x="1542" y="368"/>
                    </a:lnTo>
                    <a:lnTo>
                      <a:pt x="1517" y="358"/>
                    </a:lnTo>
                    <a:lnTo>
                      <a:pt x="1492" y="345"/>
                    </a:lnTo>
                    <a:lnTo>
                      <a:pt x="1470" y="325"/>
                    </a:lnTo>
                    <a:lnTo>
                      <a:pt x="1450" y="302"/>
                    </a:lnTo>
                    <a:lnTo>
                      <a:pt x="1435" y="277"/>
                    </a:lnTo>
                    <a:lnTo>
                      <a:pt x="1424" y="250"/>
                    </a:lnTo>
                    <a:lnTo>
                      <a:pt x="1419" y="222"/>
                    </a:lnTo>
                    <a:lnTo>
                      <a:pt x="1416" y="194"/>
                    </a:lnTo>
                    <a:lnTo>
                      <a:pt x="1419" y="165"/>
                    </a:lnTo>
                    <a:lnTo>
                      <a:pt x="1425" y="138"/>
                    </a:lnTo>
                    <a:lnTo>
                      <a:pt x="1436" y="112"/>
                    </a:lnTo>
                    <a:lnTo>
                      <a:pt x="1451" y="86"/>
                    </a:lnTo>
                    <a:lnTo>
                      <a:pt x="1470" y="65"/>
                    </a:lnTo>
                    <a:lnTo>
                      <a:pt x="1487" y="49"/>
                    </a:lnTo>
                    <a:lnTo>
                      <a:pt x="1506" y="37"/>
                    </a:lnTo>
                    <a:lnTo>
                      <a:pt x="1526" y="28"/>
                    </a:lnTo>
                    <a:lnTo>
                      <a:pt x="1544" y="21"/>
                    </a:lnTo>
                    <a:lnTo>
                      <a:pt x="1561" y="15"/>
                    </a:lnTo>
                    <a:lnTo>
                      <a:pt x="1574" y="13"/>
                    </a:lnTo>
                    <a:lnTo>
                      <a:pt x="1582" y="11"/>
                    </a:lnTo>
                    <a:lnTo>
                      <a:pt x="1586" y="11"/>
                    </a:lnTo>
                    <a:lnTo>
                      <a:pt x="1631" y="5"/>
                    </a:lnTo>
                    <a:lnTo>
                      <a:pt x="1680" y="1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2398580" y="8738081"/>
            <a:ext cx="2176870" cy="461665"/>
            <a:chOff x="4053323" y="5500800"/>
            <a:chExt cx="3152803" cy="668638"/>
          </a:xfrm>
        </p:grpSpPr>
        <p:sp>
          <p:nvSpPr>
            <p:cNvPr id="98" name="TextBox 262"/>
            <p:cNvSpPr txBox="1"/>
            <p:nvPr/>
          </p:nvSpPr>
          <p:spPr>
            <a:xfrm>
              <a:off x="4715495" y="5500800"/>
              <a:ext cx="2490631" cy="66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Visit Us</a:t>
              </a:r>
            </a:p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www.yashams.com</a:t>
              </a:r>
              <a:endParaRPr 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053323" y="5529358"/>
              <a:ext cx="640080" cy="640080"/>
              <a:chOff x="887191" y="2501148"/>
              <a:chExt cx="914400" cy="9144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887191" y="250114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  <p:grpSp>
            <p:nvGrpSpPr>
              <p:cNvPr id="101" name="Group 100"/>
              <p:cNvGrpSpPr>
                <a:grpSpLocks noChangeAspect="1"/>
              </p:cNvGrpSpPr>
              <p:nvPr/>
            </p:nvGrpSpPr>
            <p:grpSpPr bwMode="auto">
              <a:xfrm>
                <a:off x="1052290" y="2699585"/>
                <a:ext cx="584201" cy="517525"/>
                <a:chOff x="-731" y="1736"/>
                <a:chExt cx="368" cy="326"/>
              </a:xfrm>
              <a:solidFill>
                <a:schemeClr val="accent2"/>
              </a:solidFill>
            </p:grpSpPr>
            <p:sp>
              <p:nvSpPr>
                <p:cNvPr id="102" name="Freeform 101"/>
                <p:cNvSpPr>
                  <a:spLocks/>
                </p:cNvSpPr>
                <p:nvPr/>
              </p:nvSpPr>
              <p:spPr bwMode="auto">
                <a:xfrm>
                  <a:off x="-731" y="1856"/>
                  <a:ext cx="122" cy="84"/>
                </a:xfrm>
                <a:custGeom>
                  <a:avLst/>
                  <a:gdLst>
                    <a:gd name="T0" fmla="*/ 0 w 1099"/>
                    <a:gd name="T1" fmla="*/ 0 h 761"/>
                    <a:gd name="T2" fmla="*/ 189 w 1099"/>
                    <a:gd name="T3" fmla="*/ 0 h 761"/>
                    <a:gd name="T4" fmla="*/ 327 w 1099"/>
                    <a:gd name="T5" fmla="*/ 498 h 761"/>
                    <a:gd name="T6" fmla="*/ 455 w 1099"/>
                    <a:gd name="T7" fmla="*/ 0 h 761"/>
                    <a:gd name="T8" fmla="*/ 643 w 1099"/>
                    <a:gd name="T9" fmla="*/ 0 h 761"/>
                    <a:gd name="T10" fmla="*/ 767 w 1099"/>
                    <a:gd name="T11" fmla="*/ 498 h 761"/>
                    <a:gd name="T12" fmla="*/ 907 w 1099"/>
                    <a:gd name="T13" fmla="*/ 0 h 761"/>
                    <a:gd name="T14" fmla="*/ 1099 w 1099"/>
                    <a:gd name="T15" fmla="*/ 0 h 761"/>
                    <a:gd name="T16" fmla="*/ 863 w 1099"/>
                    <a:gd name="T17" fmla="*/ 761 h 761"/>
                    <a:gd name="T18" fmla="*/ 675 w 1099"/>
                    <a:gd name="T19" fmla="*/ 761 h 761"/>
                    <a:gd name="T20" fmla="*/ 548 w 1099"/>
                    <a:gd name="T21" fmla="*/ 271 h 761"/>
                    <a:gd name="T22" fmla="*/ 423 w 1099"/>
                    <a:gd name="T23" fmla="*/ 761 h 761"/>
                    <a:gd name="T24" fmla="*/ 233 w 1099"/>
                    <a:gd name="T25" fmla="*/ 761 h 761"/>
                    <a:gd name="T26" fmla="*/ 0 w 1099"/>
                    <a:gd name="T27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9" h="761">
                      <a:moveTo>
                        <a:pt x="0" y="0"/>
                      </a:moveTo>
                      <a:lnTo>
                        <a:pt x="189" y="0"/>
                      </a:lnTo>
                      <a:lnTo>
                        <a:pt x="327" y="498"/>
                      </a:lnTo>
                      <a:lnTo>
                        <a:pt x="455" y="0"/>
                      </a:lnTo>
                      <a:lnTo>
                        <a:pt x="643" y="0"/>
                      </a:lnTo>
                      <a:lnTo>
                        <a:pt x="767" y="498"/>
                      </a:lnTo>
                      <a:lnTo>
                        <a:pt x="907" y="0"/>
                      </a:lnTo>
                      <a:lnTo>
                        <a:pt x="1099" y="0"/>
                      </a:lnTo>
                      <a:lnTo>
                        <a:pt x="863" y="761"/>
                      </a:lnTo>
                      <a:lnTo>
                        <a:pt x="675" y="761"/>
                      </a:lnTo>
                      <a:lnTo>
                        <a:pt x="548" y="271"/>
                      </a:lnTo>
                      <a:lnTo>
                        <a:pt x="423" y="761"/>
                      </a:lnTo>
                      <a:lnTo>
                        <a:pt x="233" y="7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103" name="Freeform 102"/>
                <p:cNvSpPr>
                  <a:spLocks/>
                </p:cNvSpPr>
                <p:nvPr/>
              </p:nvSpPr>
              <p:spPr bwMode="auto">
                <a:xfrm>
                  <a:off x="-608" y="1856"/>
                  <a:ext cx="122" cy="84"/>
                </a:xfrm>
                <a:custGeom>
                  <a:avLst/>
                  <a:gdLst>
                    <a:gd name="T0" fmla="*/ 0 w 1100"/>
                    <a:gd name="T1" fmla="*/ 0 h 761"/>
                    <a:gd name="T2" fmla="*/ 189 w 1100"/>
                    <a:gd name="T3" fmla="*/ 0 h 761"/>
                    <a:gd name="T4" fmla="*/ 328 w 1100"/>
                    <a:gd name="T5" fmla="*/ 498 h 761"/>
                    <a:gd name="T6" fmla="*/ 455 w 1100"/>
                    <a:gd name="T7" fmla="*/ 0 h 761"/>
                    <a:gd name="T8" fmla="*/ 643 w 1100"/>
                    <a:gd name="T9" fmla="*/ 0 h 761"/>
                    <a:gd name="T10" fmla="*/ 766 w 1100"/>
                    <a:gd name="T11" fmla="*/ 498 h 761"/>
                    <a:gd name="T12" fmla="*/ 908 w 1100"/>
                    <a:gd name="T13" fmla="*/ 0 h 761"/>
                    <a:gd name="T14" fmla="*/ 1100 w 1100"/>
                    <a:gd name="T15" fmla="*/ 0 h 761"/>
                    <a:gd name="T16" fmla="*/ 863 w 1100"/>
                    <a:gd name="T17" fmla="*/ 761 h 761"/>
                    <a:gd name="T18" fmla="*/ 676 w 1100"/>
                    <a:gd name="T19" fmla="*/ 761 h 761"/>
                    <a:gd name="T20" fmla="*/ 548 w 1100"/>
                    <a:gd name="T21" fmla="*/ 271 h 761"/>
                    <a:gd name="T22" fmla="*/ 423 w 1100"/>
                    <a:gd name="T23" fmla="*/ 761 h 761"/>
                    <a:gd name="T24" fmla="*/ 233 w 1100"/>
                    <a:gd name="T25" fmla="*/ 761 h 761"/>
                    <a:gd name="T26" fmla="*/ 0 w 1100"/>
                    <a:gd name="T27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0" h="761">
                      <a:moveTo>
                        <a:pt x="0" y="0"/>
                      </a:moveTo>
                      <a:lnTo>
                        <a:pt x="189" y="0"/>
                      </a:lnTo>
                      <a:lnTo>
                        <a:pt x="328" y="498"/>
                      </a:lnTo>
                      <a:lnTo>
                        <a:pt x="455" y="0"/>
                      </a:lnTo>
                      <a:lnTo>
                        <a:pt x="643" y="0"/>
                      </a:lnTo>
                      <a:lnTo>
                        <a:pt x="766" y="498"/>
                      </a:lnTo>
                      <a:lnTo>
                        <a:pt x="908" y="0"/>
                      </a:lnTo>
                      <a:lnTo>
                        <a:pt x="1100" y="0"/>
                      </a:lnTo>
                      <a:lnTo>
                        <a:pt x="863" y="761"/>
                      </a:lnTo>
                      <a:lnTo>
                        <a:pt x="676" y="761"/>
                      </a:lnTo>
                      <a:lnTo>
                        <a:pt x="548" y="271"/>
                      </a:lnTo>
                      <a:lnTo>
                        <a:pt x="423" y="761"/>
                      </a:lnTo>
                      <a:lnTo>
                        <a:pt x="233" y="7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104" name="Freeform 103"/>
                <p:cNvSpPr>
                  <a:spLocks/>
                </p:cNvSpPr>
                <p:nvPr/>
              </p:nvSpPr>
              <p:spPr bwMode="auto">
                <a:xfrm>
                  <a:off x="-485" y="1856"/>
                  <a:ext cx="122" cy="84"/>
                </a:xfrm>
                <a:custGeom>
                  <a:avLst/>
                  <a:gdLst>
                    <a:gd name="T0" fmla="*/ 0 w 1102"/>
                    <a:gd name="T1" fmla="*/ 0 h 761"/>
                    <a:gd name="T2" fmla="*/ 191 w 1102"/>
                    <a:gd name="T3" fmla="*/ 0 h 761"/>
                    <a:gd name="T4" fmla="*/ 328 w 1102"/>
                    <a:gd name="T5" fmla="*/ 498 h 761"/>
                    <a:gd name="T6" fmla="*/ 456 w 1102"/>
                    <a:gd name="T7" fmla="*/ 0 h 761"/>
                    <a:gd name="T8" fmla="*/ 644 w 1102"/>
                    <a:gd name="T9" fmla="*/ 0 h 761"/>
                    <a:gd name="T10" fmla="*/ 767 w 1102"/>
                    <a:gd name="T11" fmla="*/ 498 h 761"/>
                    <a:gd name="T12" fmla="*/ 909 w 1102"/>
                    <a:gd name="T13" fmla="*/ 0 h 761"/>
                    <a:gd name="T14" fmla="*/ 1102 w 1102"/>
                    <a:gd name="T15" fmla="*/ 0 h 761"/>
                    <a:gd name="T16" fmla="*/ 864 w 1102"/>
                    <a:gd name="T17" fmla="*/ 761 h 761"/>
                    <a:gd name="T18" fmla="*/ 676 w 1102"/>
                    <a:gd name="T19" fmla="*/ 761 h 761"/>
                    <a:gd name="T20" fmla="*/ 548 w 1102"/>
                    <a:gd name="T21" fmla="*/ 271 h 761"/>
                    <a:gd name="T22" fmla="*/ 425 w 1102"/>
                    <a:gd name="T23" fmla="*/ 761 h 761"/>
                    <a:gd name="T24" fmla="*/ 234 w 1102"/>
                    <a:gd name="T25" fmla="*/ 761 h 761"/>
                    <a:gd name="T26" fmla="*/ 0 w 1102"/>
                    <a:gd name="T27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2" h="761">
                      <a:moveTo>
                        <a:pt x="0" y="0"/>
                      </a:moveTo>
                      <a:lnTo>
                        <a:pt x="191" y="0"/>
                      </a:lnTo>
                      <a:lnTo>
                        <a:pt x="328" y="498"/>
                      </a:lnTo>
                      <a:lnTo>
                        <a:pt x="456" y="0"/>
                      </a:lnTo>
                      <a:lnTo>
                        <a:pt x="644" y="0"/>
                      </a:lnTo>
                      <a:lnTo>
                        <a:pt x="767" y="498"/>
                      </a:lnTo>
                      <a:lnTo>
                        <a:pt x="909" y="0"/>
                      </a:lnTo>
                      <a:lnTo>
                        <a:pt x="1102" y="0"/>
                      </a:lnTo>
                      <a:lnTo>
                        <a:pt x="864" y="761"/>
                      </a:lnTo>
                      <a:lnTo>
                        <a:pt x="676" y="761"/>
                      </a:lnTo>
                      <a:lnTo>
                        <a:pt x="548" y="271"/>
                      </a:lnTo>
                      <a:lnTo>
                        <a:pt x="425" y="761"/>
                      </a:lnTo>
                      <a:lnTo>
                        <a:pt x="234" y="7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105" name="Freeform 104"/>
                <p:cNvSpPr>
                  <a:spLocks/>
                </p:cNvSpPr>
                <p:nvPr/>
              </p:nvSpPr>
              <p:spPr bwMode="auto">
                <a:xfrm>
                  <a:off x="-690" y="1736"/>
                  <a:ext cx="286" cy="94"/>
                </a:xfrm>
                <a:custGeom>
                  <a:avLst/>
                  <a:gdLst>
                    <a:gd name="T0" fmla="*/ 1287 w 2573"/>
                    <a:gd name="T1" fmla="*/ 0 h 848"/>
                    <a:gd name="T2" fmla="*/ 1381 w 2573"/>
                    <a:gd name="T3" fmla="*/ 3 h 848"/>
                    <a:gd name="T4" fmla="*/ 1473 w 2573"/>
                    <a:gd name="T5" fmla="*/ 13 h 848"/>
                    <a:gd name="T6" fmla="*/ 1564 w 2573"/>
                    <a:gd name="T7" fmla="*/ 28 h 848"/>
                    <a:gd name="T8" fmla="*/ 1653 w 2573"/>
                    <a:gd name="T9" fmla="*/ 49 h 848"/>
                    <a:gd name="T10" fmla="*/ 1740 w 2573"/>
                    <a:gd name="T11" fmla="*/ 76 h 848"/>
                    <a:gd name="T12" fmla="*/ 1824 w 2573"/>
                    <a:gd name="T13" fmla="*/ 109 h 848"/>
                    <a:gd name="T14" fmla="*/ 1905 w 2573"/>
                    <a:gd name="T15" fmla="*/ 146 h 848"/>
                    <a:gd name="T16" fmla="*/ 1983 w 2573"/>
                    <a:gd name="T17" fmla="*/ 189 h 848"/>
                    <a:gd name="T18" fmla="*/ 2059 w 2573"/>
                    <a:gd name="T19" fmla="*/ 236 h 848"/>
                    <a:gd name="T20" fmla="*/ 2132 w 2573"/>
                    <a:gd name="T21" fmla="*/ 288 h 848"/>
                    <a:gd name="T22" fmla="*/ 2200 w 2573"/>
                    <a:gd name="T23" fmla="*/ 345 h 848"/>
                    <a:gd name="T24" fmla="*/ 2266 w 2573"/>
                    <a:gd name="T25" fmla="*/ 405 h 848"/>
                    <a:gd name="T26" fmla="*/ 2328 w 2573"/>
                    <a:gd name="T27" fmla="*/ 471 h 848"/>
                    <a:gd name="T28" fmla="*/ 2385 w 2573"/>
                    <a:gd name="T29" fmla="*/ 539 h 848"/>
                    <a:gd name="T30" fmla="*/ 2439 w 2573"/>
                    <a:gd name="T31" fmla="*/ 611 h 848"/>
                    <a:gd name="T32" fmla="*/ 2489 w 2573"/>
                    <a:gd name="T33" fmla="*/ 687 h 848"/>
                    <a:gd name="T34" fmla="*/ 2532 w 2573"/>
                    <a:gd name="T35" fmla="*/ 766 h 848"/>
                    <a:gd name="T36" fmla="*/ 2573 w 2573"/>
                    <a:gd name="T37" fmla="*/ 848 h 848"/>
                    <a:gd name="T38" fmla="*/ 0 w 2573"/>
                    <a:gd name="T39" fmla="*/ 848 h 848"/>
                    <a:gd name="T40" fmla="*/ 40 w 2573"/>
                    <a:gd name="T41" fmla="*/ 766 h 848"/>
                    <a:gd name="T42" fmla="*/ 85 w 2573"/>
                    <a:gd name="T43" fmla="*/ 687 h 848"/>
                    <a:gd name="T44" fmla="*/ 134 w 2573"/>
                    <a:gd name="T45" fmla="*/ 611 h 848"/>
                    <a:gd name="T46" fmla="*/ 187 w 2573"/>
                    <a:gd name="T47" fmla="*/ 539 h 848"/>
                    <a:gd name="T48" fmla="*/ 246 w 2573"/>
                    <a:gd name="T49" fmla="*/ 471 h 848"/>
                    <a:gd name="T50" fmla="*/ 307 w 2573"/>
                    <a:gd name="T51" fmla="*/ 405 h 848"/>
                    <a:gd name="T52" fmla="*/ 372 w 2573"/>
                    <a:gd name="T53" fmla="*/ 345 h 848"/>
                    <a:gd name="T54" fmla="*/ 442 w 2573"/>
                    <a:gd name="T55" fmla="*/ 288 h 848"/>
                    <a:gd name="T56" fmla="*/ 514 w 2573"/>
                    <a:gd name="T57" fmla="*/ 236 h 848"/>
                    <a:gd name="T58" fmla="*/ 589 w 2573"/>
                    <a:gd name="T59" fmla="*/ 189 h 848"/>
                    <a:gd name="T60" fmla="*/ 668 w 2573"/>
                    <a:gd name="T61" fmla="*/ 146 h 848"/>
                    <a:gd name="T62" fmla="*/ 750 w 2573"/>
                    <a:gd name="T63" fmla="*/ 109 h 848"/>
                    <a:gd name="T64" fmla="*/ 834 w 2573"/>
                    <a:gd name="T65" fmla="*/ 76 h 848"/>
                    <a:gd name="T66" fmla="*/ 920 w 2573"/>
                    <a:gd name="T67" fmla="*/ 49 h 848"/>
                    <a:gd name="T68" fmla="*/ 1009 w 2573"/>
                    <a:gd name="T69" fmla="*/ 28 h 848"/>
                    <a:gd name="T70" fmla="*/ 1100 w 2573"/>
                    <a:gd name="T71" fmla="*/ 13 h 848"/>
                    <a:gd name="T72" fmla="*/ 1193 w 2573"/>
                    <a:gd name="T73" fmla="*/ 3 h 848"/>
                    <a:gd name="T74" fmla="*/ 1287 w 2573"/>
                    <a:gd name="T75" fmla="*/ 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73" h="848">
                      <a:moveTo>
                        <a:pt x="1287" y="0"/>
                      </a:moveTo>
                      <a:lnTo>
                        <a:pt x="1381" y="3"/>
                      </a:lnTo>
                      <a:lnTo>
                        <a:pt x="1473" y="13"/>
                      </a:lnTo>
                      <a:lnTo>
                        <a:pt x="1564" y="28"/>
                      </a:lnTo>
                      <a:lnTo>
                        <a:pt x="1653" y="49"/>
                      </a:lnTo>
                      <a:lnTo>
                        <a:pt x="1740" y="76"/>
                      </a:lnTo>
                      <a:lnTo>
                        <a:pt x="1824" y="109"/>
                      </a:lnTo>
                      <a:lnTo>
                        <a:pt x="1905" y="146"/>
                      </a:lnTo>
                      <a:lnTo>
                        <a:pt x="1983" y="189"/>
                      </a:lnTo>
                      <a:lnTo>
                        <a:pt x="2059" y="236"/>
                      </a:lnTo>
                      <a:lnTo>
                        <a:pt x="2132" y="288"/>
                      </a:lnTo>
                      <a:lnTo>
                        <a:pt x="2200" y="345"/>
                      </a:lnTo>
                      <a:lnTo>
                        <a:pt x="2266" y="405"/>
                      </a:lnTo>
                      <a:lnTo>
                        <a:pt x="2328" y="471"/>
                      </a:lnTo>
                      <a:lnTo>
                        <a:pt x="2385" y="539"/>
                      </a:lnTo>
                      <a:lnTo>
                        <a:pt x="2439" y="611"/>
                      </a:lnTo>
                      <a:lnTo>
                        <a:pt x="2489" y="687"/>
                      </a:lnTo>
                      <a:lnTo>
                        <a:pt x="2532" y="766"/>
                      </a:lnTo>
                      <a:lnTo>
                        <a:pt x="2573" y="848"/>
                      </a:lnTo>
                      <a:lnTo>
                        <a:pt x="0" y="848"/>
                      </a:lnTo>
                      <a:lnTo>
                        <a:pt x="40" y="766"/>
                      </a:lnTo>
                      <a:lnTo>
                        <a:pt x="85" y="687"/>
                      </a:lnTo>
                      <a:lnTo>
                        <a:pt x="134" y="611"/>
                      </a:lnTo>
                      <a:lnTo>
                        <a:pt x="187" y="539"/>
                      </a:lnTo>
                      <a:lnTo>
                        <a:pt x="246" y="471"/>
                      </a:lnTo>
                      <a:lnTo>
                        <a:pt x="307" y="405"/>
                      </a:lnTo>
                      <a:lnTo>
                        <a:pt x="372" y="345"/>
                      </a:lnTo>
                      <a:lnTo>
                        <a:pt x="442" y="288"/>
                      </a:lnTo>
                      <a:lnTo>
                        <a:pt x="514" y="236"/>
                      </a:lnTo>
                      <a:lnTo>
                        <a:pt x="589" y="189"/>
                      </a:lnTo>
                      <a:lnTo>
                        <a:pt x="668" y="146"/>
                      </a:lnTo>
                      <a:lnTo>
                        <a:pt x="750" y="109"/>
                      </a:lnTo>
                      <a:lnTo>
                        <a:pt x="834" y="76"/>
                      </a:lnTo>
                      <a:lnTo>
                        <a:pt x="920" y="49"/>
                      </a:lnTo>
                      <a:lnTo>
                        <a:pt x="1009" y="28"/>
                      </a:lnTo>
                      <a:lnTo>
                        <a:pt x="1100" y="13"/>
                      </a:lnTo>
                      <a:lnTo>
                        <a:pt x="1193" y="3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106" name="Freeform 105"/>
                <p:cNvSpPr>
                  <a:spLocks/>
                </p:cNvSpPr>
                <p:nvPr/>
              </p:nvSpPr>
              <p:spPr bwMode="auto">
                <a:xfrm>
                  <a:off x="-690" y="1967"/>
                  <a:ext cx="286" cy="95"/>
                </a:xfrm>
                <a:custGeom>
                  <a:avLst/>
                  <a:gdLst>
                    <a:gd name="T0" fmla="*/ 0 w 2573"/>
                    <a:gd name="T1" fmla="*/ 0 h 847"/>
                    <a:gd name="T2" fmla="*/ 2573 w 2573"/>
                    <a:gd name="T3" fmla="*/ 0 h 847"/>
                    <a:gd name="T4" fmla="*/ 2532 w 2573"/>
                    <a:gd name="T5" fmla="*/ 83 h 847"/>
                    <a:gd name="T6" fmla="*/ 2489 w 2573"/>
                    <a:gd name="T7" fmla="*/ 162 h 847"/>
                    <a:gd name="T8" fmla="*/ 2438 w 2573"/>
                    <a:gd name="T9" fmla="*/ 237 h 847"/>
                    <a:gd name="T10" fmla="*/ 2385 w 2573"/>
                    <a:gd name="T11" fmla="*/ 309 h 847"/>
                    <a:gd name="T12" fmla="*/ 2327 w 2573"/>
                    <a:gd name="T13" fmla="*/ 378 h 847"/>
                    <a:gd name="T14" fmla="*/ 2266 w 2573"/>
                    <a:gd name="T15" fmla="*/ 442 h 847"/>
                    <a:gd name="T16" fmla="*/ 2200 w 2573"/>
                    <a:gd name="T17" fmla="*/ 504 h 847"/>
                    <a:gd name="T18" fmla="*/ 2132 w 2573"/>
                    <a:gd name="T19" fmla="*/ 559 h 847"/>
                    <a:gd name="T20" fmla="*/ 2059 w 2573"/>
                    <a:gd name="T21" fmla="*/ 612 h 847"/>
                    <a:gd name="T22" fmla="*/ 1983 w 2573"/>
                    <a:gd name="T23" fmla="*/ 660 h 847"/>
                    <a:gd name="T24" fmla="*/ 1905 w 2573"/>
                    <a:gd name="T25" fmla="*/ 702 h 847"/>
                    <a:gd name="T26" fmla="*/ 1824 w 2573"/>
                    <a:gd name="T27" fmla="*/ 740 h 847"/>
                    <a:gd name="T28" fmla="*/ 1739 w 2573"/>
                    <a:gd name="T29" fmla="*/ 772 h 847"/>
                    <a:gd name="T30" fmla="*/ 1653 w 2573"/>
                    <a:gd name="T31" fmla="*/ 799 h 847"/>
                    <a:gd name="T32" fmla="*/ 1564 w 2573"/>
                    <a:gd name="T33" fmla="*/ 820 h 847"/>
                    <a:gd name="T34" fmla="*/ 1473 w 2573"/>
                    <a:gd name="T35" fmla="*/ 836 h 847"/>
                    <a:gd name="T36" fmla="*/ 1381 w 2573"/>
                    <a:gd name="T37" fmla="*/ 844 h 847"/>
                    <a:gd name="T38" fmla="*/ 1287 w 2573"/>
                    <a:gd name="T39" fmla="*/ 847 h 847"/>
                    <a:gd name="T40" fmla="*/ 1193 w 2573"/>
                    <a:gd name="T41" fmla="*/ 844 h 847"/>
                    <a:gd name="T42" fmla="*/ 1100 w 2573"/>
                    <a:gd name="T43" fmla="*/ 836 h 847"/>
                    <a:gd name="T44" fmla="*/ 1009 w 2573"/>
                    <a:gd name="T45" fmla="*/ 820 h 847"/>
                    <a:gd name="T46" fmla="*/ 921 w 2573"/>
                    <a:gd name="T47" fmla="*/ 799 h 847"/>
                    <a:gd name="T48" fmla="*/ 834 w 2573"/>
                    <a:gd name="T49" fmla="*/ 772 h 847"/>
                    <a:gd name="T50" fmla="*/ 750 w 2573"/>
                    <a:gd name="T51" fmla="*/ 740 h 847"/>
                    <a:gd name="T52" fmla="*/ 668 w 2573"/>
                    <a:gd name="T53" fmla="*/ 702 h 847"/>
                    <a:gd name="T54" fmla="*/ 590 w 2573"/>
                    <a:gd name="T55" fmla="*/ 660 h 847"/>
                    <a:gd name="T56" fmla="*/ 515 w 2573"/>
                    <a:gd name="T57" fmla="*/ 612 h 847"/>
                    <a:gd name="T58" fmla="*/ 442 w 2573"/>
                    <a:gd name="T59" fmla="*/ 559 h 847"/>
                    <a:gd name="T60" fmla="*/ 372 w 2573"/>
                    <a:gd name="T61" fmla="*/ 504 h 847"/>
                    <a:gd name="T62" fmla="*/ 307 w 2573"/>
                    <a:gd name="T63" fmla="*/ 442 h 847"/>
                    <a:gd name="T64" fmla="*/ 246 w 2573"/>
                    <a:gd name="T65" fmla="*/ 378 h 847"/>
                    <a:gd name="T66" fmla="*/ 188 w 2573"/>
                    <a:gd name="T67" fmla="*/ 309 h 847"/>
                    <a:gd name="T68" fmla="*/ 134 w 2573"/>
                    <a:gd name="T69" fmla="*/ 237 h 847"/>
                    <a:gd name="T70" fmla="*/ 85 w 2573"/>
                    <a:gd name="T71" fmla="*/ 162 h 847"/>
                    <a:gd name="T72" fmla="*/ 40 w 2573"/>
                    <a:gd name="T73" fmla="*/ 83 h 847"/>
                    <a:gd name="T74" fmla="*/ 0 w 2573"/>
                    <a:gd name="T75" fmla="*/ 0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73" h="847">
                      <a:moveTo>
                        <a:pt x="0" y="0"/>
                      </a:moveTo>
                      <a:lnTo>
                        <a:pt x="2573" y="0"/>
                      </a:lnTo>
                      <a:lnTo>
                        <a:pt x="2532" y="83"/>
                      </a:lnTo>
                      <a:lnTo>
                        <a:pt x="2489" y="162"/>
                      </a:lnTo>
                      <a:lnTo>
                        <a:pt x="2438" y="237"/>
                      </a:lnTo>
                      <a:lnTo>
                        <a:pt x="2385" y="309"/>
                      </a:lnTo>
                      <a:lnTo>
                        <a:pt x="2327" y="378"/>
                      </a:lnTo>
                      <a:lnTo>
                        <a:pt x="2266" y="442"/>
                      </a:lnTo>
                      <a:lnTo>
                        <a:pt x="2200" y="504"/>
                      </a:lnTo>
                      <a:lnTo>
                        <a:pt x="2132" y="559"/>
                      </a:lnTo>
                      <a:lnTo>
                        <a:pt x="2059" y="612"/>
                      </a:lnTo>
                      <a:lnTo>
                        <a:pt x="1983" y="660"/>
                      </a:lnTo>
                      <a:lnTo>
                        <a:pt x="1905" y="702"/>
                      </a:lnTo>
                      <a:lnTo>
                        <a:pt x="1824" y="740"/>
                      </a:lnTo>
                      <a:lnTo>
                        <a:pt x="1739" y="772"/>
                      </a:lnTo>
                      <a:lnTo>
                        <a:pt x="1653" y="799"/>
                      </a:lnTo>
                      <a:lnTo>
                        <a:pt x="1564" y="820"/>
                      </a:lnTo>
                      <a:lnTo>
                        <a:pt x="1473" y="836"/>
                      </a:lnTo>
                      <a:lnTo>
                        <a:pt x="1381" y="844"/>
                      </a:lnTo>
                      <a:lnTo>
                        <a:pt x="1287" y="847"/>
                      </a:lnTo>
                      <a:lnTo>
                        <a:pt x="1193" y="844"/>
                      </a:lnTo>
                      <a:lnTo>
                        <a:pt x="1100" y="836"/>
                      </a:lnTo>
                      <a:lnTo>
                        <a:pt x="1009" y="820"/>
                      </a:lnTo>
                      <a:lnTo>
                        <a:pt x="921" y="799"/>
                      </a:lnTo>
                      <a:lnTo>
                        <a:pt x="834" y="772"/>
                      </a:lnTo>
                      <a:lnTo>
                        <a:pt x="750" y="740"/>
                      </a:lnTo>
                      <a:lnTo>
                        <a:pt x="668" y="702"/>
                      </a:lnTo>
                      <a:lnTo>
                        <a:pt x="590" y="660"/>
                      </a:lnTo>
                      <a:lnTo>
                        <a:pt x="515" y="612"/>
                      </a:lnTo>
                      <a:lnTo>
                        <a:pt x="442" y="559"/>
                      </a:lnTo>
                      <a:lnTo>
                        <a:pt x="372" y="504"/>
                      </a:lnTo>
                      <a:lnTo>
                        <a:pt x="307" y="442"/>
                      </a:lnTo>
                      <a:lnTo>
                        <a:pt x="246" y="378"/>
                      </a:lnTo>
                      <a:lnTo>
                        <a:pt x="188" y="309"/>
                      </a:lnTo>
                      <a:lnTo>
                        <a:pt x="134" y="237"/>
                      </a:lnTo>
                      <a:lnTo>
                        <a:pt x="85" y="162"/>
                      </a:lnTo>
                      <a:lnTo>
                        <a:pt x="40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</p:grpSp>
        </p:grpSp>
      </p:grpSp>
      <p:grpSp>
        <p:nvGrpSpPr>
          <p:cNvPr id="107" name="Group 106"/>
          <p:cNvGrpSpPr/>
          <p:nvPr/>
        </p:nvGrpSpPr>
        <p:grpSpPr>
          <a:xfrm>
            <a:off x="4629521" y="8724481"/>
            <a:ext cx="2189771" cy="492443"/>
            <a:chOff x="7539276" y="5480037"/>
            <a:chExt cx="3171489" cy="713216"/>
          </a:xfrm>
        </p:grpSpPr>
        <p:sp>
          <p:nvSpPr>
            <p:cNvPr id="108" name="TextBox 265"/>
            <p:cNvSpPr txBox="1"/>
            <p:nvPr/>
          </p:nvSpPr>
          <p:spPr>
            <a:xfrm>
              <a:off x="8220134" y="5480037"/>
              <a:ext cx="2490631" cy="71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Mail us </a:t>
              </a:r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sales@yashams.com</a:t>
              </a:r>
              <a:endParaRPr 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539276" y="5529358"/>
              <a:ext cx="640080" cy="640080"/>
              <a:chOff x="1948262" y="3397492"/>
              <a:chExt cx="914400" cy="9144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948262" y="339749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  <p:grpSp>
            <p:nvGrpSpPr>
              <p:cNvPr id="111" name="Group 110"/>
              <p:cNvGrpSpPr>
                <a:grpSpLocks noChangeAspect="1"/>
              </p:cNvGrpSpPr>
              <p:nvPr/>
            </p:nvGrpSpPr>
            <p:grpSpPr bwMode="auto">
              <a:xfrm>
                <a:off x="2143893" y="3664369"/>
                <a:ext cx="523139" cy="380646"/>
                <a:chOff x="-564" y="1912"/>
                <a:chExt cx="2357" cy="1715"/>
              </a:xfrm>
              <a:solidFill>
                <a:schemeClr val="accent2"/>
              </a:solidFill>
            </p:grpSpPr>
            <p:sp>
              <p:nvSpPr>
                <p:cNvPr id="112" name="Freeform 111"/>
                <p:cNvSpPr>
                  <a:spLocks noEditPoints="1"/>
                </p:cNvSpPr>
                <p:nvPr/>
              </p:nvSpPr>
              <p:spPr bwMode="auto">
                <a:xfrm>
                  <a:off x="-564" y="1912"/>
                  <a:ext cx="2357" cy="1715"/>
                </a:xfrm>
                <a:custGeom>
                  <a:avLst/>
                  <a:gdLst>
                    <a:gd name="T0" fmla="*/ 320 w 4715"/>
                    <a:gd name="T1" fmla="*/ 319 h 3430"/>
                    <a:gd name="T2" fmla="*/ 320 w 4715"/>
                    <a:gd name="T3" fmla="*/ 3110 h 3430"/>
                    <a:gd name="T4" fmla="*/ 4394 w 4715"/>
                    <a:gd name="T5" fmla="*/ 3110 h 3430"/>
                    <a:gd name="T6" fmla="*/ 4394 w 4715"/>
                    <a:gd name="T7" fmla="*/ 319 h 3430"/>
                    <a:gd name="T8" fmla="*/ 320 w 4715"/>
                    <a:gd name="T9" fmla="*/ 319 h 3430"/>
                    <a:gd name="T10" fmla="*/ 160 w 4715"/>
                    <a:gd name="T11" fmla="*/ 0 h 3430"/>
                    <a:gd name="T12" fmla="*/ 4555 w 4715"/>
                    <a:gd name="T13" fmla="*/ 0 h 3430"/>
                    <a:gd name="T14" fmla="*/ 4592 w 4715"/>
                    <a:gd name="T15" fmla="*/ 4 h 3430"/>
                    <a:gd name="T16" fmla="*/ 4625 w 4715"/>
                    <a:gd name="T17" fmla="*/ 16 h 3430"/>
                    <a:gd name="T18" fmla="*/ 4655 w 4715"/>
                    <a:gd name="T19" fmla="*/ 34 h 3430"/>
                    <a:gd name="T20" fmla="*/ 4679 w 4715"/>
                    <a:gd name="T21" fmla="*/ 60 h 3430"/>
                    <a:gd name="T22" fmla="*/ 4697 w 4715"/>
                    <a:gd name="T23" fmla="*/ 89 h 3430"/>
                    <a:gd name="T24" fmla="*/ 4710 w 4715"/>
                    <a:gd name="T25" fmla="*/ 123 h 3430"/>
                    <a:gd name="T26" fmla="*/ 4715 w 4715"/>
                    <a:gd name="T27" fmla="*/ 160 h 3430"/>
                    <a:gd name="T28" fmla="*/ 4715 w 4715"/>
                    <a:gd name="T29" fmla="*/ 3270 h 3430"/>
                    <a:gd name="T30" fmla="*/ 4710 w 4715"/>
                    <a:gd name="T31" fmla="*/ 3307 h 3430"/>
                    <a:gd name="T32" fmla="*/ 4697 w 4715"/>
                    <a:gd name="T33" fmla="*/ 3340 h 3430"/>
                    <a:gd name="T34" fmla="*/ 4679 w 4715"/>
                    <a:gd name="T35" fmla="*/ 3370 h 3430"/>
                    <a:gd name="T36" fmla="*/ 4655 w 4715"/>
                    <a:gd name="T37" fmla="*/ 3395 h 3430"/>
                    <a:gd name="T38" fmla="*/ 4625 w 4715"/>
                    <a:gd name="T39" fmla="*/ 3415 h 3430"/>
                    <a:gd name="T40" fmla="*/ 4592 w 4715"/>
                    <a:gd name="T41" fmla="*/ 3426 h 3430"/>
                    <a:gd name="T42" fmla="*/ 4555 w 4715"/>
                    <a:gd name="T43" fmla="*/ 3430 h 3430"/>
                    <a:gd name="T44" fmla="*/ 160 w 4715"/>
                    <a:gd name="T45" fmla="*/ 3430 h 3430"/>
                    <a:gd name="T46" fmla="*/ 123 w 4715"/>
                    <a:gd name="T47" fmla="*/ 3426 h 3430"/>
                    <a:gd name="T48" fmla="*/ 90 w 4715"/>
                    <a:gd name="T49" fmla="*/ 3415 h 3430"/>
                    <a:gd name="T50" fmla="*/ 60 w 4715"/>
                    <a:gd name="T51" fmla="*/ 3395 h 3430"/>
                    <a:gd name="T52" fmla="*/ 36 w 4715"/>
                    <a:gd name="T53" fmla="*/ 3370 h 3430"/>
                    <a:gd name="T54" fmla="*/ 16 w 4715"/>
                    <a:gd name="T55" fmla="*/ 3340 h 3430"/>
                    <a:gd name="T56" fmla="*/ 4 w 4715"/>
                    <a:gd name="T57" fmla="*/ 3307 h 3430"/>
                    <a:gd name="T58" fmla="*/ 0 w 4715"/>
                    <a:gd name="T59" fmla="*/ 3270 h 3430"/>
                    <a:gd name="T60" fmla="*/ 0 w 4715"/>
                    <a:gd name="T61" fmla="*/ 160 h 3430"/>
                    <a:gd name="T62" fmla="*/ 4 w 4715"/>
                    <a:gd name="T63" fmla="*/ 123 h 3430"/>
                    <a:gd name="T64" fmla="*/ 16 w 4715"/>
                    <a:gd name="T65" fmla="*/ 89 h 3430"/>
                    <a:gd name="T66" fmla="*/ 36 w 4715"/>
                    <a:gd name="T67" fmla="*/ 60 h 3430"/>
                    <a:gd name="T68" fmla="*/ 60 w 4715"/>
                    <a:gd name="T69" fmla="*/ 34 h 3430"/>
                    <a:gd name="T70" fmla="*/ 90 w 4715"/>
                    <a:gd name="T71" fmla="*/ 16 h 3430"/>
                    <a:gd name="T72" fmla="*/ 123 w 4715"/>
                    <a:gd name="T73" fmla="*/ 4 h 3430"/>
                    <a:gd name="T74" fmla="*/ 160 w 4715"/>
                    <a:gd name="T75" fmla="*/ 0 h 3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715" h="3430">
                      <a:moveTo>
                        <a:pt x="320" y="319"/>
                      </a:moveTo>
                      <a:lnTo>
                        <a:pt x="320" y="3110"/>
                      </a:lnTo>
                      <a:lnTo>
                        <a:pt x="4394" y="3110"/>
                      </a:lnTo>
                      <a:lnTo>
                        <a:pt x="4394" y="319"/>
                      </a:lnTo>
                      <a:lnTo>
                        <a:pt x="320" y="319"/>
                      </a:lnTo>
                      <a:close/>
                      <a:moveTo>
                        <a:pt x="160" y="0"/>
                      </a:moveTo>
                      <a:lnTo>
                        <a:pt x="4555" y="0"/>
                      </a:lnTo>
                      <a:lnTo>
                        <a:pt x="4592" y="4"/>
                      </a:lnTo>
                      <a:lnTo>
                        <a:pt x="4625" y="16"/>
                      </a:lnTo>
                      <a:lnTo>
                        <a:pt x="4655" y="34"/>
                      </a:lnTo>
                      <a:lnTo>
                        <a:pt x="4679" y="60"/>
                      </a:lnTo>
                      <a:lnTo>
                        <a:pt x="4697" y="89"/>
                      </a:lnTo>
                      <a:lnTo>
                        <a:pt x="4710" y="123"/>
                      </a:lnTo>
                      <a:lnTo>
                        <a:pt x="4715" y="160"/>
                      </a:lnTo>
                      <a:lnTo>
                        <a:pt x="4715" y="3270"/>
                      </a:lnTo>
                      <a:lnTo>
                        <a:pt x="4710" y="3307"/>
                      </a:lnTo>
                      <a:lnTo>
                        <a:pt x="4697" y="3340"/>
                      </a:lnTo>
                      <a:lnTo>
                        <a:pt x="4679" y="3370"/>
                      </a:lnTo>
                      <a:lnTo>
                        <a:pt x="4655" y="3395"/>
                      </a:lnTo>
                      <a:lnTo>
                        <a:pt x="4625" y="3415"/>
                      </a:lnTo>
                      <a:lnTo>
                        <a:pt x="4592" y="3426"/>
                      </a:lnTo>
                      <a:lnTo>
                        <a:pt x="4555" y="3430"/>
                      </a:lnTo>
                      <a:lnTo>
                        <a:pt x="160" y="3430"/>
                      </a:lnTo>
                      <a:lnTo>
                        <a:pt x="123" y="3426"/>
                      </a:lnTo>
                      <a:lnTo>
                        <a:pt x="90" y="3415"/>
                      </a:lnTo>
                      <a:lnTo>
                        <a:pt x="60" y="3395"/>
                      </a:lnTo>
                      <a:lnTo>
                        <a:pt x="36" y="3370"/>
                      </a:lnTo>
                      <a:lnTo>
                        <a:pt x="16" y="3340"/>
                      </a:lnTo>
                      <a:lnTo>
                        <a:pt x="4" y="3307"/>
                      </a:lnTo>
                      <a:lnTo>
                        <a:pt x="0" y="3270"/>
                      </a:lnTo>
                      <a:lnTo>
                        <a:pt x="0" y="160"/>
                      </a:lnTo>
                      <a:lnTo>
                        <a:pt x="4" y="123"/>
                      </a:lnTo>
                      <a:lnTo>
                        <a:pt x="16" y="89"/>
                      </a:lnTo>
                      <a:lnTo>
                        <a:pt x="36" y="60"/>
                      </a:lnTo>
                      <a:lnTo>
                        <a:pt x="60" y="34"/>
                      </a:lnTo>
                      <a:lnTo>
                        <a:pt x="90" y="16"/>
                      </a:lnTo>
                      <a:lnTo>
                        <a:pt x="123" y="4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113" name="Freeform 112"/>
                <p:cNvSpPr>
                  <a:spLocks/>
                </p:cNvSpPr>
                <p:nvPr/>
              </p:nvSpPr>
              <p:spPr bwMode="auto">
                <a:xfrm>
                  <a:off x="-232" y="2300"/>
                  <a:ext cx="1694" cy="634"/>
                </a:xfrm>
                <a:custGeom>
                  <a:avLst/>
                  <a:gdLst>
                    <a:gd name="T0" fmla="*/ 3236 w 3388"/>
                    <a:gd name="T1" fmla="*/ 0 h 1267"/>
                    <a:gd name="T2" fmla="*/ 3266 w 3388"/>
                    <a:gd name="T3" fmla="*/ 4 h 1267"/>
                    <a:gd name="T4" fmla="*/ 3296 w 3388"/>
                    <a:gd name="T5" fmla="*/ 14 h 1267"/>
                    <a:gd name="T6" fmla="*/ 3321 w 3388"/>
                    <a:gd name="T7" fmla="*/ 30 h 1267"/>
                    <a:gd name="T8" fmla="*/ 3346 w 3388"/>
                    <a:gd name="T9" fmla="*/ 50 h 1267"/>
                    <a:gd name="T10" fmla="*/ 3366 w 3388"/>
                    <a:gd name="T11" fmla="*/ 76 h 1267"/>
                    <a:gd name="T12" fmla="*/ 3378 w 3388"/>
                    <a:gd name="T13" fmla="*/ 106 h 1267"/>
                    <a:gd name="T14" fmla="*/ 3387 w 3388"/>
                    <a:gd name="T15" fmla="*/ 136 h 1267"/>
                    <a:gd name="T16" fmla="*/ 3388 w 3388"/>
                    <a:gd name="T17" fmla="*/ 167 h 1267"/>
                    <a:gd name="T18" fmla="*/ 3384 w 3388"/>
                    <a:gd name="T19" fmla="*/ 197 h 1267"/>
                    <a:gd name="T20" fmla="*/ 3374 w 3388"/>
                    <a:gd name="T21" fmla="*/ 226 h 1267"/>
                    <a:gd name="T22" fmla="*/ 3358 w 3388"/>
                    <a:gd name="T23" fmla="*/ 253 h 1267"/>
                    <a:gd name="T24" fmla="*/ 3338 w 3388"/>
                    <a:gd name="T25" fmla="*/ 277 h 1267"/>
                    <a:gd name="T26" fmla="*/ 3313 w 3388"/>
                    <a:gd name="T27" fmla="*/ 296 h 1267"/>
                    <a:gd name="T28" fmla="*/ 1778 w 3388"/>
                    <a:gd name="T29" fmla="*/ 1243 h 1267"/>
                    <a:gd name="T30" fmla="*/ 1751 w 3388"/>
                    <a:gd name="T31" fmla="*/ 1256 h 1267"/>
                    <a:gd name="T32" fmla="*/ 1724 w 3388"/>
                    <a:gd name="T33" fmla="*/ 1264 h 1267"/>
                    <a:gd name="T34" fmla="*/ 1694 w 3388"/>
                    <a:gd name="T35" fmla="*/ 1267 h 1267"/>
                    <a:gd name="T36" fmla="*/ 1665 w 3388"/>
                    <a:gd name="T37" fmla="*/ 1264 h 1267"/>
                    <a:gd name="T38" fmla="*/ 1636 w 3388"/>
                    <a:gd name="T39" fmla="*/ 1256 h 1267"/>
                    <a:gd name="T40" fmla="*/ 1611 w 3388"/>
                    <a:gd name="T41" fmla="*/ 1243 h 1267"/>
                    <a:gd name="T42" fmla="*/ 76 w 3388"/>
                    <a:gd name="T43" fmla="*/ 296 h 1267"/>
                    <a:gd name="T44" fmla="*/ 50 w 3388"/>
                    <a:gd name="T45" fmla="*/ 277 h 1267"/>
                    <a:gd name="T46" fmla="*/ 29 w 3388"/>
                    <a:gd name="T47" fmla="*/ 253 h 1267"/>
                    <a:gd name="T48" fmla="*/ 14 w 3388"/>
                    <a:gd name="T49" fmla="*/ 226 h 1267"/>
                    <a:gd name="T50" fmla="*/ 4 w 3388"/>
                    <a:gd name="T51" fmla="*/ 197 h 1267"/>
                    <a:gd name="T52" fmla="*/ 0 w 3388"/>
                    <a:gd name="T53" fmla="*/ 167 h 1267"/>
                    <a:gd name="T54" fmla="*/ 2 w 3388"/>
                    <a:gd name="T55" fmla="*/ 136 h 1267"/>
                    <a:gd name="T56" fmla="*/ 9 w 3388"/>
                    <a:gd name="T57" fmla="*/ 106 h 1267"/>
                    <a:gd name="T58" fmla="*/ 23 w 3388"/>
                    <a:gd name="T59" fmla="*/ 76 h 1267"/>
                    <a:gd name="T60" fmla="*/ 43 w 3388"/>
                    <a:gd name="T61" fmla="*/ 50 h 1267"/>
                    <a:gd name="T62" fmla="*/ 67 w 3388"/>
                    <a:gd name="T63" fmla="*/ 30 h 1267"/>
                    <a:gd name="T64" fmla="*/ 93 w 3388"/>
                    <a:gd name="T65" fmla="*/ 14 h 1267"/>
                    <a:gd name="T66" fmla="*/ 123 w 3388"/>
                    <a:gd name="T67" fmla="*/ 4 h 1267"/>
                    <a:gd name="T68" fmla="*/ 153 w 3388"/>
                    <a:gd name="T69" fmla="*/ 0 h 1267"/>
                    <a:gd name="T70" fmla="*/ 184 w 3388"/>
                    <a:gd name="T71" fmla="*/ 3 h 1267"/>
                    <a:gd name="T72" fmla="*/ 214 w 3388"/>
                    <a:gd name="T73" fmla="*/ 10 h 1267"/>
                    <a:gd name="T74" fmla="*/ 243 w 3388"/>
                    <a:gd name="T75" fmla="*/ 24 h 1267"/>
                    <a:gd name="T76" fmla="*/ 1694 w 3388"/>
                    <a:gd name="T77" fmla="*/ 918 h 1267"/>
                    <a:gd name="T78" fmla="*/ 3146 w 3388"/>
                    <a:gd name="T79" fmla="*/ 24 h 1267"/>
                    <a:gd name="T80" fmla="*/ 3174 w 3388"/>
                    <a:gd name="T81" fmla="*/ 10 h 1267"/>
                    <a:gd name="T82" fmla="*/ 3204 w 3388"/>
                    <a:gd name="T83" fmla="*/ 3 h 1267"/>
                    <a:gd name="T84" fmla="*/ 3236 w 3388"/>
                    <a:gd name="T85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88" h="1267">
                      <a:moveTo>
                        <a:pt x="3236" y="0"/>
                      </a:moveTo>
                      <a:lnTo>
                        <a:pt x="3266" y="4"/>
                      </a:lnTo>
                      <a:lnTo>
                        <a:pt x="3296" y="14"/>
                      </a:lnTo>
                      <a:lnTo>
                        <a:pt x="3321" y="30"/>
                      </a:lnTo>
                      <a:lnTo>
                        <a:pt x="3346" y="50"/>
                      </a:lnTo>
                      <a:lnTo>
                        <a:pt x="3366" y="76"/>
                      </a:lnTo>
                      <a:lnTo>
                        <a:pt x="3378" y="106"/>
                      </a:lnTo>
                      <a:lnTo>
                        <a:pt x="3387" y="136"/>
                      </a:lnTo>
                      <a:lnTo>
                        <a:pt x="3388" y="167"/>
                      </a:lnTo>
                      <a:lnTo>
                        <a:pt x="3384" y="197"/>
                      </a:lnTo>
                      <a:lnTo>
                        <a:pt x="3374" y="226"/>
                      </a:lnTo>
                      <a:lnTo>
                        <a:pt x="3358" y="253"/>
                      </a:lnTo>
                      <a:lnTo>
                        <a:pt x="3338" y="277"/>
                      </a:lnTo>
                      <a:lnTo>
                        <a:pt x="3313" y="296"/>
                      </a:lnTo>
                      <a:lnTo>
                        <a:pt x="1778" y="1243"/>
                      </a:lnTo>
                      <a:lnTo>
                        <a:pt x="1751" y="1256"/>
                      </a:lnTo>
                      <a:lnTo>
                        <a:pt x="1724" y="1264"/>
                      </a:lnTo>
                      <a:lnTo>
                        <a:pt x="1694" y="1267"/>
                      </a:lnTo>
                      <a:lnTo>
                        <a:pt x="1665" y="1264"/>
                      </a:lnTo>
                      <a:lnTo>
                        <a:pt x="1636" y="1256"/>
                      </a:lnTo>
                      <a:lnTo>
                        <a:pt x="1611" y="1243"/>
                      </a:lnTo>
                      <a:lnTo>
                        <a:pt x="76" y="296"/>
                      </a:lnTo>
                      <a:lnTo>
                        <a:pt x="50" y="277"/>
                      </a:lnTo>
                      <a:lnTo>
                        <a:pt x="29" y="253"/>
                      </a:lnTo>
                      <a:lnTo>
                        <a:pt x="14" y="226"/>
                      </a:lnTo>
                      <a:lnTo>
                        <a:pt x="4" y="197"/>
                      </a:lnTo>
                      <a:lnTo>
                        <a:pt x="0" y="167"/>
                      </a:lnTo>
                      <a:lnTo>
                        <a:pt x="2" y="136"/>
                      </a:lnTo>
                      <a:lnTo>
                        <a:pt x="9" y="106"/>
                      </a:lnTo>
                      <a:lnTo>
                        <a:pt x="23" y="76"/>
                      </a:lnTo>
                      <a:lnTo>
                        <a:pt x="43" y="50"/>
                      </a:lnTo>
                      <a:lnTo>
                        <a:pt x="67" y="30"/>
                      </a:lnTo>
                      <a:lnTo>
                        <a:pt x="93" y="14"/>
                      </a:lnTo>
                      <a:lnTo>
                        <a:pt x="123" y="4"/>
                      </a:lnTo>
                      <a:lnTo>
                        <a:pt x="153" y="0"/>
                      </a:lnTo>
                      <a:lnTo>
                        <a:pt x="184" y="3"/>
                      </a:lnTo>
                      <a:lnTo>
                        <a:pt x="214" y="10"/>
                      </a:lnTo>
                      <a:lnTo>
                        <a:pt x="243" y="24"/>
                      </a:lnTo>
                      <a:lnTo>
                        <a:pt x="1694" y="918"/>
                      </a:lnTo>
                      <a:lnTo>
                        <a:pt x="3146" y="24"/>
                      </a:lnTo>
                      <a:lnTo>
                        <a:pt x="3174" y="10"/>
                      </a:lnTo>
                      <a:lnTo>
                        <a:pt x="3204" y="3"/>
                      </a:lnTo>
                      <a:lnTo>
                        <a:pt x="3236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</p:grpSp>
        </p:grpSp>
      </p:grpSp>
      <p:sp>
        <p:nvSpPr>
          <p:cNvPr id="117" name="Rectangle 116"/>
          <p:cNvSpPr/>
          <p:nvPr/>
        </p:nvSpPr>
        <p:spPr>
          <a:xfrm>
            <a:off x="2719457" y="5422885"/>
            <a:ext cx="404841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499744" y="5481011"/>
            <a:ext cx="913873" cy="913873"/>
            <a:chOff x="5507038" y="1766888"/>
            <a:chExt cx="1166813" cy="1166813"/>
          </a:xfrm>
          <a:solidFill>
            <a:schemeClr val="bg1"/>
          </a:solidFill>
        </p:grpSpPr>
        <p:sp>
          <p:nvSpPr>
            <p:cNvPr id="120" name="Freeform 27"/>
            <p:cNvSpPr>
              <a:spLocks/>
            </p:cNvSpPr>
            <p:nvPr/>
          </p:nvSpPr>
          <p:spPr bwMode="auto">
            <a:xfrm>
              <a:off x="5507038" y="1984376"/>
              <a:ext cx="1166813" cy="949325"/>
            </a:xfrm>
            <a:custGeom>
              <a:avLst/>
              <a:gdLst>
                <a:gd name="T0" fmla="*/ 726 w 735"/>
                <a:gd name="T1" fmla="*/ 0 h 598"/>
                <a:gd name="T2" fmla="*/ 733 w 735"/>
                <a:gd name="T3" fmla="*/ 6 h 598"/>
                <a:gd name="T4" fmla="*/ 735 w 735"/>
                <a:gd name="T5" fmla="*/ 11 h 598"/>
                <a:gd name="T6" fmla="*/ 735 w 735"/>
                <a:gd name="T7" fmla="*/ 453 h 598"/>
                <a:gd name="T8" fmla="*/ 729 w 735"/>
                <a:gd name="T9" fmla="*/ 459 h 598"/>
                <a:gd name="T10" fmla="*/ 522 w 735"/>
                <a:gd name="T11" fmla="*/ 596 h 598"/>
                <a:gd name="T12" fmla="*/ 517 w 735"/>
                <a:gd name="T13" fmla="*/ 598 h 598"/>
                <a:gd name="T14" fmla="*/ 511 w 735"/>
                <a:gd name="T15" fmla="*/ 596 h 598"/>
                <a:gd name="T16" fmla="*/ 218 w 735"/>
                <a:gd name="T17" fmla="*/ 462 h 598"/>
                <a:gd name="T18" fmla="*/ 13 w 735"/>
                <a:gd name="T19" fmla="*/ 598 h 598"/>
                <a:gd name="T20" fmla="*/ 5 w 735"/>
                <a:gd name="T21" fmla="*/ 596 h 598"/>
                <a:gd name="T22" fmla="*/ 0 w 735"/>
                <a:gd name="T23" fmla="*/ 589 h 598"/>
                <a:gd name="T24" fmla="*/ 0 w 735"/>
                <a:gd name="T25" fmla="*/ 152 h 598"/>
                <a:gd name="T26" fmla="*/ 2 w 735"/>
                <a:gd name="T27" fmla="*/ 145 h 598"/>
                <a:gd name="T28" fmla="*/ 167 w 735"/>
                <a:gd name="T29" fmla="*/ 48 h 598"/>
                <a:gd name="T30" fmla="*/ 174 w 735"/>
                <a:gd name="T31" fmla="*/ 46 h 598"/>
                <a:gd name="T32" fmla="*/ 181 w 735"/>
                <a:gd name="T33" fmla="*/ 51 h 598"/>
                <a:gd name="T34" fmla="*/ 183 w 735"/>
                <a:gd name="T35" fmla="*/ 61 h 598"/>
                <a:gd name="T36" fmla="*/ 178 w 735"/>
                <a:gd name="T37" fmla="*/ 68 h 598"/>
                <a:gd name="T38" fmla="*/ 22 w 735"/>
                <a:gd name="T39" fmla="*/ 565 h 598"/>
                <a:gd name="T40" fmla="*/ 207 w 735"/>
                <a:gd name="T41" fmla="*/ 173 h 598"/>
                <a:gd name="T42" fmla="*/ 211 w 735"/>
                <a:gd name="T43" fmla="*/ 165 h 598"/>
                <a:gd name="T44" fmla="*/ 218 w 735"/>
                <a:gd name="T45" fmla="*/ 162 h 598"/>
                <a:gd name="T46" fmla="*/ 225 w 735"/>
                <a:gd name="T47" fmla="*/ 165 h 598"/>
                <a:gd name="T48" fmla="*/ 229 w 735"/>
                <a:gd name="T49" fmla="*/ 173 h 598"/>
                <a:gd name="T50" fmla="*/ 506 w 735"/>
                <a:gd name="T51" fmla="*/ 569 h 598"/>
                <a:gd name="T52" fmla="*/ 506 w 735"/>
                <a:gd name="T53" fmla="*/ 169 h 598"/>
                <a:gd name="T54" fmla="*/ 513 w 735"/>
                <a:gd name="T55" fmla="*/ 162 h 598"/>
                <a:gd name="T56" fmla="*/ 520 w 735"/>
                <a:gd name="T57" fmla="*/ 162 h 598"/>
                <a:gd name="T58" fmla="*/ 528 w 735"/>
                <a:gd name="T59" fmla="*/ 169 h 598"/>
                <a:gd name="T60" fmla="*/ 528 w 735"/>
                <a:gd name="T61" fmla="*/ 565 h 598"/>
                <a:gd name="T62" fmla="*/ 711 w 735"/>
                <a:gd name="T63" fmla="*/ 33 h 598"/>
                <a:gd name="T64" fmla="*/ 540 w 735"/>
                <a:gd name="T65" fmla="*/ 138 h 598"/>
                <a:gd name="T66" fmla="*/ 533 w 735"/>
                <a:gd name="T67" fmla="*/ 136 h 598"/>
                <a:gd name="T68" fmla="*/ 528 w 735"/>
                <a:gd name="T69" fmla="*/ 129 h 598"/>
                <a:gd name="T70" fmla="*/ 529 w 735"/>
                <a:gd name="T71" fmla="*/ 119 h 598"/>
                <a:gd name="T72" fmla="*/ 716 w 735"/>
                <a:gd name="T73" fmla="*/ 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5" h="598">
                  <a:moveTo>
                    <a:pt x="722" y="0"/>
                  </a:moveTo>
                  <a:lnTo>
                    <a:pt x="726" y="0"/>
                  </a:lnTo>
                  <a:lnTo>
                    <a:pt x="729" y="2"/>
                  </a:lnTo>
                  <a:lnTo>
                    <a:pt x="733" y="6"/>
                  </a:lnTo>
                  <a:lnTo>
                    <a:pt x="735" y="9"/>
                  </a:lnTo>
                  <a:lnTo>
                    <a:pt x="735" y="11"/>
                  </a:lnTo>
                  <a:lnTo>
                    <a:pt x="735" y="448"/>
                  </a:lnTo>
                  <a:lnTo>
                    <a:pt x="735" y="453"/>
                  </a:lnTo>
                  <a:lnTo>
                    <a:pt x="731" y="457"/>
                  </a:lnTo>
                  <a:lnTo>
                    <a:pt x="729" y="459"/>
                  </a:lnTo>
                  <a:lnTo>
                    <a:pt x="522" y="596"/>
                  </a:lnTo>
                  <a:lnTo>
                    <a:pt x="522" y="596"/>
                  </a:lnTo>
                  <a:lnTo>
                    <a:pt x="518" y="598"/>
                  </a:lnTo>
                  <a:lnTo>
                    <a:pt x="517" y="598"/>
                  </a:lnTo>
                  <a:lnTo>
                    <a:pt x="517" y="598"/>
                  </a:lnTo>
                  <a:lnTo>
                    <a:pt x="511" y="596"/>
                  </a:lnTo>
                  <a:lnTo>
                    <a:pt x="511" y="596"/>
                  </a:lnTo>
                  <a:lnTo>
                    <a:pt x="218" y="462"/>
                  </a:lnTo>
                  <a:lnTo>
                    <a:pt x="18" y="596"/>
                  </a:lnTo>
                  <a:lnTo>
                    <a:pt x="13" y="598"/>
                  </a:lnTo>
                  <a:lnTo>
                    <a:pt x="9" y="598"/>
                  </a:lnTo>
                  <a:lnTo>
                    <a:pt x="5" y="596"/>
                  </a:lnTo>
                  <a:lnTo>
                    <a:pt x="2" y="593"/>
                  </a:lnTo>
                  <a:lnTo>
                    <a:pt x="0" y="589"/>
                  </a:lnTo>
                  <a:lnTo>
                    <a:pt x="0" y="585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5"/>
                  </a:lnTo>
                  <a:lnTo>
                    <a:pt x="5" y="143"/>
                  </a:lnTo>
                  <a:lnTo>
                    <a:pt x="167" y="48"/>
                  </a:lnTo>
                  <a:lnTo>
                    <a:pt x="170" y="46"/>
                  </a:lnTo>
                  <a:lnTo>
                    <a:pt x="174" y="46"/>
                  </a:lnTo>
                  <a:lnTo>
                    <a:pt x="179" y="48"/>
                  </a:lnTo>
                  <a:lnTo>
                    <a:pt x="181" y="51"/>
                  </a:lnTo>
                  <a:lnTo>
                    <a:pt x="183" y="55"/>
                  </a:lnTo>
                  <a:lnTo>
                    <a:pt x="183" y="61"/>
                  </a:lnTo>
                  <a:lnTo>
                    <a:pt x="181" y="64"/>
                  </a:lnTo>
                  <a:lnTo>
                    <a:pt x="178" y="68"/>
                  </a:lnTo>
                  <a:lnTo>
                    <a:pt x="22" y="160"/>
                  </a:lnTo>
                  <a:lnTo>
                    <a:pt x="22" y="565"/>
                  </a:lnTo>
                  <a:lnTo>
                    <a:pt x="207" y="442"/>
                  </a:lnTo>
                  <a:lnTo>
                    <a:pt x="207" y="173"/>
                  </a:lnTo>
                  <a:lnTo>
                    <a:pt x="207" y="169"/>
                  </a:lnTo>
                  <a:lnTo>
                    <a:pt x="211" y="165"/>
                  </a:lnTo>
                  <a:lnTo>
                    <a:pt x="212" y="162"/>
                  </a:lnTo>
                  <a:lnTo>
                    <a:pt x="218" y="162"/>
                  </a:lnTo>
                  <a:lnTo>
                    <a:pt x="222" y="162"/>
                  </a:lnTo>
                  <a:lnTo>
                    <a:pt x="225" y="165"/>
                  </a:lnTo>
                  <a:lnTo>
                    <a:pt x="229" y="169"/>
                  </a:lnTo>
                  <a:lnTo>
                    <a:pt x="229" y="173"/>
                  </a:lnTo>
                  <a:lnTo>
                    <a:pt x="229" y="440"/>
                  </a:lnTo>
                  <a:lnTo>
                    <a:pt x="506" y="569"/>
                  </a:lnTo>
                  <a:lnTo>
                    <a:pt x="506" y="173"/>
                  </a:lnTo>
                  <a:lnTo>
                    <a:pt x="506" y="169"/>
                  </a:lnTo>
                  <a:lnTo>
                    <a:pt x="509" y="165"/>
                  </a:lnTo>
                  <a:lnTo>
                    <a:pt x="513" y="162"/>
                  </a:lnTo>
                  <a:lnTo>
                    <a:pt x="517" y="162"/>
                  </a:lnTo>
                  <a:lnTo>
                    <a:pt x="520" y="162"/>
                  </a:lnTo>
                  <a:lnTo>
                    <a:pt x="524" y="165"/>
                  </a:lnTo>
                  <a:lnTo>
                    <a:pt x="528" y="169"/>
                  </a:lnTo>
                  <a:lnTo>
                    <a:pt x="528" y="173"/>
                  </a:lnTo>
                  <a:lnTo>
                    <a:pt x="528" y="565"/>
                  </a:lnTo>
                  <a:lnTo>
                    <a:pt x="711" y="442"/>
                  </a:lnTo>
                  <a:lnTo>
                    <a:pt x="711" y="33"/>
                  </a:lnTo>
                  <a:lnTo>
                    <a:pt x="546" y="136"/>
                  </a:lnTo>
                  <a:lnTo>
                    <a:pt x="540" y="138"/>
                  </a:lnTo>
                  <a:lnTo>
                    <a:pt x="537" y="138"/>
                  </a:lnTo>
                  <a:lnTo>
                    <a:pt x="533" y="136"/>
                  </a:lnTo>
                  <a:lnTo>
                    <a:pt x="529" y="132"/>
                  </a:lnTo>
                  <a:lnTo>
                    <a:pt x="528" y="129"/>
                  </a:lnTo>
                  <a:lnTo>
                    <a:pt x="528" y="125"/>
                  </a:lnTo>
                  <a:lnTo>
                    <a:pt x="529" y="119"/>
                  </a:lnTo>
                  <a:lnTo>
                    <a:pt x="533" y="117"/>
                  </a:lnTo>
                  <a:lnTo>
                    <a:pt x="716" y="2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"/>
            <p:cNvSpPr>
              <a:spLocks noEditPoints="1"/>
            </p:cNvSpPr>
            <p:nvPr/>
          </p:nvSpPr>
          <p:spPr bwMode="auto">
            <a:xfrm>
              <a:off x="5835651" y="1766888"/>
              <a:ext cx="509588" cy="701675"/>
            </a:xfrm>
            <a:custGeom>
              <a:avLst/>
              <a:gdLst>
                <a:gd name="T0" fmla="*/ 123 w 321"/>
                <a:gd name="T1" fmla="*/ 27 h 442"/>
                <a:gd name="T2" fmla="*/ 62 w 321"/>
                <a:gd name="T3" fmla="*/ 62 h 442"/>
                <a:gd name="T4" fmla="*/ 27 w 321"/>
                <a:gd name="T5" fmla="*/ 124 h 442"/>
                <a:gd name="T6" fmla="*/ 26 w 321"/>
                <a:gd name="T7" fmla="*/ 192 h 442"/>
                <a:gd name="T8" fmla="*/ 55 w 321"/>
                <a:gd name="T9" fmla="*/ 262 h 442"/>
                <a:gd name="T10" fmla="*/ 104 w 321"/>
                <a:gd name="T11" fmla="*/ 339 h 442"/>
                <a:gd name="T12" fmla="*/ 159 w 321"/>
                <a:gd name="T13" fmla="*/ 412 h 442"/>
                <a:gd name="T14" fmla="*/ 216 w 321"/>
                <a:gd name="T15" fmla="*/ 339 h 442"/>
                <a:gd name="T16" fmla="*/ 266 w 321"/>
                <a:gd name="T17" fmla="*/ 262 h 442"/>
                <a:gd name="T18" fmla="*/ 293 w 321"/>
                <a:gd name="T19" fmla="*/ 192 h 442"/>
                <a:gd name="T20" fmla="*/ 293 w 321"/>
                <a:gd name="T21" fmla="*/ 124 h 442"/>
                <a:gd name="T22" fmla="*/ 258 w 321"/>
                <a:gd name="T23" fmla="*/ 62 h 442"/>
                <a:gd name="T24" fmla="*/ 196 w 321"/>
                <a:gd name="T25" fmla="*/ 27 h 442"/>
                <a:gd name="T26" fmla="*/ 159 w 321"/>
                <a:gd name="T27" fmla="*/ 0 h 442"/>
                <a:gd name="T28" fmla="*/ 223 w 321"/>
                <a:gd name="T29" fmla="*/ 12 h 442"/>
                <a:gd name="T30" fmla="*/ 273 w 321"/>
                <a:gd name="T31" fmla="*/ 45 h 442"/>
                <a:gd name="T32" fmla="*/ 293 w 321"/>
                <a:gd name="T33" fmla="*/ 69 h 442"/>
                <a:gd name="T34" fmla="*/ 317 w 321"/>
                <a:gd name="T35" fmla="*/ 128 h 442"/>
                <a:gd name="T36" fmla="*/ 317 w 321"/>
                <a:gd name="T37" fmla="*/ 196 h 442"/>
                <a:gd name="T38" fmla="*/ 286 w 321"/>
                <a:gd name="T39" fmla="*/ 271 h 442"/>
                <a:gd name="T40" fmla="*/ 240 w 321"/>
                <a:gd name="T41" fmla="*/ 346 h 442"/>
                <a:gd name="T42" fmla="*/ 190 w 321"/>
                <a:gd name="T43" fmla="*/ 410 h 442"/>
                <a:gd name="T44" fmla="*/ 165 w 321"/>
                <a:gd name="T45" fmla="*/ 440 h 442"/>
                <a:gd name="T46" fmla="*/ 158 w 321"/>
                <a:gd name="T47" fmla="*/ 440 h 442"/>
                <a:gd name="T48" fmla="*/ 150 w 321"/>
                <a:gd name="T49" fmla="*/ 436 h 442"/>
                <a:gd name="T50" fmla="*/ 104 w 321"/>
                <a:gd name="T51" fmla="*/ 379 h 442"/>
                <a:gd name="T52" fmla="*/ 57 w 321"/>
                <a:gd name="T53" fmla="*/ 310 h 442"/>
                <a:gd name="T54" fmla="*/ 16 w 321"/>
                <a:gd name="T55" fmla="*/ 232 h 442"/>
                <a:gd name="T56" fmla="*/ 0 w 321"/>
                <a:gd name="T57" fmla="*/ 159 h 442"/>
                <a:gd name="T58" fmla="*/ 13 w 321"/>
                <a:gd name="T59" fmla="*/ 97 h 442"/>
                <a:gd name="T60" fmla="*/ 46 w 321"/>
                <a:gd name="T61" fmla="*/ 45 h 442"/>
                <a:gd name="T62" fmla="*/ 97 w 321"/>
                <a:gd name="T63" fmla="*/ 12 h 442"/>
                <a:gd name="T64" fmla="*/ 159 w 321"/>
                <a:gd name="T6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442">
                  <a:moveTo>
                    <a:pt x="159" y="22"/>
                  </a:moveTo>
                  <a:lnTo>
                    <a:pt x="123" y="27"/>
                  </a:lnTo>
                  <a:lnTo>
                    <a:pt x="90" y="42"/>
                  </a:lnTo>
                  <a:lnTo>
                    <a:pt x="62" y="62"/>
                  </a:lnTo>
                  <a:lnTo>
                    <a:pt x="40" y="91"/>
                  </a:lnTo>
                  <a:lnTo>
                    <a:pt x="27" y="124"/>
                  </a:lnTo>
                  <a:lnTo>
                    <a:pt x="22" y="159"/>
                  </a:lnTo>
                  <a:lnTo>
                    <a:pt x="26" y="192"/>
                  </a:lnTo>
                  <a:lnTo>
                    <a:pt x="38" y="225"/>
                  </a:lnTo>
                  <a:lnTo>
                    <a:pt x="55" y="262"/>
                  </a:lnTo>
                  <a:lnTo>
                    <a:pt x="75" y="297"/>
                  </a:lnTo>
                  <a:lnTo>
                    <a:pt x="104" y="339"/>
                  </a:lnTo>
                  <a:lnTo>
                    <a:pt x="134" y="377"/>
                  </a:lnTo>
                  <a:lnTo>
                    <a:pt x="159" y="412"/>
                  </a:lnTo>
                  <a:lnTo>
                    <a:pt x="187" y="377"/>
                  </a:lnTo>
                  <a:lnTo>
                    <a:pt x="216" y="339"/>
                  </a:lnTo>
                  <a:lnTo>
                    <a:pt x="245" y="297"/>
                  </a:lnTo>
                  <a:lnTo>
                    <a:pt x="266" y="262"/>
                  </a:lnTo>
                  <a:lnTo>
                    <a:pt x="282" y="225"/>
                  </a:lnTo>
                  <a:lnTo>
                    <a:pt x="293" y="192"/>
                  </a:lnTo>
                  <a:lnTo>
                    <a:pt x="299" y="159"/>
                  </a:lnTo>
                  <a:lnTo>
                    <a:pt x="293" y="124"/>
                  </a:lnTo>
                  <a:lnTo>
                    <a:pt x="278" y="91"/>
                  </a:lnTo>
                  <a:lnTo>
                    <a:pt x="258" y="62"/>
                  </a:lnTo>
                  <a:lnTo>
                    <a:pt x="229" y="42"/>
                  </a:lnTo>
                  <a:lnTo>
                    <a:pt x="196" y="27"/>
                  </a:lnTo>
                  <a:lnTo>
                    <a:pt x="159" y="22"/>
                  </a:lnTo>
                  <a:close/>
                  <a:moveTo>
                    <a:pt x="159" y="0"/>
                  </a:moveTo>
                  <a:lnTo>
                    <a:pt x="192" y="3"/>
                  </a:lnTo>
                  <a:lnTo>
                    <a:pt x="223" y="12"/>
                  </a:lnTo>
                  <a:lnTo>
                    <a:pt x="249" y="27"/>
                  </a:lnTo>
                  <a:lnTo>
                    <a:pt x="273" y="45"/>
                  </a:lnTo>
                  <a:lnTo>
                    <a:pt x="273" y="45"/>
                  </a:lnTo>
                  <a:lnTo>
                    <a:pt x="293" y="69"/>
                  </a:lnTo>
                  <a:lnTo>
                    <a:pt x="308" y="97"/>
                  </a:lnTo>
                  <a:lnTo>
                    <a:pt x="317" y="128"/>
                  </a:lnTo>
                  <a:lnTo>
                    <a:pt x="321" y="161"/>
                  </a:lnTo>
                  <a:lnTo>
                    <a:pt x="317" y="196"/>
                  </a:lnTo>
                  <a:lnTo>
                    <a:pt x="304" y="232"/>
                  </a:lnTo>
                  <a:lnTo>
                    <a:pt x="286" y="271"/>
                  </a:lnTo>
                  <a:lnTo>
                    <a:pt x="264" y="310"/>
                  </a:lnTo>
                  <a:lnTo>
                    <a:pt x="240" y="346"/>
                  </a:lnTo>
                  <a:lnTo>
                    <a:pt x="214" y="379"/>
                  </a:lnTo>
                  <a:lnTo>
                    <a:pt x="190" y="410"/>
                  </a:lnTo>
                  <a:lnTo>
                    <a:pt x="168" y="436"/>
                  </a:lnTo>
                  <a:lnTo>
                    <a:pt x="165" y="440"/>
                  </a:lnTo>
                  <a:lnTo>
                    <a:pt x="161" y="442"/>
                  </a:lnTo>
                  <a:lnTo>
                    <a:pt x="158" y="440"/>
                  </a:lnTo>
                  <a:lnTo>
                    <a:pt x="152" y="438"/>
                  </a:lnTo>
                  <a:lnTo>
                    <a:pt x="150" y="436"/>
                  </a:lnTo>
                  <a:lnTo>
                    <a:pt x="128" y="409"/>
                  </a:lnTo>
                  <a:lnTo>
                    <a:pt x="104" y="379"/>
                  </a:lnTo>
                  <a:lnTo>
                    <a:pt x="81" y="344"/>
                  </a:lnTo>
                  <a:lnTo>
                    <a:pt x="57" y="310"/>
                  </a:lnTo>
                  <a:lnTo>
                    <a:pt x="35" y="271"/>
                  </a:lnTo>
                  <a:lnTo>
                    <a:pt x="16" y="232"/>
                  </a:lnTo>
                  <a:lnTo>
                    <a:pt x="4" y="196"/>
                  </a:lnTo>
                  <a:lnTo>
                    <a:pt x="0" y="159"/>
                  </a:lnTo>
                  <a:lnTo>
                    <a:pt x="2" y="128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6" y="45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8" y="3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/>
            <p:cNvSpPr>
              <a:spLocks noEditPoints="1"/>
            </p:cNvSpPr>
            <p:nvPr/>
          </p:nvSpPr>
          <p:spPr bwMode="auto">
            <a:xfrm>
              <a:off x="5981701" y="1911351"/>
              <a:ext cx="217488" cy="219075"/>
            </a:xfrm>
            <a:custGeom>
              <a:avLst/>
              <a:gdLst>
                <a:gd name="T0" fmla="*/ 67 w 137"/>
                <a:gd name="T1" fmla="*/ 22 h 138"/>
                <a:gd name="T2" fmla="*/ 51 w 137"/>
                <a:gd name="T3" fmla="*/ 26 h 138"/>
                <a:gd name="T4" fmla="*/ 36 w 137"/>
                <a:gd name="T5" fmla="*/ 37 h 138"/>
                <a:gd name="T6" fmla="*/ 36 w 137"/>
                <a:gd name="T7" fmla="*/ 37 h 138"/>
                <a:gd name="T8" fmla="*/ 25 w 137"/>
                <a:gd name="T9" fmla="*/ 52 h 138"/>
                <a:gd name="T10" fmla="*/ 22 w 137"/>
                <a:gd name="T11" fmla="*/ 70 h 138"/>
                <a:gd name="T12" fmla="*/ 25 w 137"/>
                <a:gd name="T13" fmla="*/ 86 h 138"/>
                <a:gd name="T14" fmla="*/ 36 w 137"/>
                <a:gd name="T15" fmla="*/ 101 h 138"/>
                <a:gd name="T16" fmla="*/ 51 w 137"/>
                <a:gd name="T17" fmla="*/ 112 h 138"/>
                <a:gd name="T18" fmla="*/ 67 w 137"/>
                <a:gd name="T19" fmla="*/ 116 h 138"/>
                <a:gd name="T20" fmla="*/ 86 w 137"/>
                <a:gd name="T21" fmla="*/ 112 h 138"/>
                <a:gd name="T22" fmla="*/ 100 w 137"/>
                <a:gd name="T23" fmla="*/ 101 h 138"/>
                <a:gd name="T24" fmla="*/ 100 w 137"/>
                <a:gd name="T25" fmla="*/ 101 h 138"/>
                <a:gd name="T26" fmla="*/ 111 w 137"/>
                <a:gd name="T27" fmla="*/ 86 h 138"/>
                <a:gd name="T28" fmla="*/ 113 w 137"/>
                <a:gd name="T29" fmla="*/ 70 h 138"/>
                <a:gd name="T30" fmla="*/ 111 w 137"/>
                <a:gd name="T31" fmla="*/ 52 h 138"/>
                <a:gd name="T32" fmla="*/ 100 w 137"/>
                <a:gd name="T33" fmla="*/ 37 h 138"/>
                <a:gd name="T34" fmla="*/ 100 w 137"/>
                <a:gd name="T35" fmla="*/ 37 h 138"/>
                <a:gd name="T36" fmla="*/ 86 w 137"/>
                <a:gd name="T37" fmla="*/ 26 h 138"/>
                <a:gd name="T38" fmla="*/ 67 w 137"/>
                <a:gd name="T39" fmla="*/ 22 h 138"/>
                <a:gd name="T40" fmla="*/ 67 w 137"/>
                <a:gd name="T41" fmla="*/ 0 h 138"/>
                <a:gd name="T42" fmla="*/ 95 w 137"/>
                <a:gd name="T43" fmla="*/ 6 h 138"/>
                <a:gd name="T44" fmla="*/ 117 w 137"/>
                <a:gd name="T45" fmla="*/ 20 h 138"/>
                <a:gd name="T46" fmla="*/ 117 w 137"/>
                <a:gd name="T47" fmla="*/ 20 h 138"/>
                <a:gd name="T48" fmla="*/ 131 w 137"/>
                <a:gd name="T49" fmla="*/ 42 h 138"/>
                <a:gd name="T50" fmla="*/ 137 w 137"/>
                <a:gd name="T51" fmla="*/ 70 h 138"/>
                <a:gd name="T52" fmla="*/ 131 w 137"/>
                <a:gd name="T53" fmla="*/ 96 h 138"/>
                <a:gd name="T54" fmla="*/ 117 w 137"/>
                <a:gd name="T55" fmla="*/ 118 h 138"/>
                <a:gd name="T56" fmla="*/ 117 w 137"/>
                <a:gd name="T57" fmla="*/ 118 h 138"/>
                <a:gd name="T58" fmla="*/ 95 w 137"/>
                <a:gd name="T59" fmla="*/ 132 h 138"/>
                <a:gd name="T60" fmla="*/ 67 w 137"/>
                <a:gd name="T61" fmla="*/ 138 h 138"/>
                <a:gd name="T62" fmla="*/ 42 w 137"/>
                <a:gd name="T63" fmla="*/ 132 h 138"/>
                <a:gd name="T64" fmla="*/ 20 w 137"/>
                <a:gd name="T65" fmla="*/ 118 h 138"/>
                <a:gd name="T66" fmla="*/ 5 w 137"/>
                <a:gd name="T67" fmla="*/ 96 h 138"/>
                <a:gd name="T68" fmla="*/ 0 w 137"/>
                <a:gd name="T69" fmla="*/ 70 h 138"/>
                <a:gd name="T70" fmla="*/ 5 w 137"/>
                <a:gd name="T71" fmla="*/ 42 h 138"/>
                <a:gd name="T72" fmla="*/ 20 w 137"/>
                <a:gd name="T73" fmla="*/ 20 h 138"/>
                <a:gd name="T74" fmla="*/ 20 w 137"/>
                <a:gd name="T75" fmla="*/ 20 h 138"/>
                <a:gd name="T76" fmla="*/ 42 w 137"/>
                <a:gd name="T77" fmla="*/ 6 h 138"/>
                <a:gd name="T78" fmla="*/ 67 w 137"/>
                <a:gd name="T7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138">
                  <a:moveTo>
                    <a:pt x="67" y="22"/>
                  </a:moveTo>
                  <a:lnTo>
                    <a:pt x="51" y="2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25" y="52"/>
                  </a:lnTo>
                  <a:lnTo>
                    <a:pt x="22" y="70"/>
                  </a:lnTo>
                  <a:lnTo>
                    <a:pt x="25" y="86"/>
                  </a:lnTo>
                  <a:lnTo>
                    <a:pt x="36" y="101"/>
                  </a:lnTo>
                  <a:lnTo>
                    <a:pt x="51" y="112"/>
                  </a:lnTo>
                  <a:lnTo>
                    <a:pt x="67" y="116"/>
                  </a:lnTo>
                  <a:lnTo>
                    <a:pt x="86" y="112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11" y="86"/>
                  </a:lnTo>
                  <a:lnTo>
                    <a:pt x="113" y="70"/>
                  </a:lnTo>
                  <a:lnTo>
                    <a:pt x="111" y="52"/>
                  </a:lnTo>
                  <a:lnTo>
                    <a:pt x="100" y="37"/>
                  </a:lnTo>
                  <a:lnTo>
                    <a:pt x="100" y="37"/>
                  </a:lnTo>
                  <a:lnTo>
                    <a:pt x="86" y="26"/>
                  </a:lnTo>
                  <a:lnTo>
                    <a:pt x="67" y="22"/>
                  </a:lnTo>
                  <a:close/>
                  <a:moveTo>
                    <a:pt x="67" y="0"/>
                  </a:moveTo>
                  <a:lnTo>
                    <a:pt x="95" y="6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31" y="42"/>
                  </a:lnTo>
                  <a:lnTo>
                    <a:pt x="137" y="70"/>
                  </a:lnTo>
                  <a:lnTo>
                    <a:pt x="131" y="96"/>
                  </a:lnTo>
                  <a:lnTo>
                    <a:pt x="117" y="118"/>
                  </a:lnTo>
                  <a:lnTo>
                    <a:pt x="117" y="118"/>
                  </a:lnTo>
                  <a:lnTo>
                    <a:pt x="95" y="132"/>
                  </a:lnTo>
                  <a:lnTo>
                    <a:pt x="67" y="138"/>
                  </a:lnTo>
                  <a:lnTo>
                    <a:pt x="42" y="132"/>
                  </a:lnTo>
                  <a:lnTo>
                    <a:pt x="20" y="118"/>
                  </a:lnTo>
                  <a:lnTo>
                    <a:pt x="5" y="96"/>
                  </a:lnTo>
                  <a:lnTo>
                    <a:pt x="0" y="70"/>
                  </a:lnTo>
                  <a:lnTo>
                    <a:pt x="5" y="4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94582" y="3064946"/>
            <a:ext cx="2468525" cy="9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95071" y="3134008"/>
            <a:ext cx="697554" cy="822286"/>
            <a:chOff x="11388007" y="3346545"/>
            <a:chExt cx="261179" cy="307881"/>
          </a:xfrm>
          <a:solidFill>
            <a:schemeClr val="accent1"/>
          </a:solidFill>
        </p:grpSpPr>
        <p:sp>
          <p:nvSpPr>
            <p:cNvPr id="138" name="Freeform 137"/>
            <p:cNvSpPr>
              <a:spLocks noEditPoints="1"/>
            </p:cNvSpPr>
            <p:nvPr/>
          </p:nvSpPr>
          <p:spPr bwMode="auto">
            <a:xfrm>
              <a:off x="11388007" y="3346545"/>
              <a:ext cx="261179" cy="272758"/>
            </a:xfrm>
            <a:custGeom>
              <a:avLst/>
              <a:gdLst>
                <a:gd name="T0" fmla="*/ 198 w 203"/>
                <a:gd name="T1" fmla="*/ 67 h 212"/>
                <a:gd name="T2" fmla="*/ 147 w 203"/>
                <a:gd name="T3" fmla="*/ 67 h 212"/>
                <a:gd name="T4" fmla="*/ 144 w 203"/>
                <a:gd name="T5" fmla="*/ 0 h 212"/>
                <a:gd name="T6" fmla="*/ 66 w 203"/>
                <a:gd name="T7" fmla="*/ 0 h 212"/>
                <a:gd name="T8" fmla="*/ 57 w 203"/>
                <a:gd name="T9" fmla="*/ 67 h 212"/>
                <a:gd name="T10" fmla="*/ 11 w 203"/>
                <a:gd name="T11" fmla="*/ 67 h 212"/>
                <a:gd name="T12" fmla="*/ 5 w 203"/>
                <a:gd name="T13" fmla="*/ 198 h 212"/>
                <a:gd name="T14" fmla="*/ 85 w 203"/>
                <a:gd name="T15" fmla="*/ 212 h 212"/>
                <a:gd name="T16" fmla="*/ 116 w 203"/>
                <a:gd name="T17" fmla="*/ 212 h 212"/>
                <a:gd name="T18" fmla="*/ 12 w 203"/>
                <a:gd name="T19" fmla="*/ 77 h 212"/>
                <a:gd name="T20" fmla="*/ 12 w 203"/>
                <a:gd name="T21" fmla="*/ 97 h 212"/>
                <a:gd name="T22" fmla="*/ 12 w 203"/>
                <a:gd name="T23" fmla="*/ 171 h 212"/>
                <a:gd name="T24" fmla="*/ 32 w 203"/>
                <a:gd name="T25" fmla="*/ 171 h 212"/>
                <a:gd name="T26" fmla="*/ 12 w 203"/>
                <a:gd name="T27" fmla="*/ 126 h 212"/>
                <a:gd name="T28" fmla="*/ 32 w 203"/>
                <a:gd name="T29" fmla="*/ 121 h 212"/>
                <a:gd name="T30" fmla="*/ 32 w 203"/>
                <a:gd name="T31" fmla="*/ 101 h 212"/>
                <a:gd name="T32" fmla="*/ 55 w 203"/>
                <a:gd name="T33" fmla="*/ 77 h 212"/>
                <a:gd name="T34" fmla="*/ 36 w 203"/>
                <a:gd name="T35" fmla="*/ 77 h 212"/>
                <a:gd name="T36" fmla="*/ 36 w 203"/>
                <a:gd name="T37" fmla="*/ 151 h 212"/>
                <a:gd name="T38" fmla="*/ 55 w 203"/>
                <a:gd name="T39" fmla="*/ 146 h 212"/>
                <a:gd name="T40" fmla="*/ 55 w 203"/>
                <a:gd name="T41" fmla="*/ 126 h 212"/>
                <a:gd name="T42" fmla="*/ 36 w 203"/>
                <a:gd name="T43" fmla="*/ 121 h 212"/>
                <a:gd name="T44" fmla="*/ 55 w 203"/>
                <a:gd name="T45" fmla="*/ 121 h 212"/>
                <a:gd name="T46" fmla="*/ 97 w 203"/>
                <a:gd name="T47" fmla="*/ 44 h 212"/>
                <a:gd name="T48" fmla="*/ 97 w 203"/>
                <a:gd name="T49" fmla="*/ 157 h 212"/>
                <a:gd name="T50" fmla="*/ 97 w 203"/>
                <a:gd name="T51" fmla="*/ 127 h 212"/>
                <a:gd name="T52" fmla="*/ 68 w 203"/>
                <a:gd name="T53" fmla="*/ 119 h 212"/>
                <a:gd name="T54" fmla="*/ 97 w 203"/>
                <a:gd name="T55" fmla="*/ 119 h 212"/>
                <a:gd name="T56" fmla="*/ 68 w 203"/>
                <a:gd name="T57" fmla="*/ 52 h 212"/>
                <a:gd name="T58" fmla="*/ 103 w 203"/>
                <a:gd name="T59" fmla="*/ 15 h 212"/>
                <a:gd name="T60" fmla="*/ 103 w 203"/>
                <a:gd name="T61" fmla="*/ 44 h 212"/>
                <a:gd name="T62" fmla="*/ 104 w 203"/>
                <a:gd name="T63" fmla="*/ 157 h 212"/>
                <a:gd name="T64" fmla="*/ 133 w 203"/>
                <a:gd name="T65" fmla="*/ 157 h 212"/>
                <a:gd name="T66" fmla="*/ 104 w 203"/>
                <a:gd name="T67" fmla="*/ 89 h 212"/>
                <a:gd name="T68" fmla="*/ 133 w 203"/>
                <a:gd name="T69" fmla="*/ 81 h 212"/>
                <a:gd name="T70" fmla="*/ 133 w 203"/>
                <a:gd name="T71" fmla="*/ 52 h 212"/>
                <a:gd name="T72" fmla="*/ 167 w 203"/>
                <a:gd name="T73" fmla="*/ 77 h 212"/>
                <a:gd name="T74" fmla="*/ 148 w 203"/>
                <a:gd name="T75" fmla="*/ 77 h 212"/>
                <a:gd name="T76" fmla="*/ 148 w 203"/>
                <a:gd name="T77" fmla="*/ 151 h 212"/>
                <a:gd name="T78" fmla="*/ 167 w 203"/>
                <a:gd name="T79" fmla="*/ 146 h 212"/>
                <a:gd name="T80" fmla="*/ 167 w 203"/>
                <a:gd name="T81" fmla="*/ 126 h 212"/>
                <a:gd name="T82" fmla="*/ 148 w 203"/>
                <a:gd name="T83" fmla="*/ 121 h 212"/>
                <a:gd name="T84" fmla="*/ 167 w 203"/>
                <a:gd name="T85" fmla="*/ 121 h 212"/>
                <a:gd name="T86" fmla="*/ 191 w 203"/>
                <a:gd name="T87" fmla="*/ 97 h 212"/>
                <a:gd name="T88" fmla="*/ 191 w 203"/>
                <a:gd name="T89" fmla="*/ 171 h 212"/>
                <a:gd name="T90" fmla="*/ 191 w 203"/>
                <a:gd name="T91" fmla="*/ 151 h 212"/>
                <a:gd name="T92" fmla="*/ 172 w 203"/>
                <a:gd name="T93" fmla="*/ 146 h 212"/>
                <a:gd name="T94" fmla="*/ 191 w 203"/>
                <a:gd name="T95" fmla="*/ 146 h 212"/>
                <a:gd name="T96" fmla="*/ 172 w 203"/>
                <a:gd name="T97" fmla="*/ 1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" h="212">
                  <a:moveTo>
                    <a:pt x="203" y="198"/>
                  </a:moveTo>
                  <a:lnTo>
                    <a:pt x="198" y="198"/>
                  </a:lnTo>
                  <a:lnTo>
                    <a:pt x="198" y="67"/>
                  </a:lnTo>
                  <a:lnTo>
                    <a:pt x="190" y="67"/>
                  </a:lnTo>
                  <a:lnTo>
                    <a:pt x="190" y="67"/>
                  </a:lnTo>
                  <a:lnTo>
                    <a:pt x="147" y="67"/>
                  </a:lnTo>
                  <a:lnTo>
                    <a:pt x="147" y="67"/>
                  </a:lnTo>
                  <a:lnTo>
                    <a:pt x="144" y="67"/>
                  </a:lnTo>
                  <a:lnTo>
                    <a:pt x="144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57" y="67"/>
                  </a:lnTo>
                  <a:lnTo>
                    <a:pt x="55" y="67"/>
                  </a:lnTo>
                  <a:lnTo>
                    <a:pt x="55" y="67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5" y="67"/>
                  </a:lnTo>
                  <a:lnTo>
                    <a:pt x="5" y="198"/>
                  </a:lnTo>
                  <a:lnTo>
                    <a:pt x="0" y="198"/>
                  </a:lnTo>
                  <a:lnTo>
                    <a:pt x="0" y="212"/>
                  </a:lnTo>
                  <a:lnTo>
                    <a:pt x="85" y="212"/>
                  </a:lnTo>
                  <a:lnTo>
                    <a:pt x="85" y="167"/>
                  </a:lnTo>
                  <a:lnTo>
                    <a:pt x="116" y="167"/>
                  </a:lnTo>
                  <a:lnTo>
                    <a:pt x="116" y="212"/>
                  </a:lnTo>
                  <a:lnTo>
                    <a:pt x="203" y="212"/>
                  </a:lnTo>
                  <a:lnTo>
                    <a:pt x="203" y="198"/>
                  </a:lnTo>
                  <a:close/>
                  <a:moveTo>
                    <a:pt x="12" y="77"/>
                  </a:moveTo>
                  <a:lnTo>
                    <a:pt x="31" y="77"/>
                  </a:lnTo>
                  <a:lnTo>
                    <a:pt x="31" y="97"/>
                  </a:lnTo>
                  <a:lnTo>
                    <a:pt x="12" y="97"/>
                  </a:lnTo>
                  <a:lnTo>
                    <a:pt x="12" y="77"/>
                  </a:lnTo>
                  <a:close/>
                  <a:moveTo>
                    <a:pt x="32" y="171"/>
                  </a:moveTo>
                  <a:lnTo>
                    <a:pt x="12" y="171"/>
                  </a:lnTo>
                  <a:lnTo>
                    <a:pt x="12" y="151"/>
                  </a:lnTo>
                  <a:lnTo>
                    <a:pt x="32" y="151"/>
                  </a:lnTo>
                  <a:lnTo>
                    <a:pt x="32" y="171"/>
                  </a:lnTo>
                  <a:close/>
                  <a:moveTo>
                    <a:pt x="32" y="146"/>
                  </a:moveTo>
                  <a:lnTo>
                    <a:pt x="12" y="146"/>
                  </a:lnTo>
                  <a:lnTo>
                    <a:pt x="12" y="126"/>
                  </a:lnTo>
                  <a:lnTo>
                    <a:pt x="32" y="126"/>
                  </a:lnTo>
                  <a:lnTo>
                    <a:pt x="32" y="146"/>
                  </a:lnTo>
                  <a:close/>
                  <a:moveTo>
                    <a:pt x="32" y="121"/>
                  </a:moveTo>
                  <a:lnTo>
                    <a:pt x="12" y="121"/>
                  </a:lnTo>
                  <a:lnTo>
                    <a:pt x="12" y="101"/>
                  </a:lnTo>
                  <a:lnTo>
                    <a:pt x="32" y="101"/>
                  </a:lnTo>
                  <a:lnTo>
                    <a:pt x="32" y="121"/>
                  </a:lnTo>
                  <a:close/>
                  <a:moveTo>
                    <a:pt x="36" y="77"/>
                  </a:moveTo>
                  <a:lnTo>
                    <a:pt x="55" y="77"/>
                  </a:lnTo>
                  <a:lnTo>
                    <a:pt x="55" y="97"/>
                  </a:lnTo>
                  <a:lnTo>
                    <a:pt x="36" y="97"/>
                  </a:lnTo>
                  <a:lnTo>
                    <a:pt x="36" y="77"/>
                  </a:lnTo>
                  <a:close/>
                  <a:moveTo>
                    <a:pt x="55" y="171"/>
                  </a:moveTo>
                  <a:lnTo>
                    <a:pt x="36" y="171"/>
                  </a:lnTo>
                  <a:lnTo>
                    <a:pt x="36" y="151"/>
                  </a:lnTo>
                  <a:lnTo>
                    <a:pt x="55" y="151"/>
                  </a:lnTo>
                  <a:lnTo>
                    <a:pt x="55" y="171"/>
                  </a:lnTo>
                  <a:close/>
                  <a:moveTo>
                    <a:pt x="55" y="146"/>
                  </a:moveTo>
                  <a:lnTo>
                    <a:pt x="36" y="146"/>
                  </a:lnTo>
                  <a:lnTo>
                    <a:pt x="36" y="126"/>
                  </a:lnTo>
                  <a:lnTo>
                    <a:pt x="55" y="126"/>
                  </a:lnTo>
                  <a:lnTo>
                    <a:pt x="55" y="146"/>
                  </a:lnTo>
                  <a:close/>
                  <a:moveTo>
                    <a:pt x="55" y="121"/>
                  </a:moveTo>
                  <a:lnTo>
                    <a:pt x="36" y="121"/>
                  </a:lnTo>
                  <a:lnTo>
                    <a:pt x="36" y="101"/>
                  </a:lnTo>
                  <a:lnTo>
                    <a:pt x="55" y="101"/>
                  </a:lnTo>
                  <a:lnTo>
                    <a:pt x="55" y="121"/>
                  </a:lnTo>
                  <a:close/>
                  <a:moveTo>
                    <a:pt x="67" y="15"/>
                  </a:moveTo>
                  <a:lnTo>
                    <a:pt x="97" y="15"/>
                  </a:lnTo>
                  <a:lnTo>
                    <a:pt x="97" y="44"/>
                  </a:lnTo>
                  <a:lnTo>
                    <a:pt x="67" y="44"/>
                  </a:lnTo>
                  <a:lnTo>
                    <a:pt x="67" y="15"/>
                  </a:lnTo>
                  <a:close/>
                  <a:moveTo>
                    <a:pt x="97" y="157"/>
                  </a:moveTo>
                  <a:lnTo>
                    <a:pt x="68" y="157"/>
                  </a:lnTo>
                  <a:lnTo>
                    <a:pt x="68" y="127"/>
                  </a:lnTo>
                  <a:lnTo>
                    <a:pt x="97" y="127"/>
                  </a:lnTo>
                  <a:lnTo>
                    <a:pt x="97" y="157"/>
                  </a:lnTo>
                  <a:close/>
                  <a:moveTo>
                    <a:pt x="97" y="119"/>
                  </a:moveTo>
                  <a:lnTo>
                    <a:pt x="68" y="119"/>
                  </a:lnTo>
                  <a:lnTo>
                    <a:pt x="68" y="89"/>
                  </a:lnTo>
                  <a:lnTo>
                    <a:pt x="97" y="89"/>
                  </a:lnTo>
                  <a:lnTo>
                    <a:pt x="97" y="119"/>
                  </a:lnTo>
                  <a:close/>
                  <a:moveTo>
                    <a:pt x="97" y="81"/>
                  </a:moveTo>
                  <a:lnTo>
                    <a:pt x="68" y="81"/>
                  </a:lnTo>
                  <a:lnTo>
                    <a:pt x="68" y="52"/>
                  </a:lnTo>
                  <a:lnTo>
                    <a:pt x="97" y="52"/>
                  </a:lnTo>
                  <a:lnTo>
                    <a:pt x="97" y="81"/>
                  </a:lnTo>
                  <a:close/>
                  <a:moveTo>
                    <a:pt x="103" y="15"/>
                  </a:moveTo>
                  <a:lnTo>
                    <a:pt x="133" y="15"/>
                  </a:lnTo>
                  <a:lnTo>
                    <a:pt x="133" y="44"/>
                  </a:lnTo>
                  <a:lnTo>
                    <a:pt x="103" y="44"/>
                  </a:lnTo>
                  <a:lnTo>
                    <a:pt x="103" y="15"/>
                  </a:lnTo>
                  <a:close/>
                  <a:moveTo>
                    <a:pt x="133" y="157"/>
                  </a:moveTo>
                  <a:lnTo>
                    <a:pt x="104" y="157"/>
                  </a:lnTo>
                  <a:lnTo>
                    <a:pt x="104" y="127"/>
                  </a:lnTo>
                  <a:lnTo>
                    <a:pt x="133" y="127"/>
                  </a:lnTo>
                  <a:lnTo>
                    <a:pt x="133" y="157"/>
                  </a:lnTo>
                  <a:close/>
                  <a:moveTo>
                    <a:pt x="133" y="119"/>
                  </a:moveTo>
                  <a:lnTo>
                    <a:pt x="104" y="119"/>
                  </a:lnTo>
                  <a:lnTo>
                    <a:pt x="104" y="89"/>
                  </a:lnTo>
                  <a:lnTo>
                    <a:pt x="133" y="89"/>
                  </a:lnTo>
                  <a:lnTo>
                    <a:pt x="133" y="119"/>
                  </a:lnTo>
                  <a:close/>
                  <a:moveTo>
                    <a:pt x="133" y="81"/>
                  </a:moveTo>
                  <a:lnTo>
                    <a:pt x="104" y="81"/>
                  </a:lnTo>
                  <a:lnTo>
                    <a:pt x="104" y="52"/>
                  </a:lnTo>
                  <a:lnTo>
                    <a:pt x="133" y="52"/>
                  </a:lnTo>
                  <a:lnTo>
                    <a:pt x="133" y="81"/>
                  </a:lnTo>
                  <a:close/>
                  <a:moveTo>
                    <a:pt x="148" y="77"/>
                  </a:moveTo>
                  <a:lnTo>
                    <a:pt x="167" y="77"/>
                  </a:lnTo>
                  <a:lnTo>
                    <a:pt x="167" y="97"/>
                  </a:lnTo>
                  <a:lnTo>
                    <a:pt x="148" y="97"/>
                  </a:lnTo>
                  <a:lnTo>
                    <a:pt x="148" y="77"/>
                  </a:lnTo>
                  <a:close/>
                  <a:moveTo>
                    <a:pt x="167" y="171"/>
                  </a:moveTo>
                  <a:lnTo>
                    <a:pt x="148" y="171"/>
                  </a:lnTo>
                  <a:lnTo>
                    <a:pt x="148" y="151"/>
                  </a:lnTo>
                  <a:lnTo>
                    <a:pt x="167" y="151"/>
                  </a:lnTo>
                  <a:lnTo>
                    <a:pt x="167" y="171"/>
                  </a:lnTo>
                  <a:close/>
                  <a:moveTo>
                    <a:pt x="167" y="146"/>
                  </a:moveTo>
                  <a:lnTo>
                    <a:pt x="148" y="146"/>
                  </a:lnTo>
                  <a:lnTo>
                    <a:pt x="148" y="126"/>
                  </a:lnTo>
                  <a:lnTo>
                    <a:pt x="167" y="126"/>
                  </a:lnTo>
                  <a:lnTo>
                    <a:pt x="167" y="146"/>
                  </a:lnTo>
                  <a:close/>
                  <a:moveTo>
                    <a:pt x="167" y="121"/>
                  </a:moveTo>
                  <a:lnTo>
                    <a:pt x="148" y="121"/>
                  </a:lnTo>
                  <a:lnTo>
                    <a:pt x="148" y="101"/>
                  </a:lnTo>
                  <a:lnTo>
                    <a:pt x="167" y="101"/>
                  </a:lnTo>
                  <a:lnTo>
                    <a:pt x="167" y="121"/>
                  </a:lnTo>
                  <a:close/>
                  <a:moveTo>
                    <a:pt x="171" y="77"/>
                  </a:moveTo>
                  <a:lnTo>
                    <a:pt x="191" y="77"/>
                  </a:lnTo>
                  <a:lnTo>
                    <a:pt x="191" y="97"/>
                  </a:lnTo>
                  <a:lnTo>
                    <a:pt x="171" y="97"/>
                  </a:lnTo>
                  <a:lnTo>
                    <a:pt x="171" y="77"/>
                  </a:lnTo>
                  <a:close/>
                  <a:moveTo>
                    <a:pt x="191" y="171"/>
                  </a:moveTo>
                  <a:lnTo>
                    <a:pt x="172" y="171"/>
                  </a:lnTo>
                  <a:lnTo>
                    <a:pt x="172" y="151"/>
                  </a:lnTo>
                  <a:lnTo>
                    <a:pt x="191" y="151"/>
                  </a:lnTo>
                  <a:lnTo>
                    <a:pt x="191" y="171"/>
                  </a:lnTo>
                  <a:close/>
                  <a:moveTo>
                    <a:pt x="191" y="146"/>
                  </a:moveTo>
                  <a:lnTo>
                    <a:pt x="172" y="146"/>
                  </a:lnTo>
                  <a:lnTo>
                    <a:pt x="172" y="126"/>
                  </a:lnTo>
                  <a:lnTo>
                    <a:pt x="191" y="126"/>
                  </a:lnTo>
                  <a:lnTo>
                    <a:pt x="191" y="146"/>
                  </a:lnTo>
                  <a:close/>
                  <a:moveTo>
                    <a:pt x="191" y="121"/>
                  </a:moveTo>
                  <a:lnTo>
                    <a:pt x="172" y="121"/>
                  </a:lnTo>
                  <a:lnTo>
                    <a:pt x="172" y="101"/>
                  </a:lnTo>
                  <a:lnTo>
                    <a:pt x="191" y="101"/>
                  </a:lnTo>
                  <a:lnTo>
                    <a:pt x="191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11487150" y="3643313"/>
              <a:ext cx="4921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098260" y="4500158"/>
            <a:ext cx="783392" cy="682613"/>
            <a:chOff x="12061825" y="339725"/>
            <a:chExt cx="1851026" cy="1612900"/>
          </a:xfrm>
          <a:solidFill>
            <a:schemeClr val="bg1">
              <a:lumMod val="95000"/>
            </a:schemeClr>
          </a:solidFill>
        </p:grpSpPr>
        <p:sp>
          <p:nvSpPr>
            <p:cNvPr id="144" name="Oval 32"/>
            <p:cNvSpPr>
              <a:spLocks noChangeArrowheads="1"/>
            </p:cNvSpPr>
            <p:nvPr/>
          </p:nvSpPr>
          <p:spPr bwMode="auto">
            <a:xfrm>
              <a:off x="12579350" y="1585913"/>
              <a:ext cx="287338" cy="2905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/>
            </p:cNvSpPr>
            <p:nvPr/>
          </p:nvSpPr>
          <p:spPr bwMode="auto">
            <a:xfrm>
              <a:off x="12061825" y="339725"/>
              <a:ext cx="1779588" cy="1196975"/>
            </a:xfrm>
            <a:custGeom>
              <a:avLst/>
              <a:gdLst>
                <a:gd name="T0" fmla="*/ 197 w 557"/>
                <a:gd name="T1" fmla="*/ 318 h 371"/>
                <a:gd name="T2" fmla="*/ 190 w 557"/>
                <a:gd name="T3" fmla="*/ 266 h 371"/>
                <a:gd name="T4" fmla="*/ 392 w 557"/>
                <a:gd name="T5" fmla="*/ 266 h 371"/>
                <a:gd name="T6" fmla="*/ 389 w 557"/>
                <a:gd name="T7" fmla="*/ 245 h 371"/>
                <a:gd name="T8" fmla="*/ 389 w 557"/>
                <a:gd name="T9" fmla="*/ 239 h 371"/>
                <a:gd name="T10" fmla="*/ 187 w 557"/>
                <a:gd name="T11" fmla="*/ 239 h 371"/>
                <a:gd name="T12" fmla="*/ 180 w 557"/>
                <a:gd name="T13" fmla="*/ 186 h 371"/>
                <a:gd name="T14" fmla="*/ 391 w 557"/>
                <a:gd name="T15" fmla="*/ 186 h 371"/>
                <a:gd name="T16" fmla="*/ 419 w 557"/>
                <a:gd name="T17" fmla="*/ 186 h 371"/>
                <a:gd name="T18" fmla="*/ 463 w 557"/>
                <a:gd name="T19" fmla="*/ 171 h 371"/>
                <a:gd name="T20" fmla="*/ 531 w 557"/>
                <a:gd name="T21" fmla="*/ 214 h 371"/>
                <a:gd name="T22" fmla="*/ 541 w 557"/>
                <a:gd name="T23" fmla="*/ 183 h 371"/>
                <a:gd name="T24" fmla="*/ 516 w 557"/>
                <a:gd name="T25" fmla="*/ 141 h 371"/>
                <a:gd name="T26" fmla="*/ 431 w 557"/>
                <a:gd name="T27" fmla="*/ 141 h 371"/>
                <a:gd name="T28" fmla="*/ 391 w 557"/>
                <a:gd name="T29" fmla="*/ 141 h 371"/>
                <a:gd name="T30" fmla="*/ 175 w 557"/>
                <a:gd name="T31" fmla="*/ 141 h 371"/>
                <a:gd name="T32" fmla="*/ 167 w 557"/>
                <a:gd name="T33" fmla="*/ 82 h 371"/>
                <a:gd name="T34" fmla="*/ 138 w 557"/>
                <a:gd name="T35" fmla="*/ 55 h 371"/>
                <a:gd name="T36" fmla="*/ 67 w 557"/>
                <a:gd name="T37" fmla="*/ 16 h 371"/>
                <a:gd name="T38" fmla="*/ 38 w 557"/>
                <a:gd name="T39" fmla="*/ 0 h 371"/>
                <a:gd name="T40" fmla="*/ 29 w 557"/>
                <a:gd name="T41" fmla="*/ 0 h 371"/>
                <a:gd name="T42" fmla="*/ 0 w 557"/>
                <a:gd name="T43" fmla="*/ 26 h 371"/>
                <a:gd name="T44" fmla="*/ 29 w 557"/>
                <a:gd name="T45" fmla="*/ 51 h 371"/>
                <a:gd name="T46" fmla="*/ 38 w 557"/>
                <a:gd name="T47" fmla="*/ 51 h 371"/>
                <a:gd name="T48" fmla="*/ 56 w 557"/>
                <a:gd name="T49" fmla="*/ 45 h 371"/>
                <a:gd name="T50" fmla="*/ 105 w 557"/>
                <a:gd name="T51" fmla="*/ 83 h 371"/>
                <a:gd name="T52" fmla="*/ 120 w 557"/>
                <a:gd name="T53" fmla="*/ 106 h 371"/>
                <a:gd name="T54" fmla="*/ 151 w 557"/>
                <a:gd name="T55" fmla="*/ 341 h 371"/>
                <a:gd name="T56" fmla="*/ 180 w 557"/>
                <a:gd name="T57" fmla="*/ 371 h 371"/>
                <a:gd name="T58" fmla="*/ 322 w 557"/>
                <a:gd name="T59" fmla="*/ 371 h 371"/>
                <a:gd name="T60" fmla="*/ 322 w 557"/>
                <a:gd name="T61" fmla="*/ 357 h 371"/>
                <a:gd name="T62" fmla="*/ 333 w 557"/>
                <a:gd name="T63" fmla="*/ 318 h 371"/>
                <a:gd name="T64" fmla="*/ 197 w 557"/>
                <a:gd name="T65" fmla="*/ 31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7" h="371">
                  <a:moveTo>
                    <a:pt x="197" y="318"/>
                  </a:moveTo>
                  <a:cubicBezTo>
                    <a:pt x="190" y="266"/>
                    <a:pt x="190" y="266"/>
                    <a:pt x="190" y="266"/>
                  </a:cubicBezTo>
                  <a:cubicBezTo>
                    <a:pt x="392" y="266"/>
                    <a:pt x="392" y="266"/>
                    <a:pt x="392" y="266"/>
                  </a:cubicBezTo>
                  <a:cubicBezTo>
                    <a:pt x="390" y="259"/>
                    <a:pt x="389" y="252"/>
                    <a:pt x="389" y="245"/>
                  </a:cubicBezTo>
                  <a:cubicBezTo>
                    <a:pt x="389" y="243"/>
                    <a:pt x="389" y="241"/>
                    <a:pt x="389" y="239"/>
                  </a:cubicBezTo>
                  <a:cubicBezTo>
                    <a:pt x="187" y="239"/>
                    <a:pt x="187" y="239"/>
                    <a:pt x="187" y="239"/>
                  </a:cubicBezTo>
                  <a:cubicBezTo>
                    <a:pt x="180" y="186"/>
                    <a:pt x="180" y="186"/>
                    <a:pt x="180" y="186"/>
                  </a:cubicBezTo>
                  <a:cubicBezTo>
                    <a:pt x="391" y="186"/>
                    <a:pt x="391" y="186"/>
                    <a:pt x="391" y="186"/>
                  </a:cubicBezTo>
                  <a:cubicBezTo>
                    <a:pt x="419" y="186"/>
                    <a:pt x="419" y="186"/>
                    <a:pt x="419" y="186"/>
                  </a:cubicBezTo>
                  <a:cubicBezTo>
                    <a:pt x="431" y="176"/>
                    <a:pt x="447" y="171"/>
                    <a:pt x="463" y="171"/>
                  </a:cubicBezTo>
                  <a:cubicBezTo>
                    <a:pt x="493" y="171"/>
                    <a:pt x="519" y="189"/>
                    <a:pt x="531" y="214"/>
                  </a:cubicBezTo>
                  <a:cubicBezTo>
                    <a:pt x="541" y="183"/>
                    <a:pt x="541" y="183"/>
                    <a:pt x="541" y="183"/>
                  </a:cubicBezTo>
                  <a:cubicBezTo>
                    <a:pt x="541" y="183"/>
                    <a:pt x="557" y="141"/>
                    <a:pt x="516" y="141"/>
                  </a:cubicBezTo>
                  <a:cubicBezTo>
                    <a:pt x="459" y="141"/>
                    <a:pt x="431" y="141"/>
                    <a:pt x="431" y="141"/>
                  </a:cubicBezTo>
                  <a:cubicBezTo>
                    <a:pt x="391" y="141"/>
                    <a:pt x="391" y="141"/>
                    <a:pt x="391" y="141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5" y="141"/>
                    <a:pt x="170" y="99"/>
                    <a:pt x="167" y="82"/>
                  </a:cubicBezTo>
                  <a:cubicBezTo>
                    <a:pt x="165" y="65"/>
                    <a:pt x="138" y="55"/>
                    <a:pt x="138" y="55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1" y="11"/>
                    <a:pt x="52" y="0"/>
                    <a:pt x="3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6"/>
                  </a:cubicBezTo>
                  <a:cubicBezTo>
                    <a:pt x="0" y="40"/>
                    <a:pt x="13" y="51"/>
                    <a:pt x="29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1"/>
                    <a:pt x="51" y="49"/>
                    <a:pt x="56" y="45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19" y="93"/>
                    <a:pt x="120" y="106"/>
                  </a:cubicBezTo>
                  <a:cubicBezTo>
                    <a:pt x="122" y="119"/>
                    <a:pt x="151" y="341"/>
                    <a:pt x="151" y="341"/>
                  </a:cubicBezTo>
                  <a:cubicBezTo>
                    <a:pt x="151" y="341"/>
                    <a:pt x="153" y="371"/>
                    <a:pt x="180" y="371"/>
                  </a:cubicBezTo>
                  <a:cubicBezTo>
                    <a:pt x="194" y="371"/>
                    <a:pt x="258" y="371"/>
                    <a:pt x="322" y="371"/>
                  </a:cubicBezTo>
                  <a:cubicBezTo>
                    <a:pt x="322" y="357"/>
                    <a:pt x="322" y="357"/>
                    <a:pt x="322" y="357"/>
                  </a:cubicBezTo>
                  <a:cubicBezTo>
                    <a:pt x="322" y="356"/>
                    <a:pt x="321" y="337"/>
                    <a:pt x="333" y="318"/>
                  </a:cubicBezTo>
                  <a:lnTo>
                    <a:pt x="197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 noEditPoints="1"/>
            </p:cNvSpPr>
            <p:nvPr/>
          </p:nvSpPr>
          <p:spPr bwMode="auto">
            <a:xfrm>
              <a:off x="13168313" y="1330325"/>
              <a:ext cx="744538" cy="622300"/>
            </a:xfrm>
            <a:custGeom>
              <a:avLst/>
              <a:gdLst>
                <a:gd name="T0" fmla="*/ 167 w 233"/>
                <a:gd name="T1" fmla="*/ 0 h 193"/>
                <a:gd name="T2" fmla="*/ 129 w 233"/>
                <a:gd name="T3" fmla="*/ 0 h 193"/>
                <a:gd name="T4" fmla="*/ 126 w 233"/>
                <a:gd name="T5" fmla="*/ 20 h 193"/>
                <a:gd name="T6" fmla="*/ 110 w 233"/>
                <a:gd name="T7" fmla="*/ 21 h 193"/>
                <a:gd name="T8" fmla="*/ 106 w 233"/>
                <a:gd name="T9" fmla="*/ 0 h 193"/>
                <a:gd name="T10" fmla="*/ 69 w 233"/>
                <a:gd name="T11" fmla="*/ 0 h 193"/>
                <a:gd name="T12" fmla="*/ 2 w 233"/>
                <a:gd name="T13" fmla="*/ 53 h 193"/>
                <a:gd name="T14" fmla="*/ 2 w 233"/>
                <a:gd name="T15" fmla="*/ 172 h 193"/>
                <a:gd name="T16" fmla="*/ 2 w 233"/>
                <a:gd name="T17" fmla="*/ 172 h 193"/>
                <a:gd name="T18" fmla="*/ 2 w 233"/>
                <a:gd name="T19" fmla="*/ 173 h 193"/>
                <a:gd name="T20" fmla="*/ 23 w 233"/>
                <a:gd name="T21" fmla="*/ 193 h 193"/>
                <a:gd name="T22" fmla="*/ 43 w 233"/>
                <a:gd name="T23" fmla="*/ 173 h 193"/>
                <a:gd name="T24" fmla="*/ 43 w 233"/>
                <a:gd name="T25" fmla="*/ 172 h 193"/>
                <a:gd name="T26" fmla="*/ 43 w 233"/>
                <a:gd name="T27" fmla="*/ 172 h 193"/>
                <a:gd name="T28" fmla="*/ 43 w 233"/>
                <a:gd name="T29" fmla="*/ 62 h 193"/>
                <a:gd name="T30" fmla="*/ 56 w 233"/>
                <a:gd name="T31" fmla="*/ 62 h 193"/>
                <a:gd name="T32" fmla="*/ 56 w 233"/>
                <a:gd name="T33" fmla="*/ 182 h 193"/>
                <a:gd name="T34" fmla="*/ 179 w 233"/>
                <a:gd name="T35" fmla="*/ 184 h 193"/>
                <a:gd name="T36" fmla="*/ 179 w 233"/>
                <a:gd name="T37" fmla="*/ 61 h 193"/>
                <a:gd name="T38" fmla="*/ 192 w 233"/>
                <a:gd name="T39" fmla="*/ 61 h 193"/>
                <a:gd name="T40" fmla="*/ 192 w 233"/>
                <a:gd name="T41" fmla="*/ 172 h 193"/>
                <a:gd name="T42" fmla="*/ 192 w 233"/>
                <a:gd name="T43" fmla="*/ 172 h 193"/>
                <a:gd name="T44" fmla="*/ 192 w 233"/>
                <a:gd name="T45" fmla="*/ 172 h 193"/>
                <a:gd name="T46" fmla="*/ 212 w 233"/>
                <a:gd name="T47" fmla="*/ 193 h 193"/>
                <a:gd name="T48" fmla="*/ 233 w 233"/>
                <a:gd name="T49" fmla="*/ 172 h 193"/>
                <a:gd name="T50" fmla="*/ 233 w 233"/>
                <a:gd name="T51" fmla="*/ 172 h 193"/>
                <a:gd name="T52" fmla="*/ 233 w 233"/>
                <a:gd name="T53" fmla="*/ 53 h 193"/>
                <a:gd name="T54" fmla="*/ 167 w 233"/>
                <a:gd name="T55" fmla="*/ 0 h 193"/>
                <a:gd name="T56" fmla="*/ 118 w 233"/>
                <a:gd name="T57" fmla="*/ 137 h 193"/>
                <a:gd name="T58" fmla="*/ 105 w 233"/>
                <a:gd name="T59" fmla="*/ 120 h 193"/>
                <a:gd name="T60" fmla="*/ 111 w 233"/>
                <a:gd name="T61" fmla="*/ 32 h 193"/>
                <a:gd name="T62" fmla="*/ 124 w 233"/>
                <a:gd name="T63" fmla="*/ 32 h 193"/>
                <a:gd name="T64" fmla="*/ 124 w 233"/>
                <a:gd name="T65" fmla="*/ 33 h 193"/>
                <a:gd name="T66" fmla="*/ 127 w 233"/>
                <a:gd name="T67" fmla="*/ 76 h 193"/>
                <a:gd name="T68" fmla="*/ 131 w 233"/>
                <a:gd name="T69" fmla="*/ 120 h 193"/>
                <a:gd name="T70" fmla="*/ 118 w 233"/>
                <a:gd name="T71" fmla="*/ 13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3" h="193">
                  <a:moveTo>
                    <a:pt x="167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33" y="4"/>
                    <a:pt x="128" y="14"/>
                    <a:pt x="126" y="20"/>
                  </a:cubicBezTo>
                  <a:cubicBezTo>
                    <a:pt x="120" y="19"/>
                    <a:pt x="115" y="20"/>
                    <a:pt x="110" y="21"/>
                  </a:cubicBezTo>
                  <a:cubicBezTo>
                    <a:pt x="107" y="15"/>
                    <a:pt x="103" y="4"/>
                    <a:pt x="10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2"/>
                    <a:pt x="2" y="53"/>
                    <a:pt x="2" y="53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2" y="172"/>
                    <a:pt x="2" y="173"/>
                    <a:pt x="2" y="173"/>
                  </a:cubicBezTo>
                  <a:cubicBezTo>
                    <a:pt x="2" y="184"/>
                    <a:pt x="12" y="193"/>
                    <a:pt x="23" y="193"/>
                  </a:cubicBezTo>
                  <a:cubicBezTo>
                    <a:pt x="34" y="193"/>
                    <a:pt x="43" y="184"/>
                    <a:pt x="43" y="173"/>
                  </a:cubicBezTo>
                  <a:cubicBezTo>
                    <a:pt x="43" y="173"/>
                    <a:pt x="43" y="172"/>
                    <a:pt x="43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192" y="184"/>
                    <a:pt x="201" y="193"/>
                    <a:pt x="212" y="193"/>
                  </a:cubicBezTo>
                  <a:cubicBezTo>
                    <a:pt x="224" y="193"/>
                    <a:pt x="233" y="184"/>
                    <a:pt x="233" y="172"/>
                  </a:cubicBezTo>
                  <a:cubicBezTo>
                    <a:pt x="233" y="172"/>
                    <a:pt x="233" y="172"/>
                    <a:pt x="233" y="172"/>
                  </a:cubicBezTo>
                  <a:cubicBezTo>
                    <a:pt x="233" y="53"/>
                    <a:pt x="233" y="53"/>
                    <a:pt x="233" y="53"/>
                  </a:cubicBezTo>
                  <a:cubicBezTo>
                    <a:pt x="228" y="0"/>
                    <a:pt x="167" y="0"/>
                    <a:pt x="167" y="0"/>
                  </a:cubicBezTo>
                  <a:close/>
                  <a:moveTo>
                    <a:pt x="118" y="137"/>
                  </a:moveTo>
                  <a:cubicBezTo>
                    <a:pt x="105" y="120"/>
                    <a:pt x="105" y="120"/>
                    <a:pt x="105" y="120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5" y="31"/>
                    <a:pt x="120" y="31"/>
                    <a:pt x="124" y="32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31" y="120"/>
                    <a:pt x="131" y="120"/>
                    <a:pt x="131" y="120"/>
                  </a:cubicBezTo>
                  <a:lnTo>
                    <a:pt x="118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/>
            </p:cNvSpPr>
            <p:nvPr/>
          </p:nvSpPr>
          <p:spPr bwMode="auto">
            <a:xfrm>
              <a:off x="13398500" y="968375"/>
              <a:ext cx="315913" cy="314325"/>
            </a:xfrm>
            <a:custGeom>
              <a:avLst/>
              <a:gdLst>
                <a:gd name="T0" fmla="*/ 96 w 99"/>
                <a:gd name="T1" fmla="*/ 56 h 97"/>
                <a:gd name="T2" fmla="*/ 99 w 99"/>
                <a:gd name="T3" fmla="*/ 53 h 97"/>
                <a:gd name="T4" fmla="*/ 99 w 99"/>
                <a:gd name="T5" fmla="*/ 35 h 97"/>
                <a:gd name="T6" fmla="*/ 96 w 99"/>
                <a:gd name="T7" fmla="*/ 32 h 97"/>
                <a:gd name="T8" fmla="*/ 94 w 99"/>
                <a:gd name="T9" fmla="*/ 33 h 97"/>
                <a:gd name="T10" fmla="*/ 48 w 99"/>
                <a:gd name="T11" fmla="*/ 0 h 97"/>
                <a:gd name="T12" fmla="*/ 0 w 99"/>
                <a:gd name="T13" fmla="*/ 48 h 97"/>
                <a:gd name="T14" fmla="*/ 48 w 99"/>
                <a:gd name="T15" fmla="*/ 97 h 97"/>
                <a:gd name="T16" fmla="*/ 94 w 99"/>
                <a:gd name="T17" fmla="*/ 63 h 97"/>
                <a:gd name="T18" fmla="*/ 51 w 99"/>
                <a:gd name="T19" fmla="*/ 86 h 97"/>
                <a:gd name="T20" fmla="*/ 50 w 99"/>
                <a:gd name="T21" fmla="*/ 79 h 97"/>
                <a:gd name="T22" fmla="*/ 94 w 99"/>
                <a:gd name="T23" fmla="*/ 52 h 97"/>
                <a:gd name="T24" fmla="*/ 94 w 99"/>
                <a:gd name="T25" fmla="*/ 53 h 97"/>
                <a:gd name="T26" fmla="*/ 96 w 99"/>
                <a:gd name="T27" fmla="*/ 5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97">
                  <a:moveTo>
                    <a:pt x="96" y="56"/>
                  </a:moveTo>
                  <a:cubicBezTo>
                    <a:pt x="98" y="56"/>
                    <a:pt x="99" y="54"/>
                    <a:pt x="99" y="53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3"/>
                    <a:pt x="98" y="32"/>
                    <a:pt x="96" y="32"/>
                  </a:cubicBezTo>
                  <a:cubicBezTo>
                    <a:pt x="95" y="32"/>
                    <a:pt x="95" y="33"/>
                    <a:pt x="94" y="33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5"/>
                    <a:pt x="22" y="97"/>
                    <a:pt x="48" y="97"/>
                  </a:cubicBezTo>
                  <a:cubicBezTo>
                    <a:pt x="70" y="97"/>
                    <a:pt x="88" y="83"/>
                    <a:pt x="94" y="63"/>
                  </a:cubicBezTo>
                  <a:cubicBezTo>
                    <a:pt x="80" y="80"/>
                    <a:pt x="53" y="85"/>
                    <a:pt x="51" y="86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84" y="72"/>
                    <a:pt x="94" y="5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4"/>
                    <a:pt x="95" y="56"/>
                    <a:pt x="9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35540" y="2267062"/>
            <a:ext cx="800460" cy="801547"/>
            <a:chOff x="1308101" y="3932238"/>
            <a:chExt cx="1166813" cy="1168400"/>
          </a:xfrm>
          <a:solidFill>
            <a:schemeClr val="bg1"/>
          </a:solidFill>
        </p:grpSpPr>
        <p:sp>
          <p:nvSpPr>
            <p:cNvPr id="152" name="Freeform 18"/>
            <p:cNvSpPr>
              <a:spLocks/>
            </p:cNvSpPr>
            <p:nvPr/>
          </p:nvSpPr>
          <p:spPr bwMode="auto">
            <a:xfrm>
              <a:off x="1706563" y="4124326"/>
              <a:ext cx="328613" cy="769938"/>
            </a:xfrm>
            <a:custGeom>
              <a:avLst/>
              <a:gdLst>
                <a:gd name="T0" fmla="*/ 108 w 207"/>
                <a:gd name="T1" fmla="*/ 2 h 485"/>
                <a:gd name="T2" fmla="*/ 116 w 207"/>
                <a:gd name="T3" fmla="*/ 8 h 485"/>
                <a:gd name="T4" fmla="*/ 116 w 207"/>
                <a:gd name="T5" fmla="*/ 65 h 485"/>
                <a:gd name="T6" fmla="*/ 169 w 207"/>
                <a:gd name="T7" fmla="*/ 90 h 485"/>
                <a:gd name="T8" fmla="*/ 171 w 207"/>
                <a:gd name="T9" fmla="*/ 90 h 485"/>
                <a:gd name="T10" fmla="*/ 173 w 207"/>
                <a:gd name="T11" fmla="*/ 103 h 485"/>
                <a:gd name="T12" fmla="*/ 173 w 207"/>
                <a:gd name="T13" fmla="*/ 94 h 485"/>
                <a:gd name="T14" fmla="*/ 184 w 207"/>
                <a:gd name="T15" fmla="*/ 109 h 485"/>
                <a:gd name="T16" fmla="*/ 196 w 207"/>
                <a:gd name="T17" fmla="*/ 155 h 485"/>
                <a:gd name="T18" fmla="*/ 193 w 207"/>
                <a:gd name="T19" fmla="*/ 164 h 485"/>
                <a:gd name="T20" fmla="*/ 185 w 207"/>
                <a:gd name="T21" fmla="*/ 167 h 485"/>
                <a:gd name="T22" fmla="*/ 176 w 207"/>
                <a:gd name="T23" fmla="*/ 164 h 485"/>
                <a:gd name="T24" fmla="*/ 174 w 207"/>
                <a:gd name="T25" fmla="*/ 155 h 485"/>
                <a:gd name="T26" fmla="*/ 154 w 207"/>
                <a:gd name="T27" fmla="*/ 107 h 485"/>
                <a:gd name="T28" fmla="*/ 132 w 207"/>
                <a:gd name="T29" fmla="*/ 92 h 485"/>
                <a:gd name="T30" fmla="*/ 79 w 207"/>
                <a:gd name="T31" fmla="*/ 92 h 485"/>
                <a:gd name="T32" fmla="*/ 57 w 207"/>
                <a:gd name="T33" fmla="*/ 107 h 485"/>
                <a:gd name="T34" fmla="*/ 37 w 207"/>
                <a:gd name="T35" fmla="*/ 155 h 485"/>
                <a:gd name="T36" fmla="*/ 57 w 207"/>
                <a:gd name="T37" fmla="*/ 204 h 485"/>
                <a:gd name="T38" fmla="*/ 79 w 207"/>
                <a:gd name="T39" fmla="*/ 219 h 485"/>
                <a:gd name="T40" fmla="*/ 105 w 207"/>
                <a:gd name="T41" fmla="*/ 224 h 485"/>
                <a:gd name="T42" fmla="*/ 156 w 207"/>
                <a:gd name="T43" fmla="*/ 239 h 485"/>
                <a:gd name="T44" fmla="*/ 176 w 207"/>
                <a:gd name="T45" fmla="*/ 254 h 485"/>
                <a:gd name="T46" fmla="*/ 204 w 207"/>
                <a:gd name="T47" fmla="*/ 299 h 485"/>
                <a:gd name="T48" fmla="*/ 204 w 207"/>
                <a:gd name="T49" fmla="*/ 355 h 485"/>
                <a:gd name="T50" fmla="*/ 176 w 207"/>
                <a:gd name="T51" fmla="*/ 400 h 485"/>
                <a:gd name="T52" fmla="*/ 160 w 207"/>
                <a:gd name="T53" fmla="*/ 415 h 485"/>
                <a:gd name="T54" fmla="*/ 116 w 207"/>
                <a:gd name="T55" fmla="*/ 430 h 485"/>
                <a:gd name="T56" fmla="*/ 114 w 207"/>
                <a:gd name="T57" fmla="*/ 477 h 485"/>
                <a:gd name="T58" fmla="*/ 108 w 207"/>
                <a:gd name="T59" fmla="*/ 485 h 485"/>
                <a:gd name="T60" fmla="*/ 99 w 207"/>
                <a:gd name="T61" fmla="*/ 485 h 485"/>
                <a:gd name="T62" fmla="*/ 94 w 207"/>
                <a:gd name="T63" fmla="*/ 477 h 485"/>
                <a:gd name="T64" fmla="*/ 92 w 207"/>
                <a:gd name="T65" fmla="*/ 430 h 485"/>
                <a:gd name="T66" fmla="*/ 48 w 207"/>
                <a:gd name="T67" fmla="*/ 415 h 485"/>
                <a:gd name="T68" fmla="*/ 31 w 207"/>
                <a:gd name="T69" fmla="*/ 400 h 485"/>
                <a:gd name="T70" fmla="*/ 15 w 207"/>
                <a:gd name="T71" fmla="*/ 380 h 485"/>
                <a:gd name="T72" fmla="*/ 0 w 207"/>
                <a:gd name="T73" fmla="*/ 327 h 485"/>
                <a:gd name="T74" fmla="*/ 4 w 207"/>
                <a:gd name="T75" fmla="*/ 320 h 485"/>
                <a:gd name="T76" fmla="*/ 11 w 207"/>
                <a:gd name="T77" fmla="*/ 316 h 485"/>
                <a:gd name="T78" fmla="*/ 20 w 207"/>
                <a:gd name="T79" fmla="*/ 320 h 485"/>
                <a:gd name="T80" fmla="*/ 24 w 207"/>
                <a:gd name="T81" fmla="*/ 327 h 485"/>
                <a:gd name="T82" fmla="*/ 35 w 207"/>
                <a:gd name="T83" fmla="*/ 367 h 485"/>
                <a:gd name="T84" fmla="*/ 46 w 207"/>
                <a:gd name="T85" fmla="*/ 384 h 485"/>
                <a:gd name="T86" fmla="*/ 83 w 207"/>
                <a:gd name="T87" fmla="*/ 406 h 485"/>
                <a:gd name="T88" fmla="*/ 125 w 207"/>
                <a:gd name="T89" fmla="*/ 406 h 485"/>
                <a:gd name="T90" fmla="*/ 162 w 207"/>
                <a:gd name="T91" fmla="*/ 384 h 485"/>
                <a:gd name="T92" fmla="*/ 173 w 207"/>
                <a:gd name="T93" fmla="*/ 367 h 485"/>
                <a:gd name="T94" fmla="*/ 184 w 207"/>
                <a:gd name="T95" fmla="*/ 327 h 485"/>
                <a:gd name="T96" fmla="*/ 173 w 207"/>
                <a:gd name="T97" fmla="*/ 287 h 485"/>
                <a:gd name="T98" fmla="*/ 160 w 207"/>
                <a:gd name="T99" fmla="*/ 270 h 485"/>
                <a:gd name="T100" fmla="*/ 125 w 207"/>
                <a:gd name="T101" fmla="*/ 250 h 485"/>
                <a:gd name="T102" fmla="*/ 103 w 207"/>
                <a:gd name="T103" fmla="*/ 246 h 485"/>
                <a:gd name="T104" fmla="*/ 59 w 207"/>
                <a:gd name="T105" fmla="*/ 235 h 485"/>
                <a:gd name="T106" fmla="*/ 41 w 207"/>
                <a:gd name="T107" fmla="*/ 221 h 485"/>
                <a:gd name="T108" fmla="*/ 17 w 207"/>
                <a:gd name="T109" fmla="*/ 180 h 485"/>
                <a:gd name="T110" fmla="*/ 17 w 207"/>
                <a:gd name="T111" fmla="*/ 131 h 485"/>
                <a:gd name="T112" fmla="*/ 41 w 207"/>
                <a:gd name="T113" fmla="*/ 90 h 485"/>
                <a:gd name="T114" fmla="*/ 64 w 207"/>
                <a:gd name="T115" fmla="*/ 72 h 485"/>
                <a:gd name="T116" fmla="*/ 94 w 207"/>
                <a:gd name="T117" fmla="*/ 13 h 485"/>
                <a:gd name="T118" fmla="*/ 97 w 207"/>
                <a:gd name="T119" fmla="*/ 4 h 485"/>
                <a:gd name="T120" fmla="*/ 105 w 207"/>
                <a:gd name="T1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" h="485">
                  <a:moveTo>
                    <a:pt x="105" y="0"/>
                  </a:moveTo>
                  <a:lnTo>
                    <a:pt x="108" y="2"/>
                  </a:lnTo>
                  <a:lnTo>
                    <a:pt x="112" y="4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65"/>
                  </a:lnTo>
                  <a:lnTo>
                    <a:pt x="145" y="72"/>
                  </a:lnTo>
                  <a:lnTo>
                    <a:pt x="169" y="90"/>
                  </a:lnTo>
                  <a:lnTo>
                    <a:pt x="169" y="90"/>
                  </a:lnTo>
                  <a:lnTo>
                    <a:pt x="171" y="90"/>
                  </a:lnTo>
                  <a:lnTo>
                    <a:pt x="169" y="107"/>
                  </a:lnTo>
                  <a:lnTo>
                    <a:pt x="173" y="103"/>
                  </a:lnTo>
                  <a:lnTo>
                    <a:pt x="173" y="98"/>
                  </a:lnTo>
                  <a:lnTo>
                    <a:pt x="173" y="94"/>
                  </a:lnTo>
                  <a:lnTo>
                    <a:pt x="171" y="90"/>
                  </a:lnTo>
                  <a:lnTo>
                    <a:pt x="184" y="109"/>
                  </a:lnTo>
                  <a:lnTo>
                    <a:pt x="193" y="131"/>
                  </a:lnTo>
                  <a:lnTo>
                    <a:pt x="196" y="155"/>
                  </a:lnTo>
                  <a:lnTo>
                    <a:pt x="196" y="160"/>
                  </a:lnTo>
                  <a:lnTo>
                    <a:pt x="193" y="164"/>
                  </a:lnTo>
                  <a:lnTo>
                    <a:pt x="189" y="166"/>
                  </a:lnTo>
                  <a:lnTo>
                    <a:pt x="185" y="167"/>
                  </a:lnTo>
                  <a:lnTo>
                    <a:pt x="182" y="166"/>
                  </a:lnTo>
                  <a:lnTo>
                    <a:pt x="176" y="164"/>
                  </a:lnTo>
                  <a:lnTo>
                    <a:pt x="174" y="160"/>
                  </a:lnTo>
                  <a:lnTo>
                    <a:pt x="174" y="155"/>
                  </a:lnTo>
                  <a:lnTo>
                    <a:pt x="169" y="129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32" y="92"/>
                  </a:lnTo>
                  <a:lnTo>
                    <a:pt x="105" y="87"/>
                  </a:lnTo>
                  <a:lnTo>
                    <a:pt x="79" y="92"/>
                  </a:lnTo>
                  <a:lnTo>
                    <a:pt x="57" y="105"/>
                  </a:lnTo>
                  <a:lnTo>
                    <a:pt x="57" y="107"/>
                  </a:lnTo>
                  <a:lnTo>
                    <a:pt x="41" y="129"/>
                  </a:lnTo>
                  <a:lnTo>
                    <a:pt x="37" y="155"/>
                  </a:lnTo>
                  <a:lnTo>
                    <a:pt x="41" y="182"/>
                  </a:lnTo>
                  <a:lnTo>
                    <a:pt x="57" y="204"/>
                  </a:lnTo>
                  <a:lnTo>
                    <a:pt x="57" y="204"/>
                  </a:lnTo>
                  <a:lnTo>
                    <a:pt x="79" y="219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132" y="228"/>
                  </a:lnTo>
                  <a:lnTo>
                    <a:pt x="156" y="239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93" y="276"/>
                  </a:lnTo>
                  <a:lnTo>
                    <a:pt x="204" y="299"/>
                  </a:lnTo>
                  <a:lnTo>
                    <a:pt x="207" y="327"/>
                  </a:lnTo>
                  <a:lnTo>
                    <a:pt x="204" y="355"/>
                  </a:lnTo>
                  <a:lnTo>
                    <a:pt x="193" y="380"/>
                  </a:lnTo>
                  <a:lnTo>
                    <a:pt x="176" y="400"/>
                  </a:lnTo>
                  <a:lnTo>
                    <a:pt x="176" y="400"/>
                  </a:lnTo>
                  <a:lnTo>
                    <a:pt x="160" y="415"/>
                  </a:lnTo>
                  <a:lnTo>
                    <a:pt x="138" y="426"/>
                  </a:lnTo>
                  <a:lnTo>
                    <a:pt x="116" y="430"/>
                  </a:lnTo>
                  <a:lnTo>
                    <a:pt x="116" y="474"/>
                  </a:lnTo>
                  <a:lnTo>
                    <a:pt x="114" y="477"/>
                  </a:lnTo>
                  <a:lnTo>
                    <a:pt x="112" y="481"/>
                  </a:lnTo>
                  <a:lnTo>
                    <a:pt x="108" y="485"/>
                  </a:lnTo>
                  <a:lnTo>
                    <a:pt x="103" y="485"/>
                  </a:lnTo>
                  <a:lnTo>
                    <a:pt x="99" y="485"/>
                  </a:lnTo>
                  <a:lnTo>
                    <a:pt x="96" y="481"/>
                  </a:lnTo>
                  <a:lnTo>
                    <a:pt x="94" y="477"/>
                  </a:lnTo>
                  <a:lnTo>
                    <a:pt x="92" y="474"/>
                  </a:lnTo>
                  <a:lnTo>
                    <a:pt x="92" y="430"/>
                  </a:lnTo>
                  <a:lnTo>
                    <a:pt x="70" y="426"/>
                  </a:lnTo>
                  <a:lnTo>
                    <a:pt x="48" y="415"/>
                  </a:lnTo>
                  <a:lnTo>
                    <a:pt x="31" y="400"/>
                  </a:lnTo>
                  <a:lnTo>
                    <a:pt x="31" y="400"/>
                  </a:lnTo>
                  <a:lnTo>
                    <a:pt x="31" y="400"/>
                  </a:lnTo>
                  <a:lnTo>
                    <a:pt x="15" y="380"/>
                  </a:lnTo>
                  <a:lnTo>
                    <a:pt x="4" y="355"/>
                  </a:lnTo>
                  <a:lnTo>
                    <a:pt x="0" y="327"/>
                  </a:lnTo>
                  <a:lnTo>
                    <a:pt x="2" y="323"/>
                  </a:lnTo>
                  <a:lnTo>
                    <a:pt x="4" y="320"/>
                  </a:lnTo>
                  <a:lnTo>
                    <a:pt x="8" y="318"/>
                  </a:lnTo>
                  <a:lnTo>
                    <a:pt x="11" y="316"/>
                  </a:lnTo>
                  <a:lnTo>
                    <a:pt x="17" y="318"/>
                  </a:lnTo>
                  <a:lnTo>
                    <a:pt x="20" y="320"/>
                  </a:lnTo>
                  <a:lnTo>
                    <a:pt x="22" y="323"/>
                  </a:lnTo>
                  <a:lnTo>
                    <a:pt x="24" y="327"/>
                  </a:lnTo>
                  <a:lnTo>
                    <a:pt x="26" y="349"/>
                  </a:lnTo>
                  <a:lnTo>
                    <a:pt x="35" y="367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63" y="397"/>
                  </a:lnTo>
                  <a:lnTo>
                    <a:pt x="83" y="406"/>
                  </a:lnTo>
                  <a:lnTo>
                    <a:pt x="103" y="408"/>
                  </a:lnTo>
                  <a:lnTo>
                    <a:pt x="125" y="406"/>
                  </a:lnTo>
                  <a:lnTo>
                    <a:pt x="145" y="397"/>
                  </a:lnTo>
                  <a:lnTo>
                    <a:pt x="162" y="384"/>
                  </a:lnTo>
                  <a:lnTo>
                    <a:pt x="162" y="384"/>
                  </a:lnTo>
                  <a:lnTo>
                    <a:pt x="173" y="367"/>
                  </a:lnTo>
                  <a:lnTo>
                    <a:pt x="182" y="349"/>
                  </a:lnTo>
                  <a:lnTo>
                    <a:pt x="184" y="327"/>
                  </a:lnTo>
                  <a:lnTo>
                    <a:pt x="182" y="307"/>
                  </a:lnTo>
                  <a:lnTo>
                    <a:pt x="173" y="287"/>
                  </a:lnTo>
                  <a:lnTo>
                    <a:pt x="162" y="270"/>
                  </a:lnTo>
                  <a:lnTo>
                    <a:pt x="160" y="270"/>
                  </a:lnTo>
                  <a:lnTo>
                    <a:pt x="143" y="257"/>
                  </a:lnTo>
                  <a:lnTo>
                    <a:pt x="125" y="250"/>
                  </a:lnTo>
                  <a:lnTo>
                    <a:pt x="103" y="248"/>
                  </a:lnTo>
                  <a:lnTo>
                    <a:pt x="103" y="246"/>
                  </a:lnTo>
                  <a:lnTo>
                    <a:pt x="79" y="243"/>
                  </a:lnTo>
                  <a:lnTo>
                    <a:pt x="59" y="235"/>
                  </a:lnTo>
                  <a:lnTo>
                    <a:pt x="41" y="221"/>
                  </a:lnTo>
                  <a:lnTo>
                    <a:pt x="41" y="221"/>
                  </a:lnTo>
                  <a:lnTo>
                    <a:pt x="26" y="202"/>
                  </a:lnTo>
                  <a:lnTo>
                    <a:pt x="17" y="180"/>
                  </a:lnTo>
                  <a:lnTo>
                    <a:pt x="13" y="155"/>
                  </a:lnTo>
                  <a:lnTo>
                    <a:pt x="17" y="131"/>
                  </a:lnTo>
                  <a:lnTo>
                    <a:pt x="26" y="109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64" y="72"/>
                  </a:lnTo>
                  <a:lnTo>
                    <a:pt x="94" y="65"/>
                  </a:lnTo>
                  <a:lnTo>
                    <a:pt x="94" y="13"/>
                  </a:lnTo>
                  <a:lnTo>
                    <a:pt x="94" y="8"/>
                  </a:lnTo>
                  <a:lnTo>
                    <a:pt x="97" y="4"/>
                  </a:lnTo>
                  <a:lnTo>
                    <a:pt x="101" y="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9"/>
            <p:cNvSpPr>
              <a:spLocks noEditPoints="1"/>
            </p:cNvSpPr>
            <p:nvPr/>
          </p:nvSpPr>
          <p:spPr bwMode="auto">
            <a:xfrm>
              <a:off x="1308101" y="3932238"/>
              <a:ext cx="1166813" cy="1168400"/>
            </a:xfrm>
            <a:custGeom>
              <a:avLst/>
              <a:gdLst>
                <a:gd name="T0" fmla="*/ 367 w 735"/>
                <a:gd name="T1" fmla="*/ 22 h 736"/>
                <a:gd name="T2" fmla="*/ 259 w 735"/>
                <a:gd name="T3" fmla="*/ 41 h 736"/>
                <a:gd name="T4" fmla="*/ 163 w 735"/>
                <a:gd name="T5" fmla="*/ 90 h 736"/>
                <a:gd name="T6" fmla="*/ 90 w 735"/>
                <a:gd name="T7" fmla="*/ 164 h 736"/>
                <a:gd name="T8" fmla="*/ 40 w 735"/>
                <a:gd name="T9" fmla="*/ 259 h 736"/>
                <a:gd name="T10" fmla="*/ 22 w 735"/>
                <a:gd name="T11" fmla="*/ 367 h 736"/>
                <a:gd name="T12" fmla="*/ 40 w 735"/>
                <a:gd name="T13" fmla="*/ 477 h 736"/>
                <a:gd name="T14" fmla="*/ 90 w 735"/>
                <a:gd name="T15" fmla="*/ 571 h 736"/>
                <a:gd name="T16" fmla="*/ 163 w 735"/>
                <a:gd name="T17" fmla="*/ 646 h 736"/>
                <a:gd name="T18" fmla="*/ 259 w 735"/>
                <a:gd name="T19" fmla="*/ 696 h 736"/>
                <a:gd name="T20" fmla="*/ 367 w 735"/>
                <a:gd name="T21" fmla="*/ 714 h 736"/>
                <a:gd name="T22" fmla="*/ 477 w 735"/>
                <a:gd name="T23" fmla="*/ 696 h 736"/>
                <a:gd name="T24" fmla="*/ 570 w 735"/>
                <a:gd name="T25" fmla="*/ 646 h 736"/>
                <a:gd name="T26" fmla="*/ 645 w 735"/>
                <a:gd name="T27" fmla="*/ 571 h 736"/>
                <a:gd name="T28" fmla="*/ 695 w 735"/>
                <a:gd name="T29" fmla="*/ 477 h 736"/>
                <a:gd name="T30" fmla="*/ 711 w 735"/>
                <a:gd name="T31" fmla="*/ 367 h 736"/>
                <a:gd name="T32" fmla="*/ 695 w 735"/>
                <a:gd name="T33" fmla="*/ 259 h 736"/>
                <a:gd name="T34" fmla="*/ 645 w 735"/>
                <a:gd name="T35" fmla="*/ 164 h 736"/>
                <a:gd name="T36" fmla="*/ 570 w 735"/>
                <a:gd name="T37" fmla="*/ 90 h 736"/>
                <a:gd name="T38" fmla="*/ 477 w 735"/>
                <a:gd name="T39" fmla="*/ 41 h 736"/>
                <a:gd name="T40" fmla="*/ 367 w 735"/>
                <a:gd name="T41" fmla="*/ 22 h 736"/>
                <a:gd name="T42" fmla="*/ 427 w 735"/>
                <a:gd name="T43" fmla="*/ 6 h 736"/>
                <a:gd name="T44" fmla="*/ 537 w 735"/>
                <a:gd name="T45" fmla="*/ 41 h 736"/>
                <a:gd name="T46" fmla="*/ 627 w 735"/>
                <a:gd name="T47" fmla="*/ 109 h 736"/>
                <a:gd name="T48" fmla="*/ 693 w 735"/>
                <a:gd name="T49" fmla="*/ 198 h 736"/>
                <a:gd name="T50" fmla="*/ 730 w 735"/>
                <a:gd name="T51" fmla="*/ 309 h 736"/>
                <a:gd name="T52" fmla="*/ 730 w 735"/>
                <a:gd name="T53" fmla="*/ 428 h 736"/>
                <a:gd name="T54" fmla="*/ 693 w 735"/>
                <a:gd name="T55" fmla="*/ 538 h 736"/>
                <a:gd name="T56" fmla="*/ 627 w 735"/>
                <a:gd name="T57" fmla="*/ 628 h 736"/>
                <a:gd name="T58" fmla="*/ 537 w 735"/>
                <a:gd name="T59" fmla="*/ 696 h 736"/>
                <a:gd name="T60" fmla="*/ 427 w 735"/>
                <a:gd name="T61" fmla="*/ 730 h 736"/>
                <a:gd name="T62" fmla="*/ 308 w 735"/>
                <a:gd name="T63" fmla="*/ 730 h 736"/>
                <a:gd name="T64" fmla="*/ 198 w 735"/>
                <a:gd name="T65" fmla="*/ 696 h 736"/>
                <a:gd name="T66" fmla="*/ 108 w 735"/>
                <a:gd name="T67" fmla="*/ 628 h 736"/>
                <a:gd name="T68" fmla="*/ 40 w 735"/>
                <a:gd name="T69" fmla="*/ 538 h 736"/>
                <a:gd name="T70" fmla="*/ 4 w 735"/>
                <a:gd name="T71" fmla="*/ 428 h 736"/>
                <a:gd name="T72" fmla="*/ 4 w 735"/>
                <a:gd name="T73" fmla="*/ 309 h 736"/>
                <a:gd name="T74" fmla="*/ 40 w 735"/>
                <a:gd name="T75" fmla="*/ 198 h 736"/>
                <a:gd name="T76" fmla="*/ 108 w 735"/>
                <a:gd name="T77" fmla="*/ 109 h 736"/>
                <a:gd name="T78" fmla="*/ 198 w 735"/>
                <a:gd name="T79" fmla="*/ 41 h 736"/>
                <a:gd name="T80" fmla="*/ 308 w 735"/>
                <a:gd name="T81" fmla="*/ 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736">
                  <a:moveTo>
                    <a:pt x="367" y="22"/>
                  </a:moveTo>
                  <a:lnTo>
                    <a:pt x="367" y="22"/>
                  </a:lnTo>
                  <a:lnTo>
                    <a:pt x="312" y="28"/>
                  </a:lnTo>
                  <a:lnTo>
                    <a:pt x="259" y="41"/>
                  </a:lnTo>
                  <a:lnTo>
                    <a:pt x="209" y="61"/>
                  </a:lnTo>
                  <a:lnTo>
                    <a:pt x="163" y="90"/>
                  </a:lnTo>
                  <a:lnTo>
                    <a:pt x="123" y="123"/>
                  </a:lnTo>
                  <a:lnTo>
                    <a:pt x="90" y="164"/>
                  </a:lnTo>
                  <a:lnTo>
                    <a:pt x="61" y="210"/>
                  </a:lnTo>
                  <a:lnTo>
                    <a:pt x="40" y="259"/>
                  </a:lnTo>
                  <a:lnTo>
                    <a:pt x="28" y="312"/>
                  </a:lnTo>
                  <a:lnTo>
                    <a:pt x="22" y="367"/>
                  </a:lnTo>
                  <a:lnTo>
                    <a:pt x="28" y="424"/>
                  </a:lnTo>
                  <a:lnTo>
                    <a:pt x="40" y="477"/>
                  </a:lnTo>
                  <a:lnTo>
                    <a:pt x="61" y="527"/>
                  </a:lnTo>
                  <a:lnTo>
                    <a:pt x="90" y="571"/>
                  </a:lnTo>
                  <a:lnTo>
                    <a:pt x="123" y="611"/>
                  </a:lnTo>
                  <a:lnTo>
                    <a:pt x="163" y="646"/>
                  </a:lnTo>
                  <a:lnTo>
                    <a:pt x="209" y="675"/>
                  </a:lnTo>
                  <a:lnTo>
                    <a:pt x="259" y="696"/>
                  </a:lnTo>
                  <a:lnTo>
                    <a:pt x="312" y="708"/>
                  </a:lnTo>
                  <a:lnTo>
                    <a:pt x="367" y="714"/>
                  </a:lnTo>
                  <a:lnTo>
                    <a:pt x="424" y="708"/>
                  </a:lnTo>
                  <a:lnTo>
                    <a:pt x="477" y="696"/>
                  </a:lnTo>
                  <a:lnTo>
                    <a:pt x="526" y="675"/>
                  </a:lnTo>
                  <a:lnTo>
                    <a:pt x="570" y="646"/>
                  </a:lnTo>
                  <a:lnTo>
                    <a:pt x="610" y="611"/>
                  </a:lnTo>
                  <a:lnTo>
                    <a:pt x="645" y="571"/>
                  </a:lnTo>
                  <a:lnTo>
                    <a:pt x="673" y="527"/>
                  </a:lnTo>
                  <a:lnTo>
                    <a:pt x="695" y="477"/>
                  </a:lnTo>
                  <a:lnTo>
                    <a:pt x="708" y="424"/>
                  </a:lnTo>
                  <a:lnTo>
                    <a:pt x="711" y="367"/>
                  </a:lnTo>
                  <a:lnTo>
                    <a:pt x="708" y="312"/>
                  </a:lnTo>
                  <a:lnTo>
                    <a:pt x="695" y="259"/>
                  </a:lnTo>
                  <a:lnTo>
                    <a:pt x="673" y="210"/>
                  </a:lnTo>
                  <a:lnTo>
                    <a:pt x="645" y="164"/>
                  </a:lnTo>
                  <a:lnTo>
                    <a:pt x="610" y="123"/>
                  </a:lnTo>
                  <a:lnTo>
                    <a:pt x="570" y="90"/>
                  </a:lnTo>
                  <a:lnTo>
                    <a:pt x="526" y="61"/>
                  </a:lnTo>
                  <a:lnTo>
                    <a:pt x="477" y="41"/>
                  </a:lnTo>
                  <a:lnTo>
                    <a:pt x="424" y="28"/>
                  </a:lnTo>
                  <a:lnTo>
                    <a:pt x="367" y="22"/>
                  </a:lnTo>
                  <a:close/>
                  <a:moveTo>
                    <a:pt x="367" y="0"/>
                  </a:moveTo>
                  <a:lnTo>
                    <a:pt x="427" y="6"/>
                  </a:lnTo>
                  <a:lnTo>
                    <a:pt x="484" y="19"/>
                  </a:lnTo>
                  <a:lnTo>
                    <a:pt x="537" y="41"/>
                  </a:lnTo>
                  <a:lnTo>
                    <a:pt x="585" y="72"/>
                  </a:lnTo>
                  <a:lnTo>
                    <a:pt x="627" y="109"/>
                  </a:lnTo>
                  <a:lnTo>
                    <a:pt x="664" y="151"/>
                  </a:lnTo>
                  <a:lnTo>
                    <a:pt x="693" y="198"/>
                  </a:lnTo>
                  <a:lnTo>
                    <a:pt x="717" y="252"/>
                  </a:lnTo>
                  <a:lnTo>
                    <a:pt x="730" y="309"/>
                  </a:lnTo>
                  <a:lnTo>
                    <a:pt x="735" y="367"/>
                  </a:lnTo>
                  <a:lnTo>
                    <a:pt x="730" y="428"/>
                  </a:lnTo>
                  <a:lnTo>
                    <a:pt x="717" y="485"/>
                  </a:lnTo>
                  <a:lnTo>
                    <a:pt x="693" y="538"/>
                  </a:lnTo>
                  <a:lnTo>
                    <a:pt x="664" y="586"/>
                  </a:lnTo>
                  <a:lnTo>
                    <a:pt x="627" y="628"/>
                  </a:lnTo>
                  <a:lnTo>
                    <a:pt x="585" y="664"/>
                  </a:lnTo>
                  <a:lnTo>
                    <a:pt x="537" y="696"/>
                  </a:lnTo>
                  <a:lnTo>
                    <a:pt x="484" y="718"/>
                  </a:lnTo>
                  <a:lnTo>
                    <a:pt x="427" y="730"/>
                  </a:lnTo>
                  <a:lnTo>
                    <a:pt x="367" y="736"/>
                  </a:lnTo>
                  <a:lnTo>
                    <a:pt x="308" y="730"/>
                  </a:lnTo>
                  <a:lnTo>
                    <a:pt x="251" y="718"/>
                  </a:lnTo>
                  <a:lnTo>
                    <a:pt x="198" y="696"/>
                  </a:lnTo>
                  <a:lnTo>
                    <a:pt x="150" y="664"/>
                  </a:lnTo>
                  <a:lnTo>
                    <a:pt x="108" y="628"/>
                  </a:lnTo>
                  <a:lnTo>
                    <a:pt x="70" y="586"/>
                  </a:lnTo>
                  <a:lnTo>
                    <a:pt x="40" y="538"/>
                  </a:lnTo>
                  <a:lnTo>
                    <a:pt x="18" y="485"/>
                  </a:lnTo>
                  <a:lnTo>
                    <a:pt x="4" y="428"/>
                  </a:lnTo>
                  <a:lnTo>
                    <a:pt x="0" y="367"/>
                  </a:lnTo>
                  <a:lnTo>
                    <a:pt x="4" y="309"/>
                  </a:lnTo>
                  <a:lnTo>
                    <a:pt x="18" y="252"/>
                  </a:lnTo>
                  <a:lnTo>
                    <a:pt x="40" y="198"/>
                  </a:lnTo>
                  <a:lnTo>
                    <a:pt x="70" y="151"/>
                  </a:lnTo>
                  <a:lnTo>
                    <a:pt x="108" y="109"/>
                  </a:lnTo>
                  <a:lnTo>
                    <a:pt x="150" y="72"/>
                  </a:lnTo>
                  <a:lnTo>
                    <a:pt x="198" y="41"/>
                  </a:lnTo>
                  <a:lnTo>
                    <a:pt x="251" y="19"/>
                  </a:lnTo>
                  <a:lnTo>
                    <a:pt x="308" y="6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1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/>
          <p:cNvSpPr/>
          <p:nvPr/>
        </p:nvSpPr>
        <p:spPr>
          <a:xfrm>
            <a:off x="-21769" y="0"/>
            <a:ext cx="6891366" cy="144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93" y="426952"/>
            <a:ext cx="5136552" cy="593896"/>
          </a:xfrm>
        </p:spPr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bg1"/>
                </a:solidFill>
                <a:cs typeface="Arial" pitchFamily="34" charset="0"/>
              </a:rPr>
              <a:t>Features</a:t>
            </a:r>
            <a:endParaRPr lang="en-IN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132287" y="1645602"/>
            <a:ext cx="3552019" cy="972000"/>
            <a:chOff x="533400" y="4416990"/>
            <a:chExt cx="3552019" cy="972000"/>
          </a:xfrm>
        </p:grpSpPr>
        <p:sp>
          <p:nvSpPr>
            <p:cNvPr id="92" name="Rectangle 91"/>
            <p:cNvSpPr/>
            <p:nvPr/>
          </p:nvSpPr>
          <p:spPr>
            <a:xfrm>
              <a:off x="533400" y="4416990"/>
              <a:ext cx="3240000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22243" y="4531784"/>
              <a:ext cx="808341" cy="742413"/>
              <a:chOff x="7337425" y="2501901"/>
              <a:chExt cx="1343025" cy="1233487"/>
            </a:xfrm>
            <a:solidFill>
              <a:schemeClr val="bg1"/>
            </a:solidFill>
          </p:grpSpPr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7716838" y="2501901"/>
                <a:ext cx="584200" cy="582613"/>
              </a:xfrm>
              <a:custGeom>
                <a:avLst/>
                <a:gdLst>
                  <a:gd name="T0" fmla="*/ 608 w 1472"/>
                  <a:gd name="T1" fmla="*/ 118 h 1470"/>
                  <a:gd name="T2" fmla="*/ 435 w 1472"/>
                  <a:gd name="T3" fmla="*/ 182 h 1470"/>
                  <a:gd name="T4" fmla="*/ 290 w 1472"/>
                  <a:gd name="T5" fmla="*/ 290 h 1470"/>
                  <a:gd name="T6" fmla="*/ 212 w 1472"/>
                  <a:gd name="T7" fmla="*/ 385 h 1470"/>
                  <a:gd name="T8" fmla="*/ 134 w 1472"/>
                  <a:gd name="T9" fmla="*/ 549 h 1470"/>
                  <a:gd name="T10" fmla="*/ 105 w 1472"/>
                  <a:gd name="T11" fmla="*/ 735 h 1470"/>
                  <a:gd name="T12" fmla="*/ 134 w 1472"/>
                  <a:gd name="T13" fmla="*/ 922 h 1470"/>
                  <a:gd name="T14" fmla="*/ 213 w 1472"/>
                  <a:gd name="T15" fmla="*/ 1087 h 1470"/>
                  <a:gd name="T16" fmla="*/ 335 w 1472"/>
                  <a:gd name="T17" fmla="*/ 1221 h 1470"/>
                  <a:gd name="T18" fmla="*/ 490 w 1472"/>
                  <a:gd name="T19" fmla="*/ 1315 h 1470"/>
                  <a:gd name="T20" fmla="*/ 671 w 1472"/>
                  <a:gd name="T21" fmla="*/ 1362 h 1470"/>
                  <a:gd name="T22" fmla="*/ 862 w 1472"/>
                  <a:gd name="T23" fmla="*/ 1352 h 1470"/>
                  <a:gd name="T24" fmla="*/ 1036 w 1472"/>
                  <a:gd name="T25" fmla="*/ 1289 h 1470"/>
                  <a:gd name="T26" fmla="*/ 1181 w 1472"/>
                  <a:gd name="T27" fmla="*/ 1180 h 1470"/>
                  <a:gd name="T28" fmla="*/ 1290 w 1472"/>
                  <a:gd name="T29" fmla="*/ 1035 h 1470"/>
                  <a:gd name="T30" fmla="*/ 1354 w 1472"/>
                  <a:gd name="T31" fmla="*/ 862 h 1470"/>
                  <a:gd name="T32" fmla="*/ 1363 w 1472"/>
                  <a:gd name="T33" fmla="*/ 671 h 1470"/>
                  <a:gd name="T34" fmla="*/ 1317 w 1472"/>
                  <a:gd name="T35" fmla="*/ 490 h 1470"/>
                  <a:gd name="T36" fmla="*/ 1222 w 1472"/>
                  <a:gd name="T37" fmla="*/ 334 h 1470"/>
                  <a:gd name="T38" fmla="*/ 1137 w 1472"/>
                  <a:gd name="T39" fmla="*/ 250 h 1470"/>
                  <a:gd name="T40" fmla="*/ 982 w 1472"/>
                  <a:gd name="T41" fmla="*/ 155 h 1470"/>
                  <a:gd name="T42" fmla="*/ 801 w 1472"/>
                  <a:gd name="T43" fmla="*/ 109 h 1470"/>
                  <a:gd name="T44" fmla="*/ 803 w 1472"/>
                  <a:gd name="T45" fmla="*/ 3 h 1470"/>
                  <a:gd name="T46" fmla="*/ 993 w 1472"/>
                  <a:gd name="T47" fmla="*/ 46 h 1470"/>
                  <a:gd name="T48" fmla="*/ 1160 w 1472"/>
                  <a:gd name="T49" fmla="*/ 135 h 1470"/>
                  <a:gd name="T50" fmla="*/ 1299 w 1472"/>
                  <a:gd name="T51" fmla="*/ 262 h 1470"/>
                  <a:gd name="T52" fmla="*/ 1401 w 1472"/>
                  <a:gd name="T53" fmla="*/ 420 h 1470"/>
                  <a:gd name="T54" fmla="*/ 1461 w 1472"/>
                  <a:gd name="T55" fmla="*/ 603 h 1470"/>
                  <a:gd name="T56" fmla="*/ 1469 w 1472"/>
                  <a:gd name="T57" fmla="*/ 802 h 1470"/>
                  <a:gd name="T58" fmla="*/ 1426 w 1472"/>
                  <a:gd name="T59" fmla="*/ 992 h 1470"/>
                  <a:gd name="T60" fmla="*/ 1337 w 1472"/>
                  <a:gd name="T61" fmla="*/ 1159 h 1470"/>
                  <a:gd name="T62" fmla="*/ 1210 w 1472"/>
                  <a:gd name="T63" fmla="*/ 1298 h 1470"/>
                  <a:gd name="T64" fmla="*/ 1051 w 1472"/>
                  <a:gd name="T65" fmla="*/ 1400 h 1470"/>
                  <a:gd name="T66" fmla="*/ 869 w 1472"/>
                  <a:gd name="T67" fmla="*/ 1459 h 1470"/>
                  <a:gd name="T68" fmla="*/ 669 w 1472"/>
                  <a:gd name="T69" fmla="*/ 1467 h 1470"/>
                  <a:gd name="T70" fmla="*/ 479 w 1472"/>
                  <a:gd name="T71" fmla="*/ 1424 h 1470"/>
                  <a:gd name="T72" fmla="*/ 311 w 1472"/>
                  <a:gd name="T73" fmla="*/ 1336 h 1470"/>
                  <a:gd name="T74" fmla="*/ 173 w 1472"/>
                  <a:gd name="T75" fmla="*/ 1210 h 1470"/>
                  <a:gd name="T76" fmla="*/ 71 w 1472"/>
                  <a:gd name="T77" fmla="*/ 1050 h 1470"/>
                  <a:gd name="T78" fmla="*/ 11 w 1472"/>
                  <a:gd name="T79" fmla="*/ 868 h 1470"/>
                  <a:gd name="T80" fmla="*/ 3 w 1472"/>
                  <a:gd name="T81" fmla="*/ 668 h 1470"/>
                  <a:gd name="T82" fmla="*/ 45 w 1472"/>
                  <a:gd name="T83" fmla="*/ 481 h 1470"/>
                  <a:gd name="T84" fmla="*/ 133 w 1472"/>
                  <a:gd name="T85" fmla="*/ 314 h 1470"/>
                  <a:gd name="T86" fmla="*/ 215 w 1472"/>
                  <a:gd name="T87" fmla="*/ 216 h 1470"/>
                  <a:gd name="T88" fmla="*/ 364 w 1472"/>
                  <a:gd name="T89" fmla="*/ 101 h 1470"/>
                  <a:gd name="T90" fmla="*/ 541 w 1472"/>
                  <a:gd name="T91" fmla="*/ 26 h 1470"/>
                  <a:gd name="T92" fmla="*/ 736 w 1472"/>
                  <a:gd name="T93" fmla="*/ 0 h 1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72" h="1470">
                    <a:moveTo>
                      <a:pt x="736" y="106"/>
                    </a:moveTo>
                    <a:lnTo>
                      <a:pt x="671" y="109"/>
                    </a:lnTo>
                    <a:lnTo>
                      <a:pt x="608" y="118"/>
                    </a:lnTo>
                    <a:lnTo>
                      <a:pt x="548" y="134"/>
                    </a:lnTo>
                    <a:lnTo>
                      <a:pt x="490" y="155"/>
                    </a:lnTo>
                    <a:lnTo>
                      <a:pt x="435" y="182"/>
                    </a:lnTo>
                    <a:lnTo>
                      <a:pt x="383" y="214"/>
                    </a:lnTo>
                    <a:lnTo>
                      <a:pt x="335" y="250"/>
                    </a:lnTo>
                    <a:lnTo>
                      <a:pt x="290" y="290"/>
                    </a:lnTo>
                    <a:lnTo>
                      <a:pt x="287" y="293"/>
                    </a:lnTo>
                    <a:lnTo>
                      <a:pt x="247" y="337"/>
                    </a:lnTo>
                    <a:lnTo>
                      <a:pt x="212" y="385"/>
                    </a:lnTo>
                    <a:lnTo>
                      <a:pt x="180" y="437"/>
                    </a:lnTo>
                    <a:lnTo>
                      <a:pt x="154" y="492"/>
                    </a:lnTo>
                    <a:lnTo>
                      <a:pt x="134" y="549"/>
                    </a:lnTo>
                    <a:lnTo>
                      <a:pt x="118" y="609"/>
                    </a:lnTo>
                    <a:lnTo>
                      <a:pt x="109" y="672"/>
                    </a:lnTo>
                    <a:lnTo>
                      <a:pt x="105" y="735"/>
                    </a:lnTo>
                    <a:lnTo>
                      <a:pt x="109" y="800"/>
                    </a:lnTo>
                    <a:lnTo>
                      <a:pt x="118" y="862"/>
                    </a:lnTo>
                    <a:lnTo>
                      <a:pt x="134" y="922"/>
                    </a:lnTo>
                    <a:lnTo>
                      <a:pt x="155" y="981"/>
                    </a:lnTo>
                    <a:lnTo>
                      <a:pt x="182" y="1035"/>
                    </a:lnTo>
                    <a:lnTo>
                      <a:pt x="213" y="1087"/>
                    </a:lnTo>
                    <a:lnTo>
                      <a:pt x="250" y="1136"/>
                    </a:lnTo>
                    <a:lnTo>
                      <a:pt x="290" y="1180"/>
                    </a:lnTo>
                    <a:lnTo>
                      <a:pt x="335" y="1221"/>
                    </a:lnTo>
                    <a:lnTo>
                      <a:pt x="383" y="1257"/>
                    </a:lnTo>
                    <a:lnTo>
                      <a:pt x="435" y="1289"/>
                    </a:lnTo>
                    <a:lnTo>
                      <a:pt x="490" y="1315"/>
                    </a:lnTo>
                    <a:lnTo>
                      <a:pt x="548" y="1336"/>
                    </a:lnTo>
                    <a:lnTo>
                      <a:pt x="608" y="1352"/>
                    </a:lnTo>
                    <a:lnTo>
                      <a:pt x="671" y="1362"/>
                    </a:lnTo>
                    <a:lnTo>
                      <a:pt x="736" y="1365"/>
                    </a:lnTo>
                    <a:lnTo>
                      <a:pt x="801" y="1362"/>
                    </a:lnTo>
                    <a:lnTo>
                      <a:pt x="862" y="1352"/>
                    </a:lnTo>
                    <a:lnTo>
                      <a:pt x="923" y="1336"/>
                    </a:lnTo>
                    <a:lnTo>
                      <a:pt x="982" y="1315"/>
                    </a:lnTo>
                    <a:lnTo>
                      <a:pt x="1036" y="1289"/>
                    </a:lnTo>
                    <a:lnTo>
                      <a:pt x="1088" y="1257"/>
                    </a:lnTo>
                    <a:lnTo>
                      <a:pt x="1137" y="1221"/>
                    </a:lnTo>
                    <a:lnTo>
                      <a:pt x="1181" y="1180"/>
                    </a:lnTo>
                    <a:lnTo>
                      <a:pt x="1222" y="1136"/>
                    </a:lnTo>
                    <a:lnTo>
                      <a:pt x="1258" y="1087"/>
                    </a:lnTo>
                    <a:lnTo>
                      <a:pt x="1290" y="1035"/>
                    </a:lnTo>
                    <a:lnTo>
                      <a:pt x="1317" y="980"/>
                    </a:lnTo>
                    <a:lnTo>
                      <a:pt x="1338" y="922"/>
                    </a:lnTo>
                    <a:lnTo>
                      <a:pt x="1354" y="862"/>
                    </a:lnTo>
                    <a:lnTo>
                      <a:pt x="1363" y="800"/>
                    </a:lnTo>
                    <a:lnTo>
                      <a:pt x="1366" y="735"/>
                    </a:lnTo>
                    <a:lnTo>
                      <a:pt x="1363" y="671"/>
                    </a:lnTo>
                    <a:lnTo>
                      <a:pt x="1354" y="608"/>
                    </a:lnTo>
                    <a:lnTo>
                      <a:pt x="1338" y="547"/>
                    </a:lnTo>
                    <a:lnTo>
                      <a:pt x="1317" y="490"/>
                    </a:lnTo>
                    <a:lnTo>
                      <a:pt x="1290" y="434"/>
                    </a:lnTo>
                    <a:lnTo>
                      <a:pt x="1258" y="383"/>
                    </a:lnTo>
                    <a:lnTo>
                      <a:pt x="1222" y="334"/>
                    </a:lnTo>
                    <a:lnTo>
                      <a:pt x="1181" y="290"/>
                    </a:lnTo>
                    <a:lnTo>
                      <a:pt x="1181" y="290"/>
                    </a:lnTo>
                    <a:lnTo>
                      <a:pt x="1137" y="250"/>
                    </a:lnTo>
                    <a:lnTo>
                      <a:pt x="1088" y="214"/>
                    </a:lnTo>
                    <a:lnTo>
                      <a:pt x="1036" y="182"/>
                    </a:lnTo>
                    <a:lnTo>
                      <a:pt x="982" y="155"/>
                    </a:lnTo>
                    <a:lnTo>
                      <a:pt x="923" y="134"/>
                    </a:lnTo>
                    <a:lnTo>
                      <a:pt x="862" y="118"/>
                    </a:lnTo>
                    <a:lnTo>
                      <a:pt x="801" y="109"/>
                    </a:lnTo>
                    <a:lnTo>
                      <a:pt x="736" y="106"/>
                    </a:lnTo>
                    <a:close/>
                    <a:moveTo>
                      <a:pt x="736" y="0"/>
                    </a:moveTo>
                    <a:lnTo>
                      <a:pt x="803" y="3"/>
                    </a:lnTo>
                    <a:lnTo>
                      <a:pt x="869" y="11"/>
                    </a:lnTo>
                    <a:lnTo>
                      <a:pt x="931" y="26"/>
                    </a:lnTo>
                    <a:lnTo>
                      <a:pt x="993" y="46"/>
                    </a:lnTo>
                    <a:lnTo>
                      <a:pt x="1051" y="71"/>
                    </a:lnTo>
                    <a:lnTo>
                      <a:pt x="1107" y="101"/>
                    </a:lnTo>
                    <a:lnTo>
                      <a:pt x="1160" y="135"/>
                    </a:lnTo>
                    <a:lnTo>
                      <a:pt x="1210" y="173"/>
                    </a:lnTo>
                    <a:lnTo>
                      <a:pt x="1256" y="216"/>
                    </a:lnTo>
                    <a:lnTo>
                      <a:pt x="1299" y="262"/>
                    </a:lnTo>
                    <a:lnTo>
                      <a:pt x="1337" y="311"/>
                    </a:lnTo>
                    <a:lnTo>
                      <a:pt x="1371" y="365"/>
                    </a:lnTo>
                    <a:lnTo>
                      <a:pt x="1401" y="420"/>
                    </a:lnTo>
                    <a:lnTo>
                      <a:pt x="1426" y="479"/>
                    </a:lnTo>
                    <a:lnTo>
                      <a:pt x="1446" y="540"/>
                    </a:lnTo>
                    <a:lnTo>
                      <a:pt x="1461" y="603"/>
                    </a:lnTo>
                    <a:lnTo>
                      <a:pt x="1469" y="668"/>
                    </a:lnTo>
                    <a:lnTo>
                      <a:pt x="1472" y="735"/>
                    </a:lnTo>
                    <a:lnTo>
                      <a:pt x="1469" y="802"/>
                    </a:lnTo>
                    <a:lnTo>
                      <a:pt x="1461" y="868"/>
                    </a:lnTo>
                    <a:lnTo>
                      <a:pt x="1445" y="930"/>
                    </a:lnTo>
                    <a:lnTo>
                      <a:pt x="1426" y="992"/>
                    </a:lnTo>
                    <a:lnTo>
                      <a:pt x="1401" y="1050"/>
                    </a:lnTo>
                    <a:lnTo>
                      <a:pt x="1371" y="1107"/>
                    </a:lnTo>
                    <a:lnTo>
                      <a:pt x="1337" y="1159"/>
                    </a:lnTo>
                    <a:lnTo>
                      <a:pt x="1299" y="1210"/>
                    </a:lnTo>
                    <a:lnTo>
                      <a:pt x="1256" y="1256"/>
                    </a:lnTo>
                    <a:lnTo>
                      <a:pt x="1210" y="1298"/>
                    </a:lnTo>
                    <a:lnTo>
                      <a:pt x="1160" y="1336"/>
                    </a:lnTo>
                    <a:lnTo>
                      <a:pt x="1107" y="1371"/>
                    </a:lnTo>
                    <a:lnTo>
                      <a:pt x="1051" y="1400"/>
                    </a:lnTo>
                    <a:lnTo>
                      <a:pt x="993" y="1424"/>
                    </a:lnTo>
                    <a:lnTo>
                      <a:pt x="931" y="1445"/>
                    </a:lnTo>
                    <a:lnTo>
                      <a:pt x="869" y="1459"/>
                    </a:lnTo>
                    <a:lnTo>
                      <a:pt x="803" y="1467"/>
                    </a:lnTo>
                    <a:lnTo>
                      <a:pt x="736" y="1470"/>
                    </a:lnTo>
                    <a:lnTo>
                      <a:pt x="669" y="1467"/>
                    </a:lnTo>
                    <a:lnTo>
                      <a:pt x="603" y="1459"/>
                    </a:lnTo>
                    <a:lnTo>
                      <a:pt x="541" y="1445"/>
                    </a:lnTo>
                    <a:lnTo>
                      <a:pt x="479" y="1424"/>
                    </a:lnTo>
                    <a:lnTo>
                      <a:pt x="420" y="1400"/>
                    </a:lnTo>
                    <a:lnTo>
                      <a:pt x="364" y="1371"/>
                    </a:lnTo>
                    <a:lnTo>
                      <a:pt x="311" y="1336"/>
                    </a:lnTo>
                    <a:lnTo>
                      <a:pt x="261" y="1298"/>
                    </a:lnTo>
                    <a:lnTo>
                      <a:pt x="215" y="1256"/>
                    </a:lnTo>
                    <a:lnTo>
                      <a:pt x="173" y="1210"/>
                    </a:lnTo>
                    <a:lnTo>
                      <a:pt x="135" y="1159"/>
                    </a:lnTo>
                    <a:lnTo>
                      <a:pt x="100" y="1107"/>
                    </a:lnTo>
                    <a:lnTo>
                      <a:pt x="71" y="1050"/>
                    </a:lnTo>
                    <a:lnTo>
                      <a:pt x="46" y="992"/>
                    </a:lnTo>
                    <a:lnTo>
                      <a:pt x="26" y="930"/>
                    </a:lnTo>
                    <a:lnTo>
                      <a:pt x="11" y="868"/>
                    </a:lnTo>
                    <a:lnTo>
                      <a:pt x="3" y="802"/>
                    </a:lnTo>
                    <a:lnTo>
                      <a:pt x="0" y="735"/>
                    </a:lnTo>
                    <a:lnTo>
                      <a:pt x="3" y="668"/>
                    </a:lnTo>
                    <a:lnTo>
                      <a:pt x="11" y="604"/>
                    </a:lnTo>
                    <a:lnTo>
                      <a:pt x="26" y="541"/>
                    </a:lnTo>
                    <a:lnTo>
                      <a:pt x="45" y="481"/>
                    </a:lnTo>
                    <a:lnTo>
                      <a:pt x="69" y="423"/>
                    </a:lnTo>
                    <a:lnTo>
                      <a:pt x="99" y="367"/>
                    </a:lnTo>
                    <a:lnTo>
                      <a:pt x="133" y="314"/>
                    </a:lnTo>
                    <a:lnTo>
                      <a:pt x="170" y="265"/>
                    </a:lnTo>
                    <a:lnTo>
                      <a:pt x="212" y="219"/>
                    </a:lnTo>
                    <a:lnTo>
                      <a:pt x="215" y="216"/>
                    </a:lnTo>
                    <a:lnTo>
                      <a:pt x="261" y="173"/>
                    </a:lnTo>
                    <a:lnTo>
                      <a:pt x="311" y="135"/>
                    </a:lnTo>
                    <a:lnTo>
                      <a:pt x="364" y="101"/>
                    </a:lnTo>
                    <a:lnTo>
                      <a:pt x="420" y="71"/>
                    </a:lnTo>
                    <a:lnTo>
                      <a:pt x="479" y="46"/>
                    </a:lnTo>
                    <a:lnTo>
                      <a:pt x="541" y="26"/>
                    </a:lnTo>
                    <a:lnTo>
                      <a:pt x="603" y="11"/>
                    </a:lnTo>
                    <a:lnTo>
                      <a:pt x="669" y="3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1"/>
              <p:cNvSpPr>
                <a:spLocks noEditPoints="1"/>
              </p:cNvSpPr>
              <p:nvPr/>
            </p:nvSpPr>
            <p:spPr bwMode="auto">
              <a:xfrm>
                <a:off x="7907338" y="2609851"/>
                <a:ext cx="204788" cy="204788"/>
              </a:xfrm>
              <a:custGeom>
                <a:avLst/>
                <a:gdLst>
                  <a:gd name="T0" fmla="*/ 227 w 516"/>
                  <a:gd name="T1" fmla="*/ 109 h 516"/>
                  <a:gd name="T2" fmla="*/ 173 w 516"/>
                  <a:gd name="T3" fmla="*/ 132 h 516"/>
                  <a:gd name="T4" fmla="*/ 131 w 516"/>
                  <a:gd name="T5" fmla="*/ 173 h 516"/>
                  <a:gd name="T6" fmla="*/ 109 w 516"/>
                  <a:gd name="T7" fmla="*/ 227 h 516"/>
                  <a:gd name="T8" fmla="*/ 109 w 516"/>
                  <a:gd name="T9" fmla="*/ 288 h 516"/>
                  <a:gd name="T10" fmla="*/ 131 w 516"/>
                  <a:gd name="T11" fmla="*/ 342 h 516"/>
                  <a:gd name="T12" fmla="*/ 167 w 516"/>
                  <a:gd name="T13" fmla="*/ 380 h 516"/>
                  <a:gd name="T14" fmla="*/ 210 w 516"/>
                  <a:gd name="T15" fmla="*/ 402 h 516"/>
                  <a:gd name="T16" fmla="*/ 258 w 516"/>
                  <a:gd name="T17" fmla="*/ 410 h 516"/>
                  <a:gd name="T18" fmla="*/ 317 w 516"/>
                  <a:gd name="T19" fmla="*/ 398 h 516"/>
                  <a:gd name="T20" fmla="*/ 365 w 516"/>
                  <a:gd name="T21" fmla="*/ 365 h 516"/>
                  <a:gd name="T22" fmla="*/ 398 w 516"/>
                  <a:gd name="T23" fmla="*/ 316 h 516"/>
                  <a:gd name="T24" fmla="*/ 410 w 516"/>
                  <a:gd name="T25" fmla="*/ 257 h 516"/>
                  <a:gd name="T26" fmla="*/ 398 w 516"/>
                  <a:gd name="T27" fmla="*/ 198 h 516"/>
                  <a:gd name="T28" fmla="*/ 365 w 516"/>
                  <a:gd name="T29" fmla="*/ 150 h 516"/>
                  <a:gd name="T30" fmla="*/ 317 w 516"/>
                  <a:gd name="T31" fmla="*/ 117 h 516"/>
                  <a:gd name="T32" fmla="*/ 258 w 516"/>
                  <a:gd name="T33" fmla="*/ 106 h 516"/>
                  <a:gd name="T34" fmla="*/ 293 w 516"/>
                  <a:gd name="T35" fmla="*/ 2 h 516"/>
                  <a:gd name="T36" fmla="*/ 359 w 516"/>
                  <a:gd name="T37" fmla="*/ 20 h 516"/>
                  <a:gd name="T38" fmla="*/ 415 w 516"/>
                  <a:gd name="T39" fmla="*/ 54 h 516"/>
                  <a:gd name="T40" fmla="*/ 461 w 516"/>
                  <a:gd name="T41" fmla="*/ 100 h 516"/>
                  <a:gd name="T42" fmla="*/ 495 w 516"/>
                  <a:gd name="T43" fmla="*/ 157 h 516"/>
                  <a:gd name="T44" fmla="*/ 513 w 516"/>
                  <a:gd name="T45" fmla="*/ 222 h 516"/>
                  <a:gd name="T46" fmla="*/ 513 w 516"/>
                  <a:gd name="T47" fmla="*/ 293 h 516"/>
                  <a:gd name="T48" fmla="*/ 495 w 516"/>
                  <a:gd name="T49" fmla="*/ 357 h 516"/>
                  <a:gd name="T50" fmla="*/ 461 w 516"/>
                  <a:gd name="T51" fmla="*/ 415 h 516"/>
                  <a:gd name="T52" fmla="*/ 415 w 516"/>
                  <a:gd name="T53" fmla="*/ 461 h 516"/>
                  <a:gd name="T54" fmla="*/ 359 w 516"/>
                  <a:gd name="T55" fmla="*/ 495 h 516"/>
                  <a:gd name="T56" fmla="*/ 293 w 516"/>
                  <a:gd name="T57" fmla="*/ 513 h 516"/>
                  <a:gd name="T58" fmla="*/ 223 w 516"/>
                  <a:gd name="T59" fmla="*/ 513 h 516"/>
                  <a:gd name="T60" fmla="*/ 157 w 516"/>
                  <a:gd name="T61" fmla="*/ 495 h 516"/>
                  <a:gd name="T62" fmla="*/ 100 w 516"/>
                  <a:gd name="T63" fmla="*/ 461 h 516"/>
                  <a:gd name="T64" fmla="*/ 53 w 516"/>
                  <a:gd name="T65" fmla="*/ 415 h 516"/>
                  <a:gd name="T66" fmla="*/ 20 w 516"/>
                  <a:gd name="T67" fmla="*/ 357 h 516"/>
                  <a:gd name="T68" fmla="*/ 2 w 516"/>
                  <a:gd name="T69" fmla="*/ 293 h 516"/>
                  <a:gd name="T70" fmla="*/ 2 w 516"/>
                  <a:gd name="T71" fmla="*/ 222 h 516"/>
                  <a:gd name="T72" fmla="*/ 20 w 516"/>
                  <a:gd name="T73" fmla="*/ 157 h 516"/>
                  <a:gd name="T74" fmla="*/ 53 w 516"/>
                  <a:gd name="T75" fmla="*/ 100 h 516"/>
                  <a:gd name="T76" fmla="*/ 100 w 516"/>
                  <a:gd name="T77" fmla="*/ 54 h 516"/>
                  <a:gd name="T78" fmla="*/ 157 w 516"/>
                  <a:gd name="T79" fmla="*/ 20 h 516"/>
                  <a:gd name="T80" fmla="*/ 223 w 516"/>
                  <a:gd name="T81" fmla="*/ 2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6" h="516">
                    <a:moveTo>
                      <a:pt x="258" y="106"/>
                    </a:moveTo>
                    <a:lnTo>
                      <a:pt x="227" y="109"/>
                    </a:lnTo>
                    <a:lnTo>
                      <a:pt x="198" y="117"/>
                    </a:lnTo>
                    <a:lnTo>
                      <a:pt x="173" y="132"/>
                    </a:lnTo>
                    <a:lnTo>
                      <a:pt x="150" y="150"/>
                    </a:lnTo>
                    <a:lnTo>
                      <a:pt x="131" y="173"/>
                    </a:lnTo>
                    <a:lnTo>
                      <a:pt x="118" y="198"/>
                    </a:lnTo>
                    <a:lnTo>
                      <a:pt x="109" y="227"/>
                    </a:lnTo>
                    <a:lnTo>
                      <a:pt x="106" y="257"/>
                    </a:lnTo>
                    <a:lnTo>
                      <a:pt x="109" y="288"/>
                    </a:lnTo>
                    <a:lnTo>
                      <a:pt x="118" y="316"/>
                    </a:lnTo>
                    <a:lnTo>
                      <a:pt x="131" y="342"/>
                    </a:lnTo>
                    <a:lnTo>
                      <a:pt x="150" y="365"/>
                    </a:lnTo>
                    <a:lnTo>
                      <a:pt x="167" y="380"/>
                    </a:lnTo>
                    <a:lnTo>
                      <a:pt x="188" y="392"/>
                    </a:lnTo>
                    <a:lnTo>
                      <a:pt x="210" y="402"/>
                    </a:lnTo>
                    <a:lnTo>
                      <a:pt x="233" y="408"/>
                    </a:lnTo>
                    <a:lnTo>
                      <a:pt x="258" y="410"/>
                    </a:lnTo>
                    <a:lnTo>
                      <a:pt x="289" y="407"/>
                    </a:lnTo>
                    <a:lnTo>
                      <a:pt x="317" y="398"/>
                    </a:lnTo>
                    <a:lnTo>
                      <a:pt x="342" y="383"/>
                    </a:lnTo>
                    <a:lnTo>
                      <a:pt x="365" y="365"/>
                    </a:lnTo>
                    <a:lnTo>
                      <a:pt x="383" y="342"/>
                    </a:lnTo>
                    <a:lnTo>
                      <a:pt x="398" y="316"/>
                    </a:lnTo>
                    <a:lnTo>
                      <a:pt x="407" y="288"/>
                    </a:lnTo>
                    <a:lnTo>
                      <a:pt x="410" y="257"/>
                    </a:lnTo>
                    <a:lnTo>
                      <a:pt x="407" y="227"/>
                    </a:lnTo>
                    <a:lnTo>
                      <a:pt x="398" y="198"/>
                    </a:lnTo>
                    <a:lnTo>
                      <a:pt x="383" y="173"/>
                    </a:lnTo>
                    <a:lnTo>
                      <a:pt x="365" y="150"/>
                    </a:lnTo>
                    <a:lnTo>
                      <a:pt x="342" y="132"/>
                    </a:lnTo>
                    <a:lnTo>
                      <a:pt x="317" y="117"/>
                    </a:lnTo>
                    <a:lnTo>
                      <a:pt x="289" y="109"/>
                    </a:lnTo>
                    <a:lnTo>
                      <a:pt x="258" y="106"/>
                    </a:lnTo>
                    <a:close/>
                    <a:moveTo>
                      <a:pt x="258" y="0"/>
                    </a:moveTo>
                    <a:lnTo>
                      <a:pt x="293" y="2"/>
                    </a:lnTo>
                    <a:lnTo>
                      <a:pt x="327" y="9"/>
                    </a:lnTo>
                    <a:lnTo>
                      <a:pt x="359" y="20"/>
                    </a:lnTo>
                    <a:lnTo>
                      <a:pt x="387" y="35"/>
                    </a:lnTo>
                    <a:lnTo>
                      <a:pt x="415" y="54"/>
                    </a:lnTo>
                    <a:lnTo>
                      <a:pt x="440" y="75"/>
                    </a:lnTo>
                    <a:lnTo>
                      <a:pt x="461" y="100"/>
                    </a:lnTo>
                    <a:lnTo>
                      <a:pt x="480" y="128"/>
                    </a:lnTo>
                    <a:lnTo>
                      <a:pt x="495" y="157"/>
                    </a:lnTo>
                    <a:lnTo>
                      <a:pt x="507" y="189"/>
                    </a:lnTo>
                    <a:lnTo>
                      <a:pt x="513" y="222"/>
                    </a:lnTo>
                    <a:lnTo>
                      <a:pt x="516" y="257"/>
                    </a:lnTo>
                    <a:lnTo>
                      <a:pt x="513" y="293"/>
                    </a:lnTo>
                    <a:lnTo>
                      <a:pt x="507" y="326"/>
                    </a:lnTo>
                    <a:lnTo>
                      <a:pt x="495" y="357"/>
                    </a:lnTo>
                    <a:lnTo>
                      <a:pt x="480" y="387"/>
                    </a:lnTo>
                    <a:lnTo>
                      <a:pt x="461" y="415"/>
                    </a:lnTo>
                    <a:lnTo>
                      <a:pt x="440" y="440"/>
                    </a:lnTo>
                    <a:lnTo>
                      <a:pt x="415" y="461"/>
                    </a:lnTo>
                    <a:lnTo>
                      <a:pt x="387" y="480"/>
                    </a:lnTo>
                    <a:lnTo>
                      <a:pt x="359" y="495"/>
                    </a:lnTo>
                    <a:lnTo>
                      <a:pt x="327" y="506"/>
                    </a:lnTo>
                    <a:lnTo>
                      <a:pt x="293" y="513"/>
                    </a:lnTo>
                    <a:lnTo>
                      <a:pt x="258" y="516"/>
                    </a:lnTo>
                    <a:lnTo>
                      <a:pt x="223" y="513"/>
                    </a:lnTo>
                    <a:lnTo>
                      <a:pt x="189" y="506"/>
                    </a:lnTo>
                    <a:lnTo>
                      <a:pt x="157" y="495"/>
                    </a:lnTo>
                    <a:lnTo>
                      <a:pt x="127" y="480"/>
                    </a:lnTo>
                    <a:lnTo>
                      <a:pt x="100" y="461"/>
                    </a:lnTo>
                    <a:lnTo>
                      <a:pt x="76" y="440"/>
                    </a:lnTo>
                    <a:lnTo>
                      <a:pt x="53" y="415"/>
                    </a:lnTo>
                    <a:lnTo>
                      <a:pt x="35" y="387"/>
                    </a:lnTo>
                    <a:lnTo>
                      <a:pt x="20" y="357"/>
                    </a:lnTo>
                    <a:lnTo>
                      <a:pt x="9" y="326"/>
                    </a:lnTo>
                    <a:lnTo>
                      <a:pt x="2" y="293"/>
                    </a:lnTo>
                    <a:lnTo>
                      <a:pt x="0" y="257"/>
                    </a:lnTo>
                    <a:lnTo>
                      <a:pt x="2" y="222"/>
                    </a:lnTo>
                    <a:lnTo>
                      <a:pt x="9" y="189"/>
                    </a:lnTo>
                    <a:lnTo>
                      <a:pt x="20" y="157"/>
                    </a:lnTo>
                    <a:lnTo>
                      <a:pt x="35" y="128"/>
                    </a:lnTo>
                    <a:lnTo>
                      <a:pt x="53" y="100"/>
                    </a:lnTo>
                    <a:lnTo>
                      <a:pt x="76" y="75"/>
                    </a:lnTo>
                    <a:lnTo>
                      <a:pt x="100" y="54"/>
                    </a:lnTo>
                    <a:lnTo>
                      <a:pt x="127" y="35"/>
                    </a:lnTo>
                    <a:lnTo>
                      <a:pt x="157" y="20"/>
                    </a:lnTo>
                    <a:lnTo>
                      <a:pt x="189" y="9"/>
                    </a:lnTo>
                    <a:lnTo>
                      <a:pt x="223" y="2"/>
                    </a:lnTo>
                    <a:lnTo>
                      <a:pt x="2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2"/>
              <p:cNvSpPr>
                <a:spLocks noEditPoints="1"/>
              </p:cNvSpPr>
              <p:nvPr/>
            </p:nvSpPr>
            <p:spPr bwMode="auto">
              <a:xfrm>
                <a:off x="7834313" y="2813051"/>
                <a:ext cx="349250" cy="190500"/>
              </a:xfrm>
              <a:custGeom>
                <a:avLst/>
                <a:gdLst>
                  <a:gd name="T0" fmla="*/ 159 w 883"/>
                  <a:gd name="T1" fmla="*/ 141 h 480"/>
                  <a:gd name="T2" fmla="*/ 127 w 883"/>
                  <a:gd name="T3" fmla="*/ 189 h 480"/>
                  <a:gd name="T4" fmla="*/ 143 w 883"/>
                  <a:gd name="T5" fmla="*/ 251 h 480"/>
                  <a:gd name="T6" fmla="*/ 210 w 883"/>
                  <a:gd name="T7" fmla="*/ 305 h 480"/>
                  <a:gd name="T8" fmla="*/ 293 w 883"/>
                  <a:gd name="T9" fmla="*/ 348 h 480"/>
                  <a:gd name="T10" fmla="*/ 389 w 883"/>
                  <a:gd name="T11" fmla="*/ 371 h 480"/>
                  <a:gd name="T12" fmla="*/ 493 w 883"/>
                  <a:gd name="T13" fmla="*/ 371 h 480"/>
                  <a:gd name="T14" fmla="*/ 591 w 883"/>
                  <a:gd name="T15" fmla="*/ 348 h 480"/>
                  <a:gd name="T16" fmla="*/ 673 w 883"/>
                  <a:gd name="T17" fmla="*/ 305 h 480"/>
                  <a:gd name="T18" fmla="*/ 741 w 883"/>
                  <a:gd name="T19" fmla="*/ 251 h 480"/>
                  <a:gd name="T20" fmla="*/ 756 w 883"/>
                  <a:gd name="T21" fmla="*/ 189 h 480"/>
                  <a:gd name="T22" fmla="*/ 737 w 883"/>
                  <a:gd name="T23" fmla="*/ 159 h 480"/>
                  <a:gd name="T24" fmla="*/ 709 w 883"/>
                  <a:gd name="T25" fmla="*/ 122 h 480"/>
                  <a:gd name="T26" fmla="*/ 641 w 883"/>
                  <a:gd name="T27" fmla="*/ 161 h 480"/>
                  <a:gd name="T28" fmla="*/ 566 w 883"/>
                  <a:gd name="T29" fmla="*/ 189 h 480"/>
                  <a:gd name="T30" fmla="*/ 484 w 883"/>
                  <a:gd name="T31" fmla="*/ 205 h 480"/>
                  <a:gd name="T32" fmla="*/ 400 w 883"/>
                  <a:gd name="T33" fmla="*/ 205 h 480"/>
                  <a:gd name="T34" fmla="*/ 318 w 883"/>
                  <a:gd name="T35" fmla="*/ 189 h 480"/>
                  <a:gd name="T36" fmla="*/ 241 w 883"/>
                  <a:gd name="T37" fmla="*/ 162 h 480"/>
                  <a:gd name="T38" fmla="*/ 175 w 883"/>
                  <a:gd name="T39" fmla="*/ 122 h 480"/>
                  <a:gd name="T40" fmla="*/ 734 w 883"/>
                  <a:gd name="T41" fmla="*/ 4 h 480"/>
                  <a:gd name="T42" fmla="*/ 776 w 883"/>
                  <a:gd name="T43" fmla="*/ 39 h 480"/>
                  <a:gd name="T44" fmla="*/ 824 w 883"/>
                  <a:gd name="T45" fmla="*/ 99 h 480"/>
                  <a:gd name="T46" fmla="*/ 848 w 883"/>
                  <a:gd name="T47" fmla="*/ 137 h 480"/>
                  <a:gd name="T48" fmla="*/ 881 w 883"/>
                  <a:gd name="T49" fmla="*/ 211 h 480"/>
                  <a:gd name="T50" fmla="*/ 883 w 883"/>
                  <a:gd name="T51" fmla="*/ 227 h 480"/>
                  <a:gd name="T52" fmla="*/ 873 w 883"/>
                  <a:gd name="T53" fmla="*/ 258 h 480"/>
                  <a:gd name="T54" fmla="*/ 807 w 883"/>
                  <a:gd name="T55" fmla="*/ 334 h 480"/>
                  <a:gd name="T56" fmla="*/ 728 w 883"/>
                  <a:gd name="T57" fmla="*/ 396 h 480"/>
                  <a:gd name="T58" fmla="*/ 639 w 883"/>
                  <a:gd name="T59" fmla="*/ 442 h 480"/>
                  <a:gd name="T60" fmla="*/ 544 w 883"/>
                  <a:gd name="T61" fmla="*/ 470 h 480"/>
                  <a:gd name="T62" fmla="*/ 442 w 883"/>
                  <a:gd name="T63" fmla="*/ 480 h 480"/>
                  <a:gd name="T64" fmla="*/ 340 w 883"/>
                  <a:gd name="T65" fmla="*/ 470 h 480"/>
                  <a:gd name="T66" fmla="*/ 245 w 883"/>
                  <a:gd name="T67" fmla="*/ 442 h 480"/>
                  <a:gd name="T68" fmla="*/ 156 w 883"/>
                  <a:gd name="T69" fmla="*/ 396 h 480"/>
                  <a:gd name="T70" fmla="*/ 76 w 883"/>
                  <a:gd name="T71" fmla="*/ 334 h 480"/>
                  <a:gd name="T72" fmla="*/ 10 w 883"/>
                  <a:gd name="T73" fmla="*/ 258 h 480"/>
                  <a:gd name="T74" fmla="*/ 0 w 883"/>
                  <a:gd name="T75" fmla="*/ 227 h 480"/>
                  <a:gd name="T76" fmla="*/ 17 w 883"/>
                  <a:gd name="T77" fmla="*/ 173 h 480"/>
                  <a:gd name="T78" fmla="*/ 56 w 883"/>
                  <a:gd name="T79" fmla="*/ 103 h 480"/>
                  <a:gd name="T80" fmla="*/ 107 w 883"/>
                  <a:gd name="T81" fmla="*/ 40 h 480"/>
                  <a:gd name="T82" fmla="*/ 149 w 883"/>
                  <a:gd name="T83" fmla="*/ 4 h 480"/>
                  <a:gd name="T84" fmla="*/ 178 w 883"/>
                  <a:gd name="T85" fmla="*/ 0 h 480"/>
                  <a:gd name="T86" fmla="*/ 206 w 883"/>
                  <a:gd name="T87" fmla="*/ 12 h 480"/>
                  <a:gd name="T88" fmla="*/ 275 w 883"/>
                  <a:gd name="T89" fmla="*/ 60 h 480"/>
                  <a:gd name="T90" fmla="*/ 356 w 883"/>
                  <a:gd name="T91" fmla="*/ 91 h 480"/>
                  <a:gd name="T92" fmla="*/ 442 w 883"/>
                  <a:gd name="T93" fmla="*/ 101 h 480"/>
                  <a:gd name="T94" fmla="*/ 528 w 883"/>
                  <a:gd name="T95" fmla="*/ 91 h 480"/>
                  <a:gd name="T96" fmla="*/ 607 w 883"/>
                  <a:gd name="T97" fmla="*/ 61 h 480"/>
                  <a:gd name="T98" fmla="*/ 677 w 883"/>
                  <a:gd name="T99" fmla="*/ 13 h 480"/>
                  <a:gd name="T100" fmla="*/ 704 w 883"/>
                  <a:gd name="T10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83" h="480">
                    <a:moveTo>
                      <a:pt x="175" y="122"/>
                    </a:moveTo>
                    <a:lnTo>
                      <a:pt x="159" y="141"/>
                    </a:lnTo>
                    <a:lnTo>
                      <a:pt x="144" y="162"/>
                    </a:lnTo>
                    <a:lnTo>
                      <a:pt x="127" y="189"/>
                    </a:lnTo>
                    <a:lnTo>
                      <a:pt x="113" y="219"/>
                    </a:lnTo>
                    <a:lnTo>
                      <a:pt x="143" y="251"/>
                    </a:lnTo>
                    <a:lnTo>
                      <a:pt x="175" y="280"/>
                    </a:lnTo>
                    <a:lnTo>
                      <a:pt x="210" y="305"/>
                    </a:lnTo>
                    <a:lnTo>
                      <a:pt x="248" y="328"/>
                    </a:lnTo>
                    <a:lnTo>
                      <a:pt x="293" y="348"/>
                    </a:lnTo>
                    <a:lnTo>
                      <a:pt x="340" y="362"/>
                    </a:lnTo>
                    <a:lnTo>
                      <a:pt x="389" y="371"/>
                    </a:lnTo>
                    <a:lnTo>
                      <a:pt x="442" y="374"/>
                    </a:lnTo>
                    <a:lnTo>
                      <a:pt x="493" y="371"/>
                    </a:lnTo>
                    <a:lnTo>
                      <a:pt x="544" y="362"/>
                    </a:lnTo>
                    <a:lnTo>
                      <a:pt x="591" y="348"/>
                    </a:lnTo>
                    <a:lnTo>
                      <a:pt x="635" y="328"/>
                    </a:lnTo>
                    <a:lnTo>
                      <a:pt x="673" y="305"/>
                    </a:lnTo>
                    <a:lnTo>
                      <a:pt x="709" y="280"/>
                    </a:lnTo>
                    <a:lnTo>
                      <a:pt x="741" y="251"/>
                    </a:lnTo>
                    <a:lnTo>
                      <a:pt x="771" y="219"/>
                    </a:lnTo>
                    <a:lnTo>
                      <a:pt x="756" y="189"/>
                    </a:lnTo>
                    <a:lnTo>
                      <a:pt x="740" y="162"/>
                    </a:lnTo>
                    <a:lnTo>
                      <a:pt x="737" y="159"/>
                    </a:lnTo>
                    <a:lnTo>
                      <a:pt x="724" y="139"/>
                    </a:lnTo>
                    <a:lnTo>
                      <a:pt x="709" y="122"/>
                    </a:lnTo>
                    <a:lnTo>
                      <a:pt x="676" y="143"/>
                    </a:lnTo>
                    <a:lnTo>
                      <a:pt x="641" y="161"/>
                    </a:lnTo>
                    <a:lnTo>
                      <a:pt x="605" y="176"/>
                    </a:lnTo>
                    <a:lnTo>
                      <a:pt x="566" y="189"/>
                    </a:lnTo>
                    <a:lnTo>
                      <a:pt x="525" y="199"/>
                    </a:lnTo>
                    <a:lnTo>
                      <a:pt x="484" y="205"/>
                    </a:lnTo>
                    <a:lnTo>
                      <a:pt x="442" y="207"/>
                    </a:lnTo>
                    <a:lnTo>
                      <a:pt x="400" y="205"/>
                    </a:lnTo>
                    <a:lnTo>
                      <a:pt x="358" y="199"/>
                    </a:lnTo>
                    <a:lnTo>
                      <a:pt x="318" y="189"/>
                    </a:lnTo>
                    <a:lnTo>
                      <a:pt x="278" y="176"/>
                    </a:lnTo>
                    <a:lnTo>
                      <a:pt x="241" y="162"/>
                    </a:lnTo>
                    <a:lnTo>
                      <a:pt x="208" y="143"/>
                    </a:lnTo>
                    <a:lnTo>
                      <a:pt x="175" y="122"/>
                    </a:lnTo>
                    <a:close/>
                    <a:moveTo>
                      <a:pt x="719" y="0"/>
                    </a:moveTo>
                    <a:lnTo>
                      <a:pt x="734" y="4"/>
                    </a:lnTo>
                    <a:lnTo>
                      <a:pt x="747" y="12"/>
                    </a:lnTo>
                    <a:lnTo>
                      <a:pt x="776" y="39"/>
                    </a:lnTo>
                    <a:lnTo>
                      <a:pt x="802" y="68"/>
                    </a:lnTo>
                    <a:lnTo>
                      <a:pt x="824" y="99"/>
                    </a:lnTo>
                    <a:lnTo>
                      <a:pt x="827" y="103"/>
                    </a:lnTo>
                    <a:lnTo>
                      <a:pt x="848" y="137"/>
                    </a:lnTo>
                    <a:lnTo>
                      <a:pt x="865" y="173"/>
                    </a:lnTo>
                    <a:lnTo>
                      <a:pt x="881" y="211"/>
                    </a:lnTo>
                    <a:lnTo>
                      <a:pt x="880" y="211"/>
                    </a:lnTo>
                    <a:lnTo>
                      <a:pt x="883" y="227"/>
                    </a:lnTo>
                    <a:lnTo>
                      <a:pt x="881" y="243"/>
                    </a:lnTo>
                    <a:lnTo>
                      <a:pt x="873" y="258"/>
                    </a:lnTo>
                    <a:lnTo>
                      <a:pt x="842" y="297"/>
                    </a:lnTo>
                    <a:lnTo>
                      <a:pt x="807" y="334"/>
                    </a:lnTo>
                    <a:lnTo>
                      <a:pt x="769" y="367"/>
                    </a:lnTo>
                    <a:lnTo>
                      <a:pt x="728" y="396"/>
                    </a:lnTo>
                    <a:lnTo>
                      <a:pt x="683" y="422"/>
                    </a:lnTo>
                    <a:lnTo>
                      <a:pt x="639" y="442"/>
                    </a:lnTo>
                    <a:lnTo>
                      <a:pt x="592" y="457"/>
                    </a:lnTo>
                    <a:lnTo>
                      <a:pt x="544" y="470"/>
                    </a:lnTo>
                    <a:lnTo>
                      <a:pt x="493" y="477"/>
                    </a:lnTo>
                    <a:lnTo>
                      <a:pt x="442" y="480"/>
                    </a:lnTo>
                    <a:lnTo>
                      <a:pt x="391" y="477"/>
                    </a:lnTo>
                    <a:lnTo>
                      <a:pt x="340" y="470"/>
                    </a:lnTo>
                    <a:lnTo>
                      <a:pt x="291" y="457"/>
                    </a:lnTo>
                    <a:lnTo>
                      <a:pt x="245" y="442"/>
                    </a:lnTo>
                    <a:lnTo>
                      <a:pt x="199" y="422"/>
                    </a:lnTo>
                    <a:lnTo>
                      <a:pt x="156" y="396"/>
                    </a:lnTo>
                    <a:lnTo>
                      <a:pt x="115" y="367"/>
                    </a:lnTo>
                    <a:lnTo>
                      <a:pt x="76" y="334"/>
                    </a:lnTo>
                    <a:lnTo>
                      <a:pt x="42" y="297"/>
                    </a:lnTo>
                    <a:lnTo>
                      <a:pt x="10" y="258"/>
                    </a:lnTo>
                    <a:lnTo>
                      <a:pt x="3" y="244"/>
                    </a:lnTo>
                    <a:lnTo>
                      <a:pt x="0" y="227"/>
                    </a:lnTo>
                    <a:lnTo>
                      <a:pt x="3" y="211"/>
                    </a:lnTo>
                    <a:lnTo>
                      <a:pt x="17" y="173"/>
                    </a:lnTo>
                    <a:lnTo>
                      <a:pt x="36" y="137"/>
                    </a:lnTo>
                    <a:lnTo>
                      <a:pt x="56" y="103"/>
                    </a:lnTo>
                    <a:lnTo>
                      <a:pt x="80" y="70"/>
                    </a:lnTo>
                    <a:lnTo>
                      <a:pt x="107" y="40"/>
                    </a:lnTo>
                    <a:lnTo>
                      <a:pt x="136" y="12"/>
                    </a:lnTo>
                    <a:lnTo>
                      <a:pt x="149" y="4"/>
                    </a:lnTo>
                    <a:lnTo>
                      <a:pt x="163" y="0"/>
                    </a:lnTo>
                    <a:lnTo>
                      <a:pt x="178" y="0"/>
                    </a:lnTo>
                    <a:lnTo>
                      <a:pt x="192" y="4"/>
                    </a:lnTo>
                    <a:lnTo>
                      <a:pt x="206" y="12"/>
                    </a:lnTo>
                    <a:lnTo>
                      <a:pt x="239" y="39"/>
                    </a:lnTo>
                    <a:lnTo>
                      <a:pt x="275" y="60"/>
                    </a:lnTo>
                    <a:lnTo>
                      <a:pt x="315" y="79"/>
                    </a:lnTo>
                    <a:lnTo>
                      <a:pt x="356" y="91"/>
                    </a:lnTo>
                    <a:lnTo>
                      <a:pt x="398" y="98"/>
                    </a:lnTo>
                    <a:lnTo>
                      <a:pt x="442" y="101"/>
                    </a:lnTo>
                    <a:lnTo>
                      <a:pt x="486" y="98"/>
                    </a:lnTo>
                    <a:lnTo>
                      <a:pt x="528" y="91"/>
                    </a:lnTo>
                    <a:lnTo>
                      <a:pt x="568" y="79"/>
                    </a:lnTo>
                    <a:lnTo>
                      <a:pt x="607" y="61"/>
                    </a:lnTo>
                    <a:lnTo>
                      <a:pt x="643" y="39"/>
                    </a:lnTo>
                    <a:lnTo>
                      <a:pt x="677" y="13"/>
                    </a:lnTo>
                    <a:lnTo>
                      <a:pt x="690" y="5"/>
                    </a:lnTo>
                    <a:lnTo>
                      <a:pt x="704" y="0"/>
                    </a:lnTo>
                    <a:lnTo>
                      <a:pt x="7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33"/>
              <p:cNvSpPr>
                <a:spLocks noEditPoints="1"/>
              </p:cNvSpPr>
              <p:nvPr/>
            </p:nvSpPr>
            <p:spPr bwMode="auto">
              <a:xfrm>
                <a:off x="7337425" y="3151188"/>
                <a:ext cx="584200" cy="584200"/>
              </a:xfrm>
              <a:custGeom>
                <a:avLst/>
                <a:gdLst>
                  <a:gd name="T0" fmla="*/ 623 w 1472"/>
                  <a:gd name="T1" fmla="*/ 116 h 1471"/>
                  <a:gd name="T2" fmla="*/ 466 w 1472"/>
                  <a:gd name="T3" fmla="*/ 166 h 1471"/>
                  <a:gd name="T4" fmla="*/ 330 w 1472"/>
                  <a:gd name="T5" fmla="*/ 253 h 1471"/>
                  <a:gd name="T6" fmla="*/ 214 w 1472"/>
                  <a:gd name="T7" fmla="*/ 383 h 1471"/>
                  <a:gd name="T8" fmla="*/ 135 w 1472"/>
                  <a:gd name="T9" fmla="*/ 548 h 1471"/>
                  <a:gd name="T10" fmla="*/ 106 w 1472"/>
                  <a:gd name="T11" fmla="*/ 736 h 1471"/>
                  <a:gd name="T12" fmla="*/ 135 w 1472"/>
                  <a:gd name="T13" fmla="*/ 923 h 1471"/>
                  <a:gd name="T14" fmla="*/ 214 w 1472"/>
                  <a:gd name="T15" fmla="*/ 1087 h 1471"/>
                  <a:gd name="T16" fmla="*/ 330 w 1472"/>
                  <a:gd name="T17" fmla="*/ 1216 h 1471"/>
                  <a:gd name="T18" fmla="*/ 466 w 1472"/>
                  <a:gd name="T19" fmla="*/ 1305 h 1471"/>
                  <a:gd name="T20" fmla="*/ 623 w 1472"/>
                  <a:gd name="T21" fmla="*/ 1355 h 1471"/>
                  <a:gd name="T22" fmla="*/ 794 w 1472"/>
                  <a:gd name="T23" fmla="*/ 1362 h 1471"/>
                  <a:gd name="T24" fmla="*/ 956 w 1472"/>
                  <a:gd name="T25" fmla="*/ 1325 h 1471"/>
                  <a:gd name="T26" fmla="*/ 1100 w 1472"/>
                  <a:gd name="T27" fmla="*/ 1250 h 1471"/>
                  <a:gd name="T28" fmla="*/ 1222 w 1472"/>
                  <a:gd name="T29" fmla="*/ 1136 h 1471"/>
                  <a:gd name="T30" fmla="*/ 1317 w 1472"/>
                  <a:gd name="T31" fmla="*/ 980 h 1471"/>
                  <a:gd name="T32" fmla="*/ 1363 w 1472"/>
                  <a:gd name="T33" fmla="*/ 800 h 1471"/>
                  <a:gd name="T34" fmla="*/ 1354 w 1472"/>
                  <a:gd name="T35" fmla="*/ 609 h 1471"/>
                  <a:gd name="T36" fmla="*/ 1290 w 1472"/>
                  <a:gd name="T37" fmla="*/ 435 h 1471"/>
                  <a:gd name="T38" fmla="*/ 1182 w 1472"/>
                  <a:gd name="T39" fmla="*/ 290 h 1471"/>
                  <a:gd name="T40" fmla="*/ 1037 w 1472"/>
                  <a:gd name="T41" fmla="*/ 181 h 1471"/>
                  <a:gd name="T42" fmla="*/ 863 w 1472"/>
                  <a:gd name="T43" fmla="*/ 119 h 1471"/>
                  <a:gd name="T44" fmla="*/ 736 w 1472"/>
                  <a:gd name="T45" fmla="*/ 0 h 1471"/>
                  <a:gd name="T46" fmla="*/ 932 w 1472"/>
                  <a:gd name="T47" fmla="*/ 26 h 1471"/>
                  <a:gd name="T48" fmla="*/ 1108 w 1472"/>
                  <a:gd name="T49" fmla="*/ 100 h 1471"/>
                  <a:gd name="T50" fmla="*/ 1257 w 1472"/>
                  <a:gd name="T51" fmla="*/ 215 h 1471"/>
                  <a:gd name="T52" fmla="*/ 1372 w 1472"/>
                  <a:gd name="T53" fmla="*/ 364 h 1471"/>
                  <a:gd name="T54" fmla="*/ 1446 w 1472"/>
                  <a:gd name="T55" fmla="*/ 540 h 1471"/>
                  <a:gd name="T56" fmla="*/ 1472 w 1472"/>
                  <a:gd name="T57" fmla="*/ 736 h 1471"/>
                  <a:gd name="T58" fmla="*/ 1446 w 1472"/>
                  <a:gd name="T59" fmla="*/ 931 h 1471"/>
                  <a:gd name="T60" fmla="*/ 1372 w 1472"/>
                  <a:gd name="T61" fmla="*/ 1107 h 1471"/>
                  <a:gd name="T62" fmla="*/ 1257 w 1472"/>
                  <a:gd name="T63" fmla="*/ 1255 h 1471"/>
                  <a:gd name="T64" fmla="*/ 1108 w 1472"/>
                  <a:gd name="T65" fmla="*/ 1370 h 1471"/>
                  <a:gd name="T66" fmla="*/ 932 w 1472"/>
                  <a:gd name="T67" fmla="*/ 1444 h 1471"/>
                  <a:gd name="T68" fmla="*/ 736 w 1472"/>
                  <a:gd name="T69" fmla="*/ 1471 h 1471"/>
                  <a:gd name="T70" fmla="*/ 541 w 1472"/>
                  <a:gd name="T71" fmla="*/ 1444 h 1471"/>
                  <a:gd name="T72" fmla="*/ 365 w 1472"/>
                  <a:gd name="T73" fmla="*/ 1370 h 1471"/>
                  <a:gd name="T74" fmla="*/ 216 w 1472"/>
                  <a:gd name="T75" fmla="*/ 1255 h 1471"/>
                  <a:gd name="T76" fmla="*/ 101 w 1472"/>
                  <a:gd name="T77" fmla="*/ 1107 h 1471"/>
                  <a:gd name="T78" fmla="*/ 27 w 1472"/>
                  <a:gd name="T79" fmla="*/ 931 h 1471"/>
                  <a:gd name="T80" fmla="*/ 0 w 1472"/>
                  <a:gd name="T81" fmla="*/ 736 h 1471"/>
                  <a:gd name="T82" fmla="*/ 27 w 1472"/>
                  <a:gd name="T83" fmla="*/ 540 h 1471"/>
                  <a:gd name="T84" fmla="*/ 101 w 1472"/>
                  <a:gd name="T85" fmla="*/ 364 h 1471"/>
                  <a:gd name="T86" fmla="*/ 216 w 1472"/>
                  <a:gd name="T87" fmla="*/ 215 h 1471"/>
                  <a:gd name="T88" fmla="*/ 365 w 1472"/>
                  <a:gd name="T89" fmla="*/ 100 h 1471"/>
                  <a:gd name="T90" fmla="*/ 541 w 1472"/>
                  <a:gd name="T91" fmla="*/ 26 h 1471"/>
                  <a:gd name="T92" fmla="*/ 736 w 1472"/>
                  <a:gd name="T93" fmla="*/ 0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72" h="1471">
                    <a:moveTo>
                      <a:pt x="736" y="105"/>
                    </a:moveTo>
                    <a:lnTo>
                      <a:pt x="678" y="109"/>
                    </a:lnTo>
                    <a:lnTo>
                      <a:pt x="623" y="116"/>
                    </a:lnTo>
                    <a:lnTo>
                      <a:pt x="568" y="128"/>
                    </a:lnTo>
                    <a:lnTo>
                      <a:pt x="516" y="145"/>
                    </a:lnTo>
                    <a:lnTo>
                      <a:pt x="466" y="166"/>
                    </a:lnTo>
                    <a:lnTo>
                      <a:pt x="418" y="192"/>
                    </a:lnTo>
                    <a:lnTo>
                      <a:pt x="373" y="220"/>
                    </a:lnTo>
                    <a:lnTo>
                      <a:pt x="330" y="253"/>
                    </a:lnTo>
                    <a:lnTo>
                      <a:pt x="291" y="290"/>
                    </a:lnTo>
                    <a:lnTo>
                      <a:pt x="250" y="334"/>
                    </a:lnTo>
                    <a:lnTo>
                      <a:pt x="214" y="383"/>
                    </a:lnTo>
                    <a:lnTo>
                      <a:pt x="182" y="435"/>
                    </a:lnTo>
                    <a:lnTo>
                      <a:pt x="155" y="490"/>
                    </a:lnTo>
                    <a:lnTo>
                      <a:pt x="135" y="548"/>
                    </a:lnTo>
                    <a:lnTo>
                      <a:pt x="119" y="609"/>
                    </a:lnTo>
                    <a:lnTo>
                      <a:pt x="109" y="671"/>
                    </a:lnTo>
                    <a:lnTo>
                      <a:pt x="106" y="736"/>
                    </a:lnTo>
                    <a:lnTo>
                      <a:pt x="109" y="800"/>
                    </a:lnTo>
                    <a:lnTo>
                      <a:pt x="119" y="862"/>
                    </a:lnTo>
                    <a:lnTo>
                      <a:pt x="135" y="923"/>
                    </a:lnTo>
                    <a:lnTo>
                      <a:pt x="155" y="980"/>
                    </a:lnTo>
                    <a:lnTo>
                      <a:pt x="182" y="1036"/>
                    </a:lnTo>
                    <a:lnTo>
                      <a:pt x="214" y="1087"/>
                    </a:lnTo>
                    <a:lnTo>
                      <a:pt x="250" y="1136"/>
                    </a:lnTo>
                    <a:lnTo>
                      <a:pt x="291" y="1180"/>
                    </a:lnTo>
                    <a:lnTo>
                      <a:pt x="330" y="1216"/>
                    </a:lnTo>
                    <a:lnTo>
                      <a:pt x="373" y="1250"/>
                    </a:lnTo>
                    <a:lnTo>
                      <a:pt x="418" y="1279"/>
                    </a:lnTo>
                    <a:lnTo>
                      <a:pt x="466" y="1305"/>
                    </a:lnTo>
                    <a:lnTo>
                      <a:pt x="516" y="1325"/>
                    </a:lnTo>
                    <a:lnTo>
                      <a:pt x="568" y="1343"/>
                    </a:lnTo>
                    <a:lnTo>
                      <a:pt x="623" y="1355"/>
                    </a:lnTo>
                    <a:lnTo>
                      <a:pt x="678" y="1362"/>
                    </a:lnTo>
                    <a:lnTo>
                      <a:pt x="736" y="1365"/>
                    </a:lnTo>
                    <a:lnTo>
                      <a:pt x="794" y="1362"/>
                    </a:lnTo>
                    <a:lnTo>
                      <a:pt x="850" y="1355"/>
                    </a:lnTo>
                    <a:lnTo>
                      <a:pt x="904" y="1343"/>
                    </a:lnTo>
                    <a:lnTo>
                      <a:pt x="956" y="1325"/>
                    </a:lnTo>
                    <a:lnTo>
                      <a:pt x="1006" y="1305"/>
                    </a:lnTo>
                    <a:lnTo>
                      <a:pt x="1055" y="1279"/>
                    </a:lnTo>
                    <a:lnTo>
                      <a:pt x="1100" y="1250"/>
                    </a:lnTo>
                    <a:lnTo>
                      <a:pt x="1142" y="1216"/>
                    </a:lnTo>
                    <a:lnTo>
                      <a:pt x="1182" y="1180"/>
                    </a:lnTo>
                    <a:lnTo>
                      <a:pt x="1222" y="1136"/>
                    </a:lnTo>
                    <a:lnTo>
                      <a:pt x="1259" y="1087"/>
                    </a:lnTo>
                    <a:lnTo>
                      <a:pt x="1290" y="1036"/>
                    </a:lnTo>
                    <a:lnTo>
                      <a:pt x="1317" y="980"/>
                    </a:lnTo>
                    <a:lnTo>
                      <a:pt x="1338" y="923"/>
                    </a:lnTo>
                    <a:lnTo>
                      <a:pt x="1354" y="862"/>
                    </a:lnTo>
                    <a:lnTo>
                      <a:pt x="1363" y="800"/>
                    </a:lnTo>
                    <a:lnTo>
                      <a:pt x="1366" y="736"/>
                    </a:lnTo>
                    <a:lnTo>
                      <a:pt x="1363" y="671"/>
                    </a:lnTo>
                    <a:lnTo>
                      <a:pt x="1354" y="609"/>
                    </a:lnTo>
                    <a:lnTo>
                      <a:pt x="1338" y="548"/>
                    </a:lnTo>
                    <a:lnTo>
                      <a:pt x="1317" y="490"/>
                    </a:lnTo>
                    <a:lnTo>
                      <a:pt x="1290" y="435"/>
                    </a:lnTo>
                    <a:lnTo>
                      <a:pt x="1259" y="383"/>
                    </a:lnTo>
                    <a:lnTo>
                      <a:pt x="1222" y="334"/>
                    </a:lnTo>
                    <a:lnTo>
                      <a:pt x="1182" y="290"/>
                    </a:lnTo>
                    <a:lnTo>
                      <a:pt x="1137" y="249"/>
                    </a:lnTo>
                    <a:lnTo>
                      <a:pt x="1089" y="213"/>
                    </a:lnTo>
                    <a:lnTo>
                      <a:pt x="1037" y="181"/>
                    </a:lnTo>
                    <a:lnTo>
                      <a:pt x="982" y="155"/>
                    </a:lnTo>
                    <a:lnTo>
                      <a:pt x="923" y="134"/>
                    </a:lnTo>
                    <a:lnTo>
                      <a:pt x="863" y="119"/>
                    </a:lnTo>
                    <a:lnTo>
                      <a:pt x="801" y="109"/>
                    </a:lnTo>
                    <a:lnTo>
                      <a:pt x="736" y="105"/>
                    </a:lnTo>
                    <a:close/>
                    <a:moveTo>
                      <a:pt x="736" y="0"/>
                    </a:moveTo>
                    <a:lnTo>
                      <a:pt x="803" y="3"/>
                    </a:lnTo>
                    <a:lnTo>
                      <a:pt x="869" y="12"/>
                    </a:lnTo>
                    <a:lnTo>
                      <a:pt x="932" y="26"/>
                    </a:lnTo>
                    <a:lnTo>
                      <a:pt x="993" y="46"/>
                    </a:lnTo>
                    <a:lnTo>
                      <a:pt x="1052" y="71"/>
                    </a:lnTo>
                    <a:lnTo>
                      <a:pt x="1108" y="100"/>
                    </a:lnTo>
                    <a:lnTo>
                      <a:pt x="1160" y="134"/>
                    </a:lnTo>
                    <a:lnTo>
                      <a:pt x="1211" y="173"/>
                    </a:lnTo>
                    <a:lnTo>
                      <a:pt x="1257" y="215"/>
                    </a:lnTo>
                    <a:lnTo>
                      <a:pt x="1299" y="262"/>
                    </a:lnTo>
                    <a:lnTo>
                      <a:pt x="1338" y="311"/>
                    </a:lnTo>
                    <a:lnTo>
                      <a:pt x="1372" y="364"/>
                    </a:lnTo>
                    <a:lnTo>
                      <a:pt x="1402" y="420"/>
                    </a:lnTo>
                    <a:lnTo>
                      <a:pt x="1427" y="479"/>
                    </a:lnTo>
                    <a:lnTo>
                      <a:pt x="1446" y="540"/>
                    </a:lnTo>
                    <a:lnTo>
                      <a:pt x="1461" y="603"/>
                    </a:lnTo>
                    <a:lnTo>
                      <a:pt x="1470" y="668"/>
                    </a:lnTo>
                    <a:lnTo>
                      <a:pt x="1472" y="736"/>
                    </a:lnTo>
                    <a:lnTo>
                      <a:pt x="1470" y="803"/>
                    </a:lnTo>
                    <a:lnTo>
                      <a:pt x="1461" y="867"/>
                    </a:lnTo>
                    <a:lnTo>
                      <a:pt x="1446" y="931"/>
                    </a:lnTo>
                    <a:lnTo>
                      <a:pt x="1427" y="992"/>
                    </a:lnTo>
                    <a:lnTo>
                      <a:pt x="1402" y="1051"/>
                    </a:lnTo>
                    <a:lnTo>
                      <a:pt x="1372" y="1107"/>
                    </a:lnTo>
                    <a:lnTo>
                      <a:pt x="1338" y="1160"/>
                    </a:lnTo>
                    <a:lnTo>
                      <a:pt x="1299" y="1209"/>
                    </a:lnTo>
                    <a:lnTo>
                      <a:pt x="1257" y="1255"/>
                    </a:lnTo>
                    <a:lnTo>
                      <a:pt x="1211" y="1297"/>
                    </a:lnTo>
                    <a:lnTo>
                      <a:pt x="1160" y="1335"/>
                    </a:lnTo>
                    <a:lnTo>
                      <a:pt x="1108" y="1370"/>
                    </a:lnTo>
                    <a:lnTo>
                      <a:pt x="1052" y="1400"/>
                    </a:lnTo>
                    <a:lnTo>
                      <a:pt x="993" y="1425"/>
                    </a:lnTo>
                    <a:lnTo>
                      <a:pt x="932" y="1444"/>
                    </a:lnTo>
                    <a:lnTo>
                      <a:pt x="869" y="1459"/>
                    </a:lnTo>
                    <a:lnTo>
                      <a:pt x="803" y="1468"/>
                    </a:lnTo>
                    <a:lnTo>
                      <a:pt x="736" y="1471"/>
                    </a:lnTo>
                    <a:lnTo>
                      <a:pt x="669" y="1468"/>
                    </a:lnTo>
                    <a:lnTo>
                      <a:pt x="603" y="1459"/>
                    </a:lnTo>
                    <a:lnTo>
                      <a:pt x="541" y="1444"/>
                    </a:lnTo>
                    <a:lnTo>
                      <a:pt x="479" y="1425"/>
                    </a:lnTo>
                    <a:lnTo>
                      <a:pt x="420" y="1400"/>
                    </a:lnTo>
                    <a:lnTo>
                      <a:pt x="365" y="1370"/>
                    </a:lnTo>
                    <a:lnTo>
                      <a:pt x="311" y="1335"/>
                    </a:lnTo>
                    <a:lnTo>
                      <a:pt x="262" y="1297"/>
                    </a:lnTo>
                    <a:lnTo>
                      <a:pt x="216" y="1255"/>
                    </a:lnTo>
                    <a:lnTo>
                      <a:pt x="174" y="1209"/>
                    </a:lnTo>
                    <a:lnTo>
                      <a:pt x="135" y="1160"/>
                    </a:lnTo>
                    <a:lnTo>
                      <a:pt x="101" y="1107"/>
                    </a:lnTo>
                    <a:lnTo>
                      <a:pt x="71" y="1051"/>
                    </a:lnTo>
                    <a:lnTo>
                      <a:pt x="46" y="992"/>
                    </a:lnTo>
                    <a:lnTo>
                      <a:pt x="27" y="931"/>
                    </a:lnTo>
                    <a:lnTo>
                      <a:pt x="12" y="867"/>
                    </a:lnTo>
                    <a:lnTo>
                      <a:pt x="3" y="803"/>
                    </a:lnTo>
                    <a:lnTo>
                      <a:pt x="0" y="736"/>
                    </a:lnTo>
                    <a:lnTo>
                      <a:pt x="3" y="668"/>
                    </a:lnTo>
                    <a:lnTo>
                      <a:pt x="12" y="603"/>
                    </a:lnTo>
                    <a:lnTo>
                      <a:pt x="27" y="540"/>
                    </a:lnTo>
                    <a:lnTo>
                      <a:pt x="46" y="479"/>
                    </a:lnTo>
                    <a:lnTo>
                      <a:pt x="71" y="420"/>
                    </a:lnTo>
                    <a:lnTo>
                      <a:pt x="101" y="364"/>
                    </a:lnTo>
                    <a:lnTo>
                      <a:pt x="135" y="311"/>
                    </a:lnTo>
                    <a:lnTo>
                      <a:pt x="174" y="262"/>
                    </a:lnTo>
                    <a:lnTo>
                      <a:pt x="216" y="215"/>
                    </a:lnTo>
                    <a:lnTo>
                      <a:pt x="262" y="173"/>
                    </a:lnTo>
                    <a:lnTo>
                      <a:pt x="311" y="134"/>
                    </a:lnTo>
                    <a:lnTo>
                      <a:pt x="365" y="100"/>
                    </a:lnTo>
                    <a:lnTo>
                      <a:pt x="420" y="71"/>
                    </a:lnTo>
                    <a:lnTo>
                      <a:pt x="479" y="46"/>
                    </a:lnTo>
                    <a:lnTo>
                      <a:pt x="541" y="26"/>
                    </a:lnTo>
                    <a:lnTo>
                      <a:pt x="603" y="12"/>
                    </a:lnTo>
                    <a:lnTo>
                      <a:pt x="669" y="3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34"/>
              <p:cNvSpPr>
                <a:spLocks noEditPoints="1"/>
              </p:cNvSpPr>
              <p:nvPr/>
            </p:nvSpPr>
            <p:spPr bwMode="auto">
              <a:xfrm>
                <a:off x="7526338" y="3259138"/>
                <a:ext cx="204788" cy="204788"/>
              </a:xfrm>
              <a:custGeom>
                <a:avLst/>
                <a:gdLst>
                  <a:gd name="T0" fmla="*/ 227 w 516"/>
                  <a:gd name="T1" fmla="*/ 109 h 515"/>
                  <a:gd name="T2" fmla="*/ 173 w 516"/>
                  <a:gd name="T3" fmla="*/ 131 h 515"/>
                  <a:gd name="T4" fmla="*/ 132 w 516"/>
                  <a:gd name="T5" fmla="*/ 172 h 515"/>
                  <a:gd name="T6" fmla="*/ 109 w 516"/>
                  <a:gd name="T7" fmla="*/ 227 h 515"/>
                  <a:gd name="T8" fmla="*/ 109 w 516"/>
                  <a:gd name="T9" fmla="*/ 288 h 515"/>
                  <a:gd name="T10" fmla="*/ 132 w 516"/>
                  <a:gd name="T11" fmla="*/ 343 h 515"/>
                  <a:gd name="T12" fmla="*/ 173 w 516"/>
                  <a:gd name="T13" fmla="*/ 384 h 515"/>
                  <a:gd name="T14" fmla="*/ 227 w 516"/>
                  <a:gd name="T15" fmla="*/ 406 h 515"/>
                  <a:gd name="T16" fmla="*/ 289 w 516"/>
                  <a:gd name="T17" fmla="*/ 406 h 515"/>
                  <a:gd name="T18" fmla="*/ 343 w 516"/>
                  <a:gd name="T19" fmla="*/ 384 h 515"/>
                  <a:gd name="T20" fmla="*/ 384 w 516"/>
                  <a:gd name="T21" fmla="*/ 343 h 515"/>
                  <a:gd name="T22" fmla="*/ 407 w 516"/>
                  <a:gd name="T23" fmla="*/ 288 h 515"/>
                  <a:gd name="T24" fmla="*/ 407 w 516"/>
                  <a:gd name="T25" fmla="*/ 227 h 515"/>
                  <a:gd name="T26" fmla="*/ 384 w 516"/>
                  <a:gd name="T27" fmla="*/ 172 h 515"/>
                  <a:gd name="T28" fmla="*/ 363 w 516"/>
                  <a:gd name="T29" fmla="*/ 148 h 515"/>
                  <a:gd name="T30" fmla="*/ 316 w 516"/>
                  <a:gd name="T31" fmla="*/ 117 h 515"/>
                  <a:gd name="T32" fmla="*/ 258 w 516"/>
                  <a:gd name="T33" fmla="*/ 106 h 515"/>
                  <a:gd name="T34" fmla="*/ 299 w 516"/>
                  <a:gd name="T35" fmla="*/ 4 h 515"/>
                  <a:gd name="T36" fmla="*/ 374 w 516"/>
                  <a:gd name="T37" fmla="*/ 28 h 515"/>
                  <a:gd name="T38" fmla="*/ 437 w 516"/>
                  <a:gd name="T39" fmla="*/ 73 h 515"/>
                  <a:gd name="T40" fmla="*/ 463 w 516"/>
                  <a:gd name="T41" fmla="*/ 100 h 515"/>
                  <a:gd name="T42" fmla="*/ 495 w 516"/>
                  <a:gd name="T43" fmla="*/ 157 h 515"/>
                  <a:gd name="T44" fmla="*/ 514 w 516"/>
                  <a:gd name="T45" fmla="*/ 223 h 515"/>
                  <a:gd name="T46" fmla="*/ 514 w 516"/>
                  <a:gd name="T47" fmla="*/ 292 h 515"/>
                  <a:gd name="T48" fmla="*/ 495 w 516"/>
                  <a:gd name="T49" fmla="*/ 358 h 515"/>
                  <a:gd name="T50" fmla="*/ 463 w 516"/>
                  <a:gd name="T51" fmla="*/ 416 h 515"/>
                  <a:gd name="T52" fmla="*/ 415 w 516"/>
                  <a:gd name="T53" fmla="*/ 462 h 515"/>
                  <a:gd name="T54" fmla="*/ 359 w 516"/>
                  <a:gd name="T55" fmla="*/ 495 h 515"/>
                  <a:gd name="T56" fmla="*/ 293 w 516"/>
                  <a:gd name="T57" fmla="*/ 513 h 515"/>
                  <a:gd name="T58" fmla="*/ 223 w 516"/>
                  <a:gd name="T59" fmla="*/ 513 h 515"/>
                  <a:gd name="T60" fmla="*/ 158 w 516"/>
                  <a:gd name="T61" fmla="*/ 495 h 515"/>
                  <a:gd name="T62" fmla="*/ 101 w 516"/>
                  <a:gd name="T63" fmla="*/ 462 h 515"/>
                  <a:gd name="T64" fmla="*/ 54 w 516"/>
                  <a:gd name="T65" fmla="*/ 416 h 515"/>
                  <a:gd name="T66" fmla="*/ 21 w 516"/>
                  <a:gd name="T67" fmla="*/ 358 h 515"/>
                  <a:gd name="T68" fmla="*/ 3 w 516"/>
                  <a:gd name="T69" fmla="*/ 292 h 515"/>
                  <a:gd name="T70" fmla="*/ 3 w 516"/>
                  <a:gd name="T71" fmla="*/ 223 h 515"/>
                  <a:gd name="T72" fmla="*/ 21 w 516"/>
                  <a:gd name="T73" fmla="*/ 157 h 515"/>
                  <a:gd name="T74" fmla="*/ 54 w 516"/>
                  <a:gd name="T75" fmla="*/ 100 h 515"/>
                  <a:gd name="T76" fmla="*/ 101 w 516"/>
                  <a:gd name="T77" fmla="*/ 53 h 515"/>
                  <a:gd name="T78" fmla="*/ 158 w 516"/>
                  <a:gd name="T79" fmla="*/ 20 h 515"/>
                  <a:gd name="T80" fmla="*/ 223 w 516"/>
                  <a:gd name="T81" fmla="*/ 3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6" h="515">
                    <a:moveTo>
                      <a:pt x="258" y="106"/>
                    </a:moveTo>
                    <a:lnTo>
                      <a:pt x="227" y="109"/>
                    </a:lnTo>
                    <a:lnTo>
                      <a:pt x="199" y="118"/>
                    </a:lnTo>
                    <a:lnTo>
                      <a:pt x="173" y="131"/>
                    </a:lnTo>
                    <a:lnTo>
                      <a:pt x="150" y="150"/>
                    </a:lnTo>
                    <a:lnTo>
                      <a:pt x="132" y="172"/>
                    </a:lnTo>
                    <a:lnTo>
                      <a:pt x="118" y="199"/>
                    </a:lnTo>
                    <a:lnTo>
                      <a:pt x="109" y="227"/>
                    </a:lnTo>
                    <a:lnTo>
                      <a:pt x="106" y="258"/>
                    </a:lnTo>
                    <a:lnTo>
                      <a:pt x="109" y="288"/>
                    </a:lnTo>
                    <a:lnTo>
                      <a:pt x="118" y="317"/>
                    </a:lnTo>
                    <a:lnTo>
                      <a:pt x="132" y="343"/>
                    </a:lnTo>
                    <a:lnTo>
                      <a:pt x="150" y="365"/>
                    </a:lnTo>
                    <a:lnTo>
                      <a:pt x="173" y="384"/>
                    </a:lnTo>
                    <a:lnTo>
                      <a:pt x="199" y="397"/>
                    </a:lnTo>
                    <a:lnTo>
                      <a:pt x="227" y="406"/>
                    </a:lnTo>
                    <a:lnTo>
                      <a:pt x="258" y="409"/>
                    </a:lnTo>
                    <a:lnTo>
                      <a:pt x="289" y="406"/>
                    </a:lnTo>
                    <a:lnTo>
                      <a:pt x="318" y="397"/>
                    </a:lnTo>
                    <a:lnTo>
                      <a:pt x="343" y="384"/>
                    </a:lnTo>
                    <a:lnTo>
                      <a:pt x="366" y="365"/>
                    </a:lnTo>
                    <a:lnTo>
                      <a:pt x="384" y="343"/>
                    </a:lnTo>
                    <a:lnTo>
                      <a:pt x="398" y="317"/>
                    </a:lnTo>
                    <a:lnTo>
                      <a:pt x="407" y="288"/>
                    </a:lnTo>
                    <a:lnTo>
                      <a:pt x="410" y="258"/>
                    </a:lnTo>
                    <a:lnTo>
                      <a:pt x="407" y="227"/>
                    </a:lnTo>
                    <a:lnTo>
                      <a:pt x="398" y="199"/>
                    </a:lnTo>
                    <a:lnTo>
                      <a:pt x="384" y="172"/>
                    </a:lnTo>
                    <a:lnTo>
                      <a:pt x="366" y="150"/>
                    </a:lnTo>
                    <a:lnTo>
                      <a:pt x="363" y="148"/>
                    </a:lnTo>
                    <a:lnTo>
                      <a:pt x="341" y="130"/>
                    </a:lnTo>
                    <a:lnTo>
                      <a:pt x="316" y="117"/>
                    </a:lnTo>
                    <a:lnTo>
                      <a:pt x="288" y="109"/>
                    </a:lnTo>
                    <a:lnTo>
                      <a:pt x="258" y="106"/>
                    </a:lnTo>
                    <a:close/>
                    <a:moveTo>
                      <a:pt x="258" y="0"/>
                    </a:moveTo>
                    <a:lnTo>
                      <a:pt x="299" y="4"/>
                    </a:lnTo>
                    <a:lnTo>
                      <a:pt x="338" y="13"/>
                    </a:lnTo>
                    <a:lnTo>
                      <a:pt x="374" y="28"/>
                    </a:lnTo>
                    <a:lnTo>
                      <a:pt x="407" y="48"/>
                    </a:lnTo>
                    <a:lnTo>
                      <a:pt x="437" y="73"/>
                    </a:lnTo>
                    <a:lnTo>
                      <a:pt x="441" y="76"/>
                    </a:lnTo>
                    <a:lnTo>
                      <a:pt x="463" y="100"/>
                    </a:lnTo>
                    <a:lnTo>
                      <a:pt x="481" y="127"/>
                    </a:lnTo>
                    <a:lnTo>
                      <a:pt x="495" y="157"/>
                    </a:lnTo>
                    <a:lnTo>
                      <a:pt x="507" y="189"/>
                    </a:lnTo>
                    <a:lnTo>
                      <a:pt x="514" y="223"/>
                    </a:lnTo>
                    <a:lnTo>
                      <a:pt x="516" y="258"/>
                    </a:lnTo>
                    <a:lnTo>
                      <a:pt x="514" y="292"/>
                    </a:lnTo>
                    <a:lnTo>
                      <a:pt x="507" y="326"/>
                    </a:lnTo>
                    <a:lnTo>
                      <a:pt x="495" y="358"/>
                    </a:lnTo>
                    <a:lnTo>
                      <a:pt x="481" y="388"/>
                    </a:lnTo>
                    <a:lnTo>
                      <a:pt x="463" y="416"/>
                    </a:lnTo>
                    <a:lnTo>
                      <a:pt x="441" y="440"/>
                    </a:lnTo>
                    <a:lnTo>
                      <a:pt x="415" y="462"/>
                    </a:lnTo>
                    <a:lnTo>
                      <a:pt x="389" y="480"/>
                    </a:lnTo>
                    <a:lnTo>
                      <a:pt x="359" y="495"/>
                    </a:lnTo>
                    <a:lnTo>
                      <a:pt x="327" y="506"/>
                    </a:lnTo>
                    <a:lnTo>
                      <a:pt x="293" y="513"/>
                    </a:lnTo>
                    <a:lnTo>
                      <a:pt x="258" y="515"/>
                    </a:lnTo>
                    <a:lnTo>
                      <a:pt x="223" y="513"/>
                    </a:lnTo>
                    <a:lnTo>
                      <a:pt x="190" y="506"/>
                    </a:lnTo>
                    <a:lnTo>
                      <a:pt x="158" y="495"/>
                    </a:lnTo>
                    <a:lnTo>
                      <a:pt x="128" y="480"/>
                    </a:lnTo>
                    <a:lnTo>
                      <a:pt x="101" y="462"/>
                    </a:lnTo>
                    <a:lnTo>
                      <a:pt x="76" y="440"/>
                    </a:lnTo>
                    <a:lnTo>
                      <a:pt x="54" y="416"/>
                    </a:lnTo>
                    <a:lnTo>
                      <a:pt x="36" y="388"/>
                    </a:lnTo>
                    <a:lnTo>
                      <a:pt x="21" y="358"/>
                    </a:lnTo>
                    <a:lnTo>
                      <a:pt x="9" y="326"/>
                    </a:lnTo>
                    <a:lnTo>
                      <a:pt x="3" y="292"/>
                    </a:lnTo>
                    <a:lnTo>
                      <a:pt x="0" y="258"/>
                    </a:lnTo>
                    <a:lnTo>
                      <a:pt x="3" y="223"/>
                    </a:lnTo>
                    <a:lnTo>
                      <a:pt x="9" y="189"/>
                    </a:lnTo>
                    <a:lnTo>
                      <a:pt x="21" y="157"/>
                    </a:lnTo>
                    <a:lnTo>
                      <a:pt x="36" y="127"/>
                    </a:lnTo>
                    <a:lnTo>
                      <a:pt x="54" y="100"/>
                    </a:lnTo>
                    <a:lnTo>
                      <a:pt x="76" y="76"/>
                    </a:lnTo>
                    <a:lnTo>
                      <a:pt x="101" y="53"/>
                    </a:lnTo>
                    <a:lnTo>
                      <a:pt x="128" y="35"/>
                    </a:lnTo>
                    <a:lnTo>
                      <a:pt x="158" y="20"/>
                    </a:lnTo>
                    <a:lnTo>
                      <a:pt x="190" y="9"/>
                    </a:lnTo>
                    <a:lnTo>
                      <a:pt x="223" y="3"/>
                    </a:lnTo>
                    <a:lnTo>
                      <a:pt x="2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35"/>
              <p:cNvSpPr>
                <a:spLocks noEditPoints="1"/>
              </p:cNvSpPr>
              <p:nvPr/>
            </p:nvSpPr>
            <p:spPr bwMode="auto">
              <a:xfrm>
                <a:off x="7454900" y="3463926"/>
                <a:ext cx="349250" cy="190500"/>
              </a:xfrm>
              <a:custGeom>
                <a:avLst/>
                <a:gdLst>
                  <a:gd name="T0" fmla="*/ 158 w 882"/>
                  <a:gd name="T1" fmla="*/ 142 h 481"/>
                  <a:gd name="T2" fmla="*/ 144 w 882"/>
                  <a:gd name="T3" fmla="*/ 162 h 481"/>
                  <a:gd name="T4" fmla="*/ 112 w 882"/>
                  <a:gd name="T5" fmla="*/ 220 h 481"/>
                  <a:gd name="T6" fmla="*/ 175 w 882"/>
                  <a:gd name="T7" fmla="*/ 281 h 481"/>
                  <a:gd name="T8" fmla="*/ 248 w 882"/>
                  <a:gd name="T9" fmla="*/ 329 h 481"/>
                  <a:gd name="T10" fmla="*/ 339 w 882"/>
                  <a:gd name="T11" fmla="*/ 364 h 481"/>
                  <a:gd name="T12" fmla="*/ 441 w 882"/>
                  <a:gd name="T13" fmla="*/ 375 h 481"/>
                  <a:gd name="T14" fmla="*/ 543 w 882"/>
                  <a:gd name="T15" fmla="*/ 364 h 481"/>
                  <a:gd name="T16" fmla="*/ 635 w 882"/>
                  <a:gd name="T17" fmla="*/ 329 h 481"/>
                  <a:gd name="T18" fmla="*/ 708 w 882"/>
                  <a:gd name="T19" fmla="*/ 281 h 481"/>
                  <a:gd name="T20" fmla="*/ 770 w 882"/>
                  <a:gd name="T21" fmla="*/ 220 h 481"/>
                  <a:gd name="T22" fmla="*/ 739 w 882"/>
                  <a:gd name="T23" fmla="*/ 162 h 481"/>
                  <a:gd name="T24" fmla="*/ 708 w 882"/>
                  <a:gd name="T25" fmla="*/ 123 h 481"/>
                  <a:gd name="T26" fmla="*/ 640 w 882"/>
                  <a:gd name="T27" fmla="*/ 163 h 481"/>
                  <a:gd name="T28" fmla="*/ 565 w 882"/>
                  <a:gd name="T29" fmla="*/ 191 h 481"/>
                  <a:gd name="T30" fmla="*/ 483 w 882"/>
                  <a:gd name="T31" fmla="*/ 207 h 481"/>
                  <a:gd name="T32" fmla="*/ 399 w 882"/>
                  <a:gd name="T33" fmla="*/ 207 h 481"/>
                  <a:gd name="T34" fmla="*/ 317 w 882"/>
                  <a:gd name="T35" fmla="*/ 191 h 481"/>
                  <a:gd name="T36" fmla="*/ 242 w 882"/>
                  <a:gd name="T37" fmla="*/ 162 h 481"/>
                  <a:gd name="T38" fmla="*/ 175 w 882"/>
                  <a:gd name="T39" fmla="*/ 123 h 481"/>
                  <a:gd name="T40" fmla="*/ 191 w 882"/>
                  <a:gd name="T41" fmla="*/ 4 h 481"/>
                  <a:gd name="T42" fmla="*/ 238 w 882"/>
                  <a:gd name="T43" fmla="*/ 39 h 481"/>
                  <a:gd name="T44" fmla="*/ 315 w 882"/>
                  <a:gd name="T45" fmla="*/ 79 h 481"/>
                  <a:gd name="T46" fmla="*/ 397 w 882"/>
                  <a:gd name="T47" fmla="*/ 100 h 481"/>
                  <a:gd name="T48" fmla="*/ 485 w 882"/>
                  <a:gd name="T49" fmla="*/ 100 h 481"/>
                  <a:gd name="T50" fmla="*/ 567 w 882"/>
                  <a:gd name="T51" fmla="*/ 79 h 481"/>
                  <a:gd name="T52" fmla="*/ 642 w 882"/>
                  <a:gd name="T53" fmla="*/ 40 h 481"/>
                  <a:gd name="T54" fmla="*/ 689 w 882"/>
                  <a:gd name="T55" fmla="*/ 5 h 481"/>
                  <a:gd name="T56" fmla="*/ 718 w 882"/>
                  <a:gd name="T57" fmla="*/ 0 h 481"/>
                  <a:gd name="T58" fmla="*/ 747 w 882"/>
                  <a:gd name="T59" fmla="*/ 13 h 481"/>
                  <a:gd name="T60" fmla="*/ 803 w 882"/>
                  <a:gd name="T61" fmla="*/ 72 h 481"/>
                  <a:gd name="T62" fmla="*/ 847 w 882"/>
                  <a:gd name="T63" fmla="*/ 139 h 481"/>
                  <a:gd name="T64" fmla="*/ 880 w 882"/>
                  <a:gd name="T65" fmla="*/ 212 h 481"/>
                  <a:gd name="T66" fmla="*/ 880 w 882"/>
                  <a:gd name="T67" fmla="*/ 245 h 481"/>
                  <a:gd name="T68" fmla="*/ 841 w 882"/>
                  <a:gd name="T69" fmla="*/ 299 h 481"/>
                  <a:gd name="T70" fmla="*/ 768 w 882"/>
                  <a:gd name="T71" fmla="*/ 368 h 481"/>
                  <a:gd name="T72" fmla="*/ 684 w 882"/>
                  <a:gd name="T73" fmla="*/ 422 h 481"/>
                  <a:gd name="T74" fmla="*/ 591 w 882"/>
                  <a:gd name="T75" fmla="*/ 459 h 481"/>
                  <a:gd name="T76" fmla="*/ 492 w 882"/>
                  <a:gd name="T77" fmla="*/ 479 h 481"/>
                  <a:gd name="T78" fmla="*/ 390 w 882"/>
                  <a:gd name="T79" fmla="*/ 479 h 481"/>
                  <a:gd name="T80" fmla="*/ 291 w 882"/>
                  <a:gd name="T81" fmla="*/ 459 h 481"/>
                  <a:gd name="T82" fmla="*/ 199 w 882"/>
                  <a:gd name="T83" fmla="*/ 422 h 481"/>
                  <a:gd name="T84" fmla="*/ 114 w 882"/>
                  <a:gd name="T85" fmla="*/ 368 h 481"/>
                  <a:gd name="T86" fmla="*/ 41 w 882"/>
                  <a:gd name="T87" fmla="*/ 299 h 481"/>
                  <a:gd name="T88" fmla="*/ 2 w 882"/>
                  <a:gd name="T89" fmla="*/ 245 h 481"/>
                  <a:gd name="T90" fmla="*/ 3 w 882"/>
                  <a:gd name="T91" fmla="*/ 212 h 481"/>
                  <a:gd name="T92" fmla="*/ 35 w 882"/>
                  <a:gd name="T93" fmla="*/ 138 h 481"/>
                  <a:gd name="T94" fmla="*/ 56 w 882"/>
                  <a:gd name="T95" fmla="*/ 104 h 481"/>
                  <a:gd name="T96" fmla="*/ 105 w 882"/>
                  <a:gd name="T97" fmla="*/ 41 h 481"/>
                  <a:gd name="T98" fmla="*/ 147 w 882"/>
                  <a:gd name="T99" fmla="*/ 5 h 481"/>
                  <a:gd name="T100" fmla="*/ 177 w 882"/>
                  <a:gd name="T10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82" h="481">
                    <a:moveTo>
                      <a:pt x="175" y="123"/>
                    </a:moveTo>
                    <a:lnTo>
                      <a:pt x="158" y="142"/>
                    </a:lnTo>
                    <a:lnTo>
                      <a:pt x="144" y="162"/>
                    </a:lnTo>
                    <a:lnTo>
                      <a:pt x="144" y="162"/>
                    </a:lnTo>
                    <a:lnTo>
                      <a:pt x="126" y="191"/>
                    </a:lnTo>
                    <a:lnTo>
                      <a:pt x="112" y="220"/>
                    </a:lnTo>
                    <a:lnTo>
                      <a:pt x="142" y="253"/>
                    </a:lnTo>
                    <a:lnTo>
                      <a:pt x="175" y="281"/>
                    </a:lnTo>
                    <a:lnTo>
                      <a:pt x="210" y="307"/>
                    </a:lnTo>
                    <a:lnTo>
                      <a:pt x="248" y="329"/>
                    </a:lnTo>
                    <a:lnTo>
                      <a:pt x="292" y="348"/>
                    </a:lnTo>
                    <a:lnTo>
                      <a:pt x="339" y="364"/>
                    </a:lnTo>
                    <a:lnTo>
                      <a:pt x="390" y="372"/>
                    </a:lnTo>
                    <a:lnTo>
                      <a:pt x="441" y="375"/>
                    </a:lnTo>
                    <a:lnTo>
                      <a:pt x="493" y="372"/>
                    </a:lnTo>
                    <a:lnTo>
                      <a:pt x="543" y="364"/>
                    </a:lnTo>
                    <a:lnTo>
                      <a:pt x="590" y="348"/>
                    </a:lnTo>
                    <a:lnTo>
                      <a:pt x="635" y="329"/>
                    </a:lnTo>
                    <a:lnTo>
                      <a:pt x="673" y="307"/>
                    </a:lnTo>
                    <a:lnTo>
                      <a:pt x="708" y="281"/>
                    </a:lnTo>
                    <a:lnTo>
                      <a:pt x="741" y="253"/>
                    </a:lnTo>
                    <a:lnTo>
                      <a:pt x="770" y="220"/>
                    </a:lnTo>
                    <a:lnTo>
                      <a:pt x="755" y="190"/>
                    </a:lnTo>
                    <a:lnTo>
                      <a:pt x="739" y="162"/>
                    </a:lnTo>
                    <a:lnTo>
                      <a:pt x="725" y="142"/>
                    </a:lnTo>
                    <a:lnTo>
                      <a:pt x="708" y="123"/>
                    </a:lnTo>
                    <a:lnTo>
                      <a:pt x="675" y="144"/>
                    </a:lnTo>
                    <a:lnTo>
                      <a:pt x="640" y="163"/>
                    </a:lnTo>
                    <a:lnTo>
                      <a:pt x="604" y="179"/>
                    </a:lnTo>
                    <a:lnTo>
                      <a:pt x="565" y="191"/>
                    </a:lnTo>
                    <a:lnTo>
                      <a:pt x="525" y="200"/>
                    </a:lnTo>
                    <a:lnTo>
                      <a:pt x="483" y="207"/>
                    </a:lnTo>
                    <a:lnTo>
                      <a:pt x="441" y="208"/>
                    </a:lnTo>
                    <a:lnTo>
                      <a:pt x="399" y="207"/>
                    </a:lnTo>
                    <a:lnTo>
                      <a:pt x="357" y="200"/>
                    </a:lnTo>
                    <a:lnTo>
                      <a:pt x="317" y="191"/>
                    </a:lnTo>
                    <a:lnTo>
                      <a:pt x="278" y="179"/>
                    </a:lnTo>
                    <a:lnTo>
                      <a:pt x="242" y="162"/>
                    </a:lnTo>
                    <a:lnTo>
                      <a:pt x="207" y="144"/>
                    </a:lnTo>
                    <a:lnTo>
                      <a:pt x="175" y="123"/>
                    </a:lnTo>
                    <a:close/>
                    <a:moveTo>
                      <a:pt x="177" y="0"/>
                    </a:moveTo>
                    <a:lnTo>
                      <a:pt x="191" y="4"/>
                    </a:lnTo>
                    <a:lnTo>
                      <a:pt x="205" y="13"/>
                    </a:lnTo>
                    <a:lnTo>
                      <a:pt x="238" y="39"/>
                    </a:lnTo>
                    <a:lnTo>
                      <a:pt x="275" y="62"/>
                    </a:lnTo>
                    <a:lnTo>
                      <a:pt x="315" y="79"/>
                    </a:lnTo>
                    <a:lnTo>
                      <a:pt x="355" y="92"/>
                    </a:lnTo>
                    <a:lnTo>
                      <a:pt x="397" y="100"/>
                    </a:lnTo>
                    <a:lnTo>
                      <a:pt x="441" y="102"/>
                    </a:lnTo>
                    <a:lnTo>
                      <a:pt x="485" y="100"/>
                    </a:lnTo>
                    <a:lnTo>
                      <a:pt x="527" y="92"/>
                    </a:lnTo>
                    <a:lnTo>
                      <a:pt x="567" y="79"/>
                    </a:lnTo>
                    <a:lnTo>
                      <a:pt x="606" y="62"/>
                    </a:lnTo>
                    <a:lnTo>
                      <a:pt x="642" y="40"/>
                    </a:lnTo>
                    <a:lnTo>
                      <a:pt x="676" y="13"/>
                    </a:lnTo>
                    <a:lnTo>
                      <a:pt x="689" y="5"/>
                    </a:lnTo>
                    <a:lnTo>
                      <a:pt x="704" y="0"/>
                    </a:lnTo>
                    <a:lnTo>
                      <a:pt x="718" y="0"/>
                    </a:lnTo>
                    <a:lnTo>
                      <a:pt x="734" y="4"/>
                    </a:lnTo>
                    <a:lnTo>
                      <a:pt x="747" y="13"/>
                    </a:lnTo>
                    <a:lnTo>
                      <a:pt x="776" y="41"/>
                    </a:lnTo>
                    <a:lnTo>
                      <a:pt x="803" y="72"/>
                    </a:lnTo>
                    <a:lnTo>
                      <a:pt x="826" y="104"/>
                    </a:lnTo>
                    <a:lnTo>
                      <a:pt x="847" y="139"/>
                    </a:lnTo>
                    <a:lnTo>
                      <a:pt x="865" y="175"/>
                    </a:lnTo>
                    <a:lnTo>
                      <a:pt x="880" y="212"/>
                    </a:lnTo>
                    <a:lnTo>
                      <a:pt x="882" y="228"/>
                    </a:lnTo>
                    <a:lnTo>
                      <a:pt x="880" y="245"/>
                    </a:lnTo>
                    <a:lnTo>
                      <a:pt x="873" y="260"/>
                    </a:lnTo>
                    <a:lnTo>
                      <a:pt x="841" y="299"/>
                    </a:lnTo>
                    <a:lnTo>
                      <a:pt x="806" y="335"/>
                    </a:lnTo>
                    <a:lnTo>
                      <a:pt x="768" y="368"/>
                    </a:lnTo>
                    <a:lnTo>
                      <a:pt x="727" y="397"/>
                    </a:lnTo>
                    <a:lnTo>
                      <a:pt x="684" y="422"/>
                    </a:lnTo>
                    <a:lnTo>
                      <a:pt x="638" y="443"/>
                    </a:lnTo>
                    <a:lnTo>
                      <a:pt x="591" y="459"/>
                    </a:lnTo>
                    <a:lnTo>
                      <a:pt x="543" y="471"/>
                    </a:lnTo>
                    <a:lnTo>
                      <a:pt x="492" y="479"/>
                    </a:lnTo>
                    <a:lnTo>
                      <a:pt x="441" y="481"/>
                    </a:lnTo>
                    <a:lnTo>
                      <a:pt x="390" y="479"/>
                    </a:lnTo>
                    <a:lnTo>
                      <a:pt x="339" y="471"/>
                    </a:lnTo>
                    <a:lnTo>
                      <a:pt x="291" y="459"/>
                    </a:lnTo>
                    <a:lnTo>
                      <a:pt x="244" y="443"/>
                    </a:lnTo>
                    <a:lnTo>
                      <a:pt x="199" y="422"/>
                    </a:lnTo>
                    <a:lnTo>
                      <a:pt x="155" y="397"/>
                    </a:lnTo>
                    <a:lnTo>
                      <a:pt x="114" y="368"/>
                    </a:lnTo>
                    <a:lnTo>
                      <a:pt x="76" y="335"/>
                    </a:lnTo>
                    <a:lnTo>
                      <a:pt x="41" y="299"/>
                    </a:lnTo>
                    <a:lnTo>
                      <a:pt x="9" y="260"/>
                    </a:lnTo>
                    <a:lnTo>
                      <a:pt x="2" y="245"/>
                    </a:lnTo>
                    <a:lnTo>
                      <a:pt x="0" y="229"/>
                    </a:lnTo>
                    <a:lnTo>
                      <a:pt x="3" y="212"/>
                    </a:lnTo>
                    <a:lnTo>
                      <a:pt x="17" y="174"/>
                    </a:lnTo>
                    <a:lnTo>
                      <a:pt x="35" y="138"/>
                    </a:lnTo>
                    <a:lnTo>
                      <a:pt x="56" y="104"/>
                    </a:lnTo>
                    <a:lnTo>
                      <a:pt x="56" y="104"/>
                    </a:lnTo>
                    <a:lnTo>
                      <a:pt x="79" y="72"/>
                    </a:lnTo>
                    <a:lnTo>
                      <a:pt x="105" y="41"/>
                    </a:lnTo>
                    <a:lnTo>
                      <a:pt x="134" y="13"/>
                    </a:lnTo>
                    <a:lnTo>
                      <a:pt x="147" y="5"/>
                    </a:lnTo>
                    <a:lnTo>
                      <a:pt x="161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6"/>
              <p:cNvSpPr>
                <a:spLocks noEditPoints="1"/>
              </p:cNvSpPr>
              <p:nvPr/>
            </p:nvSpPr>
            <p:spPr bwMode="auto">
              <a:xfrm>
                <a:off x="8096250" y="3151188"/>
                <a:ext cx="584200" cy="584200"/>
              </a:xfrm>
              <a:custGeom>
                <a:avLst/>
                <a:gdLst>
                  <a:gd name="T0" fmla="*/ 609 w 1472"/>
                  <a:gd name="T1" fmla="*/ 119 h 1471"/>
                  <a:gd name="T2" fmla="*/ 436 w 1472"/>
                  <a:gd name="T3" fmla="*/ 181 h 1471"/>
                  <a:gd name="T4" fmla="*/ 291 w 1472"/>
                  <a:gd name="T5" fmla="*/ 290 h 1471"/>
                  <a:gd name="T6" fmla="*/ 182 w 1472"/>
                  <a:gd name="T7" fmla="*/ 435 h 1471"/>
                  <a:gd name="T8" fmla="*/ 119 w 1472"/>
                  <a:gd name="T9" fmla="*/ 609 h 1471"/>
                  <a:gd name="T10" fmla="*/ 109 w 1472"/>
                  <a:gd name="T11" fmla="*/ 800 h 1471"/>
                  <a:gd name="T12" fmla="*/ 155 w 1472"/>
                  <a:gd name="T13" fmla="*/ 980 h 1471"/>
                  <a:gd name="T14" fmla="*/ 250 w 1472"/>
                  <a:gd name="T15" fmla="*/ 1136 h 1471"/>
                  <a:gd name="T16" fmla="*/ 384 w 1472"/>
                  <a:gd name="T17" fmla="*/ 1257 h 1471"/>
                  <a:gd name="T18" fmla="*/ 549 w 1472"/>
                  <a:gd name="T19" fmla="*/ 1336 h 1471"/>
                  <a:gd name="T20" fmla="*/ 736 w 1472"/>
                  <a:gd name="T21" fmla="*/ 1365 h 1471"/>
                  <a:gd name="T22" fmla="*/ 904 w 1472"/>
                  <a:gd name="T23" fmla="*/ 1343 h 1471"/>
                  <a:gd name="T24" fmla="*/ 1054 w 1472"/>
                  <a:gd name="T25" fmla="*/ 1279 h 1471"/>
                  <a:gd name="T26" fmla="*/ 1182 w 1472"/>
                  <a:gd name="T27" fmla="*/ 1180 h 1471"/>
                  <a:gd name="T28" fmla="*/ 1290 w 1472"/>
                  <a:gd name="T29" fmla="*/ 1036 h 1471"/>
                  <a:gd name="T30" fmla="*/ 1354 w 1472"/>
                  <a:gd name="T31" fmla="*/ 862 h 1471"/>
                  <a:gd name="T32" fmla="*/ 1363 w 1472"/>
                  <a:gd name="T33" fmla="*/ 671 h 1471"/>
                  <a:gd name="T34" fmla="*/ 1317 w 1472"/>
                  <a:gd name="T35" fmla="*/ 490 h 1471"/>
                  <a:gd name="T36" fmla="*/ 1222 w 1472"/>
                  <a:gd name="T37" fmla="*/ 334 h 1471"/>
                  <a:gd name="T38" fmla="*/ 1088 w 1472"/>
                  <a:gd name="T39" fmla="*/ 213 h 1471"/>
                  <a:gd name="T40" fmla="*/ 924 w 1472"/>
                  <a:gd name="T41" fmla="*/ 134 h 1471"/>
                  <a:gd name="T42" fmla="*/ 736 w 1472"/>
                  <a:gd name="T43" fmla="*/ 105 h 1471"/>
                  <a:gd name="T44" fmla="*/ 868 w 1472"/>
                  <a:gd name="T45" fmla="*/ 12 h 1471"/>
                  <a:gd name="T46" fmla="*/ 1051 w 1472"/>
                  <a:gd name="T47" fmla="*/ 71 h 1471"/>
                  <a:gd name="T48" fmla="*/ 1211 w 1472"/>
                  <a:gd name="T49" fmla="*/ 173 h 1471"/>
                  <a:gd name="T50" fmla="*/ 1338 w 1472"/>
                  <a:gd name="T51" fmla="*/ 311 h 1471"/>
                  <a:gd name="T52" fmla="*/ 1427 w 1472"/>
                  <a:gd name="T53" fmla="*/ 479 h 1471"/>
                  <a:gd name="T54" fmla="*/ 1470 w 1472"/>
                  <a:gd name="T55" fmla="*/ 668 h 1471"/>
                  <a:gd name="T56" fmla="*/ 1460 w 1472"/>
                  <a:gd name="T57" fmla="*/ 867 h 1471"/>
                  <a:gd name="T58" fmla="*/ 1402 w 1472"/>
                  <a:gd name="T59" fmla="*/ 1051 h 1471"/>
                  <a:gd name="T60" fmla="*/ 1299 w 1472"/>
                  <a:gd name="T61" fmla="*/ 1209 h 1471"/>
                  <a:gd name="T62" fmla="*/ 1161 w 1472"/>
                  <a:gd name="T63" fmla="*/ 1335 h 1471"/>
                  <a:gd name="T64" fmla="*/ 993 w 1472"/>
                  <a:gd name="T65" fmla="*/ 1425 h 1471"/>
                  <a:gd name="T66" fmla="*/ 804 w 1472"/>
                  <a:gd name="T67" fmla="*/ 1468 h 1471"/>
                  <a:gd name="T68" fmla="*/ 604 w 1472"/>
                  <a:gd name="T69" fmla="*/ 1459 h 1471"/>
                  <a:gd name="T70" fmla="*/ 420 w 1472"/>
                  <a:gd name="T71" fmla="*/ 1400 h 1471"/>
                  <a:gd name="T72" fmla="*/ 262 w 1472"/>
                  <a:gd name="T73" fmla="*/ 1297 h 1471"/>
                  <a:gd name="T74" fmla="*/ 135 w 1472"/>
                  <a:gd name="T75" fmla="*/ 1160 h 1471"/>
                  <a:gd name="T76" fmla="*/ 46 w 1472"/>
                  <a:gd name="T77" fmla="*/ 992 h 1471"/>
                  <a:gd name="T78" fmla="*/ 3 w 1472"/>
                  <a:gd name="T79" fmla="*/ 803 h 1471"/>
                  <a:gd name="T80" fmla="*/ 12 w 1472"/>
                  <a:gd name="T81" fmla="*/ 603 h 1471"/>
                  <a:gd name="T82" fmla="*/ 71 w 1472"/>
                  <a:gd name="T83" fmla="*/ 420 h 1471"/>
                  <a:gd name="T84" fmla="*/ 174 w 1472"/>
                  <a:gd name="T85" fmla="*/ 262 h 1471"/>
                  <a:gd name="T86" fmla="*/ 311 w 1472"/>
                  <a:gd name="T87" fmla="*/ 134 h 1471"/>
                  <a:gd name="T88" fmla="*/ 480 w 1472"/>
                  <a:gd name="T89" fmla="*/ 46 h 1471"/>
                  <a:gd name="T90" fmla="*/ 669 w 1472"/>
                  <a:gd name="T91" fmla="*/ 3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2" h="1471">
                    <a:moveTo>
                      <a:pt x="736" y="105"/>
                    </a:moveTo>
                    <a:lnTo>
                      <a:pt x="672" y="109"/>
                    </a:lnTo>
                    <a:lnTo>
                      <a:pt x="609" y="119"/>
                    </a:lnTo>
                    <a:lnTo>
                      <a:pt x="549" y="134"/>
                    </a:lnTo>
                    <a:lnTo>
                      <a:pt x="491" y="155"/>
                    </a:lnTo>
                    <a:lnTo>
                      <a:pt x="436" y="181"/>
                    </a:lnTo>
                    <a:lnTo>
                      <a:pt x="384" y="213"/>
                    </a:lnTo>
                    <a:lnTo>
                      <a:pt x="335" y="249"/>
                    </a:lnTo>
                    <a:lnTo>
                      <a:pt x="291" y="290"/>
                    </a:lnTo>
                    <a:lnTo>
                      <a:pt x="250" y="334"/>
                    </a:lnTo>
                    <a:lnTo>
                      <a:pt x="214" y="383"/>
                    </a:lnTo>
                    <a:lnTo>
                      <a:pt x="182" y="435"/>
                    </a:lnTo>
                    <a:lnTo>
                      <a:pt x="155" y="490"/>
                    </a:lnTo>
                    <a:lnTo>
                      <a:pt x="135" y="548"/>
                    </a:lnTo>
                    <a:lnTo>
                      <a:pt x="119" y="609"/>
                    </a:lnTo>
                    <a:lnTo>
                      <a:pt x="109" y="671"/>
                    </a:lnTo>
                    <a:lnTo>
                      <a:pt x="106" y="736"/>
                    </a:lnTo>
                    <a:lnTo>
                      <a:pt x="109" y="800"/>
                    </a:lnTo>
                    <a:lnTo>
                      <a:pt x="119" y="862"/>
                    </a:lnTo>
                    <a:lnTo>
                      <a:pt x="135" y="923"/>
                    </a:lnTo>
                    <a:lnTo>
                      <a:pt x="155" y="980"/>
                    </a:lnTo>
                    <a:lnTo>
                      <a:pt x="182" y="1036"/>
                    </a:lnTo>
                    <a:lnTo>
                      <a:pt x="214" y="1087"/>
                    </a:lnTo>
                    <a:lnTo>
                      <a:pt x="250" y="1136"/>
                    </a:lnTo>
                    <a:lnTo>
                      <a:pt x="291" y="1180"/>
                    </a:lnTo>
                    <a:lnTo>
                      <a:pt x="335" y="1222"/>
                    </a:lnTo>
                    <a:lnTo>
                      <a:pt x="384" y="1257"/>
                    </a:lnTo>
                    <a:lnTo>
                      <a:pt x="436" y="1289"/>
                    </a:lnTo>
                    <a:lnTo>
                      <a:pt x="491" y="1316"/>
                    </a:lnTo>
                    <a:lnTo>
                      <a:pt x="549" y="1336"/>
                    </a:lnTo>
                    <a:lnTo>
                      <a:pt x="609" y="1352"/>
                    </a:lnTo>
                    <a:lnTo>
                      <a:pt x="672" y="1362"/>
                    </a:lnTo>
                    <a:lnTo>
                      <a:pt x="736" y="1365"/>
                    </a:lnTo>
                    <a:lnTo>
                      <a:pt x="793" y="1362"/>
                    </a:lnTo>
                    <a:lnTo>
                      <a:pt x="850" y="1355"/>
                    </a:lnTo>
                    <a:lnTo>
                      <a:pt x="904" y="1343"/>
                    </a:lnTo>
                    <a:lnTo>
                      <a:pt x="957" y="1325"/>
                    </a:lnTo>
                    <a:lnTo>
                      <a:pt x="1006" y="1305"/>
                    </a:lnTo>
                    <a:lnTo>
                      <a:pt x="1054" y="1279"/>
                    </a:lnTo>
                    <a:lnTo>
                      <a:pt x="1100" y="1250"/>
                    </a:lnTo>
                    <a:lnTo>
                      <a:pt x="1142" y="1216"/>
                    </a:lnTo>
                    <a:lnTo>
                      <a:pt x="1182" y="1180"/>
                    </a:lnTo>
                    <a:lnTo>
                      <a:pt x="1222" y="1136"/>
                    </a:lnTo>
                    <a:lnTo>
                      <a:pt x="1259" y="1087"/>
                    </a:lnTo>
                    <a:lnTo>
                      <a:pt x="1290" y="1036"/>
                    </a:lnTo>
                    <a:lnTo>
                      <a:pt x="1317" y="980"/>
                    </a:lnTo>
                    <a:lnTo>
                      <a:pt x="1338" y="923"/>
                    </a:lnTo>
                    <a:lnTo>
                      <a:pt x="1354" y="862"/>
                    </a:lnTo>
                    <a:lnTo>
                      <a:pt x="1363" y="800"/>
                    </a:lnTo>
                    <a:lnTo>
                      <a:pt x="1366" y="736"/>
                    </a:lnTo>
                    <a:lnTo>
                      <a:pt x="1363" y="671"/>
                    </a:lnTo>
                    <a:lnTo>
                      <a:pt x="1354" y="609"/>
                    </a:lnTo>
                    <a:lnTo>
                      <a:pt x="1338" y="548"/>
                    </a:lnTo>
                    <a:lnTo>
                      <a:pt x="1317" y="490"/>
                    </a:lnTo>
                    <a:lnTo>
                      <a:pt x="1290" y="435"/>
                    </a:lnTo>
                    <a:lnTo>
                      <a:pt x="1259" y="383"/>
                    </a:lnTo>
                    <a:lnTo>
                      <a:pt x="1222" y="334"/>
                    </a:lnTo>
                    <a:lnTo>
                      <a:pt x="1182" y="290"/>
                    </a:lnTo>
                    <a:lnTo>
                      <a:pt x="1137" y="249"/>
                    </a:lnTo>
                    <a:lnTo>
                      <a:pt x="1088" y="213"/>
                    </a:lnTo>
                    <a:lnTo>
                      <a:pt x="1037" y="181"/>
                    </a:lnTo>
                    <a:lnTo>
                      <a:pt x="982" y="155"/>
                    </a:lnTo>
                    <a:lnTo>
                      <a:pt x="924" y="134"/>
                    </a:lnTo>
                    <a:lnTo>
                      <a:pt x="863" y="119"/>
                    </a:lnTo>
                    <a:lnTo>
                      <a:pt x="801" y="109"/>
                    </a:lnTo>
                    <a:lnTo>
                      <a:pt x="736" y="105"/>
                    </a:lnTo>
                    <a:close/>
                    <a:moveTo>
                      <a:pt x="736" y="0"/>
                    </a:moveTo>
                    <a:lnTo>
                      <a:pt x="804" y="3"/>
                    </a:lnTo>
                    <a:lnTo>
                      <a:pt x="868" y="12"/>
                    </a:lnTo>
                    <a:lnTo>
                      <a:pt x="932" y="26"/>
                    </a:lnTo>
                    <a:lnTo>
                      <a:pt x="993" y="46"/>
                    </a:lnTo>
                    <a:lnTo>
                      <a:pt x="1051" y="71"/>
                    </a:lnTo>
                    <a:lnTo>
                      <a:pt x="1108" y="100"/>
                    </a:lnTo>
                    <a:lnTo>
                      <a:pt x="1161" y="134"/>
                    </a:lnTo>
                    <a:lnTo>
                      <a:pt x="1211" y="173"/>
                    </a:lnTo>
                    <a:lnTo>
                      <a:pt x="1257" y="215"/>
                    </a:lnTo>
                    <a:lnTo>
                      <a:pt x="1299" y="262"/>
                    </a:lnTo>
                    <a:lnTo>
                      <a:pt x="1338" y="311"/>
                    </a:lnTo>
                    <a:lnTo>
                      <a:pt x="1372" y="364"/>
                    </a:lnTo>
                    <a:lnTo>
                      <a:pt x="1402" y="420"/>
                    </a:lnTo>
                    <a:lnTo>
                      <a:pt x="1427" y="479"/>
                    </a:lnTo>
                    <a:lnTo>
                      <a:pt x="1446" y="540"/>
                    </a:lnTo>
                    <a:lnTo>
                      <a:pt x="1460" y="603"/>
                    </a:lnTo>
                    <a:lnTo>
                      <a:pt x="1470" y="668"/>
                    </a:lnTo>
                    <a:lnTo>
                      <a:pt x="1472" y="736"/>
                    </a:lnTo>
                    <a:lnTo>
                      <a:pt x="1470" y="803"/>
                    </a:lnTo>
                    <a:lnTo>
                      <a:pt x="1460" y="867"/>
                    </a:lnTo>
                    <a:lnTo>
                      <a:pt x="1446" y="931"/>
                    </a:lnTo>
                    <a:lnTo>
                      <a:pt x="1427" y="992"/>
                    </a:lnTo>
                    <a:lnTo>
                      <a:pt x="1402" y="1051"/>
                    </a:lnTo>
                    <a:lnTo>
                      <a:pt x="1372" y="1107"/>
                    </a:lnTo>
                    <a:lnTo>
                      <a:pt x="1338" y="1160"/>
                    </a:lnTo>
                    <a:lnTo>
                      <a:pt x="1299" y="1209"/>
                    </a:lnTo>
                    <a:lnTo>
                      <a:pt x="1257" y="1255"/>
                    </a:lnTo>
                    <a:lnTo>
                      <a:pt x="1211" y="1297"/>
                    </a:lnTo>
                    <a:lnTo>
                      <a:pt x="1161" y="1335"/>
                    </a:lnTo>
                    <a:lnTo>
                      <a:pt x="1108" y="1370"/>
                    </a:lnTo>
                    <a:lnTo>
                      <a:pt x="1051" y="1400"/>
                    </a:lnTo>
                    <a:lnTo>
                      <a:pt x="993" y="1425"/>
                    </a:lnTo>
                    <a:lnTo>
                      <a:pt x="932" y="1444"/>
                    </a:lnTo>
                    <a:lnTo>
                      <a:pt x="868" y="1459"/>
                    </a:lnTo>
                    <a:lnTo>
                      <a:pt x="804" y="1468"/>
                    </a:lnTo>
                    <a:lnTo>
                      <a:pt x="736" y="1471"/>
                    </a:lnTo>
                    <a:lnTo>
                      <a:pt x="669" y="1468"/>
                    </a:lnTo>
                    <a:lnTo>
                      <a:pt x="604" y="1459"/>
                    </a:lnTo>
                    <a:lnTo>
                      <a:pt x="541" y="1444"/>
                    </a:lnTo>
                    <a:lnTo>
                      <a:pt x="480" y="1425"/>
                    </a:lnTo>
                    <a:lnTo>
                      <a:pt x="420" y="1400"/>
                    </a:lnTo>
                    <a:lnTo>
                      <a:pt x="365" y="1370"/>
                    </a:lnTo>
                    <a:lnTo>
                      <a:pt x="311" y="1335"/>
                    </a:lnTo>
                    <a:lnTo>
                      <a:pt x="262" y="1297"/>
                    </a:lnTo>
                    <a:lnTo>
                      <a:pt x="216" y="1255"/>
                    </a:lnTo>
                    <a:lnTo>
                      <a:pt x="174" y="1209"/>
                    </a:lnTo>
                    <a:lnTo>
                      <a:pt x="135" y="1160"/>
                    </a:lnTo>
                    <a:lnTo>
                      <a:pt x="101" y="1107"/>
                    </a:lnTo>
                    <a:lnTo>
                      <a:pt x="71" y="1051"/>
                    </a:lnTo>
                    <a:lnTo>
                      <a:pt x="46" y="992"/>
                    </a:lnTo>
                    <a:lnTo>
                      <a:pt x="27" y="931"/>
                    </a:lnTo>
                    <a:lnTo>
                      <a:pt x="12" y="867"/>
                    </a:lnTo>
                    <a:lnTo>
                      <a:pt x="3" y="803"/>
                    </a:lnTo>
                    <a:lnTo>
                      <a:pt x="0" y="736"/>
                    </a:lnTo>
                    <a:lnTo>
                      <a:pt x="3" y="668"/>
                    </a:lnTo>
                    <a:lnTo>
                      <a:pt x="12" y="603"/>
                    </a:lnTo>
                    <a:lnTo>
                      <a:pt x="27" y="540"/>
                    </a:lnTo>
                    <a:lnTo>
                      <a:pt x="46" y="479"/>
                    </a:lnTo>
                    <a:lnTo>
                      <a:pt x="71" y="420"/>
                    </a:lnTo>
                    <a:lnTo>
                      <a:pt x="101" y="364"/>
                    </a:lnTo>
                    <a:lnTo>
                      <a:pt x="135" y="311"/>
                    </a:lnTo>
                    <a:lnTo>
                      <a:pt x="174" y="262"/>
                    </a:lnTo>
                    <a:lnTo>
                      <a:pt x="216" y="215"/>
                    </a:lnTo>
                    <a:lnTo>
                      <a:pt x="262" y="173"/>
                    </a:lnTo>
                    <a:lnTo>
                      <a:pt x="311" y="134"/>
                    </a:lnTo>
                    <a:lnTo>
                      <a:pt x="365" y="100"/>
                    </a:lnTo>
                    <a:lnTo>
                      <a:pt x="420" y="71"/>
                    </a:lnTo>
                    <a:lnTo>
                      <a:pt x="480" y="46"/>
                    </a:lnTo>
                    <a:lnTo>
                      <a:pt x="541" y="26"/>
                    </a:lnTo>
                    <a:lnTo>
                      <a:pt x="604" y="12"/>
                    </a:lnTo>
                    <a:lnTo>
                      <a:pt x="669" y="3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7"/>
              <p:cNvSpPr>
                <a:spLocks noEditPoints="1"/>
              </p:cNvSpPr>
              <p:nvPr/>
            </p:nvSpPr>
            <p:spPr bwMode="auto">
              <a:xfrm>
                <a:off x="8286750" y="3259138"/>
                <a:ext cx="204788" cy="204788"/>
              </a:xfrm>
              <a:custGeom>
                <a:avLst/>
                <a:gdLst>
                  <a:gd name="T0" fmla="*/ 227 w 515"/>
                  <a:gd name="T1" fmla="*/ 109 h 515"/>
                  <a:gd name="T2" fmla="*/ 173 w 515"/>
                  <a:gd name="T3" fmla="*/ 131 h 515"/>
                  <a:gd name="T4" fmla="*/ 131 w 515"/>
                  <a:gd name="T5" fmla="*/ 172 h 515"/>
                  <a:gd name="T6" fmla="*/ 109 w 515"/>
                  <a:gd name="T7" fmla="*/ 227 h 515"/>
                  <a:gd name="T8" fmla="*/ 109 w 515"/>
                  <a:gd name="T9" fmla="*/ 288 h 515"/>
                  <a:gd name="T10" fmla="*/ 131 w 515"/>
                  <a:gd name="T11" fmla="*/ 343 h 515"/>
                  <a:gd name="T12" fmla="*/ 172 w 515"/>
                  <a:gd name="T13" fmla="*/ 384 h 515"/>
                  <a:gd name="T14" fmla="*/ 226 w 515"/>
                  <a:gd name="T15" fmla="*/ 406 h 515"/>
                  <a:gd name="T16" fmla="*/ 288 w 515"/>
                  <a:gd name="T17" fmla="*/ 406 h 515"/>
                  <a:gd name="T18" fmla="*/ 342 w 515"/>
                  <a:gd name="T19" fmla="*/ 384 h 515"/>
                  <a:gd name="T20" fmla="*/ 383 w 515"/>
                  <a:gd name="T21" fmla="*/ 343 h 515"/>
                  <a:gd name="T22" fmla="*/ 406 w 515"/>
                  <a:gd name="T23" fmla="*/ 288 h 515"/>
                  <a:gd name="T24" fmla="*/ 406 w 515"/>
                  <a:gd name="T25" fmla="*/ 227 h 515"/>
                  <a:gd name="T26" fmla="*/ 383 w 515"/>
                  <a:gd name="T27" fmla="*/ 172 h 515"/>
                  <a:gd name="T28" fmla="*/ 362 w 515"/>
                  <a:gd name="T29" fmla="*/ 148 h 515"/>
                  <a:gd name="T30" fmla="*/ 314 w 515"/>
                  <a:gd name="T31" fmla="*/ 117 h 515"/>
                  <a:gd name="T32" fmla="*/ 257 w 515"/>
                  <a:gd name="T33" fmla="*/ 106 h 515"/>
                  <a:gd name="T34" fmla="*/ 298 w 515"/>
                  <a:gd name="T35" fmla="*/ 4 h 515"/>
                  <a:gd name="T36" fmla="*/ 373 w 515"/>
                  <a:gd name="T37" fmla="*/ 28 h 515"/>
                  <a:gd name="T38" fmla="*/ 436 w 515"/>
                  <a:gd name="T39" fmla="*/ 73 h 515"/>
                  <a:gd name="T40" fmla="*/ 461 w 515"/>
                  <a:gd name="T41" fmla="*/ 100 h 515"/>
                  <a:gd name="T42" fmla="*/ 495 w 515"/>
                  <a:gd name="T43" fmla="*/ 157 h 515"/>
                  <a:gd name="T44" fmla="*/ 513 w 515"/>
                  <a:gd name="T45" fmla="*/ 223 h 515"/>
                  <a:gd name="T46" fmla="*/ 513 w 515"/>
                  <a:gd name="T47" fmla="*/ 292 h 515"/>
                  <a:gd name="T48" fmla="*/ 495 w 515"/>
                  <a:gd name="T49" fmla="*/ 358 h 515"/>
                  <a:gd name="T50" fmla="*/ 461 w 515"/>
                  <a:gd name="T51" fmla="*/ 416 h 515"/>
                  <a:gd name="T52" fmla="*/ 415 w 515"/>
                  <a:gd name="T53" fmla="*/ 462 h 515"/>
                  <a:gd name="T54" fmla="*/ 358 w 515"/>
                  <a:gd name="T55" fmla="*/ 495 h 515"/>
                  <a:gd name="T56" fmla="*/ 292 w 515"/>
                  <a:gd name="T57" fmla="*/ 513 h 515"/>
                  <a:gd name="T58" fmla="*/ 222 w 515"/>
                  <a:gd name="T59" fmla="*/ 513 h 515"/>
                  <a:gd name="T60" fmla="*/ 157 w 515"/>
                  <a:gd name="T61" fmla="*/ 495 h 515"/>
                  <a:gd name="T62" fmla="*/ 100 w 515"/>
                  <a:gd name="T63" fmla="*/ 462 h 515"/>
                  <a:gd name="T64" fmla="*/ 53 w 515"/>
                  <a:gd name="T65" fmla="*/ 416 h 515"/>
                  <a:gd name="T66" fmla="*/ 19 w 515"/>
                  <a:gd name="T67" fmla="*/ 358 h 515"/>
                  <a:gd name="T68" fmla="*/ 2 w 515"/>
                  <a:gd name="T69" fmla="*/ 292 h 515"/>
                  <a:gd name="T70" fmla="*/ 2 w 515"/>
                  <a:gd name="T71" fmla="*/ 223 h 515"/>
                  <a:gd name="T72" fmla="*/ 19 w 515"/>
                  <a:gd name="T73" fmla="*/ 157 h 515"/>
                  <a:gd name="T74" fmla="*/ 53 w 515"/>
                  <a:gd name="T75" fmla="*/ 100 h 515"/>
                  <a:gd name="T76" fmla="*/ 100 w 515"/>
                  <a:gd name="T77" fmla="*/ 53 h 515"/>
                  <a:gd name="T78" fmla="*/ 157 w 515"/>
                  <a:gd name="T79" fmla="*/ 20 h 515"/>
                  <a:gd name="T80" fmla="*/ 222 w 515"/>
                  <a:gd name="T81" fmla="*/ 3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5" h="515">
                    <a:moveTo>
                      <a:pt x="257" y="106"/>
                    </a:moveTo>
                    <a:lnTo>
                      <a:pt x="227" y="109"/>
                    </a:lnTo>
                    <a:lnTo>
                      <a:pt x="198" y="118"/>
                    </a:lnTo>
                    <a:lnTo>
                      <a:pt x="173" y="131"/>
                    </a:lnTo>
                    <a:lnTo>
                      <a:pt x="150" y="150"/>
                    </a:lnTo>
                    <a:lnTo>
                      <a:pt x="131" y="172"/>
                    </a:lnTo>
                    <a:lnTo>
                      <a:pt x="117" y="199"/>
                    </a:lnTo>
                    <a:lnTo>
                      <a:pt x="109" y="227"/>
                    </a:lnTo>
                    <a:lnTo>
                      <a:pt x="106" y="258"/>
                    </a:lnTo>
                    <a:lnTo>
                      <a:pt x="109" y="288"/>
                    </a:lnTo>
                    <a:lnTo>
                      <a:pt x="117" y="317"/>
                    </a:lnTo>
                    <a:lnTo>
                      <a:pt x="131" y="343"/>
                    </a:lnTo>
                    <a:lnTo>
                      <a:pt x="150" y="365"/>
                    </a:lnTo>
                    <a:lnTo>
                      <a:pt x="172" y="384"/>
                    </a:lnTo>
                    <a:lnTo>
                      <a:pt x="198" y="397"/>
                    </a:lnTo>
                    <a:lnTo>
                      <a:pt x="226" y="406"/>
                    </a:lnTo>
                    <a:lnTo>
                      <a:pt x="257" y="409"/>
                    </a:lnTo>
                    <a:lnTo>
                      <a:pt x="288" y="406"/>
                    </a:lnTo>
                    <a:lnTo>
                      <a:pt x="316" y="397"/>
                    </a:lnTo>
                    <a:lnTo>
                      <a:pt x="342" y="384"/>
                    </a:lnTo>
                    <a:lnTo>
                      <a:pt x="365" y="365"/>
                    </a:lnTo>
                    <a:lnTo>
                      <a:pt x="383" y="343"/>
                    </a:lnTo>
                    <a:lnTo>
                      <a:pt x="398" y="317"/>
                    </a:lnTo>
                    <a:lnTo>
                      <a:pt x="406" y="288"/>
                    </a:lnTo>
                    <a:lnTo>
                      <a:pt x="409" y="258"/>
                    </a:lnTo>
                    <a:lnTo>
                      <a:pt x="406" y="227"/>
                    </a:lnTo>
                    <a:lnTo>
                      <a:pt x="398" y="199"/>
                    </a:lnTo>
                    <a:lnTo>
                      <a:pt x="383" y="172"/>
                    </a:lnTo>
                    <a:lnTo>
                      <a:pt x="365" y="150"/>
                    </a:lnTo>
                    <a:lnTo>
                      <a:pt x="362" y="148"/>
                    </a:lnTo>
                    <a:lnTo>
                      <a:pt x="340" y="130"/>
                    </a:lnTo>
                    <a:lnTo>
                      <a:pt x="314" y="117"/>
                    </a:lnTo>
                    <a:lnTo>
                      <a:pt x="287" y="109"/>
                    </a:lnTo>
                    <a:lnTo>
                      <a:pt x="257" y="106"/>
                    </a:lnTo>
                    <a:close/>
                    <a:moveTo>
                      <a:pt x="257" y="0"/>
                    </a:moveTo>
                    <a:lnTo>
                      <a:pt x="298" y="4"/>
                    </a:lnTo>
                    <a:lnTo>
                      <a:pt x="337" y="13"/>
                    </a:lnTo>
                    <a:lnTo>
                      <a:pt x="373" y="28"/>
                    </a:lnTo>
                    <a:lnTo>
                      <a:pt x="406" y="48"/>
                    </a:lnTo>
                    <a:lnTo>
                      <a:pt x="436" y="73"/>
                    </a:lnTo>
                    <a:lnTo>
                      <a:pt x="440" y="76"/>
                    </a:lnTo>
                    <a:lnTo>
                      <a:pt x="461" y="100"/>
                    </a:lnTo>
                    <a:lnTo>
                      <a:pt x="480" y="127"/>
                    </a:lnTo>
                    <a:lnTo>
                      <a:pt x="495" y="157"/>
                    </a:lnTo>
                    <a:lnTo>
                      <a:pt x="506" y="189"/>
                    </a:lnTo>
                    <a:lnTo>
                      <a:pt x="513" y="223"/>
                    </a:lnTo>
                    <a:lnTo>
                      <a:pt x="515" y="258"/>
                    </a:lnTo>
                    <a:lnTo>
                      <a:pt x="513" y="292"/>
                    </a:lnTo>
                    <a:lnTo>
                      <a:pt x="506" y="326"/>
                    </a:lnTo>
                    <a:lnTo>
                      <a:pt x="495" y="358"/>
                    </a:lnTo>
                    <a:lnTo>
                      <a:pt x="480" y="388"/>
                    </a:lnTo>
                    <a:lnTo>
                      <a:pt x="461" y="416"/>
                    </a:lnTo>
                    <a:lnTo>
                      <a:pt x="440" y="440"/>
                    </a:lnTo>
                    <a:lnTo>
                      <a:pt x="415" y="462"/>
                    </a:lnTo>
                    <a:lnTo>
                      <a:pt x="387" y="480"/>
                    </a:lnTo>
                    <a:lnTo>
                      <a:pt x="358" y="495"/>
                    </a:lnTo>
                    <a:lnTo>
                      <a:pt x="326" y="506"/>
                    </a:lnTo>
                    <a:lnTo>
                      <a:pt x="292" y="513"/>
                    </a:lnTo>
                    <a:lnTo>
                      <a:pt x="257" y="515"/>
                    </a:lnTo>
                    <a:lnTo>
                      <a:pt x="222" y="513"/>
                    </a:lnTo>
                    <a:lnTo>
                      <a:pt x="189" y="506"/>
                    </a:lnTo>
                    <a:lnTo>
                      <a:pt x="157" y="495"/>
                    </a:lnTo>
                    <a:lnTo>
                      <a:pt x="127" y="480"/>
                    </a:lnTo>
                    <a:lnTo>
                      <a:pt x="100" y="462"/>
                    </a:lnTo>
                    <a:lnTo>
                      <a:pt x="75" y="440"/>
                    </a:lnTo>
                    <a:lnTo>
                      <a:pt x="53" y="416"/>
                    </a:lnTo>
                    <a:lnTo>
                      <a:pt x="35" y="388"/>
                    </a:lnTo>
                    <a:lnTo>
                      <a:pt x="19" y="358"/>
                    </a:lnTo>
                    <a:lnTo>
                      <a:pt x="9" y="326"/>
                    </a:lnTo>
                    <a:lnTo>
                      <a:pt x="2" y="292"/>
                    </a:lnTo>
                    <a:lnTo>
                      <a:pt x="0" y="258"/>
                    </a:lnTo>
                    <a:lnTo>
                      <a:pt x="2" y="223"/>
                    </a:lnTo>
                    <a:lnTo>
                      <a:pt x="9" y="189"/>
                    </a:lnTo>
                    <a:lnTo>
                      <a:pt x="19" y="157"/>
                    </a:lnTo>
                    <a:lnTo>
                      <a:pt x="35" y="127"/>
                    </a:lnTo>
                    <a:lnTo>
                      <a:pt x="53" y="100"/>
                    </a:lnTo>
                    <a:lnTo>
                      <a:pt x="75" y="76"/>
                    </a:lnTo>
                    <a:lnTo>
                      <a:pt x="100" y="53"/>
                    </a:lnTo>
                    <a:lnTo>
                      <a:pt x="127" y="35"/>
                    </a:lnTo>
                    <a:lnTo>
                      <a:pt x="157" y="20"/>
                    </a:lnTo>
                    <a:lnTo>
                      <a:pt x="189" y="9"/>
                    </a:lnTo>
                    <a:lnTo>
                      <a:pt x="222" y="3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38"/>
              <p:cNvSpPr>
                <a:spLocks noEditPoints="1"/>
              </p:cNvSpPr>
              <p:nvPr/>
            </p:nvSpPr>
            <p:spPr bwMode="auto">
              <a:xfrm>
                <a:off x="8213725" y="3463926"/>
                <a:ext cx="350838" cy="190500"/>
              </a:xfrm>
              <a:custGeom>
                <a:avLst/>
                <a:gdLst>
                  <a:gd name="T0" fmla="*/ 158 w 883"/>
                  <a:gd name="T1" fmla="*/ 142 h 481"/>
                  <a:gd name="T2" fmla="*/ 144 w 883"/>
                  <a:gd name="T3" fmla="*/ 162 h 481"/>
                  <a:gd name="T4" fmla="*/ 112 w 883"/>
                  <a:gd name="T5" fmla="*/ 220 h 481"/>
                  <a:gd name="T6" fmla="*/ 175 w 883"/>
                  <a:gd name="T7" fmla="*/ 281 h 481"/>
                  <a:gd name="T8" fmla="*/ 248 w 883"/>
                  <a:gd name="T9" fmla="*/ 329 h 481"/>
                  <a:gd name="T10" fmla="*/ 340 w 883"/>
                  <a:gd name="T11" fmla="*/ 364 h 481"/>
                  <a:gd name="T12" fmla="*/ 441 w 883"/>
                  <a:gd name="T13" fmla="*/ 375 h 481"/>
                  <a:gd name="T14" fmla="*/ 543 w 883"/>
                  <a:gd name="T15" fmla="*/ 364 h 481"/>
                  <a:gd name="T16" fmla="*/ 635 w 883"/>
                  <a:gd name="T17" fmla="*/ 329 h 481"/>
                  <a:gd name="T18" fmla="*/ 708 w 883"/>
                  <a:gd name="T19" fmla="*/ 281 h 481"/>
                  <a:gd name="T20" fmla="*/ 770 w 883"/>
                  <a:gd name="T21" fmla="*/ 220 h 481"/>
                  <a:gd name="T22" fmla="*/ 739 w 883"/>
                  <a:gd name="T23" fmla="*/ 162 h 481"/>
                  <a:gd name="T24" fmla="*/ 724 w 883"/>
                  <a:gd name="T25" fmla="*/ 141 h 481"/>
                  <a:gd name="T26" fmla="*/ 676 w 883"/>
                  <a:gd name="T27" fmla="*/ 144 h 481"/>
                  <a:gd name="T28" fmla="*/ 604 w 883"/>
                  <a:gd name="T29" fmla="*/ 178 h 481"/>
                  <a:gd name="T30" fmla="*/ 525 w 883"/>
                  <a:gd name="T31" fmla="*/ 200 h 481"/>
                  <a:gd name="T32" fmla="*/ 441 w 883"/>
                  <a:gd name="T33" fmla="*/ 208 h 481"/>
                  <a:gd name="T34" fmla="*/ 358 w 883"/>
                  <a:gd name="T35" fmla="*/ 200 h 481"/>
                  <a:gd name="T36" fmla="*/ 277 w 883"/>
                  <a:gd name="T37" fmla="*/ 178 h 481"/>
                  <a:gd name="T38" fmla="*/ 208 w 883"/>
                  <a:gd name="T39" fmla="*/ 144 h 481"/>
                  <a:gd name="T40" fmla="*/ 177 w 883"/>
                  <a:gd name="T41" fmla="*/ 0 h 481"/>
                  <a:gd name="T42" fmla="*/ 204 w 883"/>
                  <a:gd name="T43" fmla="*/ 13 h 481"/>
                  <a:gd name="T44" fmla="*/ 275 w 883"/>
                  <a:gd name="T45" fmla="*/ 62 h 481"/>
                  <a:gd name="T46" fmla="*/ 356 w 883"/>
                  <a:gd name="T47" fmla="*/ 92 h 481"/>
                  <a:gd name="T48" fmla="*/ 441 w 883"/>
                  <a:gd name="T49" fmla="*/ 102 h 481"/>
                  <a:gd name="T50" fmla="*/ 527 w 883"/>
                  <a:gd name="T51" fmla="*/ 92 h 481"/>
                  <a:gd name="T52" fmla="*/ 606 w 883"/>
                  <a:gd name="T53" fmla="*/ 62 h 481"/>
                  <a:gd name="T54" fmla="*/ 676 w 883"/>
                  <a:gd name="T55" fmla="*/ 13 h 481"/>
                  <a:gd name="T56" fmla="*/ 704 w 883"/>
                  <a:gd name="T57" fmla="*/ 0 h 481"/>
                  <a:gd name="T58" fmla="*/ 734 w 883"/>
                  <a:gd name="T59" fmla="*/ 4 h 481"/>
                  <a:gd name="T60" fmla="*/ 775 w 883"/>
                  <a:gd name="T61" fmla="*/ 40 h 481"/>
                  <a:gd name="T62" fmla="*/ 824 w 883"/>
                  <a:gd name="T63" fmla="*/ 101 h 481"/>
                  <a:gd name="T64" fmla="*/ 848 w 883"/>
                  <a:gd name="T65" fmla="*/ 138 h 481"/>
                  <a:gd name="T66" fmla="*/ 880 w 883"/>
                  <a:gd name="T67" fmla="*/ 212 h 481"/>
                  <a:gd name="T68" fmla="*/ 881 w 883"/>
                  <a:gd name="T69" fmla="*/ 245 h 481"/>
                  <a:gd name="T70" fmla="*/ 842 w 883"/>
                  <a:gd name="T71" fmla="*/ 299 h 481"/>
                  <a:gd name="T72" fmla="*/ 769 w 883"/>
                  <a:gd name="T73" fmla="*/ 369 h 481"/>
                  <a:gd name="T74" fmla="*/ 683 w 883"/>
                  <a:gd name="T75" fmla="*/ 422 h 481"/>
                  <a:gd name="T76" fmla="*/ 592 w 883"/>
                  <a:gd name="T77" fmla="*/ 459 h 481"/>
                  <a:gd name="T78" fmla="*/ 493 w 883"/>
                  <a:gd name="T79" fmla="*/ 479 h 481"/>
                  <a:gd name="T80" fmla="*/ 389 w 883"/>
                  <a:gd name="T81" fmla="*/ 479 h 481"/>
                  <a:gd name="T82" fmla="*/ 291 w 883"/>
                  <a:gd name="T83" fmla="*/ 459 h 481"/>
                  <a:gd name="T84" fmla="*/ 199 w 883"/>
                  <a:gd name="T85" fmla="*/ 422 h 481"/>
                  <a:gd name="T86" fmla="*/ 114 w 883"/>
                  <a:gd name="T87" fmla="*/ 369 h 481"/>
                  <a:gd name="T88" fmla="*/ 41 w 883"/>
                  <a:gd name="T89" fmla="*/ 299 h 481"/>
                  <a:gd name="T90" fmla="*/ 3 w 883"/>
                  <a:gd name="T91" fmla="*/ 246 h 481"/>
                  <a:gd name="T92" fmla="*/ 3 w 883"/>
                  <a:gd name="T93" fmla="*/ 212 h 481"/>
                  <a:gd name="T94" fmla="*/ 35 w 883"/>
                  <a:gd name="T95" fmla="*/ 138 h 481"/>
                  <a:gd name="T96" fmla="*/ 79 w 883"/>
                  <a:gd name="T97" fmla="*/ 72 h 481"/>
                  <a:gd name="T98" fmla="*/ 135 w 883"/>
                  <a:gd name="T99" fmla="*/ 13 h 481"/>
                  <a:gd name="T100" fmla="*/ 161 w 883"/>
                  <a:gd name="T10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83" h="481">
                    <a:moveTo>
                      <a:pt x="175" y="123"/>
                    </a:moveTo>
                    <a:lnTo>
                      <a:pt x="158" y="142"/>
                    </a:lnTo>
                    <a:lnTo>
                      <a:pt x="144" y="162"/>
                    </a:lnTo>
                    <a:lnTo>
                      <a:pt x="144" y="162"/>
                    </a:lnTo>
                    <a:lnTo>
                      <a:pt x="126" y="191"/>
                    </a:lnTo>
                    <a:lnTo>
                      <a:pt x="112" y="220"/>
                    </a:lnTo>
                    <a:lnTo>
                      <a:pt x="142" y="253"/>
                    </a:lnTo>
                    <a:lnTo>
                      <a:pt x="175" y="281"/>
                    </a:lnTo>
                    <a:lnTo>
                      <a:pt x="210" y="307"/>
                    </a:lnTo>
                    <a:lnTo>
                      <a:pt x="248" y="329"/>
                    </a:lnTo>
                    <a:lnTo>
                      <a:pt x="292" y="348"/>
                    </a:lnTo>
                    <a:lnTo>
                      <a:pt x="340" y="364"/>
                    </a:lnTo>
                    <a:lnTo>
                      <a:pt x="389" y="372"/>
                    </a:lnTo>
                    <a:lnTo>
                      <a:pt x="441" y="375"/>
                    </a:lnTo>
                    <a:lnTo>
                      <a:pt x="493" y="372"/>
                    </a:lnTo>
                    <a:lnTo>
                      <a:pt x="543" y="364"/>
                    </a:lnTo>
                    <a:lnTo>
                      <a:pt x="591" y="348"/>
                    </a:lnTo>
                    <a:lnTo>
                      <a:pt x="635" y="329"/>
                    </a:lnTo>
                    <a:lnTo>
                      <a:pt x="673" y="307"/>
                    </a:lnTo>
                    <a:lnTo>
                      <a:pt x="708" y="281"/>
                    </a:lnTo>
                    <a:lnTo>
                      <a:pt x="741" y="253"/>
                    </a:lnTo>
                    <a:lnTo>
                      <a:pt x="770" y="220"/>
                    </a:lnTo>
                    <a:lnTo>
                      <a:pt x="755" y="191"/>
                    </a:lnTo>
                    <a:lnTo>
                      <a:pt x="739" y="162"/>
                    </a:lnTo>
                    <a:lnTo>
                      <a:pt x="737" y="159"/>
                    </a:lnTo>
                    <a:lnTo>
                      <a:pt x="724" y="141"/>
                    </a:lnTo>
                    <a:lnTo>
                      <a:pt x="709" y="123"/>
                    </a:lnTo>
                    <a:lnTo>
                      <a:pt x="676" y="144"/>
                    </a:lnTo>
                    <a:lnTo>
                      <a:pt x="641" y="162"/>
                    </a:lnTo>
                    <a:lnTo>
                      <a:pt x="604" y="178"/>
                    </a:lnTo>
                    <a:lnTo>
                      <a:pt x="565" y="191"/>
                    </a:lnTo>
                    <a:lnTo>
                      <a:pt x="525" y="200"/>
                    </a:lnTo>
                    <a:lnTo>
                      <a:pt x="484" y="207"/>
                    </a:lnTo>
                    <a:lnTo>
                      <a:pt x="441" y="208"/>
                    </a:lnTo>
                    <a:lnTo>
                      <a:pt x="399" y="207"/>
                    </a:lnTo>
                    <a:lnTo>
                      <a:pt x="358" y="200"/>
                    </a:lnTo>
                    <a:lnTo>
                      <a:pt x="316" y="191"/>
                    </a:lnTo>
                    <a:lnTo>
                      <a:pt x="277" y="178"/>
                    </a:lnTo>
                    <a:lnTo>
                      <a:pt x="241" y="162"/>
                    </a:lnTo>
                    <a:lnTo>
                      <a:pt x="208" y="144"/>
                    </a:lnTo>
                    <a:lnTo>
                      <a:pt x="175" y="123"/>
                    </a:lnTo>
                    <a:close/>
                    <a:moveTo>
                      <a:pt x="177" y="0"/>
                    </a:moveTo>
                    <a:lnTo>
                      <a:pt x="192" y="4"/>
                    </a:lnTo>
                    <a:lnTo>
                      <a:pt x="204" y="13"/>
                    </a:lnTo>
                    <a:lnTo>
                      <a:pt x="238" y="39"/>
                    </a:lnTo>
                    <a:lnTo>
                      <a:pt x="275" y="62"/>
                    </a:lnTo>
                    <a:lnTo>
                      <a:pt x="315" y="79"/>
                    </a:lnTo>
                    <a:lnTo>
                      <a:pt x="356" y="92"/>
                    </a:lnTo>
                    <a:lnTo>
                      <a:pt x="398" y="100"/>
                    </a:lnTo>
                    <a:lnTo>
                      <a:pt x="441" y="102"/>
                    </a:lnTo>
                    <a:lnTo>
                      <a:pt x="485" y="100"/>
                    </a:lnTo>
                    <a:lnTo>
                      <a:pt x="527" y="92"/>
                    </a:lnTo>
                    <a:lnTo>
                      <a:pt x="567" y="79"/>
                    </a:lnTo>
                    <a:lnTo>
                      <a:pt x="606" y="62"/>
                    </a:lnTo>
                    <a:lnTo>
                      <a:pt x="643" y="40"/>
                    </a:lnTo>
                    <a:lnTo>
                      <a:pt x="676" y="13"/>
                    </a:lnTo>
                    <a:lnTo>
                      <a:pt x="690" y="5"/>
                    </a:lnTo>
                    <a:lnTo>
                      <a:pt x="704" y="0"/>
                    </a:lnTo>
                    <a:lnTo>
                      <a:pt x="719" y="0"/>
                    </a:lnTo>
                    <a:lnTo>
                      <a:pt x="734" y="4"/>
                    </a:lnTo>
                    <a:lnTo>
                      <a:pt x="747" y="13"/>
                    </a:lnTo>
                    <a:lnTo>
                      <a:pt x="775" y="40"/>
                    </a:lnTo>
                    <a:lnTo>
                      <a:pt x="801" y="69"/>
                    </a:lnTo>
                    <a:lnTo>
                      <a:pt x="824" y="101"/>
                    </a:lnTo>
                    <a:lnTo>
                      <a:pt x="827" y="104"/>
                    </a:lnTo>
                    <a:lnTo>
                      <a:pt x="848" y="138"/>
                    </a:lnTo>
                    <a:lnTo>
                      <a:pt x="865" y="175"/>
                    </a:lnTo>
                    <a:lnTo>
                      <a:pt x="880" y="212"/>
                    </a:lnTo>
                    <a:lnTo>
                      <a:pt x="883" y="228"/>
                    </a:lnTo>
                    <a:lnTo>
                      <a:pt x="881" y="245"/>
                    </a:lnTo>
                    <a:lnTo>
                      <a:pt x="873" y="260"/>
                    </a:lnTo>
                    <a:lnTo>
                      <a:pt x="842" y="299"/>
                    </a:lnTo>
                    <a:lnTo>
                      <a:pt x="807" y="336"/>
                    </a:lnTo>
                    <a:lnTo>
                      <a:pt x="769" y="369"/>
                    </a:lnTo>
                    <a:lnTo>
                      <a:pt x="728" y="397"/>
                    </a:lnTo>
                    <a:lnTo>
                      <a:pt x="683" y="422"/>
                    </a:lnTo>
                    <a:lnTo>
                      <a:pt x="638" y="443"/>
                    </a:lnTo>
                    <a:lnTo>
                      <a:pt x="592" y="459"/>
                    </a:lnTo>
                    <a:lnTo>
                      <a:pt x="544" y="471"/>
                    </a:lnTo>
                    <a:lnTo>
                      <a:pt x="493" y="479"/>
                    </a:lnTo>
                    <a:lnTo>
                      <a:pt x="441" y="481"/>
                    </a:lnTo>
                    <a:lnTo>
                      <a:pt x="389" y="479"/>
                    </a:lnTo>
                    <a:lnTo>
                      <a:pt x="340" y="471"/>
                    </a:lnTo>
                    <a:lnTo>
                      <a:pt x="291" y="459"/>
                    </a:lnTo>
                    <a:lnTo>
                      <a:pt x="245" y="443"/>
                    </a:lnTo>
                    <a:lnTo>
                      <a:pt x="199" y="422"/>
                    </a:lnTo>
                    <a:lnTo>
                      <a:pt x="156" y="397"/>
                    </a:lnTo>
                    <a:lnTo>
                      <a:pt x="114" y="369"/>
                    </a:lnTo>
                    <a:lnTo>
                      <a:pt x="76" y="336"/>
                    </a:lnTo>
                    <a:lnTo>
                      <a:pt x="41" y="299"/>
                    </a:lnTo>
                    <a:lnTo>
                      <a:pt x="10" y="260"/>
                    </a:lnTo>
                    <a:lnTo>
                      <a:pt x="3" y="246"/>
                    </a:lnTo>
                    <a:lnTo>
                      <a:pt x="0" y="229"/>
                    </a:lnTo>
                    <a:lnTo>
                      <a:pt x="3" y="212"/>
                    </a:lnTo>
                    <a:lnTo>
                      <a:pt x="17" y="175"/>
                    </a:lnTo>
                    <a:lnTo>
                      <a:pt x="35" y="138"/>
                    </a:lnTo>
                    <a:lnTo>
                      <a:pt x="55" y="104"/>
                    </a:lnTo>
                    <a:lnTo>
                      <a:pt x="79" y="72"/>
                    </a:lnTo>
                    <a:lnTo>
                      <a:pt x="106" y="41"/>
                    </a:lnTo>
                    <a:lnTo>
                      <a:pt x="135" y="13"/>
                    </a:lnTo>
                    <a:lnTo>
                      <a:pt x="147" y="5"/>
                    </a:lnTo>
                    <a:lnTo>
                      <a:pt x="161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8164513" y="3074988"/>
                <a:ext cx="69850" cy="87313"/>
              </a:xfrm>
              <a:custGeom>
                <a:avLst/>
                <a:gdLst>
                  <a:gd name="T0" fmla="*/ 53 w 172"/>
                  <a:gd name="T1" fmla="*/ 0 h 219"/>
                  <a:gd name="T2" fmla="*/ 66 w 172"/>
                  <a:gd name="T3" fmla="*/ 2 h 219"/>
                  <a:gd name="T4" fmla="*/ 79 w 172"/>
                  <a:gd name="T5" fmla="*/ 7 h 219"/>
                  <a:gd name="T6" fmla="*/ 90 w 172"/>
                  <a:gd name="T7" fmla="*/ 15 h 219"/>
                  <a:gd name="T8" fmla="*/ 98 w 172"/>
                  <a:gd name="T9" fmla="*/ 26 h 219"/>
                  <a:gd name="T10" fmla="*/ 165 w 172"/>
                  <a:gd name="T11" fmla="*/ 141 h 219"/>
                  <a:gd name="T12" fmla="*/ 170 w 172"/>
                  <a:gd name="T13" fmla="*/ 154 h 219"/>
                  <a:gd name="T14" fmla="*/ 172 w 172"/>
                  <a:gd name="T15" fmla="*/ 167 h 219"/>
                  <a:gd name="T16" fmla="*/ 170 w 172"/>
                  <a:gd name="T17" fmla="*/ 180 h 219"/>
                  <a:gd name="T18" fmla="*/ 165 w 172"/>
                  <a:gd name="T19" fmla="*/ 193 h 219"/>
                  <a:gd name="T20" fmla="*/ 157 w 172"/>
                  <a:gd name="T21" fmla="*/ 204 h 219"/>
                  <a:gd name="T22" fmla="*/ 146 w 172"/>
                  <a:gd name="T23" fmla="*/ 212 h 219"/>
                  <a:gd name="T24" fmla="*/ 132 w 172"/>
                  <a:gd name="T25" fmla="*/ 218 h 219"/>
                  <a:gd name="T26" fmla="*/ 119 w 172"/>
                  <a:gd name="T27" fmla="*/ 219 h 219"/>
                  <a:gd name="T28" fmla="*/ 105 w 172"/>
                  <a:gd name="T29" fmla="*/ 218 h 219"/>
                  <a:gd name="T30" fmla="*/ 93 w 172"/>
                  <a:gd name="T31" fmla="*/ 213 h 219"/>
                  <a:gd name="T32" fmla="*/ 82 w 172"/>
                  <a:gd name="T33" fmla="*/ 205 h 219"/>
                  <a:gd name="T34" fmla="*/ 74 w 172"/>
                  <a:gd name="T35" fmla="*/ 194 h 219"/>
                  <a:gd name="T36" fmla="*/ 7 w 172"/>
                  <a:gd name="T37" fmla="*/ 79 h 219"/>
                  <a:gd name="T38" fmla="*/ 2 w 172"/>
                  <a:gd name="T39" fmla="*/ 65 h 219"/>
                  <a:gd name="T40" fmla="*/ 0 w 172"/>
                  <a:gd name="T41" fmla="*/ 52 h 219"/>
                  <a:gd name="T42" fmla="*/ 2 w 172"/>
                  <a:gd name="T43" fmla="*/ 39 h 219"/>
                  <a:gd name="T44" fmla="*/ 7 w 172"/>
                  <a:gd name="T45" fmla="*/ 26 h 219"/>
                  <a:gd name="T46" fmla="*/ 15 w 172"/>
                  <a:gd name="T47" fmla="*/ 15 h 219"/>
                  <a:gd name="T48" fmla="*/ 26 w 172"/>
                  <a:gd name="T49" fmla="*/ 7 h 219"/>
                  <a:gd name="T50" fmla="*/ 40 w 172"/>
                  <a:gd name="T51" fmla="*/ 2 h 219"/>
                  <a:gd name="T52" fmla="*/ 53 w 172"/>
                  <a:gd name="T53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2" h="219">
                    <a:moveTo>
                      <a:pt x="53" y="0"/>
                    </a:moveTo>
                    <a:lnTo>
                      <a:pt x="66" y="2"/>
                    </a:lnTo>
                    <a:lnTo>
                      <a:pt x="79" y="7"/>
                    </a:lnTo>
                    <a:lnTo>
                      <a:pt x="90" y="15"/>
                    </a:lnTo>
                    <a:lnTo>
                      <a:pt x="98" y="26"/>
                    </a:lnTo>
                    <a:lnTo>
                      <a:pt x="165" y="141"/>
                    </a:lnTo>
                    <a:lnTo>
                      <a:pt x="170" y="154"/>
                    </a:lnTo>
                    <a:lnTo>
                      <a:pt x="172" y="167"/>
                    </a:lnTo>
                    <a:lnTo>
                      <a:pt x="170" y="180"/>
                    </a:lnTo>
                    <a:lnTo>
                      <a:pt x="165" y="193"/>
                    </a:lnTo>
                    <a:lnTo>
                      <a:pt x="157" y="204"/>
                    </a:lnTo>
                    <a:lnTo>
                      <a:pt x="146" y="212"/>
                    </a:lnTo>
                    <a:lnTo>
                      <a:pt x="132" y="218"/>
                    </a:lnTo>
                    <a:lnTo>
                      <a:pt x="119" y="219"/>
                    </a:lnTo>
                    <a:lnTo>
                      <a:pt x="105" y="218"/>
                    </a:lnTo>
                    <a:lnTo>
                      <a:pt x="93" y="213"/>
                    </a:lnTo>
                    <a:lnTo>
                      <a:pt x="82" y="205"/>
                    </a:lnTo>
                    <a:lnTo>
                      <a:pt x="74" y="194"/>
                    </a:lnTo>
                    <a:lnTo>
                      <a:pt x="7" y="79"/>
                    </a:lnTo>
                    <a:lnTo>
                      <a:pt x="2" y="65"/>
                    </a:lnTo>
                    <a:lnTo>
                      <a:pt x="0" y="52"/>
                    </a:lnTo>
                    <a:lnTo>
                      <a:pt x="2" y="39"/>
                    </a:lnTo>
                    <a:lnTo>
                      <a:pt x="7" y="26"/>
                    </a:lnTo>
                    <a:lnTo>
                      <a:pt x="15" y="15"/>
                    </a:lnTo>
                    <a:lnTo>
                      <a:pt x="26" y="7"/>
                    </a:lnTo>
                    <a:lnTo>
                      <a:pt x="40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7961313" y="3422651"/>
                <a:ext cx="96838" cy="41275"/>
              </a:xfrm>
              <a:custGeom>
                <a:avLst/>
                <a:gdLst>
                  <a:gd name="T0" fmla="*/ 53 w 242"/>
                  <a:gd name="T1" fmla="*/ 0 h 106"/>
                  <a:gd name="T2" fmla="*/ 189 w 242"/>
                  <a:gd name="T3" fmla="*/ 0 h 106"/>
                  <a:gd name="T4" fmla="*/ 205 w 242"/>
                  <a:gd name="T5" fmla="*/ 3 h 106"/>
                  <a:gd name="T6" fmla="*/ 221 w 242"/>
                  <a:gd name="T7" fmla="*/ 11 h 106"/>
                  <a:gd name="T8" fmla="*/ 232 w 242"/>
                  <a:gd name="T9" fmla="*/ 22 h 106"/>
                  <a:gd name="T10" fmla="*/ 239 w 242"/>
                  <a:gd name="T11" fmla="*/ 36 h 106"/>
                  <a:gd name="T12" fmla="*/ 242 w 242"/>
                  <a:gd name="T13" fmla="*/ 54 h 106"/>
                  <a:gd name="T14" fmla="*/ 239 w 242"/>
                  <a:gd name="T15" fmla="*/ 70 h 106"/>
                  <a:gd name="T16" fmla="*/ 232 w 242"/>
                  <a:gd name="T17" fmla="*/ 85 h 106"/>
                  <a:gd name="T18" fmla="*/ 221 w 242"/>
                  <a:gd name="T19" fmla="*/ 96 h 106"/>
                  <a:gd name="T20" fmla="*/ 205 w 242"/>
                  <a:gd name="T21" fmla="*/ 103 h 106"/>
                  <a:gd name="T22" fmla="*/ 189 w 242"/>
                  <a:gd name="T23" fmla="*/ 106 h 106"/>
                  <a:gd name="T24" fmla="*/ 53 w 242"/>
                  <a:gd name="T25" fmla="*/ 106 h 106"/>
                  <a:gd name="T26" fmla="*/ 36 w 242"/>
                  <a:gd name="T27" fmla="*/ 103 h 106"/>
                  <a:gd name="T28" fmla="*/ 21 w 242"/>
                  <a:gd name="T29" fmla="*/ 96 h 106"/>
                  <a:gd name="T30" fmla="*/ 10 w 242"/>
                  <a:gd name="T31" fmla="*/ 85 h 106"/>
                  <a:gd name="T32" fmla="*/ 2 w 242"/>
                  <a:gd name="T33" fmla="*/ 70 h 106"/>
                  <a:gd name="T34" fmla="*/ 0 w 242"/>
                  <a:gd name="T35" fmla="*/ 54 h 106"/>
                  <a:gd name="T36" fmla="*/ 2 w 242"/>
                  <a:gd name="T37" fmla="*/ 36 h 106"/>
                  <a:gd name="T38" fmla="*/ 10 w 242"/>
                  <a:gd name="T39" fmla="*/ 22 h 106"/>
                  <a:gd name="T40" fmla="*/ 21 w 242"/>
                  <a:gd name="T41" fmla="*/ 11 h 106"/>
                  <a:gd name="T42" fmla="*/ 36 w 242"/>
                  <a:gd name="T43" fmla="*/ 3 h 106"/>
                  <a:gd name="T44" fmla="*/ 53 w 242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2" h="106">
                    <a:moveTo>
                      <a:pt x="53" y="0"/>
                    </a:moveTo>
                    <a:lnTo>
                      <a:pt x="189" y="0"/>
                    </a:lnTo>
                    <a:lnTo>
                      <a:pt x="205" y="3"/>
                    </a:lnTo>
                    <a:lnTo>
                      <a:pt x="221" y="11"/>
                    </a:lnTo>
                    <a:lnTo>
                      <a:pt x="232" y="22"/>
                    </a:lnTo>
                    <a:lnTo>
                      <a:pt x="239" y="36"/>
                    </a:lnTo>
                    <a:lnTo>
                      <a:pt x="242" y="54"/>
                    </a:lnTo>
                    <a:lnTo>
                      <a:pt x="239" y="70"/>
                    </a:lnTo>
                    <a:lnTo>
                      <a:pt x="232" y="85"/>
                    </a:lnTo>
                    <a:lnTo>
                      <a:pt x="221" y="96"/>
                    </a:lnTo>
                    <a:lnTo>
                      <a:pt x="205" y="103"/>
                    </a:lnTo>
                    <a:lnTo>
                      <a:pt x="189" y="106"/>
                    </a:lnTo>
                    <a:lnTo>
                      <a:pt x="53" y="106"/>
                    </a:lnTo>
                    <a:lnTo>
                      <a:pt x="36" y="103"/>
                    </a:lnTo>
                    <a:lnTo>
                      <a:pt x="21" y="96"/>
                    </a:lnTo>
                    <a:lnTo>
                      <a:pt x="10" y="85"/>
                    </a:lnTo>
                    <a:lnTo>
                      <a:pt x="2" y="70"/>
                    </a:lnTo>
                    <a:lnTo>
                      <a:pt x="0" y="54"/>
                    </a:lnTo>
                    <a:lnTo>
                      <a:pt x="2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7785100" y="3074988"/>
                <a:ext cx="68263" cy="87313"/>
              </a:xfrm>
              <a:custGeom>
                <a:avLst/>
                <a:gdLst>
                  <a:gd name="T0" fmla="*/ 119 w 171"/>
                  <a:gd name="T1" fmla="*/ 0 h 220"/>
                  <a:gd name="T2" fmla="*/ 132 w 171"/>
                  <a:gd name="T3" fmla="*/ 2 h 220"/>
                  <a:gd name="T4" fmla="*/ 146 w 171"/>
                  <a:gd name="T5" fmla="*/ 7 h 220"/>
                  <a:gd name="T6" fmla="*/ 158 w 171"/>
                  <a:gd name="T7" fmla="*/ 17 h 220"/>
                  <a:gd name="T8" fmla="*/ 167 w 171"/>
                  <a:gd name="T9" fmla="*/ 31 h 220"/>
                  <a:gd name="T10" fmla="*/ 171 w 171"/>
                  <a:gd name="T11" fmla="*/ 47 h 220"/>
                  <a:gd name="T12" fmla="*/ 170 w 171"/>
                  <a:gd name="T13" fmla="*/ 63 h 220"/>
                  <a:gd name="T14" fmla="*/ 165 w 171"/>
                  <a:gd name="T15" fmla="*/ 79 h 220"/>
                  <a:gd name="T16" fmla="*/ 98 w 171"/>
                  <a:gd name="T17" fmla="*/ 194 h 220"/>
                  <a:gd name="T18" fmla="*/ 89 w 171"/>
                  <a:gd name="T19" fmla="*/ 205 h 220"/>
                  <a:gd name="T20" fmla="*/ 79 w 171"/>
                  <a:gd name="T21" fmla="*/ 213 h 220"/>
                  <a:gd name="T22" fmla="*/ 65 w 171"/>
                  <a:gd name="T23" fmla="*/ 218 h 220"/>
                  <a:gd name="T24" fmla="*/ 52 w 171"/>
                  <a:gd name="T25" fmla="*/ 220 h 220"/>
                  <a:gd name="T26" fmla="*/ 39 w 171"/>
                  <a:gd name="T27" fmla="*/ 218 h 220"/>
                  <a:gd name="T28" fmla="*/ 25 w 171"/>
                  <a:gd name="T29" fmla="*/ 213 h 220"/>
                  <a:gd name="T30" fmla="*/ 14 w 171"/>
                  <a:gd name="T31" fmla="*/ 204 h 220"/>
                  <a:gd name="T32" fmla="*/ 6 w 171"/>
                  <a:gd name="T33" fmla="*/ 194 h 220"/>
                  <a:gd name="T34" fmla="*/ 1 w 171"/>
                  <a:gd name="T35" fmla="*/ 180 h 220"/>
                  <a:gd name="T36" fmla="*/ 0 w 171"/>
                  <a:gd name="T37" fmla="*/ 167 h 220"/>
                  <a:gd name="T38" fmla="*/ 1 w 171"/>
                  <a:gd name="T39" fmla="*/ 154 h 220"/>
                  <a:gd name="T40" fmla="*/ 7 w 171"/>
                  <a:gd name="T41" fmla="*/ 141 h 220"/>
                  <a:gd name="T42" fmla="*/ 74 w 171"/>
                  <a:gd name="T43" fmla="*/ 26 h 220"/>
                  <a:gd name="T44" fmla="*/ 82 w 171"/>
                  <a:gd name="T45" fmla="*/ 15 h 220"/>
                  <a:gd name="T46" fmla="*/ 93 w 171"/>
                  <a:gd name="T47" fmla="*/ 7 h 220"/>
                  <a:gd name="T48" fmla="*/ 105 w 171"/>
                  <a:gd name="T49" fmla="*/ 2 h 220"/>
                  <a:gd name="T50" fmla="*/ 119 w 171"/>
                  <a:gd name="T5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1" h="220">
                    <a:moveTo>
                      <a:pt x="119" y="0"/>
                    </a:moveTo>
                    <a:lnTo>
                      <a:pt x="132" y="2"/>
                    </a:lnTo>
                    <a:lnTo>
                      <a:pt x="146" y="7"/>
                    </a:lnTo>
                    <a:lnTo>
                      <a:pt x="158" y="17"/>
                    </a:lnTo>
                    <a:lnTo>
                      <a:pt x="167" y="31"/>
                    </a:lnTo>
                    <a:lnTo>
                      <a:pt x="171" y="47"/>
                    </a:lnTo>
                    <a:lnTo>
                      <a:pt x="170" y="63"/>
                    </a:lnTo>
                    <a:lnTo>
                      <a:pt x="165" y="79"/>
                    </a:lnTo>
                    <a:lnTo>
                      <a:pt x="98" y="194"/>
                    </a:lnTo>
                    <a:lnTo>
                      <a:pt x="89" y="205"/>
                    </a:lnTo>
                    <a:lnTo>
                      <a:pt x="79" y="213"/>
                    </a:lnTo>
                    <a:lnTo>
                      <a:pt x="65" y="218"/>
                    </a:lnTo>
                    <a:lnTo>
                      <a:pt x="52" y="220"/>
                    </a:lnTo>
                    <a:lnTo>
                      <a:pt x="39" y="218"/>
                    </a:lnTo>
                    <a:lnTo>
                      <a:pt x="25" y="213"/>
                    </a:lnTo>
                    <a:lnTo>
                      <a:pt x="14" y="204"/>
                    </a:lnTo>
                    <a:lnTo>
                      <a:pt x="6" y="194"/>
                    </a:lnTo>
                    <a:lnTo>
                      <a:pt x="1" y="180"/>
                    </a:lnTo>
                    <a:lnTo>
                      <a:pt x="0" y="167"/>
                    </a:lnTo>
                    <a:lnTo>
                      <a:pt x="1" y="154"/>
                    </a:lnTo>
                    <a:lnTo>
                      <a:pt x="7" y="141"/>
                    </a:lnTo>
                    <a:lnTo>
                      <a:pt x="74" y="26"/>
                    </a:lnTo>
                    <a:lnTo>
                      <a:pt x="82" y="15"/>
                    </a:lnTo>
                    <a:lnTo>
                      <a:pt x="93" y="7"/>
                    </a:lnTo>
                    <a:lnTo>
                      <a:pt x="105" y="2"/>
                    </a:lnTo>
                    <a:lnTo>
                      <a:pt x="1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1734613" y="4549047"/>
              <a:ext cx="235080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Collaborate – </a:t>
              </a:r>
              <a:endParaRPr lang="en-IN" dirty="0" smtClean="0">
                <a:solidFill>
                  <a:schemeClr val="bg1"/>
                </a:solidFill>
                <a:latin typeface="Candara" pitchFamily="34" charset="0"/>
              </a:endParaRPr>
            </a:p>
            <a:p>
              <a:r>
                <a:rPr lang="en-IN" dirty="0" smtClean="0">
                  <a:solidFill>
                    <a:schemeClr val="bg1"/>
                  </a:solidFill>
                  <a:latin typeface="Candara" pitchFamily="34" charset="0"/>
                </a:rPr>
                <a:t>Faculty </a:t>
              </a:r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Student 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552145" y="6154594"/>
            <a:ext cx="3240000" cy="972001"/>
            <a:chOff x="4113250" y="3931297"/>
            <a:chExt cx="3240000" cy="972001"/>
          </a:xfrm>
        </p:grpSpPr>
        <p:sp>
          <p:nvSpPr>
            <p:cNvPr id="128" name="Rectangle 127"/>
            <p:cNvSpPr/>
            <p:nvPr/>
          </p:nvSpPr>
          <p:spPr>
            <a:xfrm>
              <a:off x="4113250" y="3931297"/>
              <a:ext cx="3240000" cy="9720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327335" y="4094787"/>
              <a:ext cx="727738" cy="645021"/>
              <a:chOff x="7219950" y="4870450"/>
              <a:chExt cx="1382713" cy="1225550"/>
            </a:xfrm>
            <a:solidFill>
              <a:schemeClr val="bg1"/>
            </a:solidFill>
          </p:grpSpPr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7443788" y="4978400"/>
                <a:ext cx="935038" cy="935038"/>
              </a:xfrm>
              <a:custGeom>
                <a:avLst/>
                <a:gdLst>
                  <a:gd name="T0" fmla="*/ 527 w 2358"/>
                  <a:gd name="T1" fmla="*/ 331 h 2357"/>
                  <a:gd name="T2" fmla="*/ 328 w 2358"/>
                  <a:gd name="T3" fmla="*/ 531 h 2357"/>
                  <a:gd name="T4" fmla="*/ 185 w 2358"/>
                  <a:gd name="T5" fmla="*/ 782 h 2357"/>
                  <a:gd name="T6" fmla="*/ 320 w 2358"/>
                  <a:gd name="T7" fmla="*/ 834 h 2357"/>
                  <a:gd name="T8" fmla="*/ 480 w 2358"/>
                  <a:gd name="T9" fmla="*/ 767 h 2357"/>
                  <a:gd name="T10" fmla="*/ 600 w 2358"/>
                  <a:gd name="T11" fmla="*/ 656 h 2357"/>
                  <a:gd name="T12" fmla="*/ 664 w 2358"/>
                  <a:gd name="T13" fmla="*/ 660 h 2357"/>
                  <a:gd name="T14" fmla="*/ 680 w 2358"/>
                  <a:gd name="T15" fmla="*/ 721 h 2357"/>
                  <a:gd name="T16" fmla="*/ 540 w 2358"/>
                  <a:gd name="T17" fmla="*/ 857 h 2357"/>
                  <a:gd name="T18" fmla="*/ 350 w 2358"/>
                  <a:gd name="T19" fmla="*/ 939 h 2357"/>
                  <a:gd name="T20" fmla="*/ 131 w 2358"/>
                  <a:gd name="T21" fmla="*/ 960 h 2357"/>
                  <a:gd name="T22" fmla="*/ 111 w 2358"/>
                  <a:gd name="T23" fmla="*/ 1259 h 2357"/>
                  <a:gd name="T24" fmla="*/ 179 w 2358"/>
                  <a:gd name="T25" fmla="*/ 1560 h 2357"/>
                  <a:gd name="T26" fmla="*/ 325 w 2358"/>
                  <a:gd name="T27" fmla="*/ 1822 h 2357"/>
                  <a:gd name="T28" fmla="*/ 535 w 2358"/>
                  <a:gd name="T29" fmla="*/ 2033 h 2357"/>
                  <a:gd name="T30" fmla="*/ 798 w 2358"/>
                  <a:gd name="T31" fmla="*/ 2178 h 2357"/>
                  <a:gd name="T32" fmla="*/ 1100 w 2358"/>
                  <a:gd name="T33" fmla="*/ 2246 h 2357"/>
                  <a:gd name="T34" fmla="*/ 1415 w 2358"/>
                  <a:gd name="T35" fmla="*/ 2222 h 2357"/>
                  <a:gd name="T36" fmla="*/ 1698 w 2358"/>
                  <a:gd name="T37" fmla="*/ 2115 h 2357"/>
                  <a:gd name="T38" fmla="*/ 1937 w 2358"/>
                  <a:gd name="T39" fmla="*/ 1935 h 2357"/>
                  <a:gd name="T40" fmla="*/ 2116 w 2358"/>
                  <a:gd name="T41" fmla="*/ 1696 h 2357"/>
                  <a:gd name="T42" fmla="*/ 2224 w 2358"/>
                  <a:gd name="T43" fmla="*/ 1413 h 2357"/>
                  <a:gd name="T44" fmla="*/ 2247 w 2358"/>
                  <a:gd name="T45" fmla="*/ 1105 h 2357"/>
                  <a:gd name="T46" fmla="*/ 1257 w 2358"/>
                  <a:gd name="T47" fmla="*/ 958 h 2357"/>
                  <a:gd name="T48" fmla="*/ 1027 w 2358"/>
                  <a:gd name="T49" fmla="*/ 886 h 2357"/>
                  <a:gd name="T50" fmla="*/ 845 w 2358"/>
                  <a:gd name="T51" fmla="*/ 736 h 2357"/>
                  <a:gd name="T52" fmla="*/ 731 w 2358"/>
                  <a:gd name="T53" fmla="*/ 527 h 2357"/>
                  <a:gd name="T54" fmla="*/ 703 w 2358"/>
                  <a:gd name="T55" fmla="*/ 220 h 2357"/>
                  <a:gd name="T56" fmla="*/ 954 w 2358"/>
                  <a:gd name="T57" fmla="*/ 133 h 2357"/>
                  <a:gd name="T58" fmla="*/ 814 w 2358"/>
                  <a:gd name="T59" fmla="*/ 396 h 2357"/>
                  <a:gd name="T60" fmla="*/ 873 w 2358"/>
                  <a:gd name="T61" fmla="*/ 586 h 2357"/>
                  <a:gd name="T62" fmla="*/ 997 w 2358"/>
                  <a:gd name="T63" fmla="*/ 736 h 2357"/>
                  <a:gd name="T64" fmla="*/ 1169 w 2358"/>
                  <a:gd name="T65" fmla="*/ 829 h 2357"/>
                  <a:gd name="T66" fmla="*/ 2199 w 2358"/>
                  <a:gd name="T67" fmla="*/ 851 h 2357"/>
                  <a:gd name="T68" fmla="*/ 2073 w 2358"/>
                  <a:gd name="T69" fmla="*/ 589 h 2357"/>
                  <a:gd name="T70" fmla="*/ 1937 w 2358"/>
                  <a:gd name="T71" fmla="*/ 421 h 2357"/>
                  <a:gd name="T72" fmla="*/ 1698 w 2358"/>
                  <a:gd name="T73" fmla="*/ 243 h 2357"/>
                  <a:gd name="T74" fmla="*/ 1415 w 2358"/>
                  <a:gd name="T75" fmla="*/ 135 h 2357"/>
                  <a:gd name="T76" fmla="*/ 1180 w 2358"/>
                  <a:gd name="T77" fmla="*/ 0 h 2357"/>
                  <a:gd name="T78" fmla="*/ 1519 w 2358"/>
                  <a:gd name="T79" fmla="*/ 50 h 2357"/>
                  <a:gd name="T80" fmla="*/ 1821 w 2358"/>
                  <a:gd name="T81" fmla="*/ 190 h 2357"/>
                  <a:gd name="T82" fmla="*/ 2013 w 2358"/>
                  <a:gd name="T83" fmla="*/ 345 h 2357"/>
                  <a:gd name="T84" fmla="*/ 2203 w 2358"/>
                  <a:gd name="T85" fmla="*/ 593 h 2357"/>
                  <a:gd name="T86" fmla="*/ 2321 w 2358"/>
                  <a:gd name="T87" fmla="*/ 886 h 2357"/>
                  <a:gd name="T88" fmla="*/ 2350 w 2358"/>
                  <a:gd name="T89" fmla="*/ 1037 h 2357"/>
                  <a:gd name="T90" fmla="*/ 2346 w 2358"/>
                  <a:gd name="T91" fmla="*/ 1353 h 2357"/>
                  <a:gd name="T92" fmla="*/ 2248 w 2358"/>
                  <a:gd name="T93" fmla="*/ 1675 h 2357"/>
                  <a:gd name="T94" fmla="*/ 2069 w 2358"/>
                  <a:gd name="T95" fmla="*/ 1952 h 2357"/>
                  <a:gd name="T96" fmla="*/ 1889 w 2358"/>
                  <a:gd name="T97" fmla="*/ 2120 h 2357"/>
                  <a:gd name="T98" fmla="*/ 1600 w 2358"/>
                  <a:gd name="T99" fmla="*/ 2280 h 2357"/>
                  <a:gd name="T100" fmla="*/ 1268 w 2358"/>
                  <a:gd name="T101" fmla="*/ 2353 h 2357"/>
                  <a:gd name="T102" fmla="*/ 921 w 2358"/>
                  <a:gd name="T103" fmla="*/ 2329 h 2357"/>
                  <a:gd name="T104" fmla="*/ 608 w 2358"/>
                  <a:gd name="T105" fmla="*/ 2210 h 2357"/>
                  <a:gd name="T106" fmla="*/ 346 w 2358"/>
                  <a:gd name="T107" fmla="*/ 2012 h 2357"/>
                  <a:gd name="T108" fmla="*/ 191 w 2358"/>
                  <a:gd name="T109" fmla="*/ 1820 h 2357"/>
                  <a:gd name="T110" fmla="*/ 50 w 2358"/>
                  <a:gd name="T111" fmla="*/ 1519 h 2357"/>
                  <a:gd name="T112" fmla="*/ 0 w 2358"/>
                  <a:gd name="T113" fmla="*/ 1179 h 2357"/>
                  <a:gd name="T114" fmla="*/ 50 w 2358"/>
                  <a:gd name="T115" fmla="*/ 838 h 2357"/>
                  <a:gd name="T116" fmla="*/ 191 w 2358"/>
                  <a:gd name="T117" fmla="*/ 537 h 2357"/>
                  <a:gd name="T118" fmla="*/ 405 w 2358"/>
                  <a:gd name="T119" fmla="*/ 289 h 2357"/>
                  <a:gd name="T120" fmla="*/ 682 w 2358"/>
                  <a:gd name="T121" fmla="*/ 109 h 2357"/>
                  <a:gd name="T122" fmla="*/ 1005 w 2358"/>
                  <a:gd name="T123" fmla="*/ 13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58" h="2357">
                    <a:moveTo>
                      <a:pt x="703" y="220"/>
                    </a:moveTo>
                    <a:lnTo>
                      <a:pt x="642" y="253"/>
                    </a:lnTo>
                    <a:lnTo>
                      <a:pt x="583" y="290"/>
                    </a:lnTo>
                    <a:lnTo>
                      <a:pt x="527" y="331"/>
                    </a:lnTo>
                    <a:lnTo>
                      <a:pt x="473" y="375"/>
                    </a:lnTo>
                    <a:lnTo>
                      <a:pt x="422" y="422"/>
                    </a:lnTo>
                    <a:lnTo>
                      <a:pt x="373" y="475"/>
                    </a:lnTo>
                    <a:lnTo>
                      <a:pt x="328" y="531"/>
                    </a:lnTo>
                    <a:lnTo>
                      <a:pt x="286" y="589"/>
                    </a:lnTo>
                    <a:lnTo>
                      <a:pt x="248" y="651"/>
                    </a:lnTo>
                    <a:lnTo>
                      <a:pt x="215" y="715"/>
                    </a:lnTo>
                    <a:lnTo>
                      <a:pt x="185" y="782"/>
                    </a:lnTo>
                    <a:lnTo>
                      <a:pt x="160" y="851"/>
                    </a:lnTo>
                    <a:lnTo>
                      <a:pt x="216" y="848"/>
                    </a:lnTo>
                    <a:lnTo>
                      <a:pt x="269" y="844"/>
                    </a:lnTo>
                    <a:lnTo>
                      <a:pt x="320" y="834"/>
                    </a:lnTo>
                    <a:lnTo>
                      <a:pt x="367" y="823"/>
                    </a:lnTo>
                    <a:lnTo>
                      <a:pt x="406" y="808"/>
                    </a:lnTo>
                    <a:lnTo>
                      <a:pt x="443" y="790"/>
                    </a:lnTo>
                    <a:lnTo>
                      <a:pt x="480" y="767"/>
                    </a:lnTo>
                    <a:lnTo>
                      <a:pt x="516" y="739"/>
                    </a:lnTo>
                    <a:lnTo>
                      <a:pt x="552" y="705"/>
                    </a:lnTo>
                    <a:lnTo>
                      <a:pt x="587" y="667"/>
                    </a:lnTo>
                    <a:lnTo>
                      <a:pt x="600" y="656"/>
                    </a:lnTo>
                    <a:lnTo>
                      <a:pt x="615" y="648"/>
                    </a:lnTo>
                    <a:lnTo>
                      <a:pt x="632" y="647"/>
                    </a:lnTo>
                    <a:lnTo>
                      <a:pt x="648" y="650"/>
                    </a:lnTo>
                    <a:lnTo>
                      <a:pt x="664" y="660"/>
                    </a:lnTo>
                    <a:lnTo>
                      <a:pt x="675" y="673"/>
                    </a:lnTo>
                    <a:lnTo>
                      <a:pt x="681" y="688"/>
                    </a:lnTo>
                    <a:lnTo>
                      <a:pt x="683" y="704"/>
                    </a:lnTo>
                    <a:lnTo>
                      <a:pt x="680" y="721"/>
                    </a:lnTo>
                    <a:lnTo>
                      <a:pt x="670" y="736"/>
                    </a:lnTo>
                    <a:lnTo>
                      <a:pt x="628" y="783"/>
                    </a:lnTo>
                    <a:lnTo>
                      <a:pt x="585" y="824"/>
                    </a:lnTo>
                    <a:lnTo>
                      <a:pt x="540" y="857"/>
                    </a:lnTo>
                    <a:lnTo>
                      <a:pt x="495" y="886"/>
                    </a:lnTo>
                    <a:lnTo>
                      <a:pt x="448" y="908"/>
                    </a:lnTo>
                    <a:lnTo>
                      <a:pt x="400" y="926"/>
                    </a:lnTo>
                    <a:lnTo>
                      <a:pt x="350" y="939"/>
                    </a:lnTo>
                    <a:lnTo>
                      <a:pt x="297" y="948"/>
                    </a:lnTo>
                    <a:lnTo>
                      <a:pt x="244" y="955"/>
                    </a:lnTo>
                    <a:lnTo>
                      <a:pt x="188" y="959"/>
                    </a:lnTo>
                    <a:lnTo>
                      <a:pt x="131" y="960"/>
                    </a:lnTo>
                    <a:lnTo>
                      <a:pt x="119" y="1032"/>
                    </a:lnTo>
                    <a:lnTo>
                      <a:pt x="111" y="1105"/>
                    </a:lnTo>
                    <a:lnTo>
                      <a:pt x="109" y="1179"/>
                    </a:lnTo>
                    <a:lnTo>
                      <a:pt x="111" y="1259"/>
                    </a:lnTo>
                    <a:lnTo>
                      <a:pt x="121" y="1337"/>
                    </a:lnTo>
                    <a:lnTo>
                      <a:pt x="135" y="1413"/>
                    </a:lnTo>
                    <a:lnTo>
                      <a:pt x="155" y="1487"/>
                    </a:lnTo>
                    <a:lnTo>
                      <a:pt x="179" y="1560"/>
                    </a:lnTo>
                    <a:lnTo>
                      <a:pt x="209" y="1630"/>
                    </a:lnTo>
                    <a:lnTo>
                      <a:pt x="242" y="1696"/>
                    </a:lnTo>
                    <a:lnTo>
                      <a:pt x="281" y="1761"/>
                    </a:lnTo>
                    <a:lnTo>
                      <a:pt x="325" y="1822"/>
                    </a:lnTo>
                    <a:lnTo>
                      <a:pt x="371" y="1880"/>
                    </a:lnTo>
                    <a:lnTo>
                      <a:pt x="422" y="1935"/>
                    </a:lnTo>
                    <a:lnTo>
                      <a:pt x="477" y="1986"/>
                    </a:lnTo>
                    <a:lnTo>
                      <a:pt x="535" y="2033"/>
                    </a:lnTo>
                    <a:lnTo>
                      <a:pt x="596" y="2075"/>
                    </a:lnTo>
                    <a:lnTo>
                      <a:pt x="661" y="2115"/>
                    </a:lnTo>
                    <a:lnTo>
                      <a:pt x="729" y="2148"/>
                    </a:lnTo>
                    <a:lnTo>
                      <a:pt x="798" y="2178"/>
                    </a:lnTo>
                    <a:lnTo>
                      <a:pt x="870" y="2203"/>
                    </a:lnTo>
                    <a:lnTo>
                      <a:pt x="945" y="2222"/>
                    </a:lnTo>
                    <a:lnTo>
                      <a:pt x="1021" y="2236"/>
                    </a:lnTo>
                    <a:lnTo>
                      <a:pt x="1100" y="2246"/>
                    </a:lnTo>
                    <a:lnTo>
                      <a:pt x="1180" y="2248"/>
                    </a:lnTo>
                    <a:lnTo>
                      <a:pt x="1259" y="2246"/>
                    </a:lnTo>
                    <a:lnTo>
                      <a:pt x="1337" y="2236"/>
                    </a:lnTo>
                    <a:lnTo>
                      <a:pt x="1415" y="2222"/>
                    </a:lnTo>
                    <a:lnTo>
                      <a:pt x="1489" y="2203"/>
                    </a:lnTo>
                    <a:lnTo>
                      <a:pt x="1560" y="2178"/>
                    </a:lnTo>
                    <a:lnTo>
                      <a:pt x="1631" y="2148"/>
                    </a:lnTo>
                    <a:lnTo>
                      <a:pt x="1698" y="2115"/>
                    </a:lnTo>
                    <a:lnTo>
                      <a:pt x="1762" y="2075"/>
                    </a:lnTo>
                    <a:lnTo>
                      <a:pt x="1824" y="2033"/>
                    </a:lnTo>
                    <a:lnTo>
                      <a:pt x="1882" y="1986"/>
                    </a:lnTo>
                    <a:lnTo>
                      <a:pt x="1937" y="1935"/>
                    </a:lnTo>
                    <a:lnTo>
                      <a:pt x="1987" y="1880"/>
                    </a:lnTo>
                    <a:lnTo>
                      <a:pt x="2034" y="1822"/>
                    </a:lnTo>
                    <a:lnTo>
                      <a:pt x="2077" y="1761"/>
                    </a:lnTo>
                    <a:lnTo>
                      <a:pt x="2116" y="1696"/>
                    </a:lnTo>
                    <a:lnTo>
                      <a:pt x="2150" y="1630"/>
                    </a:lnTo>
                    <a:lnTo>
                      <a:pt x="2180" y="1560"/>
                    </a:lnTo>
                    <a:lnTo>
                      <a:pt x="2204" y="1487"/>
                    </a:lnTo>
                    <a:lnTo>
                      <a:pt x="2224" y="1413"/>
                    </a:lnTo>
                    <a:lnTo>
                      <a:pt x="2238" y="1337"/>
                    </a:lnTo>
                    <a:lnTo>
                      <a:pt x="2246" y="1259"/>
                    </a:lnTo>
                    <a:lnTo>
                      <a:pt x="2250" y="1179"/>
                    </a:lnTo>
                    <a:lnTo>
                      <a:pt x="2247" y="1105"/>
                    </a:lnTo>
                    <a:lnTo>
                      <a:pt x="2240" y="1032"/>
                    </a:lnTo>
                    <a:lnTo>
                      <a:pt x="2227" y="961"/>
                    </a:lnTo>
                    <a:lnTo>
                      <a:pt x="1320" y="961"/>
                    </a:lnTo>
                    <a:lnTo>
                      <a:pt x="1257" y="958"/>
                    </a:lnTo>
                    <a:lnTo>
                      <a:pt x="1196" y="948"/>
                    </a:lnTo>
                    <a:lnTo>
                      <a:pt x="1138" y="932"/>
                    </a:lnTo>
                    <a:lnTo>
                      <a:pt x="1081" y="912"/>
                    </a:lnTo>
                    <a:lnTo>
                      <a:pt x="1027" y="886"/>
                    </a:lnTo>
                    <a:lnTo>
                      <a:pt x="976" y="855"/>
                    </a:lnTo>
                    <a:lnTo>
                      <a:pt x="928" y="819"/>
                    </a:lnTo>
                    <a:lnTo>
                      <a:pt x="885" y="779"/>
                    </a:lnTo>
                    <a:lnTo>
                      <a:pt x="845" y="736"/>
                    </a:lnTo>
                    <a:lnTo>
                      <a:pt x="809" y="688"/>
                    </a:lnTo>
                    <a:lnTo>
                      <a:pt x="778" y="638"/>
                    </a:lnTo>
                    <a:lnTo>
                      <a:pt x="752" y="584"/>
                    </a:lnTo>
                    <a:lnTo>
                      <a:pt x="731" y="527"/>
                    </a:lnTo>
                    <a:lnTo>
                      <a:pt x="716" y="468"/>
                    </a:lnTo>
                    <a:lnTo>
                      <a:pt x="706" y="407"/>
                    </a:lnTo>
                    <a:lnTo>
                      <a:pt x="703" y="344"/>
                    </a:lnTo>
                    <a:lnTo>
                      <a:pt x="703" y="220"/>
                    </a:lnTo>
                    <a:close/>
                    <a:moveTo>
                      <a:pt x="1180" y="109"/>
                    </a:moveTo>
                    <a:lnTo>
                      <a:pt x="1103" y="112"/>
                    </a:lnTo>
                    <a:lnTo>
                      <a:pt x="1028" y="120"/>
                    </a:lnTo>
                    <a:lnTo>
                      <a:pt x="954" y="133"/>
                    </a:lnTo>
                    <a:lnTo>
                      <a:pt x="882" y="151"/>
                    </a:lnTo>
                    <a:lnTo>
                      <a:pt x="812" y="174"/>
                    </a:lnTo>
                    <a:lnTo>
                      <a:pt x="812" y="344"/>
                    </a:lnTo>
                    <a:lnTo>
                      <a:pt x="814" y="396"/>
                    </a:lnTo>
                    <a:lnTo>
                      <a:pt x="823" y="446"/>
                    </a:lnTo>
                    <a:lnTo>
                      <a:pt x="835" y="495"/>
                    </a:lnTo>
                    <a:lnTo>
                      <a:pt x="852" y="542"/>
                    </a:lnTo>
                    <a:lnTo>
                      <a:pt x="873" y="586"/>
                    </a:lnTo>
                    <a:lnTo>
                      <a:pt x="899" y="627"/>
                    </a:lnTo>
                    <a:lnTo>
                      <a:pt x="928" y="666"/>
                    </a:lnTo>
                    <a:lnTo>
                      <a:pt x="961" y="703"/>
                    </a:lnTo>
                    <a:lnTo>
                      <a:pt x="997" y="736"/>
                    </a:lnTo>
                    <a:lnTo>
                      <a:pt x="1036" y="764"/>
                    </a:lnTo>
                    <a:lnTo>
                      <a:pt x="1078" y="790"/>
                    </a:lnTo>
                    <a:lnTo>
                      <a:pt x="1123" y="812"/>
                    </a:lnTo>
                    <a:lnTo>
                      <a:pt x="1169" y="829"/>
                    </a:lnTo>
                    <a:lnTo>
                      <a:pt x="1218" y="842"/>
                    </a:lnTo>
                    <a:lnTo>
                      <a:pt x="1268" y="849"/>
                    </a:lnTo>
                    <a:lnTo>
                      <a:pt x="1319" y="851"/>
                    </a:lnTo>
                    <a:lnTo>
                      <a:pt x="2199" y="851"/>
                    </a:lnTo>
                    <a:lnTo>
                      <a:pt x="2173" y="782"/>
                    </a:lnTo>
                    <a:lnTo>
                      <a:pt x="2145" y="716"/>
                    </a:lnTo>
                    <a:lnTo>
                      <a:pt x="2111" y="651"/>
                    </a:lnTo>
                    <a:lnTo>
                      <a:pt x="2073" y="589"/>
                    </a:lnTo>
                    <a:lnTo>
                      <a:pt x="2031" y="531"/>
                    </a:lnTo>
                    <a:lnTo>
                      <a:pt x="1985" y="475"/>
                    </a:lnTo>
                    <a:lnTo>
                      <a:pt x="1937" y="422"/>
                    </a:lnTo>
                    <a:lnTo>
                      <a:pt x="1937" y="421"/>
                    </a:lnTo>
                    <a:lnTo>
                      <a:pt x="1882" y="370"/>
                    </a:lnTo>
                    <a:lnTo>
                      <a:pt x="1824" y="324"/>
                    </a:lnTo>
                    <a:lnTo>
                      <a:pt x="1762" y="281"/>
                    </a:lnTo>
                    <a:lnTo>
                      <a:pt x="1698" y="243"/>
                    </a:lnTo>
                    <a:lnTo>
                      <a:pt x="1631" y="209"/>
                    </a:lnTo>
                    <a:lnTo>
                      <a:pt x="1560" y="179"/>
                    </a:lnTo>
                    <a:lnTo>
                      <a:pt x="1489" y="154"/>
                    </a:lnTo>
                    <a:lnTo>
                      <a:pt x="1415" y="135"/>
                    </a:lnTo>
                    <a:lnTo>
                      <a:pt x="1337" y="121"/>
                    </a:lnTo>
                    <a:lnTo>
                      <a:pt x="1259" y="112"/>
                    </a:lnTo>
                    <a:lnTo>
                      <a:pt x="1180" y="109"/>
                    </a:lnTo>
                    <a:close/>
                    <a:moveTo>
                      <a:pt x="1180" y="0"/>
                    </a:moveTo>
                    <a:lnTo>
                      <a:pt x="1268" y="4"/>
                    </a:lnTo>
                    <a:lnTo>
                      <a:pt x="1353" y="13"/>
                    </a:lnTo>
                    <a:lnTo>
                      <a:pt x="1438" y="28"/>
                    </a:lnTo>
                    <a:lnTo>
                      <a:pt x="1519" y="50"/>
                    </a:lnTo>
                    <a:lnTo>
                      <a:pt x="1600" y="77"/>
                    </a:lnTo>
                    <a:lnTo>
                      <a:pt x="1677" y="109"/>
                    </a:lnTo>
                    <a:lnTo>
                      <a:pt x="1751" y="147"/>
                    </a:lnTo>
                    <a:lnTo>
                      <a:pt x="1821" y="190"/>
                    </a:lnTo>
                    <a:lnTo>
                      <a:pt x="1889" y="237"/>
                    </a:lnTo>
                    <a:lnTo>
                      <a:pt x="1953" y="289"/>
                    </a:lnTo>
                    <a:lnTo>
                      <a:pt x="2013" y="345"/>
                    </a:lnTo>
                    <a:lnTo>
                      <a:pt x="2013" y="345"/>
                    </a:lnTo>
                    <a:lnTo>
                      <a:pt x="2067" y="402"/>
                    </a:lnTo>
                    <a:lnTo>
                      <a:pt x="2116" y="462"/>
                    </a:lnTo>
                    <a:lnTo>
                      <a:pt x="2162" y="527"/>
                    </a:lnTo>
                    <a:lnTo>
                      <a:pt x="2203" y="593"/>
                    </a:lnTo>
                    <a:lnTo>
                      <a:pt x="2240" y="663"/>
                    </a:lnTo>
                    <a:lnTo>
                      <a:pt x="2272" y="735"/>
                    </a:lnTo>
                    <a:lnTo>
                      <a:pt x="2299" y="810"/>
                    </a:lnTo>
                    <a:lnTo>
                      <a:pt x="2321" y="886"/>
                    </a:lnTo>
                    <a:lnTo>
                      <a:pt x="2324" y="893"/>
                    </a:lnTo>
                    <a:lnTo>
                      <a:pt x="2326" y="901"/>
                    </a:lnTo>
                    <a:lnTo>
                      <a:pt x="2339" y="968"/>
                    </a:lnTo>
                    <a:lnTo>
                      <a:pt x="2350" y="1037"/>
                    </a:lnTo>
                    <a:lnTo>
                      <a:pt x="2356" y="1108"/>
                    </a:lnTo>
                    <a:lnTo>
                      <a:pt x="2358" y="1179"/>
                    </a:lnTo>
                    <a:lnTo>
                      <a:pt x="2355" y="1266"/>
                    </a:lnTo>
                    <a:lnTo>
                      <a:pt x="2346" y="1353"/>
                    </a:lnTo>
                    <a:lnTo>
                      <a:pt x="2330" y="1437"/>
                    </a:lnTo>
                    <a:lnTo>
                      <a:pt x="2309" y="1519"/>
                    </a:lnTo>
                    <a:lnTo>
                      <a:pt x="2281" y="1598"/>
                    </a:lnTo>
                    <a:lnTo>
                      <a:pt x="2248" y="1675"/>
                    </a:lnTo>
                    <a:lnTo>
                      <a:pt x="2211" y="1749"/>
                    </a:lnTo>
                    <a:lnTo>
                      <a:pt x="2168" y="1820"/>
                    </a:lnTo>
                    <a:lnTo>
                      <a:pt x="2122" y="1887"/>
                    </a:lnTo>
                    <a:lnTo>
                      <a:pt x="2069" y="1952"/>
                    </a:lnTo>
                    <a:lnTo>
                      <a:pt x="2013" y="2012"/>
                    </a:lnTo>
                    <a:lnTo>
                      <a:pt x="2013" y="2012"/>
                    </a:lnTo>
                    <a:lnTo>
                      <a:pt x="1953" y="2068"/>
                    </a:lnTo>
                    <a:lnTo>
                      <a:pt x="1889" y="2120"/>
                    </a:lnTo>
                    <a:lnTo>
                      <a:pt x="1821" y="2167"/>
                    </a:lnTo>
                    <a:lnTo>
                      <a:pt x="1751" y="2210"/>
                    </a:lnTo>
                    <a:lnTo>
                      <a:pt x="1677" y="2248"/>
                    </a:lnTo>
                    <a:lnTo>
                      <a:pt x="1600" y="2280"/>
                    </a:lnTo>
                    <a:lnTo>
                      <a:pt x="1520" y="2307"/>
                    </a:lnTo>
                    <a:lnTo>
                      <a:pt x="1438" y="2329"/>
                    </a:lnTo>
                    <a:lnTo>
                      <a:pt x="1353" y="2344"/>
                    </a:lnTo>
                    <a:lnTo>
                      <a:pt x="1268" y="2353"/>
                    </a:lnTo>
                    <a:lnTo>
                      <a:pt x="1180" y="2357"/>
                    </a:lnTo>
                    <a:lnTo>
                      <a:pt x="1091" y="2353"/>
                    </a:lnTo>
                    <a:lnTo>
                      <a:pt x="1005" y="2344"/>
                    </a:lnTo>
                    <a:lnTo>
                      <a:pt x="921" y="2329"/>
                    </a:lnTo>
                    <a:lnTo>
                      <a:pt x="840" y="2307"/>
                    </a:lnTo>
                    <a:lnTo>
                      <a:pt x="759" y="2280"/>
                    </a:lnTo>
                    <a:lnTo>
                      <a:pt x="682" y="2248"/>
                    </a:lnTo>
                    <a:lnTo>
                      <a:pt x="608" y="2210"/>
                    </a:lnTo>
                    <a:lnTo>
                      <a:pt x="537" y="2167"/>
                    </a:lnTo>
                    <a:lnTo>
                      <a:pt x="470" y="2120"/>
                    </a:lnTo>
                    <a:lnTo>
                      <a:pt x="406" y="2068"/>
                    </a:lnTo>
                    <a:lnTo>
                      <a:pt x="346" y="2012"/>
                    </a:lnTo>
                    <a:lnTo>
                      <a:pt x="345" y="2012"/>
                    </a:lnTo>
                    <a:lnTo>
                      <a:pt x="289" y="1952"/>
                    </a:lnTo>
                    <a:lnTo>
                      <a:pt x="237" y="1887"/>
                    </a:lnTo>
                    <a:lnTo>
                      <a:pt x="191" y="1820"/>
                    </a:lnTo>
                    <a:lnTo>
                      <a:pt x="147" y="1749"/>
                    </a:lnTo>
                    <a:lnTo>
                      <a:pt x="110" y="1675"/>
                    </a:lnTo>
                    <a:lnTo>
                      <a:pt x="77" y="1598"/>
                    </a:lnTo>
                    <a:lnTo>
                      <a:pt x="50" y="1519"/>
                    </a:lnTo>
                    <a:lnTo>
                      <a:pt x="29" y="1437"/>
                    </a:lnTo>
                    <a:lnTo>
                      <a:pt x="13" y="1353"/>
                    </a:lnTo>
                    <a:lnTo>
                      <a:pt x="3" y="1266"/>
                    </a:lnTo>
                    <a:lnTo>
                      <a:pt x="0" y="1179"/>
                    </a:lnTo>
                    <a:lnTo>
                      <a:pt x="3" y="1091"/>
                    </a:lnTo>
                    <a:lnTo>
                      <a:pt x="13" y="1004"/>
                    </a:lnTo>
                    <a:lnTo>
                      <a:pt x="29" y="920"/>
                    </a:lnTo>
                    <a:lnTo>
                      <a:pt x="50" y="838"/>
                    </a:lnTo>
                    <a:lnTo>
                      <a:pt x="77" y="758"/>
                    </a:lnTo>
                    <a:lnTo>
                      <a:pt x="110" y="682"/>
                    </a:lnTo>
                    <a:lnTo>
                      <a:pt x="147" y="608"/>
                    </a:lnTo>
                    <a:lnTo>
                      <a:pt x="191" y="537"/>
                    </a:lnTo>
                    <a:lnTo>
                      <a:pt x="237" y="470"/>
                    </a:lnTo>
                    <a:lnTo>
                      <a:pt x="289" y="405"/>
                    </a:lnTo>
                    <a:lnTo>
                      <a:pt x="345" y="345"/>
                    </a:lnTo>
                    <a:lnTo>
                      <a:pt x="405" y="289"/>
                    </a:lnTo>
                    <a:lnTo>
                      <a:pt x="470" y="237"/>
                    </a:lnTo>
                    <a:lnTo>
                      <a:pt x="537" y="190"/>
                    </a:lnTo>
                    <a:lnTo>
                      <a:pt x="608" y="147"/>
                    </a:lnTo>
                    <a:lnTo>
                      <a:pt x="682" y="109"/>
                    </a:lnTo>
                    <a:lnTo>
                      <a:pt x="759" y="77"/>
                    </a:lnTo>
                    <a:lnTo>
                      <a:pt x="838" y="50"/>
                    </a:lnTo>
                    <a:lnTo>
                      <a:pt x="921" y="28"/>
                    </a:lnTo>
                    <a:lnTo>
                      <a:pt x="1005" y="13"/>
                    </a:lnTo>
                    <a:lnTo>
                      <a:pt x="1091" y="4"/>
                    </a:lnTo>
                    <a:lnTo>
                      <a:pt x="1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"/>
              <p:cNvSpPr>
                <a:spLocks/>
              </p:cNvSpPr>
              <p:nvPr/>
            </p:nvSpPr>
            <p:spPr bwMode="auto">
              <a:xfrm>
                <a:off x="7759700" y="5734050"/>
                <a:ext cx="303213" cy="68263"/>
              </a:xfrm>
              <a:custGeom>
                <a:avLst/>
                <a:gdLst>
                  <a:gd name="T0" fmla="*/ 706 w 764"/>
                  <a:gd name="T1" fmla="*/ 0 h 176"/>
                  <a:gd name="T2" fmla="*/ 723 w 764"/>
                  <a:gd name="T3" fmla="*/ 2 h 176"/>
                  <a:gd name="T4" fmla="*/ 739 w 764"/>
                  <a:gd name="T5" fmla="*/ 8 h 176"/>
                  <a:gd name="T6" fmla="*/ 752 w 764"/>
                  <a:gd name="T7" fmla="*/ 19 h 176"/>
                  <a:gd name="T8" fmla="*/ 760 w 764"/>
                  <a:gd name="T9" fmla="*/ 33 h 176"/>
                  <a:gd name="T10" fmla="*/ 764 w 764"/>
                  <a:gd name="T11" fmla="*/ 50 h 176"/>
                  <a:gd name="T12" fmla="*/ 763 w 764"/>
                  <a:gd name="T13" fmla="*/ 67 h 176"/>
                  <a:gd name="T14" fmla="*/ 757 w 764"/>
                  <a:gd name="T15" fmla="*/ 83 h 176"/>
                  <a:gd name="T16" fmla="*/ 746 w 764"/>
                  <a:gd name="T17" fmla="*/ 95 h 176"/>
                  <a:gd name="T18" fmla="*/ 732 w 764"/>
                  <a:gd name="T19" fmla="*/ 105 h 176"/>
                  <a:gd name="T20" fmla="*/ 677 w 764"/>
                  <a:gd name="T21" fmla="*/ 126 h 176"/>
                  <a:gd name="T22" fmla="*/ 620 w 764"/>
                  <a:gd name="T23" fmla="*/ 143 h 176"/>
                  <a:gd name="T24" fmla="*/ 560 w 764"/>
                  <a:gd name="T25" fmla="*/ 157 h 176"/>
                  <a:gd name="T26" fmla="*/ 502 w 764"/>
                  <a:gd name="T27" fmla="*/ 167 h 176"/>
                  <a:gd name="T28" fmla="*/ 443 w 764"/>
                  <a:gd name="T29" fmla="*/ 173 h 176"/>
                  <a:gd name="T30" fmla="*/ 383 w 764"/>
                  <a:gd name="T31" fmla="*/ 176 h 176"/>
                  <a:gd name="T32" fmla="*/ 323 w 764"/>
                  <a:gd name="T33" fmla="*/ 173 h 176"/>
                  <a:gd name="T34" fmla="*/ 262 w 764"/>
                  <a:gd name="T35" fmla="*/ 167 h 176"/>
                  <a:gd name="T36" fmla="*/ 203 w 764"/>
                  <a:gd name="T37" fmla="*/ 157 h 176"/>
                  <a:gd name="T38" fmla="*/ 145 w 764"/>
                  <a:gd name="T39" fmla="*/ 143 h 176"/>
                  <a:gd name="T40" fmla="*/ 88 w 764"/>
                  <a:gd name="T41" fmla="*/ 126 h 176"/>
                  <a:gd name="T42" fmla="*/ 33 w 764"/>
                  <a:gd name="T43" fmla="*/ 105 h 176"/>
                  <a:gd name="T44" fmla="*/ 18 w 764"/>
                  <a:gd name="T45" fmla="*/ 95 h 176"/>
                  <a:gd name="T46" fmla="*/ 8 w 764"/>
                  <a:gd name="T47" fmla="*/ 83 h 176"/>
                  <a:gd name="T48" fmla="*/ 1 w 764"/>
                  <a:gd name="T49" fmla="*/ 67 h 176"/>
                  <a:gd name="T50" fmla="*/ 0 w 764"/>
                  <a:gd name="T51" fmla="*/ 50 h 176"/>
                  <a:gd name="T52" fmla="*/ 3 w 764"/>
                  <a:gd name="T53" fmla="*/ 33 h 176"/>
                  <a:gd name="T54" fmla="*/ 11 w 764"/>
                  <a:gd name="T55" fmla="*/ 21 h 176"/>
                  <a:gd name="T56" fmla="*/ 21 w 764"/>
                  <a:gd name="T57" fmla="*/ 11 h 176"/>
                  <a:gd name="T58" fmla="*/ 34 w 764"/>
                  <a:gd name="T59" fmla="*/ 4 h 176"/>
                  <a:gd name="T60" fmla="*/ 47 w 764"/>
                  <a:gd name="T61" fmla="*/ 1 h 176"/>
                  <a:gd name="T62" fmla="*/ 62 w 764"/>
                  <a:gd name="T63" fmla="*/ 1 h 176"/>
                  <a:gd name="T64" fmla="*/ 75 w 764"/>
                  <a:gd name="T65" fmla="*/ 4 h 176"/>
                  <a:gd name="T66" fmla="*/ 124 w 764"/>
                  <a:gd name="T67" fmla="*/ 23 h 176"/>
                  <a:gd name="T68" fmla="*/ 174 w 764"/>
                  <a:gd name="T69" fmla="*/ 38 h 176"/>
                  <a:gd name="T70" fmla="*/ 225 w 764"/>
                  <a:gd name="T71" fmla="*/ 51 h 176"/>
                  <a:gd name="T72" fmla="*/ 276 w 764"/>
                  <a:gd name="T73" fmla="*/ 59 h 176"/>
                  <a:gd name="T74" fmla="*/ 329 w 764"/>
                  <a:gd name="T75" fmla="*/ 65 h 176"/>
                  <a:gd name="T76" fmla="*/ 383 w 764"/>
                  <a:gd name="T77" fmla="*/ 66 h 176"/>
                  <a:gd name="T78" fmla="*/ 436 w 764"/>
                  <a:gd name="T79" fmla="*/ 65 h 176"/>
                  <a:gd name="T80" fmla="*/ 489 w 764"/>
                  <a:gd name="T81" fmla="*/ 59 h 176"/>
                  <a:gd name="T82" fmla="*/ 539 w 764"/>
                  <a:gd name="T83" fmla="*/ 51 h 176"/>
                  <a:gd name="T84" fmla="*/ 591 w 764"/>
                  <a:gd name="T85" fmla="*/ 38 h 176"/>
                  <a:gd name="T86" fmla="*/ 641 w 764"/>
                  <a:gd name="T87" fmla="*/ 23 h 176"/>
                  <a:gd name="T88" fmla="*/ 689 w 764"/>
                  <a:gd name="T89" fmla="*/ 4 h 176"/>
                  <a:gd name="T90" fmla="*/ 706 w 764"/>
                  <a:gd name="T9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64" h="176">
                    <a:moveTo>
                      <a:pt x="706" y="0"/>
                    </a:moveTo>
                    <a:lnTo>
                      <a:pt x="723" y="2"/>
                    </a:lnTo>
                    <a:lnTo>
                      <a:pt x="739" y="8"/>
                    </a:lnTo>
                    <a:lnTo>
                      <a:pt x="752" y="19"/>
                    </a:lnTo>
                    <a:lnTo>
                      <a:pt x="760" y="33"/>
                    </a:lnTo>
                    <a:lnTo>
                      <a:pt x="764" y="50"/>
                    </a:lnTo>
                    <a:lnTo>
                      <a:pt x="763" y="67"/>
                    </a:lnTo>
                    <a:lnTo>
                      <a:pt x="757" y="83"/>
                    </a:lnTo>
                    <a:lnTo>
                      <a:pt x="746" y="95"/>
                    </a:lnTo>
                    <a:lnTo>
                      <a:pt x="732" y="105"/>
                    </a:lnTo>
                    <a:lnTo>
                      <a:pt x="677" y="126"/>
                    </a:lnTo>
                    <a:lnTo>
                      <a:pt x="620" y="143"/>
                    </a:lnTo>
                    <a:lnTo>
                      <a:pt x="560" y="157"/>
                    </a:lnTo>
                    <a:lnTo>
                      <a:pt x="502" y="167"/>
                    </a:lnTo>
                    <a:lnTo>
                      <a:pt x="443" y="173"/>
                    </a:lnTo>
                    <a:lnTo>
                      <a:pt x="383" y="176"/>
                    </a:lnTo>
                    <a:lnTo>
                      <a:pt x="323" y="173"/>
                    </a:lnTo>
                    <a:lnTo>
                      <a:pt x="262" y="167"/>
                    </a:lnTo>
                    <a:lnTo>
                      <a:pt x="203" y="157"/>
                    </a:lnTo>
                    <a:lnTo>
                      <a:pt x="145" y="143"/>
                    </a:lnTo>
                    <a:lnTo>
                      <a:pt x="88" y="126"/>
                    </a:lnTo>
                    <a:lnTo>
                      <a:pt x="33" y="105"/>
                    </a:lnTo>
                    <a:lnTo>
                      <a:pt x="18" y="95"/>
                    </a:lnTo>
                    <a:lnTo>
                      <a:pt x="8" y="83"/>
                    </a:lnTo>
                    <a:lnTo>
                      <a:pt x="1" y="67"/>
                    </a:lnTo>
                    <a:lnTo>
                      <a:pt x="0" y="50"/>
                    </a:lnTo>
                    <a:lnTo>
                      <a:pt x="3" y="33"/>
                    </a:lnTo>
                    <a:lnTo>
                      <a:pt x="11" y="21"/>
                    </a:lnTo>
                    <a:lnTo>
                      <a:pt x="21" y="11"/>
                    </a:lnTo>
                    <a:lnTo>
                      <a:pt x="34" y="4"/>
                    </a:lnTo>
                    <a:lnTo>
                      <a:pt x="47" y="1"/>
                    </a:lnTo>
                    <a:lnTo>
                      <a:pt x="62" y="1"/>
                    </a:lnTo>
                    <a:lnTo>
                      <a:pt x="75" y="4"/>
                    </a:lnTo>
                    <a:lnTo>
                      <a:pt x="124" y="23"/>
                    </a:lnTo>
                    <a:lnTo>
                      <a:pt x="174" y="38"/>
                    </a:lnTo>
                    <a:lnTo>
                      <a:pt x="225" y="51"/>
                    </a:lnTo>
                    <a:lnTo>
                      <a:pt x="276" y="59"/>
                    </a:lnTo>
                    <a:lnTo>
                      <a:pt x="329" y="65"/>
                    </a:lnTo>
                    <a:lnTo>
                      <a:pt x="383" y="66"/>
                    </a:lnTo>
                    <a:lnTo>
                      <a:pt x="436" y="65"/>
                    </a:lnTo>
                    <a:lnTo>
                      <a:pt x="489" y="59"/>
                    </a:lnTo>
                    <a:lnTo>
                      <a:pt x="539" y="51"/>
                    </a:lnTo>
                    <a:lnTo>
                      <a:pt x="591" y="38"/>
                    </a:lnTo>
                    <a:lnTo>
                      <a:pt x="641" y="23"/>
                    </a:lnTo>
                    <a:lnTo>
                      <a:pt x="689" y="4"/>
                    </a:lnTo>
                    <a:lnTo>
                      <a:pt x="7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1"/>
              <p:cNvSpPr>
                <a:spLocks/>
              </p:cNvSpPr>
              <p:nvPr/>
            </p:nvSpPr>
            <p:spPr bwMode="auto">
              <a:xfrm>
                <a:off x="8029575" y="5645150"/>
                <a:ext cx="417513" cy="366713"/>
              </a:xfrm>
              <a:custGeom>
                <a:avLst/>
                <a:gdLst>
                  <a:gd name="T0" fmla="*/ 1019 w 1052"/>
                  <a:gd name="T1" fmla="*/ 5 h 923"/>
                  <a:gd name="T2" fmla="*/ 1044 w 1052"/>
                  <a:gd name="T3" fmla="*/ 26 h 923"/>
                  <a:gd name="T4" fmla="*/ 1052 w 1052"/>
                  <a:gd name="T5" fmla="*/ 58 h 923"/>
                  <a:gd name="T6" fmla="*/ 1034 w 1052"/>
                  <a:gd name="T7" fmla="*/ 106 h 923"/>
                  <a:gd name="T8" fmla="*/ 1003 w 1052"/>
                  <a:gd name="T9" fmla="*/ 170 h 923"/>
                  <a:gd name="T10" fmla="*/ 951 w 1052"/>
                  <a:gd name="T11" fmla="*/ 263 h 923"/>
                  <a:gd name="T12" fmla="*/ 913 w 1052"/>
                  <a:gd name="T13" fmla="*/ 324 h 923"/>
                  <a:gd name="T14" fmla="*/ 870 w 1052"/>
                  <a:gd name="T15" fmla="*/ 384 h 923"/>
                  <a:gd name="T16" fmla="*/ 830 w 1052"/>
                  <a:gd name="T17" fmla="*/ 436 h 923"/>
                  <a:gd name="T18" fmla="*/ 758 w 1052"/>
                  <a:gd name="T19" fmla="*/ 516 h 923"/>
                  <a:gd name="T20" fmla="*/ 731 w 1052"/>
                  <a:gd name="T21" fmla="*/ 542 h 923"/>
                  <a:gd name="T22" fmla="*/ 684 w 1052"/>
                  <a:gd name="T23" fmla="*/ 588 h 923"/>
                  <a:gd name="T24" fmla="*/ 631 w 1052"/>
                  <a:gd name="T25" fmla="*/ 633 h 923"/>
                  <a:gd name="T26" fmla="*/ 576 w 1052"/>
                  <a:gd name="T27" fmla="*/ 677 h 923"/>
                  <a:gd name="T28" fmla="*/ 459 w 1052"/>
                  <a:gd name="T29" fmla="*/ 756 h 923"/>
                  <a:gd name="T30" fmla="*/ 395 w 1052"/>
                  <a:gd name="T31" fmla="*/ 792 h 923"/>
                  <a:gd name="T32" fmla="*/ 335 w 1052"/>
                  <a:gd name="T33" fmla="*/ 822 h 923"/>
                  <a:gd name="T34" fmla="*/ 300 w 1052"/>
                  <a:gd name="T35" fmla="*/ 839 h 923"/>
                  <a:gd name="T36" fmla="*/ 266 w 1052"/>
                  <a:gd name="T37" fmla="*/ 854 h 923"/>
                  <a:gd name="T38" fmla="*/ 237 w 1052"/>
                  <a:gd name="T39" fmla="*/ 866 h 923"/>
                  <a:gd name="T40" fmla="*/ 204 w 1052"/>
                  <a:gd name="T41" fmla="*/ 878 h 923"/>
                  <a:gd name="T42" fmla="*/ 170 w 1052"/>
                  <a:gd name="T43" fmla="*/ 890 h 923"/>
                  <a:gd name="T44" fmla="*/ 102 w 1052"/>
                  <a:gd name="T45" fmla="*/ 911 h 923"/>
                  <a:gd name="T46" fmla="*/ 68 w 1052"/>
                  <a:gd name="T47" fmla="*/ 921 h 923"/>
                  <a:gd name="T48" fmla="*/ 34 w 1052"/>
                  <a:gd name="T49" fmla="*/ 918 h 923"/>
                  <a:gd name="T50" fmla="*/ 8 w 1052"/>
                  <a:gd name="T51" fmla="*/ 898 h 923"/>
                  <a:gd name="T52" fmla="*/ 0 w 1052"/>
                  <a:gd name="T53" fmla="*/ 865 h 923"/>
                  <a:gd name="T54" fmla="*/ 12 w 1052"/>
                  <a:gd name="T55" fmla="*/ 834 h 923"/>
                  <a:gd name="T56" fmla="*/ 40 w 1052"/>
                  <a:gd name="T57" fmla="*/ 816 h 923"/>
                  <a:gd name="T58" fmla="*/ 102 w 1052"/>
                  <a:gd name="T59" fmla="*/ 798 h 923"/>
                  <a:gd name="T60" fmla="*/ 136 w 1052"/>
                  <a:gd name="T61" fmla="*/ 787 h 923"/>
                  <a:gd name="T62" fmla="*/ 199 w 1052"/>
                  <a:gd name="T63" fmla="*/ 764 h 923"/>
                  <a:gd name="T64" fmla="*/ 228 w 1052"/>
                  <a:gd name="T65" fmla="*/ 752 h 923"/>
                  <a:gd name="T66" fmla="*/ 285 w 1052"/>
                  <a:gd name="T67" fmla="*/ 726 h 923"/>
                  <a:gd name="T68" fmla="*/ 317 w 1052"/>
                  <a:gd name="T69" fmla="*/ 710 h 923"/>
                  <a:gd name="T70" fmla="*/ 347 w 1052"/>
                  <a:gd name="T71" fmla="*/ 694 h 923"/>
                  <a:gd name="T72" fmla="*/ 403 w 1052"/>
                  <a:gd name="T73" fmla="*/ 664 h 923"/>
                  <a:gd name="T74" fmla="*/ 459 w 1052"/>
                  <a:gd name="T75" fmla="*/ 627 h 923"/>
                  <a:gd name="T76" fmla="*/ 510 w 1052"/>
                  <a:gd name="T77" fmla="*/ 590 h 923"/>
                  <a:gd name="T78" fmla="*/ 562 w 1052"/>
                  <a:gd name="T79" fmla="*/ 550 h 923"/>
                  <a:gd name="T80" fmla="*/ 611 w 1052"/>
                  <a:gd name="T81" fmla="*/ 507 h 923"/>
                  <a:gd name="T82" fmla="*/ 633 w 1052"/>
                  <a:gd name="T83" fmla="*/ 487 h 923"/>
                  <a:gd name="T84" fmla="*/ 658 w 1052"/>
                  <a:gd name="T85" fmla="*/ 462 h 923"/>
                  <a:gd name="T86" fmla="*/ 703 w 1052"/>
                  <a:gd name="T87" fmla="*/ 416 h 923"/>
                  <a:gd name="T88" fmla="*/ 745 w 1052"/>
                  <a:gd name="T89" fmla="*/ 367 h 923"/>
                  <a:gd name="T90" fmla="*/ 783 w 1052"/>
                  <a:gd name="T91" fmla="*/ 318 h 923"/>
                  <a:gd name="T92" fmla="*/ 804 w 1052"/>
                  <a:gd name="T93" fmla="*/ 289 h 923"/>
                  <a:gd name="T94" fmla="*/ 858 w 1052"/>
                  <a:gd name="T95" fmla="*/ 207 h 923"/>
                  <a:gd name="T96" fmla="*/ 891 w 1052"/>
                  <a:gd name="T97" fmla="*/ 151 h 923"/>
                  <a:gd name="T98" fmla="*/ 921 w 1052"/>
                  <a:gd name="T99" fmla="*/ 92 h 923"/>
                  <a:gd name="T100" fmla="*/ 948 w 1052"/>
                  <a:gd name="T101" fmla="*/ 33 h 923"/>
                  <a:gd name="T102" fmla="*/ 969 w 1052"/>
                  <a:gd name="T103" fmla="*/ 8 h 923"/>
                  <a:gd name="T104" fmla="*/ 1002 w 1052"/>
                  <a:gd name="T105" fmla="*/ 0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923">
                    <a:moveTo>
                      <a:pt x="1002" y="0"/>
                    </a:moveTo>
                    <a:lnTo>
                      <a:pt x="1019" y="5"/>
                    </a:lnTo>
                    <a:lnTo>
                      <a:pt x="1034" y="13"/>
                    </a:lnTo>
                    <a:lnTo>
                      <a:pt x="1044" y="26"/>
                    </a:lnTo>
                    <a:lnTo>
                      <a:pt x="1051" y="42"/>
                    </a:lnTo>
                    <a:lnTo>
                      <a:pt x="1052" y="58"/>
                    </a:lnTo>
                    <a:lnTo>
                      <a:pt x="1047" y="75"/>
                    </a:lnTo>
                    <a:lnTo>
                      <a:pt x="1034" y="106"/>
                    </a:lnTo>
                    <a:lnTo>
                      <a:pt x="1019" y="140"/>
                    </a:lnTo>
                    <a:lnTo>
                      <a:pt x="1003" y="170"/>
                    </a:lnTo>
                    <a:lnTo>
                      <a:pt x="986" y="203"/>
                    </a:lnTo>
                    <a:lnTo>
                      <a:pt x="951" y="263"/>
                    </a:lnTo>
                    <a:lnTo>
                      <a:pt x="913" y="323"/>
                    </a:lnTo>
                    <a:lnTo>
                      <a:pt x="913" y="324"/>
                    </a:lnTo>
                    <a:lnTo>
                      <a:pt x="873" y="381"/>
                    </a:lnTo>
                    <a:lnTo>
                      <a:pt x="870" y="384"/>
                    </a:lnTo>
                    <a:lnTo>
                      <a:pt x="850" y="410"/>
                    </a:lnTo>
                    <a:lnTo>
                      <a:pt x="830" y="436"/>
                    </a:lnTo>
                    <a:lnTo>
                      <a:pt x="783" y="490"/>
                    </a:lnTo>
                    <a:lnTo>
                      <a:pt x="758" y="516"/>
                    </a:lnTo>
                    <a:lnTo>
                      <a:pt x="734" y="539"/>
                    </a:lnTo>
                    <a:lnTo>
                      <a:pt x="731" y="542"/>
                    </a:lnTo>
                    <a:lnTo>
                      <a:pt x="709" y="565"/>
                    </a:lnTo>
                    <a:lnTo>
                      <a:pt x="684" y="588"/>
                    </a:lnTo>
                    <a:lnTo>
                      <a:pt x="658" y="610"/>
                    </a:lnTo>
                    <a:lnTo>
                      <a:pt x="631" y="633"/>
                    </a:lnTo>
                    <a:lnTo>
                      <a:pt x="603" y="655"/>
                    </a:lnTo>
                    <a:lnTo>
                      <a:pt x="576" y="677"/>
                    </a:lnTo>
                    <a:lnTo>
                      <a:pt x="519" y="718"/>
                    </a:lnTo>
                    <a:lnTo>
                      <a:pt x="459" y="756"/>
                    </a:lnTo>
                    <a:lnTo>
                      <a:pt x="398" y="791"/>
                    </a:lnTo>
                    <a:lnTo>
                      <a:pt x="395" y="792"/>
                    </a:lnTo>
                    <a:lnTo>
                      <a:pt x="365" y="808"/>
                    </a:lnTo>
                    <a:lnTo>
                      <a:pt x="335" y="822"/>
                    </a:lnTo>
                    <a:lnTo>
                      <a:pt x="333" y="824"/>
                    </a:lnTo>
                    <a:lnTo>
                      <a:pt x="300" y="839"/>
                    </a:lnTo>
                    <a:lnTo>
                      <a:pt x="270" y="852"/>
                    </a:lnTo>
                    <a:lnTo>
                      <a:pt x="266" y="854"/>
                    </a:lnTo>
                    <a:lnTo>
                      <a:pt x="239" y="866"/>
                    </a:lnTo>
                    <a:lnTo>
                      <a:pt x="237" y="866"/>
                    </a:lnTo>
                    <a:lnTo>
                      <a:pt x="205" y="878"/>
                    </a:lnTo>
                    <a:lnTo>
                      <a:pt x="204" y="878"/>
                    </a:lnTo>
                    <a:lnTo>
                      <a:pt x="171" y="890"/>
                    </a:lnTo>
                    <a:lnTo>
                      <a:pt x="170" y="890"/>
                    </a:lnTo>
                    <a:lnTo>
                      <a:pt x="137" y="902"/>
                    </a:lnTo>
                    <a:lnTo>
                      <a:pt x="102" y="911"/>
                    </a:lnTo>
                    <a:lnTo>
                      <a:pt x="101" y="912"/>
                    </a:lnTo>
                    <a:lnTo>
                      <a:pt x="68" y="921"/>
                    </a:lnTo>
                    <a:lnTo>
                      <a:pt x="51" y="923"/>
                    </a:lnTo>
                    <a:lnTo>
                      <a:pt x="34" y="918"/>
                    </a:lnTo>
                    <a:lnTo>
                      <a:pt x="20" y="911"/>
                    </a:lnTo>
                    <a:lnTo>
                      <a:pt x="8" y="898"/>
                    </a:lnTo>
                    <a:lnTo>
                      <a:pt x="2" y="883"/>
                    </a:lnTo>
                    <a:lnTo>
                      <a:pt x="0" y="865"/>
                    </a:lnTo>
                    <a:lnTo>
                      <a:pt x="3" y="849"/>
                    </a:lnTo>
                    <a:lnTo>
                      <a:pt x="12" y="834"/>
                    </a:lnTo>
                    <a:lnTo>
                      <a:pt x="24" y="822"/>
                    </a:lnTo>
                    <a:lnTo>
                      <a:pt x="40" y="816"/>
                    </a:lnTo>
                    <a:lnTo>
                      <a:pt x="74" y="806"/>
                    </a:lnTo>
                    <a:lnTo>
                      <a:pt x="102" y="798"/>
                    </a:lnTo>
                    <a:lnTo>
                      <a:pt x="103" y="798"/>
                    </a:lnTo>
                    <a:lnTo>
                      <a:pt x="136" y="787"/>
                    </a:lnTo>
                    <a:lnTo>
                      <a:pt x="167" y="777"/>
                    </a:lnTo>
                    <a:lnTo>
                      <a:pt x="199" y="764"/>
                    </a:lnTo>
                    <a:lnTo>
                      <a:pt x="225" y="754"/>
                    </a:lnTo>
                    <a:lnTo>
                      <a:pt x="228" y="752"/>
                    </a:lnTo>
                    <a:lnTo>
                      <a:pt x="259" y="739"/>
                    </a:lnTo>
                    <a:lnTo>
                      <a:pt x="285" y="726"/>
                    </a:lnTo>
                    <a:lnTo>
                      <a:pt x="288" y="725"/>
                    </a:lnTo>
                    <a:lnTo>
                      <a:pt x="317" y="710"/>
                    </a:lnTo>
                    <a:lnTo>
                      <a:pt x="343" y="697"/>
                    </a:lnTo>
                    <a:lnTo>
                      <a:pt x="347" y="694"/>
                    </a:lnTo>
                    <a:lnTo>
                      <a:pt x="375" y="680"/>
                    </a:lnTo>
                    <a:lnTo>
                      <a:pt x="403" y="664"/>
                    </a:lnTo>
                    <a:lnTo>
                      <a:pt x="430" y="646"/>
                    </a:lnTo>
                    <a:lnTo>
                      <a:pt x="459" y="627"/>
                    </a:lnTo>
                    <a:lnTo>
                      <a:pt x="484" y="609"/>
                    </a:lnTo>
                    <a:lnTo>
                      <a:pt x="510" y="590"/>
                    </a:lnTo>
                    <a:lnTo>
                      <a:pt x="562" y="550"/>
                    </a:lnTo>
                    <a:lnTo>
                      <a:pt x="562" y="550"/>
                    </a:lnTo>
                    <a:lnTo>
                      <a:pt x="585" y="530"/>
                    </a:lnTo>
                    <a:lnTo>
                      <a:pt x="611" y="507"/>
                    </a:lnTo>
                    <a:lnTo>
                      <a:pt x="612" y="507"/>
                    </a:lnTo>
                    <a:lnTo>
                      <a:pt x="633" y="487"/>
                    </a:lnTo>
                    <a:lnTo>
                      <a:pt x="655" y="466"/>
                    </a:lnTo>
                    <a:lnTo>
                      <a:pt x="658" y="462"/>
                    </a:lnTo>
                    <a:lnTo>
                      <a:pt x="682" y="439"/>
                    </a:lnTo>
                    <a:lnTo>
                      <a:pt x="703" y="416"/>
                    </a:lnTo>
                    <a:lnTo>
                      <a:pt x="724" y="391"/>
                    </a:lnTo>
                    <a:lnTo>
                      <a:pt x="745" y="367"/>
                    </a:lnTo>
                    <a:lnTo>
                      <a:pt x="765" y="343"/>
                    </a:lnTo>
                    <a:lnTo>
                      <a:pt x="783" y="318"/>
                    </a:lnTo>
                    <a:lnTo>
                      <a:pt x="785" y="315"/>
                    </a:lnTo>
                    <a:lnTo>
                      <a:pt x="804" y="289"/>
                    </a:lnTo>
                    <a:lnTo>
                      <a:pt x="823" y="262"/>
                    </a:lnTo>
                    <a:lnTo>
                      <a:pt x="858" y="207"/>
                    </a:lnTo>
                    <a:lnTo>
                      <a:pt x="874" y="181"/>
                    </a:lnTo>
                    <a:lnTo>
                      <a:pt x="891" y="151"/>
                    </a:lnTo>
                    <a:lnTo>
                      <a:pt x="906" y="123"/>
                    </a:lnTo>
                    <a:lnTo>
                      <a:pt x="921" y="92"/>
                    </a:lnTo>
                    <a:lnTo>
                      <a:pt x="934" y="65"/>
                    </a:lnTo>
                    <a:lnTo>
                      <a:pt x="948" y="33"/>
                    </a:lnTo>
                    <a:lnTo>
                      <a:pt x="956" y="18"/>
                    </a:lnTo>
                    <a:lnTo>
                      <a:pt x="969" y="8"/>
                    </a:lnTo>
                    <a:lnTo>
                      <a:pt x="985" y="1"/>
                    </a:lnTo>
                    <a:lnTo>
                      <a:pt x="10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2"/>
              <p:cNvSpPr>
                <a:spLocks noEditPoints="1"/>
              </p:cNvSpPr>
              <p:nvPr/>
            </p:nvSpPr>
            <p:spPr bwMode="auto">
              <a:xfrm>
                <a:off x="7219950" y="5292725"/>
                <a:ext cx="182563" cy="322263"/>
              </a:xfrm>
              <a:custGeom>
                <a:avLst/>
                <a:gdLst>
                  <a:gd name="T0" fmla="*/ 316 w 460"/>
                  <a:gd name="T1" fmla="*/ 122 h 811"/>
                  <a:gd name="T2" fmla="*/ 252 w 460"/>
                  <a:gd name="T3" fmla="*/ 152 h 811"/>
                  <a:gd name="T4" fmla="*/ 196 w 460"/>
                  <a:gd name="T5" fmla="*/ 195 h 811"/>
                  <a:gd name="T6" fmla="*/ 150 w 460"/>
                  <a:gd name="T7" fmla="*/ 256 h 811"/>
                  <a:gd name="T8" fmla="*/ 119 w 460"/>
                  <a:gd name="T9" fmla="*/ 326 h 811"/>
                  <a:gd name="T10" fmla="*/ 109 w 460"/>
                  <a:gd name="T11" fmla="*/ 406 h 811"/>
                  <a:gd name="T12" fmla="*/ 119 w 460"/>
                  <a:gd name="T13" fmla="*/ 484 h 811"/>
                  <a:gd name="T14" fmla="*/ 150 w 460"/>
                  <a:gd name="T15" fmla="*/ 554 h 811"/>
                  <a:gd name="T16" fmla="*/ 196 w 460"/>
                  <a:gd name="T17" fmla="*/ 615 h 811"/>
                  <a:gd name="T18" fmla="*/ 252 w 460"/>
                  <a:gd name="T19" fmla="*/ 658 h 811"/>
                  <a:gd name="T20" fmla="*/ 316 w 460"/>
                  <a:gd name="T21" fmla="*/ 688 h 811"/>
                  <a:gd name="T22" fmla="*/ 352 w 460"/>
                  <a:gd name="T23" fmla="*/ 113 h 811"/>
                  <a:gd name="T24" fmla="*/ 406 w 460"/>
                  <a:gd name="T25" fmla="*/ 0 h 811"/>
                  <a:gd name="T26" fmla="*/ 438 w 460"/>
                  <a:gd name="T27" fmla="*/ 10 h 811"/>
                  <a:gd name="T28" fmla="*/ 458 w 460"/>
                  <a:gd name="T29" fmla="*/ 37 h 811"/>
                  <a:gd name="T30" fmla="*/ 460 w 460"/>
                  <a:gd name="T31" fmla="*/ 756 h 811"/>
                  <a:gd name="T32" fmla="*/ 449 w 460"/>
                  <a:gd name="T33" fmla="*/ 789 h 811"/>
                  <a:gd name="T34" fmla="*/ 423 w 460"/>
                  <a:gd name="T35" fmla="*/ 808 h 811"/>
                  <a:gd name="T36" fmla="*/ 358 w 460"/>
                  <a:gd name="T37" fmla="*/ 808 h 811"/>
                  <a:gd name="T38" fmla="*/ 268 w 460"/>
                  <a:gd name="T39" fmla="*/ 787 h 811"/>
                  <a:gd name="T40" fmla="*/ 188 w 460"/>
                  <a:gd name="T41" fmla="*/ 748 h 811"/>
                  <a:gd name="T42" fmla="*/ 119 w 460"/>
                  <a:gd name="T43" fmla="*/ 692 h 811"/>
                  <a:gd name="T44" fmla="*/ 63 w 460"/>
                  <a:gd name="T45" fmla="*/ 623 h 811"/>
                  <a:gd name="T46" fmla="*/ 23 w 460"/>
                  <a:gd name="T47" fmla="*/ 542 h 811"/>
                  <a:gd name="T48" fmla="*/ 3 w 460"/>
                  <a:gd name="T49" fmla="*/ 453 h 811"/>
                  <a:gd name="T50" fmla="*/ 3 w 460"/>
                  <a:gd name="T51" fmla="*/ 358 h 811"/>
                  <a:gd name="T52" fmla="*/ 23 w 460"/>
                  <a:gd name="T53" fmla="*/ 268 h 811"/>
                  <a:gd name="T54" fmla="*/ 63 w 460"/>
                  <a:gd name="T55" fmla="*/ 188 h 811"/>
                  <a:gd name="T56" fmla="*/ 119 w 460"/>
                  <a:gd name="T57" fmla="*/ 118 h 811"/>
                  <a:gd name="T58" fmla="*/ 188 w 460"/>
                  <a:gd name="T59" fmla="*/ 63 h 811"/>
                  <a:gd name="T60" fmla="*/ 267 w 460"/>
                  <a:gd name="T61" fmla="*/ 24 h 811"/>
                  <a:gd name="T62" fmla="*/ 356 w 460"/>
                  <a:gd name="T63" fmla="*/ 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0" h="811">
                    <a:moveTo>
                      <a:pt x="352" y="113"/>
                    </a:moveTo>
                    <a:lnTo>
                      <a:pt x="316" y="122"/>
                    </a:lnTo>
                    <a:lnTo>
                      <a:pt x="282" y="135"/>
                    </a:lnTo>
                    <a:lnTo>
                      <a:pt x="252" y="152"/>
                    </a:lnTo>
                    <a:lnTo>
                      <a:pt x="222" y="172"/>
                    </a:lnTo>
                    <a:lnTo>
                      <a:pt x="196" y="195"/>
                    </a:lnTo>
                    <a:lnTo>
                      <a:pt x="171" y="224"/>
                    </a:lnTo>
                    <a:lnTo>
                      <a:pt x="150" y="256"/>
                    </a:lnTo>
                    <a:lnTo>
                      <a:pt x="132" y="289"/>
                    </a:lnTo>
                    <a:lnTo>
                      <a:pt x="119" y="326"/>
                    </a:lnTo>
                    <a:lnTo>
                      <a:pt x="112" y="365"/>
                    </a:lnTo>
                    <a:lnTo>
                      <a:pt x="109" y="406"/>
                    </a:lnTo>
                    <a:lnTo>
                      <a:pt x="112" y="446"/>
                    </a:lnTo>
                    <a:lnTo>
                      <a:pt x="119" y="484"/>
                    </a:lnTo>
                    <a:lnTo>
                      <a:pt x="132" y="521"/>
                    </a:lnTo>
                    <a:lnTo>
                      <a:pt x="150" y="554"/>
                    </a:lnTo>
                    <a:lnTo>
                      <a:pt x="171" y="586"/>
                    </a:lnTo>
                    <a:lnTo>
                      <a:pt x="196" y="615"/>
                    </a:lnTo>
                    <a:lnTo>
                      <a:pt x="222" y="638"/>
                    </a:lnTo>
                    <a:lnTo>
                      <a:pt x="252" y="658"/>
                    </a:lnTo>
                    <a:lnTo>
                      <a:pt x="282" y="675"/>
                    </a:lnTo>
                    <a:lnTo>
                      <a:pt x="316" y="688"/>
                    </a:lnTo>
                    <a:lnTo>
                      <a:pt x="352" y="697"/>
                    </a:lnTo>
                    <a:lnTo>
                      <a:pt x="352" y="113"/>
                    </a:lnTo>
                    <a:close/>
                    <a:moveTo>
                      <a:pt x="404" y="0"/>
                    </a:moveTo>
                    <a:lnTo>
                      <a:pt x="406" y="0"/>
                    </a:lnTo>
                    <a:lnTo>
                      <a:pt x="423" y="3"/>
                    </a:lnTo>
                    <a:lnTo>
                      <a:pt x="438" y="10"/>
                    </a:lnTo>
                    <a:lnTo>
                      <a:pt x="449" y="22"/>
                    </a:lnTo>
                    <a:lnTo>
                      <a:pt x="458" y="37"/>
                    </a:lnTo>
                    <a:lnTo>
                      <a:pt x="460" y="54"/>
                    </a:lnTo>
                    <a:lnTo>
                      <a:pt x="460" y="756"/>
                    </a:lnTo>
                    <a:lnTo>
                      <a:pt x="458" y="773"/>
                    </a:lnTo>
                    <a:lnTo>
                      <a:pt x="449" y="789"/>
                    </a:lnTo>
                    <a:lnTo>
                      <a:pt x="438" y="801"/>
                    </a:lnTo>
                    <a:lnTo>
                      <a:pt x="423" y="808"/>
                    </a:lnTo>
                    <a:lnTo>
                      <a:pt x="406" y="811"/>
                    </a:lnTo>
                    <a:lnTo>
                      <a:pt x="358" y="808"/>
                    </a:lnTo>
                    <a:lnTo>
                      <a:pt x="313" y="801"/>
                    </a:lnTo>
                    <a:lnTo>
                      <a:pt x="268" y="787"/>
                    </a:lnTo>
                    <a:lnTo>
                      <a:pt x="227" y="770"/>
                    </a:lnTo>
                    <a:lnTo>
                      <a:pt x="188" y="748"/>
                    </a:lnTo>
                    <a:lnTo>
                      <a:pt x="152" y="721"/>
                    </a:lnTo>
                    <a:lnTo>
                      <a:pt x="119" y="692"/>
                    </a:lnTo>
                    <a:lnTo>
                      <a:pt x="89" y="659"/>
                    </a:lnTo>
                    <a:lnTo>
                      <a:pt x="63" y="623"/>
                    </a:lnTo>
                    <a:lnTo>
                      <a:pt x="41" y="584"/>
                    </a:lnTo>
                    <a:lnTo>
                      <a:pt x="23" y="542"/>
                    </a:lnTo>
                    <a:lnTo>
                      <a:pt x="11" y="498"/>
                    </a:lnTo>
                    <a:lnTo>
                      <a:pt x="3" y="453"/>
                    </a:lnTo>
                    <a:lnTo>
                      <a:pt x="0" y="406"/>
                    </a:lnTo>
                    <a:lnTo>
                      <a:pt x="3" y="358"/>
                    </a:lnTo>
                    <a:lnTo>
                      <a:pt x="11" y="313"/>
                    </a:lnTo>
                    <a:lnTo>
                      <a:pt x="23" y="268"/>
                    </a:lnTo>
                    <a:lnTo>
                      <a:pt x="41" y="227"/>
                    </a:lnTo>
                    <a:lnTo>
                      <a:pt x="63" y="188"/>
                    </a:lnTo>
                    <a:lnTo>
                      <a:pt x="89" y="151"/>
                    </a:lnTo>
                    <a:lnTo>
                      <a:pt x="119" y="118"/>
                    </a:lnTo>
                    <a:lnTo>
                      <a:pt x="152" y="89"/>
                    </a:lnTo>
                    <a:lnTo>
                      <a:pt x="188" y="63"/>
                    </a:lnTo>
                    <a:lnTo>
                      <a:pt x="226" y="41"/>
                    </a:lnTo>
                    <a:lnTo>
                      <a:pt x="267" y="24"/>
                    </a:lnTo>
                    <a:lnTo>
                      <a:pt x="311" y="10"/>
                    </a:lnTo>
                    <a:lnTo>
                      <a:pt x="356" y="3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8420100" y="5292725"/>
                <a:ext cx="182563" cy="322263"/>
              </a:xfrm>
              <a:custGeom>
                <a:avLst/>
                <a:gdLst>
                  <a:gd name="T0" fmla="*/ 109 w 460"/>
                  <a:gd name="T1" fmla="*/ 697 h 811"/>
                  <a:gd name="T2" fmla="*/ 178 w 460"/>
                  <a:gd name="T3" fmla="*/ 675 h 811"/>
                  <a:gd name="T4" fmla="*/ 238 w 460"/>
                  <a:gd name="T5" fmla="*/ 638 h 811"/>
                  <a:gd name="T6" fmla="*/ 290 w 460"/>
                  <a:gd name="T7" fmla="*/ 586 h 811"/>
                  <a:gd name="T8" fmla="*/ 328 w 460"/>
                  <a:gd name="T9" fmla="*/ 521 h 811"/>
                  <a:gd name="T10" fmla="*/ 349 w 460"/>
                  <a:gd name="T11" fmla="*/ 446 h 811"/>
                  <a:gd name="T12" fmla="*/ 349 w 460"/>
                  <a:gd name="T13" fmla="*/ 365 h 811"/>
                  <a:gd name="T14" fmla="*/ 328 w 460"/>
                  <a:gd name="T15" fmla="*/ 289 h 811"/>
                  <a:gd name="T16" fmla="*/ 290 w 460"/>
                  <a:gd name="T17" fmla="*/ 224 h 811"/>
                  <a:gd name="T18" fmla="*/ 238 w 460"/>
                  <a:gd name="T19" fmla="*/ 172 h 811"/>
                  <a:gd name="T20" fmla="*/ 178 w 460"/>
                  <a:gd name="T21" fmla="*/ 135 h 811"/>
                  <a:gd name="T22" fmla="*/ 109 w 460"/>
                  <a:gd name="T23" fmla="*/ 113 h 811"/>
                  <a:gd name="T24" fmla="*/ 56 w 460"/>
                  <a:gd name="T25" fmla="*/ 0 h 811"/>
                  <a:gd name="T26" fmla="*/ 148 w 460"/>
                  <a:gd name="T27" fmla="*/ 10 h 811"/>
                  <a:gd name="T28" fmla="*/ 232 w 460"/>
                  <a:gd name="T29" fmla="*/ 41 h 811"/>
                  <a:gd name="T30" fmla="*/ 308 w 460"/>
                  <a:gd name="T31" fmla="*/ 89 h 811"/>
                  <a:gd name="T32" fmla="*/ 341 w 460"/>
                  <a:gd name="T33" fmla="*/ 118 h 811"/>
                  <a:gd name="T34" fmla="*/ 396 w 460"/>
                  <a:gd name="T35" fmla="*/ 188 h 811"/>
                  <a:gd name="T36" fmla="*/ 436 w 460"/>
                  <a:gd name="T37" fmla="*/ 268 h 811"/>
                  <a:gd name="T38" fmla="*/ 457 w 460"/>
                  <a:gd name="T39" fmla="*/ 358 h 811"/>
                  <a:gd name="T40" fmla="*/ 457 w 460"/>
                  <a:gd name="T41" fmla="*/ 453 h 811"/>
                  <a:gd name="T42" fmla="*/ 436 w 460"/>
                  <a:gd name="T43" fmla="*/ 542 h 811"/>
                  <a:gd name="T44" fmla="*/ 396 w 460"/>
                  <a:gd name="T45" fmla="*/ 623 h 811"/>
                  <a:gd name="T46" fmla="*/ 341 w 460"/>
                  <a:gd name="T47" fmla="*/ 692 h 811"/>
                  <a:gd name="T48" fmla="*/ 272 w 460"/>
                  <a:gd name="T49" fmla="*/ 748 h 811"/>
                  <a:gd name="T50" fmla="*/ 191 w 460"/>
                  <a:gd name="T51" fmla="*/ 787 h 811"/>
                  <a:gd name="T52" fmla="*/ 101 w 460"/>
                  <a:gd name="T53" fmla="*/ 808 h 811"/>
                  <a:gd name="T54" fmla="*/ 37 w 460"/>
                  <a:gd name="T55" fmla="*/ 808 h 811"/>
                  <a:gd name="T56" fmla="*/ 11 w 460"/>
                  <a:gd name="T57" fmla="*/ 789 h 811"/>
                  <a:gd name="T58" fmla="*/ 0 w 460"/>
                  <a:gd name="T59" fmla="*/ 756 h 811"/>
                  <a:gd name="T60" fmla="*/ 2 w 460"/>
                  <a:gd name="T61" fmla="*/ 37 h 811"/>
                  <a:gd name="T62" fmla="*/ 22 w 460"/>
                  <a:gd name="T63" fmla="*/ 10 h 811"/>
                  <a:gd name="T64" fmla="*/ 54 w 460"/>
                  <a:gd name="T65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0" h="811">
                    <a:moveTo>
                      <a:pt x="109" y="113"/>
                    </a:moveTo>
                    <a:lnTo>
                      <a:pt x="109" y="697"/>
                    </a:lnTo>
                    <a:lnTo>
                      <a:pt x="144" y="688"/>
                    </a:lnTo>
                    <a:lnTo>
                      <a:pt x="178" y="675"/>
                    </a:lnTo>
                    <a:lnTo>
                      <a:pt x="209" y="658"/>
                    </a:lnTo>
                    <a:lnTo>
                      <a:pt x="238" y="638"/>
                    </a:lnTo>
                    <a:lnTo>
                      <a:pt x="264" y="615"/>
                    </a:lnTo>
                    <a:lnTo>
                      <a:pt x="290" y="586"/>
                    </a:lnTo>
                    <a:lnTo>
                      <a:pt x="311" y="554"/>
                    </a:lnTo>
                    <a:lnTo>
                      <a:pt x="328" y="521"/>
                    </a:lnTo>
                    <a:lnTo>
                      <a:pt x="340" y="484"/>
                    </a:lnTo>
                    <a:lnTo>
                      <a:pt x="349" y="446"/>
                    </a:lnTo>
                    <a:lnTo>
                      <a:pt x="351" y="406"/>
                    </a:lnTo>
                    <a:lnTo>
                      <a:pt x="349" y="365"/>
                    </a:lnTo>
                    <a:lnTo>
                      <a:pt x="340" y="326"/>
                    </a:lnTo>
                    <a:lnTo>
                      <a:pt x="328" y="289"/>
                    </a:lnTo>
                    <a:lnTo>
                      <a:pt x="311" y="256"/>
                    </a:lnTo>
                    <a:lnTo>
                      <a:pt x="290" y="224"/>
                    </a:lnTo>
                    <a:lnTo>
                      <a:pt x="264" y="195"/>
                    </a:lnTo>
                    <a:lnTo>
                      <a:pt x="238" y="172"/>
                    </a:lnTo>
                    <a:lnTo>
                      <a:pt x="209" y="152"/>
                    </a:lnTo>
                    <a:lnTo>
                      <a:pt x="178" y="135"/>
                    </a:lnTo>
                    <a:lnTo>
                      <a:pt x="144" y="122"/>
                    </a:lnTo>
                    <a:lnTo>
                      <a:pt x="109" y="113"/>
                    </a:lnTo>
                    <a:close/>
                    <a:moveTo>
                      <a:pt x="54" y="0"/>
                    </a:moveTo>
                    <a:lnTo>
                      <a:pt x="56" y="0"/>
                    </a:lnTo>
                    <a:lnTo>
                      <a:pt x="102" y="2"/>
                    </a:lnTo>
                    <a:lnTo>
                      <a:pt x="148" y="10"/>
                    </a:lnTo>
                    <a:lnTo>
                      <a:pt x="191" y="23"/>
                    </a:lnTo>
                    <a:lnTo>
                      <a:pt x="232" y="41"/>
                    </a:lnTo>
                    <a:lnTo>
                      <a:pt x="272" y="63"/>
                    </a:lnTo>
                    <a:lnTo>
                      <a:pt x="308" y="89"/>
                    </a:lnTo>
                    <a:lnTo>
                      <a:pt x="340" y="118"/>
                    </a:lnTo>
                    <a:lnTo>
                      <a:pt x="341" y="118"/>
                    </a:lnTo>
                    <a:lnTo>
                      <a:pt x="371" y="152"/>
                    </a:lnTo>
                    <a:lnTo>
                      <a:pt x="396" y="188"/>
                    </a:lnTo>
                    <a:lnTo>
                      <a:pt x="418" y="227"/>
                    </a:lnTo>
                    <a:lnTo>
                      <a:pt x="436" y="268"/>
                    </a:lnTo>
                    <a:lnTo>
                      <a:pt x="449" y="313"/>
                    </a:lnTo>
                    <a:lnTo>
                      <a:pt x="457" y="358"/>
                    </a:lnTo>
                    <a:lnTo>
                      <a:pt x="460" y="406"/>
                    </a:lnTo>
                    <a:lnTo>
                      <a:pt x="457" y="453"/>
                    </a:lnTo>
                    <a:lnTo>
                      <a:pt x="449" y="498"/>
                    </a:lnTo>
                    <a:lnTo>
                      <a:pt x="436" y="542"/>
                    </a:lnTo>
                    <a:lnTo>
                      <a:pt x="418" y="584"/>
                    </a:lnTo>
                    <a:lnTo>
                      <a:pt x="396" y="623"/>
                    </a:lnTo>
                    <a:lnTo>
                      <a:pt x="371" y="659"/>
                    </a:lnTo>
                    <a:lnTo>
                      <a:pt x="341" y="692"/>
                    </a:lnTo>
                    <a:lnTo>
                      <a:pt x="308" y="721"/>
                    </a:lnTo>
                    <a:lnTo>
                      <a:pt x="272" y="748"/>
                    </a:lnTo>
                    <a:lnTo>
                      <a:pt x="232" y="770"/>
                    </a:lnTo>
                    <a:lnTo>
                      <a:pt x="191" y="787"/>
                    </a:lnTo>
                    <a:lnTo>
                      <a:pt x="147" y="801"/>
                    </a:lnTo>
                    <a:lnTo>
                      <a:pt x="101" y="808"/>
                    </a:lnTo>
                    <a:lnTo>
                      <a:pt x="54" y="811"/>
                    </a:lnTo>
                    <a:lnTo>
                      <a:pt x="37" y="808"/>
                    </a:lnTo>
                    <a:lnTo>
                      <a:pt x="22" y="801"/>
                    </a:lnTo>
                    <a:lnTo>
                      <a:pt x="11" y="789"/>
                    </a:lnTo>
                    <a:lnTo>
                      <a:pt x="2" y="773"/>
                    </a:lnTo>
                    <a:lnTo>
                      <a:pt x="0" y="756"/>
                    </a:lnTo>
                    <a:lnTo>
                      <a:pt x="0" y="54"/>
                    </a:lnTo>
                    <a:lnTo>
                      <a:pt x="2" y="37"/>
                    </a:lnTo>
                    <a:lnTo>
                      <a:pt x="11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4"/>
              <p:cNvSpPr>
                <a:spLocks/>
              </p:cNvSpPr>
              <p:nvPr/>
            </p:nvSpPr>
            <p:spPr bwMode="auto">
              <a:xfrm>
                <a:off x="7375525" y="4870450"/>
                <a:ext cx="1071563" cy="384175"/>
              </a:xfrm>
              <a:custGeom>
                <a:avLst/>
                <a:gdLst>
                  <a:gd name="T0" fmla="*/ 1437 w 2699"/>
                  <a:gd name="T1" fmla="*/ 2 h 966"/>
                  <a:gd name="T2" fmla="*/ 1609 w 2699"/>
                  <a:gd name="T3" fmla="*/ 23 h 966"/>
                  <a:gd name="T4" fmla="*/ 1776 w 2699"/>
                  <a:gd name="T5" fmla="*/ 64 h 966"/>
                  <a:gd name="T6" fmla="*/ 1938 w 2699"/>
                  <a:gd name="T7" fmla="*/ 124 h 966"/>
                  <a:gd name="T8" fmla="*/ 2092 w 2699"/>
                  <a:gd name="T9" fmla="*/ 203 h 966"/>
                  <a:gd name="T10" fmla="*/ 2235 w 2699"/>
                  <a:gd name="T11" fmla="*/ 299 h 966"/>
                  <a:gd name="T12" fmla="*/ 2362 w 2699"/>
                  <a:gd name="T13" fmla="*/ 409 h 966"/>
                  <a:gd name="T14" fmla="*/ 2477 w 2699"/>
                  <a:gd name="T15" fmla="*/ 533 h 966"/>
                  <a:gd name="T16" fmla="*/ 2576 w 2699"/>
                  <a:gd name="T17" fmla="*/ 668 h 966"/>
                  <a:gd name="T18" fmla="*/ 2659 w 2699"/>
                  <a:gd name="T19" fmla="*/ 815 h 966"/>
                  <a:gd name="T20" fmla="*/ 2699 w 2699"/>
                  <a:gd name="T21" fmla="*/ 909 h 966"/>
                  <a:gd name="T22" fmla="*/ 2691 w 2699"/>
                  <a:gd name="T23" fmla="*/ 940 h 966"/>
                  <a:gd name="T24" fmla="*/ 2666 w 2699"/>
                  <a:gd name="T25" fmla="*/ 962 h 966"/>
                  <a:gd name="T26" fmla="*/ 2637 w 2699"/>
                  <a:gd name="T27" fmla="*/ 966 h 966"/>
                  <a:gd name="T28" fmla="*/ 2612 w 2699"/>
                  <a:gd name="T29" fmla="*/ 956 h 966"/>
                  <a:gd name="T30" fmla="*/ 2595 w 2699"/>
                  <a:gd name="T31" fmla="*/ 933 h 966"/>
                  <a:gd name="T32" fmla="*/ 2525 w 2699"/>
                  <a:gd name="T33" fmla="*/ 793 h 966"/>
                  <a:gd name="T34" fmla="*/ 2441 w 2699"/>
                  <a:gd name="T35" fmla="*/ 662 h 966"/>
                  <a:gd name="T36" fmla="*/ 2342 w 2699"/>
                  <a:gd name="T37" fmla="*/ 543 h 966"/>
                  <a:gd name="T38" fmla="*/ 2229 w 2699"/>
                  <a:gd name="T39" fmla="*/ 434 h 966"/>
                  <a:gd name="T40" fmla="*/ 2106 w 2699"/>
                  <a:gd name="T41" fmla="*/ 339 h 966"/>
                  <a:gd name="T42" fmla="*/ 1966 w 2699"/>
                  <a:gd name="T43" fmla="*/ 258 h 966"/>
                  <a:gd name="T44" fmla="*/ 1820 w 2699"/>
                  <a:gd name="T45" fmla="*/ 193 h 966"/>
                  <a:gd name="T46" fmla="*/ 1668 w 2699"/>
                  <a:gd name="T47" fmla="*/ 147 h 966"/>
                  <a:gd name="T48" fmla="*/ 1511 w 2699"/>
                  <a:gd name="T49" fmla="*/ 118 h 966"/>
                  <a:gd name="T50" fmla="*/ 1350 w 2699"/>
                  <a:gd name="T51" fmla="*/ 109 h 966"/>
                  <a:gd name="T52" fmla="*/ 1188 w 2699"/>
                  <a:gd name="T53" fmla="*/ 118 h 966"/>
                  <a:gd name="T54" fmla="*/ 1031 w 2699"/>
                  <a:gd name="T55" fmla="*/ 146 h 966"/>
                  <a:gd name="T56" fmla="*/ 878 w 2699"/>
                  <a:gd name="T57" fmla="*/ 192 h 966"/>
                  <a:gd name="T58" fmla="*/ 733 w 2699"/>
                  <a:gd name="T59" fmla="*/ 257 h 966"/>
                  <a:gd name="T60" fmla="*/ 594 w 2699"/>
                  <a:gd name="T61" fmla="*/ 339 h 966"/>
                  <a:gd name="T62" fmla="*/ 469 w 2699"/>
                  <a:gd name="T63" fmla="*/ 434 h 966"/>
                  <a:gd name="T64" fmla="*/ 356 w 2699"/>
                  <a:gd name="T65" fmla="*/ 542 h 966"/>
                  <a:gd name="T66" fmla="*/ 258 w 2699"/>
                  <a:gd name="T67" fmla="*/ 662 h 966"/>
                  <a:gd name="T68" fmla="*/ 173 w 2699"/>
                  <a:gd name="T69" fmla="*/ 793 h 966"/>
                  <a:gd name="T70" fmla="*/ 104 w 2699"/>
                  <a:gd name="T71" fmla="*/ 933 h 966"/>
                  <a:gd name="T72" fmla="*/ 82 w 2699"/>
                  <a:gd name="T73" fmla="*/ 958 h 966"/>
                  <a:gd name="T74" fmla="*/ 50 w 2699"/>
                  <a:gd name="T75" fmla="*/ 966 h 966"/>
                  <a:gd name="T76" fmla="*/ 18 w 2699"/>
                  <a:gd name="T77" fmla="*/ 953 h 966"/>
                  <a:gd name="T78" fmla="*/ 1 w 2699"/>
                  <a:gd name="T79" fmla="*/ 924 h 966"/>
                  <a:gd name="T80" fmla="*/ 4 w 2699"/>
                  <a:gd name="T81" fmla="*/ 892 h 966"/>
                  <a:gd name="T82" fmla="*/ 79 w 2699"/>
                  <a:gd name="T83" fmla="*/ 740 h 966"/>
                  <a:gd name="T84" fmla="*/ 170 w 2699"/>
                  <a:gd name="T85" fmla="*/ 599 h 966"/>
                  <a:gd name="T86" fmla="*/ 277 w 2699"/>
                  <a:gd name="T87" fmla="*/ 469 h 966"/>
                  <a:gd name="T88" fmla="*/ 399 w 2699"/>
                  <a:gd name="T89" fmla="*/ 352 h 966"/>
                  <a:gd name="T90" fmla="*/ 533 w 2699"/>
                  <a:gd name="T91" fmla="*/ 249 h 966"/>
                  <a:gd name="T92" fmla="*/ 683 w 2699"/>
                  <a:gd name="T93" fmla="*/ 161 h 966"/>
                  <a:gd name="T94" fmla="*/ 840 w 2699"/>
                  <a:gd name="T95" fmla="*/ 91 h 966"/>
                  <a:gd name="T96" fmla="*/ 1005 w 2699"/>
                  <a:gd name="T97" fmla="*/ 40 h 966"/>
                  <a:gd name="T98" fmla="*/ 1175 w 2699"/>
                  <a:gd name="T99" fmla="*/ 11 h 966"/>
                  <a:gd name="T100" fmla="*/ 1350 w 2699"/>
                  <a:gd name="T101" fmla="*/ 0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9" h="966">
                    <a:moveTo>
                      <a:pt x="1350" y="0"/>
                    </a:moveTo>
                    <a:lnTo>
                      <a:pt x="1437" y="2"/>
                    </a:lnTo>
                    <a:lnTo>
                      <a:pt x="1523" y="11"/>
                    </a:lnTo>
                    <a:lnTo>
                      <a:pt x="1609" y="23"/>
                    </a:lnTo>
                    <a:lnTo>
                      <a:pt x="1693" y="41"/>
                    </a:lnTo>
                    <a:lnTo>
                      <a:pt x="1776" y="64"/>
                    </a:lnTo>
                    <a:lnTo>
                      <a:pt x="1858" y="91"/>
                    </a:lnTo>
                    <a:lnTo>
                      <a:pt x="1938" y="124"/>
                    </a:lnTo>
                    <a:lnTo>
                      <a:pt x="2016" y="161"/>
                    </a:lnTo>
                    <a:lnTo>
                      <a:pt x="2092" y="203"/>
                    </a:lnTo>
                    <a:lnTo>
                      <a:pt x="2166" y="249"/>
                    </a:lnTo>
                    <a:lnTo>
                      <a:pt x="2235" y="299"/>
                    </a:lnTo>
                    <a:lnTo>
                      <a:pt x="2300" y="352"/>
                    </a:lnTo>
                    <a:lnTo>
                      <a:pt x="2362" y="409"/>
                    </a:lnTo>
                    <a:lnTo>
                      <a:pt x="2422" y="469"/>
                    </a:lnTo>
                    <a:lnTo>
                      <a:pt x="2477" y="533"/>
                    </a:lnTo>
                    <a:lnTo>
                      <a:pt x="2528" y="599"/>
                    </a:lnTo>
                    <a:lnTo>
                      <a:pt x="2576" y="668"/>
                    </a:lnTo>
                    <a:lnTo>
                      <a:pt x="2619" y="740"/>
                    </a:lnTo>
                    <a:lnTo>
                      <a:pt x="2659" y="815"/>
                    </a:lnTo>
                    <a:lnTo>
                      <a:pt x="2694" y="892"/>
                    </a:lnTo>
                    <a:lnTo>
                      <a:pt x="2699" y="909"/>
                    </a:lnTo>
                    <a:lnTo>
                      <a:pt x="2698" y="924"/>
                    </a:lnTo>
                    <a:lnTo>
                      <a:pt x="2691" y="940"/>
                    </a:lnTo>
                    <a:lnTo>
                      <a:pt x="2681" y="953"/>
                    </a:lnTo>
                    <a:lnTo>
                      <a:pt x="2666" y="962"/>
                    </a:lnTo>
                    <a:lnTo>
                      <a:pt x="2652" y="966"/>
                    </a:lnTo>
                    <a:lnTo>
                      <a:pt x="2637" y="966"/>
                    </a:lnTo>
                    <a:lnTo>
                      <a:pt x="2625" y="962"/>
                    </a:lnTo>
                    <a:lnTo>
                      <a:pt x="2612" y="956"/>
                    </a:lnTo>
                    <a:lnTo>
                      <a:pt x="2602" y="946"/>
                    </a:lnTo>
                    <a:lnTo>
                      <a:pt x="2595" y="933"/>
                    </a:lnTo>
                    <a:lnTo>
                      <a:pt x="2562" y="862"/>
                    </a:lnTo>
                    <a:lnTo>
                      <a:pt x="2525" y="793"/>
                    </a:lnTo>
                    <a:lnTo>
                      <a:pt x="2485" y="727"/>
                    </a:lnTo>
                    <a:lnTo>
                      <a:pt x="2441" y="662"/>
                    </a:lnTo>
                    <a:lnTo>
                      <a:pt x="2393" y="601"/>
                    </a:lnTo>
                    <a:lnTo>
                      <a:pt x="2342" y="543"/>
                    </a:lnTo>
                    <a:lnTo>
                      <a:pt x="2287" y="487"/>
                    </a:lnTo>
                    <a:lnTo>
                      <a:pt x="2229" y="434"/>
                    </a:lnTo>
                    <a:lnTo>
                      <a:pt x="2169" y="386"/>
                    </a:lnTo>
                    <a:lnTo>
                      <a:pt x="2106" y="339"/>
                    </a:lnTo>
                    <a:lnTo>
                      <a:pt x="2037" y="296"/>
                    </a:lnTo>
                    <a:lnTo>
                      <a:pt x="1966" y="258"/>
                    </a:lnTo>
                    <a:lnTo>
                      <a:pt x="1894" y="223"/>
                    </a:lnTo>
                    <a:lnTo>
                      <a:pt x="1820" y="193"/>
                    </a:lnTo>
                    <a:lnTo>
                      <a:pt x="1745" y="167"/>
                    </a:lnTo>
                    <a:lnTo>
                      <a:pt x="1668" y="147"/>
                    </a:lnTo>
                    <a:lnTo>
                      <a:pt x="1590" y="130"/>
                    </a:lnTo>
                    <a:lnTo>
                      <a:pt x="1511" y="118"/>
                    </a:lnTo>
                    <a:lnTo>
                      <a:pt x="1430" y="111"/>
                    </a:lnTo>
                    <a:lnTo>
                      <a:pt x="1350" y="109"/>
                    </a:lnTo>
                    <a:lnTo>
                      <a:pt x="1268" y="111"/>
                    </a:lnTo>
                    <a:lnTo>
                      <a:pt x="1188" y="118"/>
                    </a:lnTo>
                    <a:lnTo>
                      <a:pt x="1109" y="130"/>
                    </a:lnTo>
                    <a:lnTo>
                      <a:pt x="1031" y="146"/>
                    </a:lnTo>
                    <a:lnTo>
                      <a:pt x="954" y="167"/>
                    </a:lnTo>
                    <a:lnTo>
                      <a:pt x="878" y="192"/>
                    </a:lnTo>
                    <a:lnTo>
                      <a:pt x="804" y="223"/>
                    </a:lnTo>
                    <a:lnTo>
                      <a:pt x="733" y="257"/>
                    </a:lnTo>
                    <a:lnTo>
                      <a:pt x="662" y="296"/>
                    </a:lnTo>
                    <a:lnTo>
                      <a:pt x="594" y="339"/>
                    </a:lnTo>
                    <a:lnTo>
                      <a:pt x="530" y="385"/>
                    </a:lnTo>
                    <a:lnTo>
                      <a:pt x="469" y="434"/>
                    </a:lnTo>
                    <a:lnTo>
                      <a:pt x="411" y="487"/>
                    </a:lnTo>
                    <a:lnTo>
                      <a:pt x="356" y="542"/>
                    </a:lnTo>
                    <a:lnTo>
                      <a:pt x="306" y="601"/>
                    </a:lnTo>
                    <a:lnTo>
                      <a:pt x="258" y="662"/>
                    </a:lnTo>
                    <a:lnTo>
                      <a:pt x="214" y="727"/>
                    </a:lnTo>
                    <a:lnTo>
                      <a:pt x="173" y="793"/>
                    </a:lnTo>
                    <a:lnTo>
                      <a:pt x="136" y="862"/>
                    </a:lnTo>
                    <a:lnTo>
                      <a:pt x="104" y="933"/>
                    </a:lnTo>
                    <a:lnTo>
                      <a:pt x="95" y="948"/>
                    </a:lnTo>
                    <a:lnTo>
                      <a:pt x="82" y="958"/>
                    </a:lnTo>
                    <a:lnTo>
                      <a:pt x="67" y="965"/>
                    </a:lnTo>
                    <a:lnTo>
                      <a:pt x="50" y="966"/>
                    </a:lnTo>
                    <a:lnTo>
                      <a:pt x="33" y="962"/>
                    </a:lnTo>
                    <a:lnTo>
                      <a:pt x="18" y="953"/>
                    </a:lnTo>
                    <a:lnTo>
                      <a:pt x="8" y="940"/>
                    </a:lnTo>
                    <a:lnTo>
                      <a:pt x="1" y="924"/>
                    </a:lnTo>
                    <a:lnTo>
                      <a:pt x="0" y="908"/>
                    </a:lnTo>
                    <a:lnTo>
                      <a:pt x="4" y="892"/>
                    </a:lnTo>
                    <a:lnTo>
                      <a:pt x="39" y="815"/>
                    </a:lnTo>
                    <a:lnTo>
                      <a:pt x="79" y="740"/>
                    </a:lnTo>
                    <a:lnTo>
                      <a:pt x="123" y="668"/>
                    </a:lnTo>
                    <a:lnTo>
                      <a:pt x="170" y="599"/>
                    </a:lnTo>
                    <a:lnTo>
                      <a:pt x="222" y="533"/>
                    </a:lnTo>
                    <a:lnTo>
                      <a:pt x="277" y="469"/>
                    </a:lnTo>
                    <a:lnTo>
                      <a:pt x="336" y="408"/>
                    </a:lnTo>
                    <a:lnTo>
                      <a:pt x="399" y="352"/>
                    </a:lnTo>
                    <a:lnTo>
                      <a:pt x="464" y="299"/>
                    </a:lnTo>
                    <a:lnTo>
                      <a:pt x="533" y="249"/>
                    </a:lnTo>
                    <a:lnTo>
                      <a:pt x="607" y="203"/>
                    </a:lnTo>
                    <a:lnTo>
                      <a:pt x="683" y="161"/>
                    </a:lnTo>
                    <a:lnTo>
                      <a:pt x="761" y="124"/>
                    </a:lnTo>
                    <a:lnTo>
                      <a:pt x="840" y="91"/>
                    </a:lnTo>
                    <a:lnTo>
                      <a:pt x="922" y="63"/>
                    </a:lnTo>
                    <a:lnTo>
                      <a:pt x="1005" y="40"/>
                    </a:lnTo>
                    <a:lnTo>
                      <a:pt x="1090" y="23"/>
                    </a:lnTo>
                    <a:lnTo>
                      <a:pt x="1175" y="11"/>
                    </a:lnTo>
                    <a:lnTo>
                      <a:pt x="1262" y="2"/>
                    </a:lnTo>
                    <a:lnTo>
                      <a:pt x="13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5"/>
              <p:cNvSpPr>
                <a:spLocks noEditPoints="1"/>
              </p:cNvSpPr>
              <p:nvPr/>
            </p:nvSpPr>
            <p:spPr bwMode="auto">
              <a:xfrm>
                <a:off x="7834313" y="5940425"/>
                <a:ext cx="153988" cy="155575"/>
              </a:xfrm>
              <a:custGeom>
                <a:avLst/>
                <a:gdLst>
                  <a:gd name="T0" fmla="*/ 173 w 390"/>
                  <a:gd name="T1" fmla="*/ 112 h 391"/>
                  <a:gd name="T2" fmla="*/ 135 w 390"/>
                  <a:gd name="T3" fmla="*/ 134 h 391"/>
                  <a:gd name="T4" fmla="*/ 116 w 390"/>
                  <a:gd name="T5" fmla="*/ 162 h 391"/>
                  <a:gd name="T6" fmla="*/ 109 w 390"/>
                  <a:gd name="T7" fmla="*/ 196 h 391"/>
                  <a:gd name="T8" fmla="*/ 116 w 390"/>
                  <a:gd name="T9" fmla="*/ 229 h 391"/>
                  <a:gd name="T10" fmla="*/ 134 w 390"/>
                  <a:gd name="T11" fmla="*/ 256 h 391"/>
                  <a:gd name="T12" fmla="*/ 147 w 390"/>
                  <a:gd name="T13" fmla="*/ 267 h 391"/>
                  <a:gd name="T14" fmla="*/ 178 w 390"/>
                  <a:gd name="T15" fmla="*/ 280 h 391"/>
                  <a:gd name="T16" fmla="*/ 213 w 390"/>
                  <a:gd name="T17" fmla="*/ 280 h 391"/>
                  <a:gd name="T18" fmla="*/ 243 w 390"/>
                  <a:gd name="T19" fmla="*/ 266 h 391"/>
                  <a:gd name="T20" fmla="*/ 270 w 390"/>
                  <a:gd name="T21" fmla="*/ 239 h 391"/>
                  <a:gd name="T22" fmla="*/ 282 w 390"/>
                  <a:gd name="T23" fmla="*/ 196 h 391"/>
                  <a:gd name="T24" fmla="*/ 270 w 390"/>
                  <a:gd name="T25" fmla="*/ 152 h 391"/>
                  <a:gd name="T26" fmla="*/ 239 w 390"/>
                  <a:gd name="T27" fmla="*/ 122 h 391"/>
                  <a:gd name="T28" fmla="*/ 196 w 390"/>
                  <a:gd name="T29" fmla="*/ 110 h 391"/>
                  <a:gd name="T30" fmla="*/ 227 w 390"/>
                  <a:gd name="T31" fmla="*/ 3 h 391"/>
                  <a:gd name="T32" fmla="*/ 285 w 390"/>
                  <a:gd name="T33" fmla="*/ 22 h 391"/>
                  <a:gd name="T34" fmla="*/ 333 w 390"/>
                  <a:gd name="T35" fmla="*/ 57 h 391"/>
                  <a:gd name="T36" fmla="*/ 352 w 390"/>
                  <a:gd name="T37" fmla="*/ 80 h 391"/>
                  <a:gd name="T38" fmla="*/ 381 w 390"/>
                  <a:gd name="T39" fmla="*/ 134 h 391"/>
                  <a:gd name="T40" fmla="*/ 390 w 390"/>
                  <a:gd name="T41" fmla="*/ 196 h 391"/>
                  <a:gd name="T42" fmla="*/ 381 w 390"/>
                  <a:gd name="T43" fmla="*/ 257 h 391"/>
                  <a:gd name="T44" fmla="*/ 352 w 390"/>
                  <a:gd name="T45" fmla="*/ 311 h 391"/>
                  <a:gd name="T46" fmla="*/ 311 w 390"/>
                  <a:gd name="T47" fmla="*/ 353 h 391"/>
                  <a:gd name="T48" fmla="*/ 257 w 390"/>
                  <a:gd name="T49" fmla="*/ 380 h 391"/>
                  <a:gd name="T50" fmla="*/ 195 w 390"/>
                  <a:gd name="T51" fmla="*/ 391 h 391"/>
                  <a:gd name="T52" fmla="*/ 134 w 390"/>
                  <a:gd name="T53" fmla="*/ 380 h 391"/>
                  <a:gd name="T54" fmla="*/ 81 w 390"/>
                  <a:gd name="T55" fmla="*/ 353 h 391"/>
                  <a:gd name="T56" fmla="*/ 57 w 390"/>
                  <a:gd name="T57" fmla="*/ 333 h 391"/>
                  <a:gd name="T58" fmla="*/ 21 w 390"/>
                  <a:gd name="T59" fmla="*/ 285 h 391"/>
                  <a:gd name="T60" fmla="*/ 2 w 390"/>
                  <a:gd name="T61" fmla="*/ 227 h 391"/>
                  <a:gd name="T62" fmla="*/ 2 w 390"/>
                  <a:gd name="T63" fmla="*/ 164 h 391"/>
                  <a:gd name="T64" fmla="*/ 21 w 390"/>
                  <a:gd name="T65" fmla="*/ 106 h 391"/>
                  <a:gd name="T66" fmla="*/ 57 w 390"/>
                  <a:gd name="T67" fmla="*/ 57 h 391"/>
                  <a:gd name="T68" fmla="*/ 106 w 390"/>
                  <a:gd name="T69" fmla="*/ 22 h 391"/>
                  <a:gd name="T70" fmla="*/ 164 w 390"/>
                  <a:gd name="T71" fmla="*/ 3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0" h="391">
                    <a:moveTo>
                      <a:pt x="196" y="110"/>
                    </a:moveTo>
                    <a:lnTo>
                      <a:pt x="173" y="112"/>
                    </a:lnTo>
                    <a:lnTo>
                      <a:pt x="153" y="122"/>
                    </a:lnTo>
                    <a:lnTo>
                      <a:pt x="135" y="134"/>
                    </a:lnTo>
                    <a:lnTo>
                      <a:pt x="124" y="147"/>
                    </a:lnTo>
                    <a:lnTo>
                      <a:pt x="116" y="162"/>
                    </a:lnTo>
                    <a:lnTo>
                      <a:pt x="111" y="178"/>
                    </a:lnTo>
                    <a:lnTo>
                      <a:pt x="109" y="196"/>
                    </a:lnTo>
                    <a:lnTo>
                      <a:pt x="111" y="214"/>
                    </a:lnTo>
                    <a:lnTo>
                      <a:pt x="116" y="229"/>
                    </a:lnTo>
                    <a:lnTo>
                      <a:pt x="124" y="244"/>
                    </a:lnTo>
                    <a:lnTo>
                      <a:pt x="134" y="256"/>
                    </a:lnTo>
                    <a:lnTo>
                      <a:pt x="135" y="257"/>
                    </a:lnTo>
                    <a:lnTo>
                      <a:pt x="147" y="267"/>
                    </a:lnTo>
                    <a:lnTo>
                      <a:pt x="162" y="275"/>
                    </a:lnTo>
                    <a:lnTo>
                      <a:pt x="178" y="280"/>
                    </a:lnTo>
                    <a:lnTo>
                      <a:pt x="196" y="282"/>
                    </a:lnTo>
                    <a:lnTo>
                      <a:pt x="213" y="280"/>
                    </a:lnTo>
                    <a:lnTo>
                      <a:pt x="229" y="275"/>
                    </a:lnTo>
                    <a:lnTo>
                      <a:pt x="243" y="266"/>
                    </a:lnTo>
                    <a:lnTo>
                      <a:pt x="256" y="256"/>
                    </a:lnTo>
                    <a:lnTo>
                      <a:pt x="270" y="239"/>
                    </a:lnTo>
                    <a:lnTo>
                      <a:pt x="278" y="219"/>
                    </a:lnTo>
                    <a:lnTo>
                      <a:pt x="282" y="196"/>
                    </a:lnTo>
                    <a:lnTo>
                      <a:pt x="278" y="172"/>
                    </a:lnTo>
                    <a:lnTo>
                      <a:pt x="270" y="152"/>
                    </a:lnTo>
                    <a:lnTo>
                      <a:pt x="256" y="134"/>
                    </a:lnTo>
                    <a:lnTo>
                      <a:pt x="239" y="122"/>
                    </a:lnTo>
                    <a:lnTo>
                      <a:pt x="218" y="112"/>
                    </a:lnTo>
                    <a:lnTo>
                      <a:pt x="196" y="110"/>
                    </a:lnTo>
                    <a:close/>
                    <a:moveTo>
                      <a:pt x="196" y="0"/>
                    </a:moveTo>
                    <a:lnTo>
                      <a:pt x="227" y="3"/>
                    </a:lnTo>
                    <a:lnTo>
                      <a:pt x="256" y="11"/>
                    </a:lnTo>
                    <a:lnTo>
                      <a:pt x="285" y="22"/>
                    </a:lnTo>
                    <a:lnTo>
                      <a:pt x="310" y="38"/>
                    </a:lnTo>
                    <a:lnTo>
                      <a:pt x="333" y="57"/>
                    </a:lnTo>
                    <a:lnTo>
                      <a:pt x="333" y="58"/>
                    </a:lnTo>
                    <a:lnTo>
                      <a:pt x="352" y="80"/>
                    </a:lnTo>
                    <a:lnTo>
                      <a:pt x="368" y="106"/>
                    </a:lnTo>
                    <a:lnTo>
                      <a:pt x="381" y="134"/>
                    </a:lnTo>
                    <a:lnTo>
                      <a:pt x="388" y="164"/>
                    </a:lnTo>
                    <a:lnTo>
                      <a:pt x="390" y="196"/>
                    </a:lnTo>
                    <a:lnTo>
                      <a:pt x="388" y="227"/>
                    </a:lnTo>
                    <a:lnTo>
                      <a:pt x="381" y="257"/>
                    </a:lnTo>
                    <a:lnTo>
                      <a:pt x="368" y="285"/>
                    </a:lnTo>
                    <a:lnTo>
                      <a:pt x="352" y="311"/>
                    </a:lnTo>
                    <a:lnTo>
                      <a:pt x="333" y="333"/>
                    </a:lnTo>
                    <a:lnTo>
                      <a:pt x="311" y="353"/>
                    </a:lnTo>
                    <a:lnTo>
                      <a:pt x="285" y="369"/>
                    </a:lnTo>
                    <a:lnTo>
                      <a:pt x="257" y="380"/>
                    </a:lnTo>
                    <a:lnTo>
                      <a:pt x="227" y="388"/>
                    </a:lnTo>
                    <a:lnTo>
                      <a:pt x="195" y="391"/>
                    </a:lnTo>
                    <a:lnTo>
                      <a:pt x="164" y="388"/>
                    </a:lnTo>
                    <a:lnTo>
                      <a:pt x="134" y="380"/>
                    </a:lnTo>
                    <a:lnTo>
                      <a:pt x="106" y="369"/>
                    </a:lnTo>
                    <a:lnTo>
                      <a:pt x="81" y="353"/>
                    </a:lnTo>
                    <a:lnTo>
                      <a:pt x="57" y="333"/>
                    </a:lnTo>
                    <a:lnTo>
                      <a:pt x="57" y="333"/>
                    </a:lnTo>
                    <a:lnTo>
                      <a:pt x="37" y="311"/>
                    </a:lnTo>
                    <a:lnTo>
                      <a:pt x="21" y="285"/>
                    </a:lnTo>
                    <a:lnTo>
                      <a:pt x="10" y="257"/>
                    </a:lnTo>
                    <a:lnTo>
                      <a:pt x="2" y="227"/>
                    </a:lnTo>
                    <a:lnTo>
                      <a:pt x="0" y="196"/>
                    </a:lnTo>
                    <a:lnTo>
                      <a:pt x="2" y="164"/>
                    </a:lnTo>
                    <a:lnTo>
                      <a:pt x="10" y="134"/>
                    </a:lnTo>
                    <a:lnTo>
                      <a:pt x="21" y="106"/>
                    </a:lnTo>
                    <a:lnTo>
                      <a:pt x="37" y="80"/>
                    </a:lnTo>
                    <a:lnTo>
                      <a:pt x="57" y="57"/>
                    </a:lnTo>
                    <a:lnTo>
                      <a:pt x="80" y="38"/>
                    </a:lnTo>
                    <a:lnTo>
                      <a:pt x="106" y="22"/>
                    </a:lnTo>
                    <a:lnTo>
                      <a:pt x="134" y="11"/>
                    </a:lnTo>
                    <a:lnTo>
                      <a:pt x="164" y="3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5257800" y="4217242"/>
              <a:ext cx="20834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Welcome Desk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52400" y="5027346"/>
            <a:ext cx="3240000" cy="972000"/>
            <a:chOff x="533400" y="7848600"/>
            <a:chExt cx="3240000" cy="972000"/>
          </a:xfrm>
        </p:grpSpPr>
        <p:sp>
          <p:nvSpPr>
            <p:cNvPr id="139" name="Rectangle 138"/>
            <p:cNvSpPr/>
            <p:nvPr/>
          </p:nvSpPr>
          <p:spPr>
            <a:xfrm>
              <a:off x="533400" y="7848600"/>
              <a:ext cx="3240000" cy="9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51513" y="8027106"/>
              <a:ext cx="614989" cy="614989"/>
              <a:chOff x="5507038" y="1766888"/>
              <a:chExt cx="1166813" cy="1166813"/>
            </a:xfrm>
            <a:solidFill>
              <a:schemeClr val="bg1"/>
            </a:solidFill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>
                <a:off x="5507038" y="1984376"/>
                <a:ext cx="1166813" cy="949325"/>
              </a:xfrm>
              <a:custGeom>
                <a:avLst/>
                <a:gdLst>
                  <a:gd name="T0" fmla="*/ 726 w 735"/>
                  <a:gd name="T1" fmla="*/ 0 h 598"/>
                  <a:gd name="T2" fmla="*/ 733 w 735"/>
                  <a:gd name="T3" fmla="*/ 6 h 598"/>
                  <a:gd name="T4" fmla="*/ 735 w 735"/>
                  <a:gd name="T5" fmla="*/ 11 h 598"/>
                  <a:gd name="T6" fmla="*/ 735 w 735"/>
                  <a:gd name="T7" fmla="*/ 453 h 598"/>
                  <a:gd name="T8" fmla="*/ 729 w 735"/>
                  <a:gd name="T9" fmla="*/ 459 h 598"/>
                  <a:gd name="T10" fmla="*/ 522 w 735"/>
                  <a:gd name="T11" fmla="*/ 596 h 598"/>
                  <a:gd name="T12" fmla="*/ 517 w 735"/>
                  <a:gd name="T13" fmla="*/ 598 h 598"/>
                  <a:gd name="T14" fmla="*/ 511 w 735"/>
                  <a:gd name="T15" fmla="*/ 596 h 598"/>
                  <a:gd name="T16" fmla="*/ 218 w 735"/>
                  <a:gd name="T17" fmla="*/ 462 h 598"/>
                  <a:gd name="T18" fmla="*/ 13 w 735"/>
                  <a:gd name="T19" fmla="*/ 598 h 598"/>
                  <a:gd name="T20" fmla="*/ 5 w 735"/>
                  <a:gd name="T21" fmla="*/ 596 h 598"/>
                  <a:gd name="T22" fmla="*/ 0 w 735"/>
                  <a:gd name="T23" fmla="*/ 589 h 598"/>
                  <a:gd name="T24" fmla="*/ 0 w 735"/>
                  <a:gd name="T25" fmla="*/ 152 h 598"/>
                  <a:gd name="T26" fmla="*/ 2 w 735"/>
                  <a:gd name="T27" fmla="*/ 145 h 598"/>
                  <a:gd name="T28" fmla="*/ 167 w 735"/>
                  <a:gd name="T29" fmla="*/ 48 h 598"/>
                  <a:gd name="T30" fmla="*/ 174 w 735"/>
                  <a:gd name="T31" fmla="*/ 46 h 598"/>
                  <a:gd name="T32" fmla="*/ 181 w 735"/>
                  <a:gd name="T33" fmla="*/ 51 h 598"/>
                  <a:gd name="T34" fmla="*/ 183 w 735"/>
                  <a:gd name="T35" fmla="*/ 61 h 598"/>
                  <a:gd name="T36" fmla="*/ 178 w 735"/>
                  <a:gd name="T37" fmla="*/ 68 h 598"/>
                  <a:gd name="T38" fmla="*/ 22 w 735"/>
                  <a:gd name="T39" fmla="*/ 565 h 598"/>
                  <a:gd name="T40" fmla="*/ 207 w 735"/>
                  <a:gd name="T41" fmla="*/ 173 h 598"/>
                  <a:gd name="T42" fmla="*/ 211 w 735"/>
                  <a:gd name="T43" fmla="*/ 165 h 598"/>
                  <a:gd name="T44" fmla="*/ 218 w 735"/>
                  <a:gd name="T45" fmla="*/ 162 h 598"/>
                  <a:gd name="T46" fmla="*/ 225 w 735"/>
                  <a:gd name="T47" fmla="*/ 165 h 598"/>
                  <a:gd name="T48" fmla="*/ 229 w 735"/>
                  <a:gd name="T49" fmla="*/ 173 h 598"/>
                  <a:gd name="T50" fmla="*/ 506 w 735"/>
                  <a:gd name="T51" fmla="*/ 569 h 598"/>
                  <a:gd name="T52" fmla="*/ 506 w 735"/>
                  <a:gd name="T53" fmla="*/ 169 h 598"/>
                  <a:gd name="T54" fmla="*/ 513 w 735"/>
                  <a:gd name="T55" fmla="*/ 162 h 598"/>
                  <a:gd name="T56" fmla="*/ 520 w 735"/>
                  <a:gd name="T57" fmla="*/ 162 h 598"/>
                  <a:gd name="T58" fmla="*/ 528 w 735"/>
                  <a:gd name="T59" fmla="*/ 169 h 598"/>
                  <a:gd name="T60" fmla="*/ 528 w 735"/>
                  <a:gd name="T61" fmla="*/ 565 h 598"/>
                  <a:gd name="T62" fmla="*/ 711 w 735"/>
                  <a:gd name="T63" fmla="*/ 33 h 598"/>
                  <a:gd name="T64" fmla="*/ 540 w 735"/>
                  <a:gd name="T65" fmla="*/ 138 h 598"/>
                  <a:gd name="T66" fmla="*/ 533 w 735"/>
                  <a:gd name="T67" fmla="*/ 136 h 598"/>
                  <a:gd name="T68" fmla="*/ 528 w 735"/>
                  <a:gd name="T69" fmla="*/ 129 h 598"/>
                  <a:gd name="T70" fmla="*/ 529 w 735"/>
                  <a:gd name="T71" fmla="*/ 119 h 598"/>
                  <a:gd name="T72" fmla="*/ 716 w 735"/>
                  <a:gd name="T73" fmla="*/ 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5" h="598">
                    <a:moveTo>
                      <a:pt x="722" y="0"/>
                    </a:moveTo>
                    <a:lnTo>
                      <a:pt x="726" y="0"/>
                    </a:lnTo>
                    <a:lnTo>
                      <a:pt x="729" y="2"/>
                    </a:lnTo>
                    <a:lnTo>
                      <a:pt x="733" y="6"/>
                    </a:lnTo>
                    <a:lnTo>
                      <a:pt x="735" y="9"/>
                    </a:lnTo>
                    <a:lnTo>
                      <a:pt x="735" y="11"/>
                    </a:lnTo>
                    <a:lnTo>
                      <a:pt x="735" y="448"/>
                    </a:lnTo>
                    <a:lnTo>
                      <a:pt x="735" y="453"/>
                    </a:lnTo>
                    <a:lnTo>
                      <a:pt x="731" y="457"/>
                    </a:lnTo>
                    <a:lnTo>
                      <a:pt x="729" y="459"/>
                    </a:lnTo>
                    <a:lnTo>
                      <a:pt x="522" y="596"/>
                    </a:lnTo>
                    <a:lnTo>
                      <a:pt x="522" y="596"/>
                    </a:lnTo>
                    <a:lnTo>
                      <a:pt x="518" y="598"/>
                    </a:lnTo>
                    <a:lnTo>
                      <a:pt x="517" y="598"/>
                    </a:lnTo>
                    <a:lnTo>
                      <a:pt x="517" y="598"/>
                    </a:lnTo>
                    <a:lnTo>
                      <a:pt x="511" y="596"/>
                    </a:lnTo>
                    <a:lnTo>
                      <a:pt x="511" y="596"/>
                    </a:lnTo>
                    <a:lnTo>
                      <a:pt x="218" y="462"/>
                    </a:lnTo>
                    <a:lnTo>
                      <a:pt x="18" y="596"/>
                    </a:lnTo>
                    <a:lnTo>
                      <a:pt x="13" y="598"/>
                    </a:lnTo>
                    <a:lnTo>
                      <a:pt x="9" y="598"/>
                    </a:lnTo>
                    <a:lnTo>
                      <a:pt x="5" y="596"/>
                    </a:lnTo>
                    <a:lnTo>
                      <a:pt x="2" y="593"/>
                    </a:lnTo>
                    <a:lnTo>
                      <a:pt x="0" y="589"/>
                    </a:lnTo>
                    <a:lnTo>
                      <a:pt x="0" y="585"/>
                    </a:lnTo>
                    <a:lnTo>
                      <a:pt x="0" y="152"/>
                    </a:lnTo>
                    <a:lnTo>
                      <a:pt x="0" y="149"/>
                    </a:lnTo>
                    <a:lnTo>
                      <a:pt x="2" y="145"/>
                    </a:lnTo>
                    <a:lnTo>
                      <a:pt x="5" y="143"/>
                    </a:lnTo>
                    <a:lnTo>
                      <a:pt x="167" y="48"/>
                    </a:lnTo>
                    <a:lnTo>
                      <a:pt x="170" y="46"/>
                    </a:lnTo>
                    <a:lnTo>
                      <a:pt x="174" y="46"/>
                    </a:lnTo>
                    <a:lnTo>
                      <a:pt x="179" y="48"/>
                    </a:lnTo>
                    <a:lnTo>
                      <a:pt x="181" y="51"/>
                    </a:lnTo>
                    <a:lnTo>
                      <a:pt x="183" y="55"/>
                    </a:lnTo>
                    <a:lnTo>
                      <a:pt x="183" y="61"/>
                    </a:lnTo>
                    <a:lnTo>
                      <a:pt x="181" y="64"/>
                    </a:lnTo>
                    <a:lnTo>
                      <a:pt x="178" y="68"/>
                    </a:lnTo>
                    <a:lnTo>
                      <a:pt x="22" y="160"/>
                    </a:lnTo>
                    <a:lnTo>
                      <a:pt x="22" y="565"/>
                    </a:lnTo>
                    <a:lnTo>
                      <a:pt x="207" y="442"/>
                    </a:lnTo>
                    <a:lnTo>
                      <a:pt x="207" y="173"/>
                    </a:lnTo>
                    <a:lnTo>
                      <a:pt x="207" y="169"/>
                    </a:lnTo>
                    <a:lnTo>
                      <a:pt x="211" y="165"/>
                    </a:lnTo>
                    <a:lnTo>
                      <a:pt x="212" y="162"/>
                    </a:lnTo>
                    <a:lnTo>
                      <a:pt x="218" y="162"/>
                    </a:lnTo>
                    <a:lnTo>
                      <a:pt x="222" y="162"/>
                    </a:lnTo>
                    <a:lnTo>
                      <a:pt x="225" y="165"/>
                    </a:lnTo>
                    <a:lnTo>
                      <a:pt x="229" y="169"/>
                    </a:lnTo>
                    <a:lnTo>
                      <a:pt x="229" y="173"/>
                    </a:lnTo>
                    <a:lnTo>
                      <a:pt x="229" y="440"/>
                    </a:lnTo>
                    <a:lnTo>
                      <a:pt x="506" y="569"/>
                    </a:lnTo>
                    <a:lnTo>
                      <a:pt x="506" y="173"/>
                    </a:lnTo>
                    <a:lnTo>
                      <a:pt x="506" y="169"/>
                    </a:lnTo>
                    <a:lnTo>
                      <a:pt x="509" y="165"/>
                    </a:lnTo>
                    <a:lnTo>
                      <a:pt x="513" y="162"/>
                    </a:lnTo>
                    <a:lnTo>
                      <a:pt x="517" y="162"/>
                    </a:lnTo>
                    <a:lnTo>
                      <a:pt x="520" y="162"/>
                    </a:lnTo>
                    <a:lnTo>
                      <a:pt x="524" y="165"/>
                    </a:lnTo>
                    <a:lnTo>
                      <a:pt x="528" y="169"/>
                    </a:lnTo>
                    <a:lnTo>
                      <a:pt x="528" y="173"/>
                    </a:lnTo>
                    <a:lnTo>
                      <a:pt x="528" y="565"/>
                    </a:lnTo>
                    <a:lnTo>
                      <a:pt x="711" y="442"/>
                    </a:lnTo>
                    <a:lnTo>
                      <a:pt x="711" y="33"/>
                    </a:lnTo>
                    <a:lnTo>
                      <a:pt x="546" y="136"/>
                    </a:lnTo>
                    <a:lnTo>
                      <a:pt x="540" y="138"/>
                    </a:lnTo>
                    <a:lnTo>
                      <a:pt x="537" y="138"/>
                    </a:lnTo>
                    <a:lnTo>
                      <a:pt x="533" y="136"/>
                    </a:lnTo>
                    <a:lnTo>
                      <a:pt x="529" y="132"/>
                    </a:lnTo>
                    <a:lnTo>
                      <a:pt x="528" y="129"/>
                    </a:lnTo>
                    <a:lnTo>
                      <a:pt x="528" y="125"/>
                    </a:lnTo>
                    <a:lnTo>
                      <a:pt x="529" y="119"/>
                    </a:lnTo>
                    <a:lnTo>
                      <a:pt x="533" y="117"/>
                    </a:lnTo>
                    <a:lnTo>
                      <a:pt x="716" y="2"/>
                    </a:lnTo>
                    <a:lnTo>
                      <a:pt x="7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8"/>
              <p:cNvSpPr>
                <a:spLocks noEditPoints="1"/>
              </p:cNvSpPr>
              <p:nvPr/>
            </p:nvSpPr>
            <p:spPr bwMode="auto">
              <a:xfrm>
                <a:off x="5835651" y="1766888"/>
                <a:ext cx="509588" cy="701675"/>
              </a:xfrm>
              <a:custGeom>
                <a:avLst/>
                <a:gdLst>
                  <a:gd name="T0" fmla="*/ 123 w 321"/>
                  <a:gd name="T1" fmla="*/ 27 h 442"/>
                  <a:gd name="T2" fmla="*/ 62 w 321"/>
                  <a:gd name="T3" fmla="*/ 62 h 442"/>
                  <a:gd name="T4" fmla="*/ 27 w 321"/>
                  <a:gd name="T5" fmla="*/ 124 h 442"/>
                  <a:gd name="T6" fmla="*/ 26 w 321"/>
                  <a:gd name="T7" fmla="*/ 192 h 442"/>
                  <a:gd name="T8" fmla="*/ 55 w 321"/>
                  <a:gd name="T9" fmla="*/ 262 h 442"/>
                  <a:gd name="T10" fmla="*/ 104 w 321"/>
                  <a:gd name="T11" fmla="*/ 339 h 442"/>
                  <a:gd name="T12" fmla="*/ 159 w 321"/>
                  <a:gd name="T13" fmla="*/ 412 h 442"/>
                  <a:gd name="T14" fmla="*/ 216 w 321"/>
                  <a:gd name="T15" fmla="*/ 339 h 442"/>
                  <a:gd name="T16" fmla="*/ 266 w 321"/>
                  <a:gd name="T17" fmla="*/ 262 h 442"/>
                  <a:gd name="T18" fmla="*/ 293 w 321"/>
                  <a:gd name="T19" fmla="*/ 192 h 442"/>
                  <a:gd name="T20" fmla="*/ 293 w 321"/>
                  <a:gd name="T21" fmla="*/ 124 h 442"/>
                  <a:gd name="T22" fmla="*/ 258 w 321"/>
                  <a:gd name="T23" fmla="*/ 62 h 442"/>
                  <a:gd name="T24" fmla="*/ 196 w 321"/>
                  <a:gd name="T25" fmla="*/ 27 h 442"/>
                  <a:gd name="T26" fmla="*/ 159 w 321"/>
                  <a:gd name="T27" fmla="*/ 0 h 442"/>
                  <a:gd name="T28" fmla="*/ 223 w 321"/>
                  <a:gd name="T29" fmla="*/ 12 h 442"/>
                  <a:gd name="T30" fmla="*/ 273 w 321"/>
                  <a:gd name="T31" fmla="*/ 45 h 442"/>
                  <a:gd name="T32" fmla="*/ 293 w 321"/>
                  <a:gd name="T33" fmla="*/ 69 h 442"/>
                  <a:gd name="T34" fmla="*/ 317 w 321"/>
                  <a:gd name="T35" fmla="*/ 128 h 442"/>
                  <a:gd name="T36" fmla="*/ 317 w 321"/>
                  <a:gd name="T37" fmla="*/ 196 h 442"/>
                  <a:gd name="T38" fmla="*/ 286 w 321"/>
                  <a:gd name="T39" fmla="*/ 271 h 442"/>
                  <a:gd name="T40" fmla="*/ 240 w 321"/>
                  <a:gd name="T41" fmla="*/ 346 h 442"/>
                  <a:gd name="T42" fmla="*/ 190 w 321"/>
                  <a:gd name="T43" fmla="*/ 410 h 442"/>
                  <a:gd name="T44" fmla="*/ 165 w 321"/>
                  <a:gd name="T45" fmla="*/ 440 h 442"/>
                  <a:gd name="T46" fmla="*/ 158 w 321"/>
                  <a:gd name="T47" fmla="*/ 440 h 442"/>
                  <a:gd name="T48" fmla="*/ 150 w 321"/>
                  <a:gd name="T49" fmla="*/ 436 h 442"/>
                  <a:gd name="T50" fmla="*/ 104 w 321"/>
                  <a:gd name="T51" fmla="*/ 379 h 442"/>
                  <a:gd name="T52" fmla="*/ 57 w 321"/>
                  <a:gd name="T53" fmla="*/ 310 h 442"/>
                  <a:gd name="T54" fmla="*/ 16 w 321"/>
                  <a:gd name="T55" fmla="*/ 232 h 442"/>
                  <a:gd name="T56" fmla="*/ 0 w 321"/>
                  <a:gd name="T57" fmla="*/ 159 h 442"/>
                  <a:gd name="T58" fmla="*/ 13 w 321"/>
                  <a:gd name="T59" fmla="*/ 97 h 442"/>
                  <a:gd name="T60" fmla="*/ 46 w 321"/>
                  <a:gd name="T61" fmla="*/ 45 h 442"/>
                  <a:gd name="T62" fmla="*/ 97 w 321"/>
                  <a:gd name="T63" fmla="*/ 12 h 442"/>
                  <a:gd name="T64" fmla="*/ 159 w 321"/>
                  <a:gd name="T65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442">
                    <a:moveTo>
                      <a:pt x="159" y="22"/>
                    </a:moveTo>
                    <a:lnTo>
                      <a:pt x="123" y="27"/>
                    </a:lnTo>
                    <a:lnTo>
                      <a:pt x="90" y="42"/>
                    </a:lnTo>
                    <a:lnTo>
                      <a:pt x="62" y="62"/>
                    </a:lnTo>
                    <a:lnTo>
                      <a:pt x="40" y="91"/>
                    </a:lnTo>
                    <a:lnTo>
                      <a:pt x="27" y="124"/>
                    </a:lnTo>
                    <a:lnTo>
                      <a:pt x="22" y="159"/>
                    </a:lnTo>
                    <a:lnTo>
                      <a:pt x="26" y="192"/>
                    </a:lnTo>
                    <a:lnTo>
                      <a:pt x="38" y="225"/>
                    </a:lnTo>
                    <a:lnTo>
                      <a:pt x="55" y="262"/>
                    </a:lnTo>
                    <a:lnTo>
                      <a:pt x="75" y="297"/>
                    </a:lnTo>
                    <a:lnTo>
                      <a:pt x="104" y="339"/>
                    </a:lnTo>
                    <a:lnTo>
                      <a:pt x="134" y="377"/>
                    </a:lnTo>
                    <a:lnTo>
                      <a:pt x="159" y="412"/>
                    </a:lnTo>
                    <a:lnTo>
                      <a:pt x="187" y="377"/>
                    </a:lnTo>
                    <a:lnTo>
                      <a:pt x="216" y="339"/>
                    </a:lnTo>
                    <a:lnTo>
                      <a:pt x="245" y="297"/>
                    </a:lnTo>
                    <a:lnTo>
                      <a:pt x="266" y="262"/>
                    </a:lnTo>
                    <a:lnTo>
                      <a:pt x="282" y="225"/>
                    </a:lnTo>
                    <a:lnTo>
                      <a:pt x="293" y="192"/>
                    </a:lnTo>
                    <a:lnTo>
                      <a:pt x="299" y="159"/>
                    </a:lnTo>
                    <a:lnTo>
                      <a:pt x="293" y="124"/>
                    </a:lnTo>
                    <a:lnTo>
                      <a:pt x="278" y="91"/>
                    </a:lnTo>
                    <a:lnTo>
                      <a:pt x="258" y="62"/>
                    </a:lnTo>
                    <a:lnTo>
                      <a:pt x="229" y="42"/>
                    </a:lnTo>
                    <a:lnTo>
                      <a:pt x="196" y="27"/>
                    </a:lnTo>
                    <a:lnTo>
                      <a:pt x="159" y="22"/>
                    </a:lnTo>
                    <a:close/>
                    <a:moveTo>
                      <a:pt x="159" y="0"/>
                    </a:moveTo>
                    <a:lnTo>
                      <a:pt x="192" y="3"/>
                    </a:lnTo>
                    <a:lnTo>
                      <a:pt x="223" y="12"/>
                    </a:lnTo>
                    <a:lnTo>
                      <a:pt x="249" y="27"/>
                    </a:lnTo>
                    <a:lnTo>
                      <a:pt x="273" y="45"/>
                    </a:lnTo>
                    <a:lnTo>
                      <a:pt x="273" y="45"/>
                    </a:lnTo>
                    <a:lnTo>
                      <a:pt x="293" y="69"/>
                    </a:lnTo>
                    <a:lnTo>
                      <a:pt x="308" y="97"/>
                    </a:lnTo>
                    <a:lnTo>
                      <a:pt x="317" y="128"/>
                    </a:lnTo>
                    <a:lnTo>
                      <a:pt x="321" y="161"/>
                    </a:lnTo>
                    <a:lnTo>
                      <a:pt x="317" y="196"/>
                    </a:lnTo>
                    <a:lnTo>
                      <a:pt x="304" y="232"/>
                    </a:lnTo>
                    <a:lnTo>
                      <a:pt x="286" y="271"/>
                    </a:lnTo>
                    <a:lnTo>
                      <a:pt x="264" y="310"/>
                    </a:lnTo>
                    <a:lnTo>
                      <a:pt x="240" y="346"/>
                    </a:lnTo>
                    <a:lnTo>
                      <a:pt x="214" y="379"/>
                    </a:lnTo>
                    <a:lnTo>
                      <a:pt x="190" y="410"/>
                    </a:lnTo>
                    <a:lnTo>
                      <a:pt x="168" y="436"/>
                    </a:lnTo>
                    <a:lnTo>
                      <a:pt x="165" y="440"/>
                    </a:lnTo>
                    <a:lnTo>
                      <a:pt x="161" y="442"/>
                    </a:lnTo>
                    <a:lnTo>
                      <a:pt x="158" y="440"/>
                    </a:lnTo>
                    <a:lnTo>
                      <a:pt x="152" y="438"/>
                    </a:lnTo>
                    <a:lnTo>
                      <a:pt x="150" y="436"/>
                    </a:lnTo>
                    <a:lnTo>
                      <a:pt x="128" y="409"/>
                    </a:lnTo>
                    <a:lnTo>
                      <a:pt x="104" y="379"/>
                    </a:lnTo>
                    <a:lnTo>
                      <a:pt x="81" y="344"/>
                    </a:lnTo>
                    <a:lnTo>
                      <a:pt x="57" y="310"/>
                    </a:lnTo>
                    <a:lnTo>
                      <a:pt x="35" y="271"/>
                    </a:lnTo>
                    <a:lnTo>
                      <a:pt x="16" y="232"/>
                    </a:lnTo>
                    <a:lnTo>
                      <a:pt x="4" y="196"/>
                    </a:lnTo>
                    <a:lnTo>
                      <a:pt x="0" y="159"/>
                    </a:lnTo>
                    <a:lnTo>
                      <a:pt x="2" y="128"/>
                    </a:lnTo>
                    <a:lnTo>
                      <a:pt x="13" y="97"/>
                    </a:lnTo>
                    <a:lnTo>
                      <a:pt x="27" y="69"/>
                    </a:lnTo>
                    <a:lnTo>
                      <a:pt x="46" y="45"/>
                    </a:lnTo>
                    <a:lnTo>
                      <a:pt x="70" y="27"/>
                    </a:lnTo>
                    <a:lnTo>
                      <a:pt x="97" y="12"/>
                    </a:lnTo>
                    <a:lnTo>
                      <a:pt x="128" y="3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9"/>
              <p:cNvSpPr>
                <a:spLocks noEditPoints="1"/>
              </p:cNvSpPr>
              <p:nvPr/>
            </p:nvSpPr>
            <p:spPr bwMode="auto">
              <a:xfrm>
                <a:off x="5981701" y="1911351"/>
                <a:ext cx="217488" cy="219075"/>
              </a:xfrm>
              <a:custGeom>
                <a:avLst/>
                <a:gdLst>
                  <a:gd name="T0" fmla="*/ 67 w 137"/>
                  <a:gd name="T1" fmla="*/ 22 h 138"/>
                  <a:gd name="T2" fmla="*/ 51 w 137"/>
                  <a:gd name="T3" fmla="*/ 26 h 138"/>
                  <a:gd name="T4" fmla="*/ 36 w 137"/>
                  <a:gd name="T5" fmla="*/ 37 h 138"/>
                  <a:gd name="T6" fmla="*/ 36 w 137"/>
                  <a:gd name="T7" fmla="*/ 37 h 138"/>
                  <a:gd name="T8" fmla="*/ 25 w 137"/>
                  <a:gd name="T9" fmla="*/ 52 h 138"/>
                  <a:gd name="T10" fmla="*/ 22 w 137"/>
                  <a:gd name="T11" fmla="*/ 70 h 138"/>
                  <a:gd name="T12" fmla="*/ 25 w 137"/>
                  <a:gd name="T13" fmla="*/ 86 h 138"/>
                  <a:gd name="T14" fmla="*/ 36 w 137"/>
                  <a:gd name="T15" fmla="*/ 101 h 138"/>
                  <a:gd name="T16" fmla="*/ 51 w 137"/>
                  <a:gd name="T17" fmla="*/ 112 h 138"/>
                  <a:gd name="T18" fmla="*/ 67 w 137"/>
                  <a:gd name="T19" fmla="*/ 116 h 138"/>
                  <a:gd name="T20" fmla="*/ 86 w 137"/>
                  <a:gd name="T21" fmla="*/ 112 h 138"/>
                  <a:gd name="T22" fmla="*/ 100 w 137"/>
                  <a:gd name="T23" fmla="*/ 101 h 138"/>
                  <a:gd name="T24" fmla="*/ 100 w 137"/>
                  <a:gd name="T25" fmla="*/ 101 h 138"/>
                  <a:gd name="T26" fmla="*/ 111 w 137"/>
                  <a:gd name="T27" fmla="*/ 86 h 138"/>
                  <a:gd name="T28" fmla="*/ 113 w 137"/>
                  <a:gd name="T29" fmla="*/ 70 h 138"/>
                  <a:gd name="T30" fmla="*/ 111 w 137"/>
                  <a:gd name="T31" fmla="*/ 52 h 138"/>
                  <a:gd name="T32" fmla="*/ 100 w 137"/>
                  <a:gd name="T33" fmla="*/ 37 h 138"/>
                  <a:gd name="T34" fmla="*/ 100 w 137"/>
                  <a:gd name="T35" fmla="*/ 37 h 138"/>
                  <a:gd name="T36" fmla="*/ 86 w 137"/>
                  <a:gd name="T37" fmla="*/ 26 h 138"/>
                  <a:gd name="T38" fmla="*/ 67 w 137"/>
                  <a:gd name="T39" fmla="*/ 22 h 138"/>
                  <a:gd name="T40" fmla="*/ 67 w 137"/>
                  <a:gd name="T41" fmla="*/ 0 h 138"/>
                  <a:gd name="T42" fmla="*/ 95 w 137"/>
                  <a:gd name="T43" fmla="*/ 6 h 138"/>
                  <a:gd name="T44" fmla="*/ 117 w 137"/>
                  <a:gd name="T45" fmla="*/ 20 h 138"/>
                  <a:gd name="T46" fmla="*/ 117 w 137"/>
                  <a:gd name="T47" fmla="*/ 20 h 138"/>
                  <a:gd name="T48" fmla="*/ 131 w 137"/>
                  <a:gd name="T49" fmla="*/ 42 h 138"/>
                  <a:gd name="T50" fmla="*/ 137 w 137"/>
                  <a:gd name="T51" fmla="*/ 70 h 138"/>
                  <a:gd name="T52" fmla="*/ 131 w 137"/>
                  <a:gd name="T53" fmla="*/ 96 h 138"/>
                  <a:gd name="T54" fmla="*/ 117 w 137"/>
                  <a:gd name="T55" fmla="*/ 118 h 138"/>
                  <a:gd name="T56" fmla="*/ 117 w 137"/>
                  <a:gd name="T57" fmla="*/ 118 h 138"/>
                  <a:gd name="T58" fmla="*/ 95 w 137"/>
                  <a:gd name="T59" fmla="*/ 132 h 138"/>
                  <a:gd name="T60" fmla="*/ 67 w 137"/>
                  <a:gd name="T61" fmla="*/ 138 h 138"/>
                  <a:gd name="T62" fmla="*/ 42 w 137"/>
                  <a:gd name="T63" fmla="*/ 132 h 138"/>
                  <a:gd name="T64" fmla="*/ 20 w 137"/>
                  <a:gd name="T65" fmla="*/ 118 h 138"/>
                  <a:gd name="T66" fmla="*/ 5 w 137"/>
                  <a:gd name="T67" fmla="*/ 96 h 138"/>
                  <a:gd name="T68" fmla="*/ 0 w 137"/>
                  <a:gd name="T69" fmla="*/ 70 h 138"/>
                  <a:gd name="T70" fmla="*/ 5 w 137"/>
                  <a:gd name="T71" fmla="*/ 42 h 138"/>
                  <a:gd name="T72" fmla="*/ 20 w 137"/>
                  <a:gd name="T73" fmla="*/ 20 h 138"/>
                  <a:gd name="T74" fmla="*/ 20 w 137"/>
                  <a:gd name="T75" fmla="*/ 20 h 138"/>
                  <a:gd name="T76" fmla="*/ 42 w 137"/>
                  <a:gd name="T77" fmla="*/ 6 h 138"/>
                  <a:gd name="T78" fmla="*/ 67 w 137"/>
                  <a:gd name="T7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7" h="138">
                    <a:moveTo>
                      <a:pt x="67" y="22"/>
                    </a:moveTo>
                    <a:lnTo>
                      <a:pt x="51" y="26"/>
                    </a:lnTo>
                    <a:lnTo>
                      <a:pt x="36" y="37"/>
                    </a:lnTo>
                    <a:lnTo>
                      <a:pt x="36" y="37"/>
                    </a:lnTo>
                    <a:lnTo>
                      <a:pt x="25" y="52"/>
                    </a:lnTo>
                    <a:lnTo>
                      <a:pt x="22" y="70"/>
                    </a:lnTo>
                    <a:lnTo>
                      <a:pt x="25" y="86"/>
                    </a:lnTo>
                    <a:lnTo>
                      <a:pt x="36" y="101"/>
                    </a:lnTo>
                    <a:lnTo>
                      <a:pt x="51" y="112"/>
                    </a:lnTo>
                    <a:lnTo>
                      <a:pt x="67" y="116"/>
                    </a:lnTo>
                    <a:lnTo>
                      <a:pt x="86" y="112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111" y="86"/>
                    </a:lnTo>
                    <a:lnTo>
                      <a:pt x="113" y="70"/>
                    </a:lnTo>
                    <a:lnTo>
                      <a:pt x="111" y="52"/>
                    </a:lnTo>
                    <a:lnTo>
                      <a:pt x="100" y="37"/>
                    </a:lnTo>
                    <a:lnTo>
                      <a:pt x="100" y="37"/>
                    </a:lnTo>
                    <a:lnTo>
                      <a:pt x="86" y="26"/>
                    </a:lnTo>
                    <a:lnTo>
                      <a:pt x="67" y="22"/>
                    </a:lnTo>
                    <a:close/>
                    <a:moveTo>
                      <a:pt x="67" y="0"/>
                    </a:moveTo>
                    <a:lnTo>
                      <a:pt x="95" y="6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31" y="42"/>
                    </a:lnTo>
                    <a:lnTo>
                      <a:pt x="137" y="70"/>
                    </a:lnTo>
                    <a:lnTo>
                      <a:pt x="131" y="96"/>
                    </a:lnTo>
                    <a:lnTo>
                      <a:pt x="117" y="118"/>
                    </a:lnTo>
                    <a:lnTo>
                      <a:pt x="117" y="118"/>
                    </a:lnTo>
                    <a:lnTo>
                      <a:pt x="95" y="132"/>
                    </a:lnTo>
                    <a:lnTo>
                      <a:pt x="67" y="138"/>
                    </a:lnTo>
                    <a:lnTo>
                      <a:pt x="42" y="132"/>
                    </a:lnTo>
                    <a:lnTo>
                      <a:pt x="20" y="118"/>
                    </a:lnTo>
                    <a:lnTo>
                      <a:pt x="5" y="96"/>
                    </a:lnTo>
                    <a:lnTo>
                      <a:pt x="0" y="70"/>
                    </a:lnTo>
                    <a:lnTo>
                      <a:pt x="5" y="4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1709459" y="8134545"/>
              <a:ext cx="20438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Transportation </a:t>
              </a:r>
              <a:endParaRPr lang="en-IN" dirty="0" smtClean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52400" y="3900098"/>
            <a:ext cx="3240000" cy="972000"/>
            <a:chOff x="533400" y="3312698"/>
            <a:chExt cx="3240000" cy="972000"/>
          </a:xfrm>
        </p:grpSpPr>
        <p:sp>
          <p:nvSpPr>
            <p:cNvPr id="157" name="Rectangle 156"/>
            <p:cNvSpPr/>
            <p:nvPr/>
          </p:nvSpPr>
          <p:spPr>
            <a:xfrm>
              <a:off x="533400" y="3312698"/>
              <a:ext cx="3240000" cy="972000"/>
            </a:xfrm>
            <a:prstGeom prst="rect">
              <a:avLst/>
            </a:prstGeom>
            <a:solidFill>
              <a:srgbClr val="6E499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772510" y="3522079"/>
              <a:ext cx="659631" cy="553239"/>
              <a:chOff x="4075113" y="2662238"/>
              <a:chExt cx="1377950" cy="1155700"/>
            </a:xfrm>
            <a:solidFill>
              <a:srgbClr val="FFFFFF"/>
            </a:solidFill>
          </p:grpSpPr>
          <p:sp>
            <p:nvSpPr>
              <p:cNvPr id="159" name="Freeform 55"/>
              <p:cNvSpPr>
                <a:spLocks/>
              </p:cNvSpPr>
              <p:nvPr/>
            </p:nvSpPr>
            <p:spPr bwMode="auto">
              <a:xfrm>
                <a:off x="4567238" y="3249613"/>
                <a:ext cx="885825" cy="568325"/>
              </a:xfrm>
              <a:custGeom>
                <a:avLst/>
                <a:gdLst>
                  <a:gd name="T0" fmla="*/ 1262 w 2230"/>
                  <a:gd name="T1" fmla="*/ 3 h 1430"/>
                  <a:gd name="T2" fmla="*/ 1428 w 2230"/>
                  <a:gd name="T3" fmla="*/ 74 h 1430"/>
                  <a:gd name="T4" fmla="*/ 1583 w 2230"/>
                  <a:gd name="T5" fmla="*/ 164 h 1430"/>
                  <a:gd name="T6" fmla="*/ 1725 w 2230"/>
                  <a:gd name="T7" fmla="*/ 273 h 1430"/>
                  <a:gd name="T8" fmla="*/ 1853 w 2230"/>
                  <a:gd name="T9" fmla="*/ 397 h 1430"/>
                  <a:gd name="T10" fmla="*/ 1964 w 2230"/>
                  <a:gd name="T11" fmla="*/ 536 h 1430"/>
                  <a:gd name="T12" fmla="*/ 2056 w 2230"/>
                  <a:gd name="T13" fmla="*/ 685 h 1430"/>
                  <a:gd name="T14" fmla="*/ 2130 w 2230"/>
                  <a:gd name="T15" fmla="*/ 844 h 1430"/>
                  <a:gd name="T16" fmla="*/ 2184 w 2230"/>
                  <a:gd name="T17" fmla="*/ 1013 h 1430"/>
                  <a:gd name="T18" fmla="*/ 2218 w 2230"/>
                  <a:gd name="T19" fmla="*/ 1190 h 1430"/>
                  <a:gd name="T20" fmla="*/ 2230 w 2230"/>
                  <a:gd name="T21" fmla="*/ 1373 h 1430"/>
                  <a:gd name="T22" fmla="*/ 2227 w 2230"/>
                  <a:gd name="T23" fmla="*/ 1392 h 1430"/>
                  <a:gd name="T24" fmla="*/ 2208 w 2230"/>
                  <a:gd name="T25" fmla="*/ 1419 h 1430"/>
                  <a:gd name="T26" fmla="*/ 2176 w 2230"/>
                  <a:gd name="T27" fmla="*/ 1430 h 1430"/>
                  <a:gd name="T28" fmla="*/ 1935 w 2230"/>
                  <a:gd name="T29" fmla="*/ 1427 h 1430"/>
                  <a:gd name="T30" fmla="*/ 1907 w 2230"/>
                  <a:gd name="T31" fmla="*/ 1407 h 1430"/>
                  <a:gd name="T32" fmla="*/ 1897 w 2230"/>
                  <a:gd name="T33" fmla="*/ 1375 h 1430"/>
                  <a:gd name="T34" fmla="*/ 1907 w 2230"/>
                  <a:gd name="T35" fmla="*/ 1344 h 1430"/>
                  <a:gd name="T36" fmla="*/ 1935 w 2230"/>
                  <a:gd name="T37" fmla="*/ 1324 h 1430"/>
                  <a:gd name="T38" fmla="*/ 2120 w 2230"/>
                  <a:gd name="T39" fmla="*/ 1321 h 1430"/>
                  <a:gd name="T40" fmla="*/ 2102 w 2230"/>
                  <a:gd name="T41" fmla="*/ 1145 h 1430"/>
                  <a:gd name="T42" fmla="*/ 2061 w 2230"/>
                  <a:gd name="T43" fmla="*/ 977 h 1430"/>
                  <a:gd name="T44" fmla="*/ 2001 w 2230"/>
                  <a:gd name="T45" fmla="*/ 818 h 1430"/>
                  <a:gd name="T46" fmla="*/ 1922 w 2230"/>
                  <a:gd name="T47" fmla="*/ 669 h 1430"/>
                  <a:gd name="T48" fmla="*/ 1822 w 2230"/>
                  <a:gd name="T49" fmla="*/ 528 h 1430"/>
                  <a:gd name="T50" fmla="*/ 1701 w 2230"/>
                  <a:gd name="T51" fmla="*/ 397 h 1430"/>
                  <a:gd name="T52" fmla="*/ 1564 w 2230"/>
                  <a:gd name="T53" fmla="*/ 283 h 1430"/>
                  <a:gd name="T54" fmla="*/ 1412 w 2230"/>
                  <a:gd name="T55" fmla="*/ 189 h 1430"/>
                  <a:gd name="T56" fmla="*/ 1248 w 2230"/>
                  <a:gd name="T57" fmla="*/ 114 h 1430"/>
                  <a:gd name="T58" fmla="*/ 1144 w 2230"/>
                  <a:gd name="T59" fmla="*/ 164 h 1430"/>
                  <a:gd name="T60" fmla="*/ 1032 w 2230"/>
                  <a:gd name="T61" fmla="*/ 202 h 1430"/>
                  <a:gd name="T62" fmla="*/ 906 w 2230"/>
                  <a:gd name="T63" fmla="*/ 229 h 1430"/>
                  <a:gd name="T64" fmla="*/ 774 w 2230"/>
                  <a:gd name="T65" fmla="*/ 238 h 1430"/>
                  <a:gd name="T66" fmla="*/ 643 w 2230"/>
                  <a:gd name="T67" fmla="*/ 229 h 1430"/>
                  <a:gd name="T68" fmla="*/ 517 w 2230"/>
                  <a:gd name="T69" fmla="*/ 202 h 1430"/>
                  <a:gd name="T70" fmla="*/ 405 w 2230"/>
                  <a:gd name="T71" fmla="*/ 164 h 1430"/>
                  <a:gd name="T72" fmla="*/ 301 w 2230"/>
                  <a:gd name="T73" fmla="*/ 114 h 1430"/>
                  <a:gd name="T74" fmla="*/ 200 w 2230"/>
                  <a:gd name="T75" fmla="*/ 156 h 1430"/>
                  <a:gd name="T76" fmla="*/ 81 w 2230"/>
                  <a:gd name="T77" fmla="*/ 220 h 1430"/>
                  <a:gd name="T78" fmla="*/ 55 w 2230"/>
                  <a:gd name="T79" fmla="*/ 228 h 1430"/>
                  <a:gd name="T80" fmla="*/ 27 w 2230"/>
                  <a:gd name="T81" fmla="*/ 220 h 1430"/>
                  <a:gd name="T82" fmla="*/ 7 w 2230"/>
                  <a:gd name="T83" fmla="*/ 201 h 1430"/>
                  <a:gd name="T84" fmla="*/ 0 w 2230"/>
                  <a:gd name="T85" fmla="*/ 174 h 1430"/>
                  <a:gd name="T86" fmla="*/ 6 w 2230"/>
                  <a:gd name="T87" fmla="*/ 147 h 1430"/>
                  <a:gd name="T88" fmla="*/ 26 w 2230"/>
                  <a:gd name="T89" fmla="*/ 127 h 1430"/>
                  <a:gd name="T90" fmla="*/ 154 w 2230"/>
                  <a:gd name="T91" fmla="*/ 58 h 1430"/>
                  <a:gd name="T92" fmla="*/ 285 w 2230"/>
                  <a:gd name="T93" fmla="*/ 4 h 1430"/>
                  <a:gd name="T94" fmla="*/ 315 w 2230"/>
                  <a:gd name="T95" fmla="*/ 0 h 1430"/>
                  <a:gd name="T96" fmla="*/ 335 w 2230"/>
                  <a:gd name="T97" fmla="*/ 8 h 1430"/>
                  <a:gd name="T98" fmla="*/ 437 w 2230"/>
                  <a:gd name="T99" fmla="*/ 60 h 1430"/>
                  <a:gd name="T100" fmla="*/ 545 w 2230"/>
                  <a:gd name="T101" fmla="*/ 98 h 1430"/>
                  <a:gd name="T102" fmla="*/ 657 w 2230"/>
                  <a:gd name="T103" fmla="*/ 121 h 1430"/>
                  <a:gd name="T104" fmla="*/ 774 w 2230"/>
                  <a:gd name="T105" fmla="*/ 130 h 1430"/>
                  <a:gd name="T106" fmla="*/ 892 w 2230"/>
                  <a:gd name="T107" fmla="*/ 121 h 1430"/>
                  <a:gd name="T108" fmla="*/ 1004 w 2230"/>
                  <a:gd name="T109" fmla="*/ 98 h 1430"/>
                  <a:gd name="T110" fmla="*/ 1113 w 2230"/>
                  <a:gd name="T111" fmla="*/ 60 h 1430"/>
                  <a:gd name="T112" fmla="*/ 1215 w 2230"/>
                  <a:gd name="T113" fmla="*/ 7 h 1430"/>
                  <a:gd name="T114" fmla="*/ 1233 w 2230"/>
                  <a:gd name="T115" fmla="*/ 1 h 1430"/>
                  <a:gd name="T116" fmla="*/ 1236 w 2230"/>
                  <a:gd name="T117" fmla="*/ 0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30" h="1430">
                    <a:moveTo>
                      <a:pt x="1249" y="0"/>
                    </a:moveTo>
                    <a:lnTo>
                      <a:pt x="1262" y="3"/>
                    </a:lnTo>
                    <a:lnTo>
                      <a:pt x="1346" y="36"/>
                    </a:lnTo>
                    <a:lnTo>
                      <a:pt x="1428" y="74"/>
                    </a:lnTo>
                    <a:lnTo>
                      <a:pt x="1507" y="117"/>
                    </a:lnTo>
                    <a:lnTo>
                      <a:pt x="1583" y="164"/>
                    </a:lnTo>
                    <a:lnTo>
                      <a:pt x="1656" y="217"/>
                    </a:lnTo>
                    <a:lnTo>
                      <a:pt x="1725" y="273"/>
                    </a:lnTo>
                    <a:lnTo>
                      <a:pt x="1790" y="333"/>
                    </a:lnTo>
                    <a:lnTo>
                      <a:pt x="1853" y="397"/>
                    </a:lnTo>
                    <a:lnTo>
                      <a:pt x="1911" y="466"/>
                    </a:lnTo>
                    <a:lnTo>
                      <a:pt x="1964" y="536"/>
                    </a:lnTo>
                    <a:lnTo>
                      <a:pt x="2013" y="609"/>
                    </a:lnTo>
                    <a:lnTo>
                      <a:pt x="2056" y="685"/>
                    </a:lnTo>
                    <a:lnTo>
                      <a:pt x="2095" y="763"/>
                    </a:lnTo>
                    <a:lnTo>
                      <a:pt x="2130" y="844"/>
                    </a:lnTo>
                    <a:lnTo>
                      <a:pt x="2159" y="927"/>
                    </a:lnTo>
                    <a:lnTo>
                      <a:pt x="2184" y="1013"/>
                    </a:lnTo>
                    <a:lnTo>
                      <a:pt x="2203" y="1100"/>
                    </a:lnTo>
                    <a:lnTo>
                      <a:pt x="2218" y="1190"/>
                    </a:lnTo>
                    <a:lnTo>
                      <a:pt x="2227" y="1280"/>
                    </a:lnTo>
                    <a:lnTo>
                      <a:pt x="2230" y="1373"/>
                    </a:lnTo>
                    <a:lnTo>
                      <a:pt x="2230" y="1375"/>
                    </a:lnTo>
                    <a:lnTo>
                      <a:pt x="2227" y="1392"/>
                    </a:lnTo>
                    <a:lnTo>
                      <a:pt x="2219" y="1408"/>
                    </a:lnTo>
                    <a:lnTo>
                      <a:pt x="2208" y="1419"/>
                    </a:lnTo>
                    <a:lnTo>
                      <a:pt x="2193" y="1427"/>
                    </a:lnTo>
                    <a:lnTo>
                      <a:pt x="2176" y="1430"/>
                    </a:lnTo>
                    <a:lnTo>
                      <a:pt x="1952" y="1430"/>
                    </a:lnTo>
                    <a:lnTo>
                      <a:pt x="1935" y="1427"/>
                    </a:lnTo>
                    <a:lnTo>
                      <a:pt x="1920" y="1419"/>
                    </a:lnTo>
                    <a:lnTo>
                      <a:pt x="1907" y="1407"/>
                    </a:lnTo>
                    <a:lnTo>
                      <a:pt x="1900" y="1392"/>
                    </a:lnTo>
                    <a:lnTo>
                      <a:pt x="1897" y="1375"/>
                    </a:lnTo>
                    <a:lnTo>
                      <a:pt x="1900" y="1358"/>
                    </a:lnTo>
                    <a:lnTo>
                      <a:pt x="1907" y="1344"/>
                    </a:lnTo>
                    <a:lnTo>
                      <a:pt x="1919" y="1331"/>
                    </a:lnTo>
                    <a:lnTo>
                      <a:pt x="1935" y="1324"/>
                    </a:lnTo>
                    <a:lnTo>
                      <a:pt x="1952" y="1321"/>
                    </a:lnTo>
                    <a:lnTo>
                      <a:pt x="2120" y="1321"/>
                    </a:lnTo>
                    <a:lnTo>
                      <a:pt x="2114" y="1232"/>
                    </a:lnTo>
                    <a:lnTo>
                      <a:pt x="2102" y="1145"/>
                    </a:lnTo>
                    <a:lnTo>
                      <a:pt x="2084" y="1060"/>
                    </a:lnTo>
                    <a:lnTo>
                      <a:pt x="2061" y="977"/>
                    </a:lnTo>
                    <a:lnTo>
                      <a:pt x="2034" y="897"/>
                    </a:lnTo>
                    <a:lnTo>
                      <a:pt x="2001" y="818"/>
                    </a:lnTo>
                    <a:lnTo>
                      <a:pt x="1963" y="742"/>
                    </a:lnTo>
                    <a:lnTo>
                      <a:pt x="1922" y="669"/>
                    </a:lnTo>
                    <a:lnTo>
                      <a:pt x="1876" y="599"/>
                    </a:lnTo>
                    <a:lnTo>
                      <a:pt x="1822" y="528"/>
                    </a:lnTo>
                    <a:lnTo>
                      <a:pt x="1763" y="460"/>
                    </a:lnTo>
                    <a:lnTo>
                      <a:pt x="1701" y="397"/>
                    </a:lnTo>
                    <a:lnTo>
                      <a:pt x="1635" y="338"/>
                    </a:lnTo>
                    <a:lnTo>
                      <a:pt x="1564" y="283"/>
                    </a:lnTo>
                    <a:lnTo>
                      <a:pt x="1490" y="233"/>
                    </a:lnTo>
                    <a:lnTo>
                      <a:pt x="1412" y="189"/>
                    </a:lnTo>
                    <a:lnTo>
                      <a:pt x="1331" y="149"/>
                    </a:lnTo>
                    <a:lnTo>
                      <a:pt x="1248" y="114"/>
                    </a:lnTo>
                    <a:lnTo>
                      <a:pt x="1196" y="141"/>
                    </a:lnTo>
                    <a:lnTo>
                      <a:pt x="1144" y="164"/>
                    </a:lnTo>
                    <a:lnTo>
                      <a:pt x="1089" y="185"/>
                    </a:lnTo>
                    <a:lnTo>
                      <a:pt x="1032" y="202"/>
                    </a:lnTo>
                    <a:lnTo>
                      <a:pt x="970" y="218"/>
                    </a:lnTo>
                    <a:lnTo>
                      <a:pt x="906" y="229"/>
                    </a:lnTo>
                    <a:lnTo>
                      <a:pt x="840" y="236"/>
                    </a:lnTo>
                    <a:lnTo>
                      <a:pt x="774" y="238"/>
                    </a:lnTo>
                    <a:lnTo>
                      <a:pt x="709" y="236"/>
                    </a:lnTo>
                    <a:lnTo>
                      <a:pt x="643" y="229"/>
                    </a:lnTo>
                    <a:lnTo>
                      <a:pt x="579" y="218"/>
                    </a:lnTo>
                    <a:lnTo>
                      <a:pt x="517" y="202"/>
                    </a:lnTo>
                    <a:lnTo>
                      <a:pt x="460" y="185"/>
                    </a:lnTo>
                    <a:lnTo>
                      <a:pt x="405" y="164"/>
                    </a:lnTo>
                    <a:lnTo>
                      <a:pt x="353" y="140"/>
                    </a:lnTo>
                    <a:lnTo>
                      <a:pt x="301" y="114"/>
                    </a:lnTo>
                    <a:lnTo>
                      <a:pt x="251" y="134"/>
                    </a:lnTo>
                    <a:lnTo>
                      <a:pt x="200" y="156"/>
                    </a:lnTo>
                    <a:lnTo>
                      <a:pt x="140" y="186"/>
                    </a:lnTo>
                    <a:lnTo>
                      <a:pt x="81" y="220"/>
                    </a:lnTo>
                    <a:lnTo>
                      <a:pt x="68" y="225"/>
                    </a:lnTo>
                    <a:lnTo>
                      <a:pt x="55" y="228"/>
                    </a:lnTo>
                    <a:lnTo>
                      <a:pt x="41" y="225"/>
                    </a:lnTo>
                    <a:lnTo>
                      <a:pt x="27" y="220"/>
                    </a:lnTo>
                    <a:lnTo>
                      <a:pt x="17" y="213"/>
                    </a:lnTo>
                    <a:lnTo>
                      <a:pt x="7" y="201"/>
                    </a:lnTo>
                    <a:lnTo>
                      <a:pt x="2" y="188"/>
                    </a:lnTo>
                    <a:lnTo>
                      <a:pt x="0" y="174"/>
                    </a:lnTo>
                    <a:lnTo>
                      <a:pt x="1" y="160"/>
                    </a:lnTo>
                    <a:lnTo>
                      <a:pt x="6" y="147"/>
                    </a:lnTo>
                    <a:lnTo>
                      <a:pt x="15" y="136"/>
                    </a:lnTo>
                    <a:lnTo>
                      <a:pt x="26" y="127"/>
                    </a:lnTo>
                    <a:lnTo>
                      <a:pt x="89" y="91"/>
                    </a:lnTo>
                    <a:lnTo>
                      <a:pt x="154" y="58"/>
                    </a:lnTo>
                    <a:lnTo>
                      <a:pt x="219" y="29"/>
                    </a:lnTo>
                    <a:lnTo>
                      <a:pt x="285" y="4"/>
                    </a:lnTo>
                    <a:lnTo>
                      <a:pt x="299" y="0"/>
                    </a:lnTo>
                    <a:lnTo>
                      <a:pt x="315" y="0"/>
                    </a:lnTo>
                    <a:lnTo>
                      <a:pt x="330" y="5"/>
                    </a:lnTo>
                    <a:lnTo>
                      <a:pt x="335" y="8"/>
                    </a:lnTo>
                    <a:lnTo>
                      <a:pt x="384" y="36"/>
                    </a:lnTo>
                    <a:lnTo>
                      <a:pt x="437" y="60"/>
                    </a:lnTo>
                    <a:lnTo>
                      <a:pt x="491" y="81"/>
                    </a:lnTo>
                    <a:lnTo>
                      <a:pt x="545" y="98"/>
                    </a:lnTo>
                    <a:lnTo>
                      <a:pt x="600" y="112"/>
                    </a:lnTo>
                    <a:lnTo>
                      <a:pt x="657" y="121"/>
                    </a:lnTo>
                    <a:lnTo>
                      <a:pt x="715" y="127"/>
                    </a:lnTo>
                    <a:lnTo>
                      <a:pt x="774" y="130"/>
                    </a:lnTo>
                    <a:lnTo>
                      <a:pt x="834" y="127"/>
                    </a:lnTo>
                    <a:lnTo>
                      <a:pt x="892" y="121"/>
                    </a:lnTo>
                    <a:lnTo>
                      <a:pt x="949" y="112"/>
                    </a:lnTo>
                    <a:lnTo>
                      <a:pt x="1004" y="98"/>
                    </a:lnTo>
                    <a:lnTo>
                      <a:pt x="1059" y="81"/>
                    </a:lnTo>
                    <a:lnTo>
                      <a:pt x="1113" y="60"/>
                    </a:lnTo>
                    <a:lnTo>
                      <a:pt x="1166" y="36"/>
                    </a:lnTo>
                    <a:lnTo>
                      <a:pt x="1215" y="7"/>
                    </a:lnTo>
                    <a:lnTo>
                      <a:pt x="1224" y="3"/>
                    </a:lnTo>
                    <a:lnTo>
                      <a:pt x="1233" y="1"/>
                    </a:lnTo>
                    <a:lnTo>
                      <a:pt x="1235" y="0"/>
                    </a:lnTo>
                    <a:lnTo>
                      <a:pt x="1236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56"/>
              <p:cNvSpPr>
                <a:spLocks noEditPoints="1"/>
              </p:cNvSpPr>
              <p:nvPr/>
            </p:nvSpPr>
            <p:spPr bwMode="auto">
              <a:xfrm>
                <a:off x="4575175" y="2662238"/>
                <a:ext cx="600075" cy="598488"/>
              </a:xfrm>
              <a:custGeom>
                <a:avLst/>
                <a:gdLst>
                  <a:gd name="T0" fmla="*/ 405 w 1509"/>
                  <a:gd name="T1" fmla="*/ 533 h 1510"/>
                  <a:gd name="T2" fmla="*/ 199 w 1509"/>
                  <a:gd name="T3" fmla="*/ 620 h 1510"/>
                  <a:gd name="T4" fmla="*/ 108 w 1509"/>
                  <a:gd name="T5" fmla="*/ 756 h 1510"/>
                  <a:gd name="T6" fmla="*/ 186 w 1509"/>
                  <a:gd name="T7" fmla="*/ 1063 h 1510"/>
                  <a:gd name="T8" fmla="*/ 393 w 1509"/>
                  <a:gd name="T9" fmla="*/ 1291 h 1510"/>
                  <a:gd name="T10" fmla="*/ 689 w 1509"/>
                  <a:gd name="T11" fmla="*/ 1399 h 1510"/>
                  <a:gd name="T12" fmla="*/ 1006 w 1509"/>
                  <a:gd name="T13" fmla="*/ 1351 h 1510"/>
                  <a:gd name="T14" fmla="*/ 1253 w 1509"/>
                  <a:gd name="T15" fmla="*/ 1167 h 1510"/>
                  <a:gd name="T16" fmla="*/ 1388 w 1509"/>
                  <a:gd name="T17" fmla="*/ 885 h 1510"/>
                  <a:gd name="T18" fmla="*/ 1387 w 1509"/>
                  <a:gd name="T19" fmla="*/ 623 h 1510"/>
                  <a:gd name="T20" fmla="*/ 678 w 1509"/>
                  <a:gd name="T21" fmla="*/ 582 h 1510"/>
                  <a:gd name="T22" fmla="*/ 523 w 1509"/>
                  <a:gd name="T23" fmla="*/ 449 h 1510"/>
                  <a:gd name="T24" fmla="*/ 422 w 1509"/>
                  <a:gd name="T25" fmla="*/ 201 h 1510"/>
                  <a:gd name="T26" fmla="*/ 362 w 1509"/>
                  <a:gd name="T27" fmla="*/ 241 h 1510"/>
                  <a:gd name="T28" fmla="*/ 311 w 1509"/>
                  <a:gd name="T29" fmla="*/ 286 h 1510"/>
                  <a:gd name="T30" fmla="*/ 220 w 1509"/>
                  <a:gd name="T31" fmla="*/ 392 h 1510"/>
                  <a:gd name="T32" fmla="*/ 185 w 1509"/>
                  <a:gd name="T33" fmla="*/ 449 h 1510"/>
                  <a:gd name="T34" fmla="*/ 155 w 1509"/>
                  <a:gd name="T35" fmla="*/ 514 h 1510"/>
                  <a:gd name="T36" fmla="*/ 334 w 1509"/>
                  <a:gd name="T37" fmla="*/ 452 h 1510"/>
                  <a:gd name="T38" fmla="*/ 439 w 1509"/>
                  <a:gd name="T39" fmla="*/ 295 h 1510"/>
                  <a:gd name="T40" fmla="*/ 705 w 1509"/>
                  <a:gd name="T41" fmla="*/ 111 h 1510"/>
                  <a:gd name="T42" fmla="*/ 561 w 1509"/>
                  <a:gd name="T43" fmla="*/ 256 h 1510"/>
                  <a:gd name="T44" fmla="*/ 647 w 1509"/>
                  <a:gd name="T45" fmla="*/ 427 h 1510"/>
                  <a:gd name="T46" fmla="*/ 816 w 1509"/>
                  <a:gd name="T47" fmla="*/ 511 h 1510"/>
                  <a:gd name="T48" fmla="*/ 1279 w 1509"/>
                  <a:gd name="T49" fmla="*/ 377 h 1510"/>
                  <a:gd name="T50" fmla="*/ 1075 w 1509"/>
                  <a:gd name="T51" fmla="*/ 194 h 1510"/>
                  <a:gd name="T52" fmla="*/ 850 w 1509"/>
                  <a:gd name="T53" fmla="*/ 116 h 1510"/>
                  <a:gd name="T54" fmla="*/ 755 w 1509"/>
                  <a:gd name="T55" fmla="*/ 110 h 1510"/>
                  <a:gd name="T56" fmla="*/ 839 w 1509"/>
                  <a:gd name="T57" fmla="*/ 5 h 1510"/>
                  <a:gd name="T58" fmla="*/ 933 w 1509"/>
                  <a:gd name="T59" fmla="*/ 22 h 1510"/>
                  <a:gd name="T60" fmla="*/ 1025 w 1509"/>
                  <a:gd name="T61" fmla="*/ 51 h 1510"/>
                  <a:gd name="T62" fmla="*/ 1244 w 1509"/>
                  <a:gd name="T63" fmla="*/ 180 h 1510"/>
                  <a:gd name="T64" fmla="*/ 1437 w 1509"/>
                  <a:gd name="T65" fmla="*/ 432 h 1510"/>
                  <a:gd name="T66" fmla="*/ 1509 w 1509"/>
                  <a:gd name="T67" fmla="*/ 756 h 1510"/>
                  <a:gd name="T68" fmla="*/ 1437 w 1509"/>
                  <a:gd name="T69" fmla="*/ 1079 h 1510"/>
                  <a:gd name="T70" fmla="*/ 1241 w 1509"/>
                  <a:gd name="T71" fmla="*/ 1333 h 1510"/>
                  <a:gd name="T72" fmla="*/ 955 w 1509"/>
                  <a:gd name="T73" fmla="*/ 1484 h 1510"/>
                  <a:gd name="T74" fmla="*/ 619 w 1509"/>
                  <a:gd name="T75" fmla="*/ 1499 h 1510"/>
                  <a:gd name="T76" fmla="*/ 319 w 1509"/>
                  <a:gd name="T77" fmla="*/ 1372 h 1510"/>
                  <a:gd name="T78" fmla="*/ 103 w 1509"/>
                  <a:gd name="T79" fmla="*/ 1136 h 1510"/>
                  <a:gd name="T80" fmla="*/ 3 w 1509"/>
                  <a:gd name="T81" fmla="*/ 824 h 1510"/>
                  <a:gd name="T82" fmla="*/ 27 w 1509"/>
                  <a:gd name="T83" fmla="*/ 556 h 1510"/>
                  <a:gd name="T84" fmla="*/ 48 w 1509"/>
                  <a:gd name="T85" fmla="*/ 490 h 1510"/>
                  <a:gd name="T86" fmla="*/ 88 w 1509"/>
                  <a:gd name="T87" fmla="*/ 401 h 1510"/>
                  <a:gd name="T88" fmla="*/ 137 w 1509"/>
                  <a:gd name="T89" fmla="*/ 323 h 1510"/>
                  <a:gd name="T90" fmla="*/ 243 w 1509"/>
                  <a:gd name="T91" fmla="*/ 200 h 1510"/>
                  <a:gd name="T92" fmla="*/ 306 w 1509"/>
                  <a:gd name="T93" fmla="*/ 148 h 1510"/>
                  <a:gd name="T94" fmla="*/ 387 w 1509"/>
                  <a:gd name="T95" fmla="*/ 96 h 1510"/>
                  <a:gd name="T96" fmla="*/ 470 w 1509"/>
                  <a:gd name="T97" fmla="*/ 56 h 1510"/>
                  <a:gd name="T98" fmla="*/ 584 w 1509"/>
                  <a:gd name="T99" fmla="*/ 20 h 1510"/>
                  <a:gd name="T100" fmla="*/ 654 w 1509"/>
                  <a:gd name="T101" fmla="*/ 8 h 1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09" h="1510">
                    <a:moveTo>
                      <a:pt x="504" y="419"/>
                    </a:moveTo>
                    <a:lnTo>
                      <a:pt x="484" y="449"/>
                    </a:lnTo>
                    <a:lnTo>
                      <a:pt x="463" y="478"/>
                    </a:lnTo>
                    <a:lnTo>
                      <a:pt x="439" y="504"/>
                    </a:lnTo>
                    <a:lnTo>
                      <a:pt x="405" y="533"/>
                    </a:lnTo>
                    <a:lnTo>
                      <a:pt x="370" y="560"/>
                    </a:lnTo>
                    <a:lnTo>
                      <a:pt x="331" y="582"/>
                    </a:lnTo>
                    <a:lnTo>
                      <a:pt x="288" y="599"/>
                    </a:lnTo>
                    <a:lnTo>
                      <a:pt x="244" y="612"/>
                    </a:lnTo>
                    <a:lnTo>
                      <a:pt x="199" y="620"/>
                    </a:lnTo>
                    <a:lnTo>
                      <a:pt x="152" y="623"/>
                    </a:lnTo>
                    <a:lnTo>
                      <a:pt x="122" y="623"/>
                    </a:lnTo>
                    <a:lnTo>
                      <a:pt x="115" y="666"/>
                    </a:lnTo>
                    <a:lnTo>
                      <a:pt x="109" y="710"/>
                    </a:lnTo>
                    <a:lnTo>
                      <a:pt x="108" y="756"/>
                    </a:lnTo>
                    <a:lnTo>
                      <a:pt x="111" y="822"/>
                    </a:lnTo>
                    <a:lnTo>
                      <a:pt x="121" y="885"/>
                    </a:lnTo>
                    <a:lnTo>
                      <a:pt x="137" y="948"/>
                    </a:lnTo>
                    <a:lnTo>
                      <a:pt x="159" y="1007"/>
                    </a:lnTo>
                    <a:lnTo>
                      <a:pt x="186" y="1063"/>
                    </a:lnTo>
                    <a:lnTo>
                      <a:pt x="219" y="1117"/>
                    </a:lnTo>
                    <a:lnTo>
                      <a:pt x="256" y="1167"/>
                    </a:lnTo>
                    <a:lnTo>
                      <a:pt x="298" y="1212"/>
                    </a:lnTo>
                    <a:lnTo>
                      <a:pt x="343" y="1254"/>
                    </a:lnTo>
                    <a:lnTo>
                      <a:pt x="393" y="1291"/>
                    </a:lnTo>
                    <a:lnTo>
                      <a:pt x="446" y="1324"/>
                    </a:lnTo>
                    <a:lnTo>
                      <a:pt x="503" y="1351"/>
                    </a:lnTo>
                    <a:lnTo>
                      <a:pt x="562" y="1373"/>
                    </a:lnTo>
                    <a:lnTo>
                      <a:pt x="624" y="1389"/>
                    </a:lnTo>
                    <a:lnTo>
                      <a:pt x="689" y="1399"/>
                    </a:lnTo>
                    <a:lnTo>
                      <a:pt x="754" y="1402"/>
                    </a:lnTo>
                    <a:lnTo>
                      <a:pt x="820" y="1399"/>
                    </a:lnTo>
                    <a:lnTo>
                      <a:pt x="885" y="1389"/>
                    </a:lnTo>
                    <a:lnTo>
                      <a:pt x="947" y="1373"/>
                    </a:lnTo>
                    <a:lnTo>
                      <a:pt x="1006" y="1351"/>
                    </a:lnTo>
                    <a:lnTo>
                      <a:pt x="1063" y="1324"/>
                    </a:lnTo>
                    <a:lnTo>
                      <a:pt x="1116" y="1291"/>
                    </a:lnTo>
                    <a:lnTo>
                      <a:pt x="1166" y="1254"/>
                    </a:lnTo>
                    <a:lnTo>
                      <a:pt x="1212" y="1212"/>
                    </a:lnTo>
                    <a:lnTo>
                      <a:pt x="1253" y="1167"/>
                    </a:lnTo>
                    <a:lnTo>
                      <a:pt x="1290" y="1117"/>
                    </a:lnTo>
                    <a:lnTo>
                      <a:pt x="1323" y="1063"/>
                    </a:lnTo>
                    <a:lnTo>
                      <a:pt x="1350" y="1007"/>
                    </a:lnTo>
                    <a:lnTo>
                      <a:pt x="1372" y="948"/>
                    </a:lnTo>
                    <a:lnTo>
                      <a:pt x="1388" y="885"/>
                    </a:lnTo>
                    <a:lnTo>
                      <a:pt x="1398" y="822"/>
                    </a:lnTo>
                    <a:lnTo>
                      <a:pt x="1401" y="756"/>
                    </a:lnTo>
                    <a:lnTo>
                      <a:pt x="1400" y="710"/>
                    </a:lnTo>
                    <a:lnTo>
                      <a:pt x="1394" y="666"/>
                    </a:lnTo>
                    <a:lnTo>
                      <a:pt x="1387" y="623"/>
                    </a:lnTo>
                    <a:lnTo>
                      <a:pt x="856" y="623"/>
                    </a:lnTo>
                    <a:lnTo>
                      <a:pt x="809" y="620"/>
                    </a:lnTo>
                    <a:lnTo>
                      <a:pt x="764" y="612"/>
                    </a:lnTo>
                    <a:lnTo>
                      <a:pt x="720" y="599"/>
                    </a:lnTo>
                    <a:lnTo>
                      <a:pt x="678" y="582"/>
                    </a:lnTo>
                    <a:lnTo>
                      <a:pt x="639" y="560"/>
                    </a:lnTo>
                    <a:lnTo>
                      <a:pt x="602" y="533"/>
                    </a:lnTo>
                    <a:lnTo>
                      <a:pt x="570" y="504"/>
                    </a:lnTo>
                    <a:lnTo>
                      <a:pt x="545" y="478"/>
                    </a:lnTo>
                    <a:lnTo>
                      <a:pt x="523" y="449"/>
                    </a:lnTo>
                    <a:lnTo>
                      <a:pt x="504" y="419"/>
                    </a:lnTo>
                    <a:close/>
                    <a:moveTo>
                      <a:pt x="450" y="186"/>
                    </a:moveTo>
                    <a:lnTo>
                      <a:pt x="449" y="187"/>
                    </a:lnTo>
                    <a:lnTo>
                      <a:pt x="440" y="191"/>
                    </a:lnTo>
                    <a:lnTo>
                      <a:pt x="422" y="201"/>
                    </a:lnTo>
                    <a:lnTo>
                      <a:pt x="414" y="207"/>
                    </a:lnTo>
                    <a:lnTo>
                      <a:pt x="397" y="217"/>
                    </a:lnTo>
                    <a:lnTo>
                      <a:pt x="387" y="224"/>
                    </a:lnTo>
                    <a:lnTo>
                      <a:pt x="373" y="234"/>
                    </a:lnTo>
                    <a:lnTo>
                      <a:pt x="362" y="241"/>
                    </a:lnTo>
                    <a:lnTo>
                      <a:pt x="351" y="251"/>
                    </a:lnTo>
                    <a:lnTo>
                      <a:pt x="339" y="262"/>
                    </a:lnTo>
                    <a:lnTo>
                      <a:pt x="330" y="269"/>
                    </a:lnTo>
                    <a:lnTo>
                      <a:pt x="316" y="280"/>
                    </a:lnTo>
                    <a:lnTo>
                      <a:pt x="311" y="286"/>
                    </a:lnTo>
                    <a:lnTo>
                      <a:pt x="276" y="322"/>
                    </a:lnTo>
                    <a:lnTo>
                      <a:pt x="248" y="354"/>
                    </a:lnTo>
                    <a:lnTo>
                      <a:pt x="238" y="367"/>
                    </a:lnTo>
                    <a:lnTo>
                      <a:pt x="233" y="374"/>
                    </a:lnTo>
                    <a:lnTo>
                      <a:pt x="220" y="392"/>
                    </a:lnTo>
                    <a:lnTo>
                      <a:pt x="216" y="397"/>
                    </a:lnTo>
                    <a:lnTo>
                      <a:pt x="203" y="419"/>
                    </a:lnTo>
                    <a:lnTo>
                      <a:pt x="200" y="423"/>
                    </a:lnTo>
                    <a:lnTo>
                      <a:pt x="187" y="446"/>
                    </a:lnTo>
                    <a:lnTo>
                      <a:pt x="185" y="449"/>
                    </a:lnTo>
                    <a:lnTo>
                      <a:pt x="173" y="473"/>
                    </a:lnTo>
                    <a:lnTo>
                      <a:pt x="172" y="477"/>
                    </a:lnTo>
                    <a:lnTo>
                      <a:pt x="160" y="502"/>
                    </a:lnTo>
                    <a:lnTo>
                      <a:pt x="159" y="505"/>
                    </a:lnTo>
                    <a:lnTo>
                      <a:pt x="155" y="514"/>
                    </a:lnTo>
                    <a:lnTo>
                      <a:pt x="195" y="511"/>
                    </a:lnTo>
                    <a:lnTo>
                      <a:pt x="233" y="503"/>
                    </a:lnTo>
                    <a:lnTo>
                      <a:pt x="268" y="490"/>
                    </a:lnTo>
                    <a:lnTo>
                      <a:pt x="303" y="473"/>
                    </a:lnTo>
                    <a:lnTo>
                      <a:pt x="334" y="452"/>
                    </a:lnTo>
                    <a:lnTo>
                      <a:pt x="362" y="427"/>
                    </a:lnTo>
                    <a:lnTo>
                      <a:pt x="387" y="399"/>
                    </a:lnTo>
                    <a:lnTo>
                      <a:pt x="409" y="366"/>
                    </a:lnTo>
                    <a:lnTo>
                      <a:pt x="426" y="332"/>
                    </a:lnTo>
                    <a:lnTo>
                      <a:pt x="439" y="295"/>
                    </a:lnTo>
                    <a:lnTo>
                      <a:pt x="448" y="256"/>
                    </a:lnTo>
                    <a:lnTo>
                      <a:pt x="450" y="216"/>
                    </a:lnTo>
                    <a:lnTo>
                      <a:pt x="450" y="186"/>
                    </a:lnTo>
                    <a:close/>
                    <a:moveTo>
                      <a:pt x="755" y="110"/>
                    </a:moveTo>
                    <a:lnTo>
                      <a:pt x="705" y="111"/>
                    </a:lnTo>
                    <a:lnTo>
                      <a:pt x="654" y="117"/>
                    </a:lnTo>
                    <a:lnTo>
                      <a:pt x="606" y="127"/>
                    </a:lnTo>
                    <a:lnTo>
                      <a:pt x="558" y="139"/>
                    </a:lnTo>
                    <a:lnTo>
                      <a:pt x="558" y="216"/>
                    </a:lnTo>
                    <a:lnTo>
                      <a:pt x="561" y="256"/>
                    </a:lnTo>
                    <a:lnTo>
                      <a:pt x="570" y="295"/>
                    </a:lnTo>
                    <a:lnTo>
                      <a:pt x="582" y="332"/>
                    </a:lnTo>
                    <a:lnTo>
                      <a:pt x="599" y="366"/>
                    </a:lnTo>
                    <a:lnTo>
                      <a:pt x="621" y="399"/>
                    </a:lnTo>
                    <a:lnTo>
                      <a:pt x="647" y="427"/>
                    </a:lnTo>
                    <a:lnTo>
                      <a:pt x="675" y="452"/>
                    </a:lnTo>
                    <a:lnTo>
                      <a:pt x="707" y="473"/>
                    </a:lnTo>
                    <a:lnTo>
                      <a:pt x="741" y="491"/>
                    </a:lnTo>
                    <a:lnTo>
                      <a:pt x="778" y="504"/>
                    </a:lnTo>
                    <a:lnTo>
                      <a:pt x="816" y="511"/>
                    </a:lnTo>
                    <a:lnTo>
                      <a:pt x="857" y="514"/>
                    </a:lnTo>
                    <a:lnTo>
                      <a:pt x="1354" y="514"/>
                    </a:lnTo>
                    <a:lnTo>
                      <a:pt x="1332" y="467"/>
                    </a:lnTo>
                    <a:lnTo>
                      <a:pt x="1307" y="421"/>
                    </a:lnTo>
                    <a:lnTo>
                      <a:pt x="1279" y="377"/>
                    </a:lnTo>
                    <a:lnTo>
                      <a:pt x="1247" y="336"/>
                    </a:lnTo>
                    <a:lnTo>
                      <a:pt x="1212" y="298"/>
                    </a:lnTo>
                    <a:lnTo>
                      <a:pt x="1169" y="259"/>
                    </a:lnTo>
                    <a:lnTo>
                      <a:pt x="1124" y="225"/>
                    </a:lnTo>
                    <a:lnTo>
                      <a:pt x="1075" y="194"/>
                    </a:lnTo>
                    <a:lnTo>
                      <a:pt x="1024" y="168"/>
                    </a:lnTo>
                    <a:lnTo>
                      <a:pt x="970" y="146"/>
                    </a:lnTo>
                    <a:lnTo>
                      <a:pt x="913" y="129"/>
                    </a:lnTo>
                    <a:lnTo>
                      <a:pt x="855" y="117"/>
                    </a:lnTo>
                    <a:lnTo>
                      <a:pt x="850" y="116"/>
                    </a:lnTo>
                    <a:lnTo>
                      <a:pt x="826" y="113"/>
                    </a:lnTo>
                    <a:lnTo>
                      <a:pt x="817" y="112"/>
                    </a:lnTo>
                    <a:lnTo>
                      <a:pt x="794" y="111"/>
                    </a:lnTo>
                    <a:lnTo>
                      <a:pt x="786" y="110"/>
                    </a:lnTo>
                    <a:lnTo>
                      <a:pt x="755" y="110"/>
                    </a:lnTo>
                    <a:close/>
                    <a:moveTo>
                      <a:pt x="755" y="0"/>
                    </a:moveTo>
                    <a:lnTo>
                      <a:pt x="791" y="1"/>
                    </a:lnTo>
                    <a:lnTo>
                      <a:pt x="802" y="2"/>
                    </a:lnTo>
                    <a:lnTo>
                      <a:pt x="826" y="4"/>
                    </a:lnTo>
                    <a:lnTo>
                      <a:pt x="839" y="5"/>
                    </a:lnTo>
                    <a:lnTo>
                      <a:pt x="860" y="9"/>
                    </a:lnTo>
                    <a:lnTo>
                      <a:pt x="875" y="11"/>
                    </a:lnTo>
                    <a:lnTo>
                      <a:pt x="895" y="14"/>
                    </a:lnTo>
                    <a:lnTo>
                      <a:pt x="910" y="17"/>
                    </a:lnTo>
                    <a:lnTo>
                      <a:pt x="933" y="22"/>
                    </a:lnTo>
                    <a:lnTo>
                      <a:pt x="959" y="29"/>
                    </a:lnTo>
                    <a:lnTo>
                      <a:pt x="973" y="33"/>
                    </a:lnTo>
                    <a:lnTo>
                      <a:pt x="993" y="39"/>
                    </a:lnTo>
                    <a:lnTo>
                      <a:pt x="1004" y="42"/>
                    </a:lnTo>
                    <a:lnTo>
                      <a:pt x="1025" y="51"/>
                    </a:lnTo>
                    <a:lnTo>
                      <a:pt x="1032" y="54"/>
                    </a:lnTo>
                    <a:lnTo>
                      <a:pt x="1089" y="79"/>
                    </a:lnTo>
                    <a:lnTo>
                      <a:pt x="1144" y="109"/>
                    </a:lnTo>
                    <a:lnTo>
                      <a:pt x="1195" y="142"/>
                    </a:lnTo>
                    <a:lnTo>
                      <a:pt x="1244" y="180"/>
                    </a:lnTo>
                    <a:lnTo>
                      <a:pt x="1288" y="221"/>
                    </a:lnTo>
                    <a:lnTo>
                      <a:pt x="1332" y="269"/>
                    </a:lnTo>
                    <a:lnTo>
                      <a:pt x="1371" y="321"/>
                    </a:lnTo>
                    <a:lnTo>
                      <a:pt x="1406" y="374"/>
                    </a:lnTo>
                    <a:lnTo>
                      <a:pt x="1437" y="432"/>
                    </a:lnTo>
                    <a:lnTo>
                      <a:pt x="1463" y="492"/>
                    </a:lnTo>
                    <a:lnTo>
                      <a:pt x="1483" y="554"/>
                    </a:lnTo>
                    <a:lnTo>
                      <a:pt x="1498" y="620"/>
                    </a:lnTo>
                    <a:lnTo>
                      <a:pt x="1506" y="687"/>
                    </a:lnTo>
                    <a:lnTo>
                      <a:pt x="1509" y="756"/>
                    </a:lnTo>
                    <a:lnTo>
                      <a:pt x="1506" y="824"/>
                    </a:lnTo>
                    <a:lnTo>
                      <a:pt x="1498" y="892"/>
                    </a:lnTo>
                    <a:lnTo>
                      <a:pt x="1483" y="956"/>
                    </a:lnTo>
                    <a:lnTo>
                      <a:pt x="1463" y="1019"/>
                    </a:lnTo>
                    <a:lnTo>
                      <a:pt x="1437" y="1079"/>
                    </a:lnTo>
                    <a:lnTo>
                      <a:pt x="1406" y="1136"/>
                    </a:lnTo>
                    <a:lnTo>
                      <a:pt x="1371" y="1191"/>
                    </a:lnTo>
                    <a:lnTo>
                      <a:pt x="1332" y="1242"/>
                    </a:lnTo>
                    <a:lnTo>
                      <a:pt x="1288" y="1289"/>
                    </a:lnTo>
                    <a:lnTo>
                      <a:pt x="1241" y="1333"/>
                    </a:lnTo>
                    <a:lnTo>
                      <a:pt x="1190" y="1372"/>
                    </a:lnTo>
                    <a:lnTo>
                      <a:pt x="1135" y="1408"/>
                    </a:lnTo>
                    <a:lnTo>
                      <a:pt x="1078" y="1438"/>
                    </a:lnTo>
                    <a:lnTo>
                      <a:pt x="1018" y="1464"/>
                    </a:lnTo>
                    <a:lnTo>
                      <a:pt x="955" y="1484"/>
                    </a:lnTo>
                    <a:lnTo>
                      <a:pt x="890" y="1499"/>
                    </a:lnTo>
                    <a:lnTo>
                      <a:pt x="824" y="1507"/>
                    </a:lnTo>
                    <a:lnTo>
                      <a:pt x="755" y="1510"/>
                    </a:lnTo>
                    <a:lnTo>
                      <a:pt x="687" y="1507"/>
                    </a:lnTo>
                    <a:lnTo>
                      <a:pt x="619" y="1499"/>
                    </a:lnTo>
                    <a:lnTo>
                      <a:pt x="554" y="1484"/>
                    </a:lnTo>
                    <a:lnTo>
                      <a:pt x="492" y="1464"/>
                    </a:lnTo>
                    <a:lnTo>
                      <a:pt x="432" y="1438"/>
                    </a:lnTo>
                    <a:lnTo>
                      <a:pt x="374" y="1408"/>
                    </a:lnTo>
                    <a:lnTo>
                      <a:pt x="319" y="1372"/>
                    </a:lnTo>
                    <a:lnTo>
                      <a:pt x="268" y="1333"/>
                    </a:lnTo>
                    <a:lnTo>
                      <a:pt x="221" y="1289"/>
                    </a:lnTo>
                    <a:lnTo>
                      <a:pt x="178" y="1242"/>
                    </a:lnTo>
                    <a:lnTo>
                      <a:pt x="138" y="1191"/>
                    </a:lnTo>
                    <a:lnTo>
                      <a:pt x="103" y="1136"/>
                    </a:lnTo>
                    <a:lnTo>
                      <a:pt x="73" y="1079"/>
                    </a:lnTo>
                    <a:lnTo>
                      <a:pt x="47" y="1019"/>
                    </a:lnTo>
                    <a:lnTo>
                      <a:pt x="27" y="956"/>
                    </a:lnTo>
                    <a:lnTo>
                      <a:pt x="12" y="892"/>
                    </a:lnTo>
                    <a:lnTo>
                      <a:pt x="3" y="824"/>
                    </a:lnTo>
                    <a:lnTo>
                      <a:pt x="0" y="756"/>
                    </a:lnTo>
                    <a:lnTo>
                      <a:pt x="3" y="689"/>
                    </a:lnTo>
                    <a:lnTo>
                      <a:pt x="11" y="624"/>
                    </a:lnTo>
                    <a:lnTo>
                      <a:pt x="25" y="562"/>
                    </a:lnTo>
                    <a:lnTo>
                      <a:pt x="27" y="556"/>
                    </a:lnTo>
                    <a:lnTo>
                      <a:pt x="29" y="549"/>
                    </a:lnTo>
                    <a:lnTo>
                      <a:pt x="30" y="544"/>
                    </a:lnTo>
                    <a:lnTo>
                      <a:pt x="38" y="520"/>
                    </a:lnTo>
                    <a:lnTo>
                      <a:pt x="43" y="503"/>
                    </a:lnTo>
                    <a:lnTo>
                      <a:pt x="48" y="490"/>
                    </a:lnTo>
                    <a:lnTo>
                      <a:pt x="58" y="465"/>
                    </a:lnTo>
                    <a:lnTo>
                      <a:pt x="62" y="455"/>
                    </a:lnTo>
                    <a:lnTo>
                      <a:pt x="71" y="434"/>
                    </a:lnTo>
                    <a:lnTo>
                      <a:pt x="76" y="426"/>
                    </a:lnTo>
                    <a:lnTo>
                      <a:pt x="88" y="401"/>
                    </a:lnTo>
                    <a:lnTo>
                      <a:pt x="94" y="391"/>
                    </a:lnTo>
                    <a:lnTo>
                      <a:pt x="107" y="368"/>
                    </a:lnTo>
                    <a:lnTo>
                      <a:pt x="114" y="357"/>
                    </a:lnTo>
                    <a:lnTo>
                      <a:pt x="123" y="343"/>
                    </a:lnTo>
                    <a:lnTo>
                      <a:pt x="137" y="323"/>
                    </a:lnTo>
                    <a:lnTo>
                      <a:pt x="143" y="313"/>
                    </a:lnTo>
                    <a:lnTo>
                      <a:pt x="180" y="266"/>
                    </a:lnTo>
                    <a:lnTo>
                      <a:pt x="221" y="221"/>
                    </a:lnTo>
                    <a:lnTo>
                      <a:pt x="226" y="217"/>
                    </a:lnTo>
                    <a:lnTo>
                      <a:pt x="243" y="200"/>
                    </a:lnTo>
                    <a:lnTo>
                      <a:pt x="253" y="192"/>
                    </a:lnTo>
                    <a:lnTo>
                      <a:pt x="272" y="176"/>
                    </a:lnTo>
                    <a:lnTo>
                      <a:pt x="276" y="172"/>
                    </a:lnTo>
                    <a:lnTo>
                      <a:pt x="299" y="154"/>
                    </a:lnTo>
                    <a:lnTo>
                      <a:pt x="306" y="148"/>
                    </a:lnTo>
                    <a:lnTo>
                      <a:pt x="330" y="132"/>
                    </a:lnTo>
                    <a:lnTo>
                      <a:pt x="339" y="126"/>
                    </a:lnTo>
                    <a:lnTo>
                      <a:pt x="355" y="115"/>
                    </a:lnTo>
                    <a:lnTo>
                      <a:pt x="374" y="103"/>
                    </a:lnTo>
                    <a:lnTo>
                      <a:pt x="387" y="96"/>
                    </a:lnTo>
                    <a:lnTo>
                      <a:pt x="402" y="88"/>
                    </a:lnTo>
                    <a:lnTo>
                      <a:pt x="412" y="83"/>
                    </a:lnTo>
                    <a:lnTo>
                      <a:pt x="439" y="70"/>
                    </a:lnTo>
                    <a:lnTo>
                      <a:pt x="450" y="66"/>
                    </a:lnTo>
                    <a:lnTo>
                      <a:pt x="470" y="56"/>
                    </a:lnTo>
                    <a:lnTo>
                      <a:pt x="485" y="51"/>
                    </a:lnTo>
                    <a:lnTo>
                      <a:pt x="486" y="50"/>
                    </a:lnTo>
                    <a:lnTo>
                      <a:pt x="535" y="34"/>
                    </a:lnTo>
                    <a:lnTo>
                      <a:pt x="584" y="20"/>
                    </a:lnTo>
                    <a:lnTo>
                      <a:pt x="584" y="20"/>
                    </a:lnTo>
                    <a:lnTo>
                      <a:pt x="617" y="13"/>
                    </a:lnTo>
                    <a:lnTo>
                      <a:pt x="617" y="13"/>
                    </a:lnTo>
                    <a:lnTo>
                      <a:pt x="618" y="13"/>
                    </a:lnTo>
                    <a:lnTo>
                      <a:pt x="651" y="8"/>
                    </a:lnTo>
                    <a:lnTo>
                      <a:pt x="654" y="8"/>
                    </a:lnTo>
                    <a:lnTo>
                      <a:pt x="685" y="4"/>
                    </a:lnTo>
                    <a:lnTo>
                      <a:pt x="696" y="3"/>
                    </a:lnTo>
                    <a:lnTo>
                      <a:pt x="718" y="1"/>
                    </a:lnTo>
                    <a:lnTo>
                      <a:pt x="7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57"/>
              <p:cNvSpPr>
                <a:spLocks noEditPoints="1"/>
              </p:cNvSpPr>
              <p:nvPr/>
            </p:nvSpPr>
            <p:spPr bwMode="auto">
              <a:xfrm>
                <a:off x="4799013" y="3351213"/>
                <a:ext cx="152400" cy="153988"/>
              </a:xfrm>
              <a:custGeom>
                <a:avLst/>
                <a:gdLst>
                  <a:gd name="T0" fmla="*/ 194 w 387"/>
                  <a:gd name="T1" fmla="*/ 131 h 389"/>
                  <a:gd name="T2" fmla="*/ 131 w 387"/>
                  <a:gd name="T3" fmla="*/ 194 h 389"/>
                  <a:gd name="T4" fmla="*/ 194 w 387"/>
                  <a:gd name="T5" fmla="*/ 257 h 389"/>
                  <a:gd name="T6" fmla="*/ 257 w 387"/>
                  <a:gd name="T7" fmla="*/ 194 h 389"/>
                  <a:gd name="T8" fmla="*/ 194 w 387"/>
                  <a:gd name="T9" fmla="*/ 131 h 389"/>
                  <a:gd name="T10" fmla="*/ 186 w 387"/>
                  <a:gd name="T11" fmla="*/ 0 h 389"/>
                  <a:gd name="T12" fmla="*/ 201 w 387"/>
                  <a:gd name="T13" fmla="*/ 0 h 389"/>
                  <a:gd name="T14" fmla="*/ 218 w 387"/>
                  <a:gd name="T15" fmla="*/ 5 h 389"/>
                  <a:gd name="T16" fmla="*/ 232 w 387"/>
                  <a:gd name="T17" fmla="*/ 15 h 389"/>
                  <a:gd name="T18" fmla="*/ 372 w 387"/>
                  <a:gd name="T19" fmla="*/ 155 h 389"/>
                  <a:gd name="T20" fmla="*/ 383 w 387"/>
                  <a:gd name="T21" fmla="*/ 170 h 389"/>
                  <a:gd name="T22" fmla="*/ 387 w 387"/>
                  <a:gd name="T23" fmla="*/ 185 h 389"/>
                  <a:gd name="T24" fmla="*/ 387 w 387"/>
                  <a:gd name="T25" fmla="*/ 202 h 389"/>
                  <a:gd name="T26" fmla="*/ 383 w 387"/>
                  <a:gd name="T27" fmla="*/ 218 h 389"/>
                  <a:gd name="T28" fmla="*/ 372 w 387"/>
                  <a:gd name="T29" fmla="*/ 232 h 389"/>
                  <a:gd name="T30" fmla="*/ 232 w 387"/>
                  <a:gd name="T31" fmla="*/ 372 h 389"/>
                  <a:gd name="T32" fmla="*/ 220 w 387"/>
                  <a:gd name="T33" fmla="*/ 381 h 389"/>
                  <a:gd name="T34" fmla="*/ 208 w 387"/>
                  <a:gd name="T35" fmla="*/ 387 h 389"/>
                  <a:gd name="T36" fmla="*/ 194 w 387"/>
                  <a:gd name="T37" fmla="*/ 389 h 389"/>
                  <a:gd name="T38" fmla="*/ 179 w 387"/>
                  <a:gd name="T39" fmla="*/ 387 h 389"/>
                  <a:gd name="T40" fmla="*/ 167 w 387"/>
                  <a:gd name="T41" fmla="*/ 381 h 389"/>
                  <a:gd name="T42" fmla="*/ 155 w 387"/>
                  <a:gd name="T43" fmla="*/ 372 h 389"/>
                  <a:gd name="T44" fmla="*/ 15 w 387"/>
                  <a:gd name="T45" fmla="*/ 232 h 389"/>
                  <a:gd name="T46" fmla="*/ 6 w 387"/>
                  <a:gd name="T47" fmla="*/ 218 h 389"/>
                  <a:gd name="T48" fmla="*/ 0 w 387"/>
                  <a:gd name="T49" fmla="*/ 202 h 389"/>
                  <a:gd name="T50" fmla="*/ 0 w 387"/>
                  <a:gd name="T51" fmla="*/ 185 h 389"/>
                  <a:gd name="T52" fmla="*/ 6 w 387"/>
                  <a:gd name="T53" fmla="*/ 170 h 389"/>
                  <a:gd name="T54" fmla="*/ 15 w 387"/>
                  <a:gd name="T55" fmla="*/ 155 h 389"/>
                  <a:gd name="T56" fmla="*/ 155 w 387"/>
                  <a:gd name="T57" fmla="*/ 15 h 389"/>
                  <a:gd name="T58" fmla="*/ 169 w 387"/>
                  <a:gd name="T59" fmla="*/ 5 h 389"/>
                  <a:gd name="T60" fmla="*/ 186 w 387"/>
                  <a:gd name="T61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7" h="389">
                    <a:moveTo>
                      <a:pt x="194" y="131"/>
                    </a:moveTo>
                    <a:lnTo>
                      <a:pt x="131" y="194"/>
                    </a:lnTo>
                    <a:lnTo>
                      <a:pt x="194" y="257"/>
                    </a:lnTo>
                    <a:lnTo>
                      <a:pt x="257" y="194"/>
                    </a:lnTo>
                    <a:lnTo>
                      <a:pt x="194" y="131"/>
                    </a:lnTo>
                    <a:close/>
                    <a:moveTo>
                      <a:pt x="186" y="0"/>
                    </a:moveTo>
                    <a:lnTo>
                      <a:pt x="201" y="0"/>
                    </a:lnTo>
                    <a:lnTo>
                      <a:pt x="218" y="5"/>
                    </a:lnTo>
                    <a:lnTo>
                      <a:pt x="232" y="15"/>
                    </a:lnTo>
                    <a:lnTo>
                      <a:pt x="372" y="155"/>
                    </a:lnTo>
                    <a:lnTo>
                      <a:pt x="383" y="170"/>
                    </a:lnTo>
                    <a:lnTo>
                      <a:pt x="387" y="185"/>
                    </a:lnTo>
                    <a:lnTo>
                      <a:pt x="387" y="202"/>
                    </a:lnTo>
                    <a:lnTo>
                      <a:pt x="383" y="218"/>
                    </a:lnTo>
                    <a:lnTo>
                      <a:pt x="372" y="232"/>
                    </a:lnTo>
                    <a:lnTo>
                      <a:pt x="232" y="372"/>
                    </a:lnTo>
                    <a:lnTo>
                      <a:pt x="220" y="381"/>
                    </a:lnTo>
                    <a:lnTo>
                      <a:pt x="208" y="387"/>
                    </a:lnTo>
                    <a:lnTo>
                      <a:pt x="194" y="389"/>
                    </a:lnTo>
                    <a:lnTo>
                      <a:pt x="179" y="387"/>
                    </a:lnTo>
                    <a:lnTo>
                      <a:pt x="167" y="381"/>
                    </a:lnTo>
                    <a:lnTo>
                      <a:pt x="155" y="372"/>
                    </a:lnTo>
                    <a:lnTo>
                      <a:pt x="15" y="232"/>
                    </a:lnTo>
                    <a:lnTo>
                      <a:pt x="6" y="218"/>
                    </a:lnTo>
                    <a:lnTo>
                      <a:pt x="0" y="202"/>
                    </a:lnTo>
                    <a:lnTo>
                      <a:pt x="0" y="185"/>
                    </a:lnTo>
                    <a:lnTo>
                      <a:pt x="6" y="170"/>
                    </a:lnTo>
                    <a:lnTo>
                      <a:pt x="15" y="155"/>
                    </a:lnTo>
                    <a:lnTo>
                      <a:pt x="155" y="15"/>
                    </a:lnTo>
                    <a:lnTo>
                      <a:pt x="169" y="5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58"/>
              <p:cNvSpPr>
                <a:spLocks/>
              </p:cNvSpPr>
              <p:nvPr/>
            </p:nvSpPr>
            <p:spPr bwMode="auto">
              <a:xfrm>
                <a:off x="4792663" y="3529013"/>
                <a:ext cx="165100" cy="212725"/>
              </a:xfrm>
              <a:custGeom>
                <a:avLst/>
                <a:gdLst>
                  <a:gd name="T0" fmla="*/ 206 w 417"/>
                  <a:gd name="T1" fmla="*/ 0 h 535"/>
                  <a:gd name="T2" fmla="*/ 223 w 417"/>
                  <a:gd name="T3" fmla="*/ 2 h 535"/>
                  <a:gd name="T4" fmla="*/ 238 w 417"/>
                  <a:gd name="T5" fmla="*/ 9 h 535"/>
                  <a:gd name="T6" fmla="*/ 250 w 417"/>
                  <a:gd name="T7" fmla="*/ 21 h 535"/>
                  <a:gd name="T8" fmla="*/ 259 w 417"/>
                  <a:gd name="T9" fmla="*/ 36 h 535"/>
                  <a:gd name="T10" fmla="*/ 413 w 417"/>
                  <a:gd name="T11" fmla="*/ 462 h 535"/>
                  <a:gd name="T12" fmla="*/ 417 w 417"/>
                  <a:gd name="T13" fmla="*/ 477 h 535"/>
                  <a:gd name="T14" fmla="*/ 416 w 417"/>
                  <a:gd name="T15" fmla="*/ 491 h 535"/>
                  <a:gd name="T16" fmla="*/ 411 w 417"/>
                  <a:gd name="T17" fmla="*/ 505 h 535"/>
                  <a:gd name="T18" fmla="*/ 404 w 417"/>
                  <a:gd name="T19" fmla="*/ 516 h 535"/>
                  <a:gd name="T20" fmla="*/ 393 w 417"/>
                  <a:gd name="T21" fmla="*/ 526 h 535"/>
                  <a:gd name="T22" fmla="*/ 381 w 417"/>
                  <a:gd name="T23" fmla="*/ 532 h 535"/>
                  <a:gd name="T24" fmla="*/ 364 w 417"/>
                  <a:gd name="T25" fmla="*/ 535 h 535"/>
                  <a:gd name="T26" fmla="*/ 347 w 417"/>
                  <a:gd name="T27" fmla="*/ 533 h 535"/>
                  <a:gd name="T28" fmla="*/ 332 w 417"/>
                  <a:gd name="T29" fmla="*/ 527 h 535"/>
                  <a:gd name="T30" fmla="*/ 320 w 417"/>
                  <a:gd name="T31" fmla="*/ 515 h 535"/>
                  <a:gd name="T32" fmla="*/ 311 w 417"/>
                  <a:gd name="T33" fmla="*/ 499 h 535"/>
                  <a:gd name="T34" fmla="*/ 208 w 417"/>
                  <a:gd name="T35" fmla="*/ 214 h 535"/>
                  <a:gd name="T36" fmla="*/ 104 w 417"/>
                  <a:gd name="T37" fmla="*/ 499 h 535"/>
                  <a:gd name="T38" fmla="*/ 95 w 417"/>
                  <a:gd name="T39" fmla="*/ 515 h 535"/>
                  <a:gd name="T40" fmla="*/ 84 w 417"/>
                  <a:gd name="T41" fmla="*/ 527 h 535"/>
                  <a:gd name="T42" fmla="*/ 68 w 417"/>
                  <a:gd name="T43" fmla="*/ 533 h 535"/>
                  <a:gd name="T44" fmla="*/ 52 w 417"/>
                  <a:gd name="T45" fmla="*/ 535 h 535"/>
                  <a:gd name="T46" fmla="*/ 34 w 417"/>
                  <a:gd name="T47" fmla="*/ 532 h 535"/>
                  <a:gd name="T48" fmla="*/ 22 w 417"/>
                  <a:gd name="T49" fmla="*/ 526 h 535"/>
                  <a:gd name="T50" fmla="*/ 11 w 417"/>
                  <a:gd name="T51" fmla="*/ 516 h 535"/>
                  <a:gd name="T52" fmla="*/ 4 w 417"/>
                  <a:gd name="T53" fmla="*/ 505 h 535"/>
                  <a:gd name="T54" fmla="*/ 0 w 417"/>
                  <a:gd name="T55" fmla="*/ 491 h 535"/>
                  <a:gd name="T56" fmla="*/ 0 w 417"/>
                  <a:gd name="T57" fmla="*/ 477 h 535"/>
                  <a:gd name="T58" fmla="*/ 2 w 417"/>
                  <a:gd name="T59" fmla="*/ 462 h 535"/>
                  <a:gd name="T60" fmla="*/ 156 w 417"/>
                  <a:gd name="T61" fmla="*/ 37 h 535"/>
                  <a:gd name="T62" fmla="*/ 164 w 417"/>
                  <a:gd name="T63" fmla="*/ 23 h 535"/>
                  <a:gd name="T64" fmla="*/ 175 w 417"/>
                  <a:gd name="T65" fmla="*/ 11 h 535"/>
                  <a:gd name="T66" fmla="*/ 189 w 417"/>
                  <a:gd name="T67" fmla="*/ 4 h 535"/>
                  <a:gd name="T68" fmla="*/ 206 w 417"/>
                  <a:gd name="T69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7" h="535">
                    <a:moveTo>
                      <a:pt x="206" y="0"/>
                    </a:moveTo>
                    <a:lnTo>
                      <a:pt x="223" y="2"/>
                    </a:lnTo>
                    <a:lnTo>
                      <a:pt x="238" y="9"/>
                    </a:lnTo>
                    <a:lnTo>
                      <a:pt x="250" y="21"/>
                    </a:lnTo>
                    <a:lnTo>
                      <a:pt x="259" y="36"/>
                    </a:lnTo>
                    <a:lnTo>
                      <a:pt x="413" y="462"/>
                    </a:lnTo>
                    <a:lnTo>
                      <a:pt x="417" y="477"/>
                    </a:lnTo>
                    <a:lnTo>
                      <a:pt x="416" y="491"/>
                    </a:lnTo>
                    <a:lnTo>
                      <a:pt x="411" y="505"/>
                    </a:lnTo>
                    <a:lnTo>
                      <a:pt x="404" y="516"/>
                    </a:lnTo>
                    <a:lnTo>
                      <a:pt x="393" y="526"/>
                    </a:lnTo>
                    <a:lnTo>
                      <a:pt x="381" y="532"/>
                    </a:lnTo>
                    <a:lnTo>
                      <a:pt x="364" y="535"/>
                    </a:lnTo>
                    <a:lnTo>
                      <a:pt x="347" y="533"/>
                    </a:lnTo>
                    <a:lnTo>
                      <a:pt x="332" y="527"/>
                    </a:lnTo>
                    <a:lnTo>
                      <a:pt x="320" y="515"/>
                    </a:lnTo>
                    <a:lnTo>
                      <a:pt x="311" y="499"/>
                    </a:lnTo>
                    <a:lnTo>
                      <a:pt x="208" y="214"/>
                    </a:lnTo>
                    <a:lnTo>
                      <a:pt x="104" y="499"/>
                    </a:lnTo>
                    <a:lnTo>
                      <a:pt x="95" y="515"/>
                    </a:lnTo>
                    <a:lnTo>
                      <a:pt x="84" y="527"/>
                    </a:lnTo>
                    <a:lnTo>
                      <a:pt x="68" y="533"/>
                    </a:lnTo>
                    <a:lnTo>
                      <a:pt x="52" y="535"/>
                    </a:lnTo>
                    <a:lnTo>
                      <a:pt x="34" y="532"/>
                    </a:lnTo>
                    <a:lnTo>
                      <a:pt x="22" y="526"/>
                    </a:lnTo>
                    <a:lnTo>
                      <a:pt x="11" y="516"/>
                    </a:lnTo>
                    <a:lnTo>
                      <a:pt x="4" y="505"/>
                    </a:lnTo>
                    <a:lnTo>
                      <a:pt x="0" y="491"/>
                    </a:lnTo>
                    <a:lnTo>
                      <a:pt x="0" y="477"/>
                    </a:lnTo>
                    <a:lnTo>
                      <a:pt x="2" y="462"/>
                    </a:lnTo>
                    <a:lnTo>
                      <a:pt x="156" y="37"/>
                    </a:lnTo>
                    <a:lnTo>
                      <a:pt x="164" y="23"/>
                    </a:lnTo>
                    <a:lnTo>
                      <a:pt x="175" y="11"/>
                    </a:lnTo>
                    <a:lnTo>
                      <a:pt x="189" y="4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59"/>
              <p:cNvSpPr>
                <a:spLocks/>
              </p:cNvSpPr>
              <p:nvPr/>
            </p:nvSpPr>
            <p:spPr bwMode="auto">
              <a:xfrm>
                <a:off x="4775200" y="3125788"/>
                <a:ext cx="200025" cy="60325"/>
              </a:xfrm>
              <a:custGeom>
                <a:avLst/>
                <a:gdLst>
                  <a:gd name="T0" fmla="*/ 58 w 505"/>
                  <a:gd name="T1" fmla="*/ 0 h 149"/>
                  <a:gd name="T2" fmla="*/ 75 w 505"/>
                  <a:gd name="T3" fmla="*/ 4 h 149"/>
                  <a:gd name="T4" fmla="*/ 118 w 505"/>
                  <a:gd name="T5" fmla="*/ 20 h 149"/>
                  <a:gd name="T6" fmla="*/ 161 w 505"/>
                  <a:gd name="T7" fmla="*/ 32 h 149"/>
                  <a:gd name="T8" fmla="*/ 206 w 505"/>
                  <a:gd name="T9" fmla="*/ 38 h 149"/>
                  <a:gd name="T10" fmla="*/ 252 w 505"/>
                  <a:gd name="T11" fmla="*/ 40 h 149"/>
                  <a:gd name="T12" fmla="*/ 299 w 505"/>
                  <a:gd name="T13" fmla="*/ 38 h 149"/>
                  <a:gd name="T14" fmla="*/ 344 w 505"/>
                  <a:gd name="T15" fmla="*/ 32 h 149"/>
                  <a:gd name="T16" fmla="*/ 388 w 505"/>
                  <a:gd name="T17" fmla="*/ 20 h 149"/>
                  <a:gd name="T18" fmla="*/ 430 w 505"/>
                  <a:gd name="T19" fmla="*/ 4 h 149"/>
                  <a:gd name="T20" fmla="*/ 447 w 505"/>
                  <a:gd name="T21" fmla="*/ 0 h 149"/>
                  <a:gd name="T22" fmla="*/ 464 w 505"/>
                  <a:gd name="T23" fmla="*/ 2 h 149"/>
                  <a:gd name="T24" fmla="*/ 478 w 505"/>
                  <a:gd name="T25" fmla="*/ 8 h 149"/>
                  <a:gd name="T26" fmla="*/ 491 w 505"/>
                  <a:gd name="T27" fmla="*/ 19 h 149"/>
                  <a:gd name="T28" fmla="*/ 501 w 505"/>
                  <a:gd name="T29" fmla="*/ 34 h 149"/>
                  <a:gd name="T30" fmla="*/ 505 w 505"/>
                  <a:gd name="T31" fmla="*/ 51 h 149"/>
                  <a:gd name="T32" fmla="*/ 504 w 505"/>
                  <a:gd name="T33" fmla="*/ 66 h 149"/>
                  <a:gd name="T34" fmla="*/ 497 w 505"/>
                  <a:gd name="T35" fmla="*/ 82 h 149"/>
                  <a:gd name="T36" fmla="*/ 487 w 505"/>
                  <a:gd name="T37" fmla="*/ 95 h 149"/>
                  <a:gd name="T38" fmla="*/ 472 w 505"/>
                  <a:gd name="T39" fmla="*/ 104 h 149"/>
                  <a:gd name="T40" fmla="*/ 437 w 505"/>
                  <a:gd name="T41" fmla="*/ 117 h 149"/>
                  <a:gd name="T42" fmla="*/ 402 w 505"/>
                  <a:gd name="T43" fmla="*/ 129 h 149"/>
                  <a:gd name="T44" fmla="*/ 365 w 505"/>
                  <a:gd name="T45" fmla="*/ 137 h 149"/>
                  <a:gd name="T46" fmla="*/ 309 w 505"/>
                  <a:gd name="T47" fmla="*/ 145 h 149"/>
                  <a:gd name="T48" fmla="*/ 252 w 505"/>
                  <a:gd name="T49" fmla="*/ 149 h 149"/>
                  <a:gd name="T50" fmla="*/ 196 w 505"/>
                  <a:gd name="T51" fmla="*/ 145 h 149"/>
                  <a:gd name="T52" fmla="*/ 141 w 505"/>
                  <a:gd name="T53" fmla="*/ 137 h 149"/>
                  <a:gd name="T54" fmla="*/ 104 w 505"/>
                  <a:gd name="T55" fmla="*/ 129 h 149"/>
                  <a:gd name="T56" fmla="*/ 68 w 505"/>
                  <a:gd name="T57" fmla="*/ 117 h 149"/>
                  <a:gd name="T58" fmla="*/ 33 w 505"/>
                  <a:gd name="T59" fmla="*/ 104 h 149"/>
                  <a:gd name="T60" fmla="*/ 18 w 505"/>
                  <a:gd name="T61" fmla="*/ 95 h 149"/>
                  <a:gd name="T62" fmla="*/ 8 w 505"/>
                  <a:gd name="T63" fmla="*/ 82 h 149"/>
                  <a:gd name="T64" fmla="*/ 1 w 505"/>
                  <a:gd name="T65" fmla="*/ 66 h 149"/>
                  <a:gd name="T66" fmla="*/ 0 w 505"/>
                  <a:gd name="T67" fmla="*/ 51 h 149"/>
                  <a:gd name="T68" fmla="*/ 4 w 505"/>
                  <a:gd name="T69" fmla="*/ 34 h 149"/>
                  <a:gd name="T70" fmla="*/ 14 w 505"/>
                  <a:gd name="T71" fmla="*/ 19 h 149"/>
                  <a:gd name="T72" fmla="*/ 27 w 505"/>
                  <a:gd name="T73" fmla="*/ 8 h 149"/>
                  <a:gd name="T74" fmla="*/ 41 w 505"/>
                  <a:gd name="T75" fmla="*/ 2 h 149"/>
                  <a:gd name="T76" fmla="*/ 58 w 505"/>
                  <a:gd name="T7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5" h="149">
                    <a:moveTo>
                      <a:pt x="58" y="0"/>
                    </a:moveTo>
                    <a:lnTo>
                      <a:pt x="75" y="4"/>
                    </a:lnTo>
                    <a:lnTo>
                      <a:pt x="118" y="20"/>
                    </a:lnTo>
                    <a:lnTo>
                      <a:pt x="161" y="32"/>
                    </a:lnTo>
                    <a:lnTo>
                      <a:pt x="206" y="38"/>
                    </a:lnTo>
                    <a:lnTo>
                      <a:pt x="252" y="40"/>
                    </a:lnTo>
                    <a:lnTo>
                      <a:pt x="299" y="38"/>
                    </a:lnTo>
                    <a:lnTo>
                      <a:pt x="344" y="32"/>
                    </a:lnTo>
                    <a:lnTo>
                      <a:pt x="388" y="20"/>
                    </a:lnTo>
                    <a:lnTo>
                      <a:pt x="430" y="4"/>
                    </a:lnTo>
                    <a:lnTo>
                      <a:pt x="447" y="0"/>
                    </a:lnTo>
                    <a:lnTo>
                      <a:pt x="464" y="2"/>
                    </a:lnTo>
                    <a:lnTo>
                      <a:pt x="478" y="8"/>
                    </a:lnTo>
                    <a:lnTo>
                      <a:pt x="491" y="19"/>
                    </a:lnTo>
                    <a:lnTo>
                      <a:pt x="501" y="34"/>
                    </a:lnTo>
                    <a:lnTo>
                      <a:pt x="505" y="51"/>
                    </a:lnTo>
                    <a:lnTo>
                      <a:pt x="504" y="66"/>
                    </a:lnTo>
                    <a:lnTo>
                      <a:pt x="497" y="82"/>
                    </a:lnTo>
                    <a:lnTo>
                      <a:pt x="487" y="95"/>
                    </a:lnTo>
                    <a:lnTo>
                      <a:pt x="472" y="104"/>
                    </a:lnTo>
                    <a:lnTo>
                      <a:pt x="437" y="117"/>
                    </a:lnTo>
                    <a:lnTo>
                      <a:pt x="402" y="129"/>
                    </a:lnTo>
                    <a:lnTo>
                      <a:pt x="365" y="137"/>
                    </a:lnTo>
                    <a:lnTo>
                      <a:pt x="309" y="145"/>
                    </a:lnTo>
                    <a:lnTo>
                      <a:pt x="252" y="149"/>
                    </a:lnTo>
                    <a:lnTo>
                      <a:pt x="196" y="145"/>
                    </a:lnTo>
                    <a:lnTo>
                      <a:pt x="141" y="137"/>
                    </a:lnTo>
                    <a:lnTo>
                      <a:pt x="104" y="129"/>
                    </a:lnTo>
                    <a:lnTo>
                      <a:pt x="68" y="117"/>
                    </a:lnTo>
                    <a:lnTo>
                      <a:pt x="33" y="104"/>
                    </a:lnTo>
                    <a:lnTo>
                      <a:pt x="18" y="95"/>
                    </a:lnTo>
                    <a:lnTo>
                      <a:pt x="8" y="82"/>
                    </a:lnTo>
                    <a:lnTo>
                      <a:pt x="1" y="66"/>
                    </a:lnTo>
                    <a:lnTo>
                      <a:pt x="0" y="51"/>
                    </a:lnTo>
                    <a:lnTo>
                      <a:pt x="4" y="34"/>
                    </a:lnTo>
                    <a:lnTo>
                      <a:pt x="14" y="19"/>
                    </a:lnTo>
                    <a:lnTo>
                      <a:pt x="27" y="8"/>
                    </a:lnTo>
                    <a:lnTo>
                      <a:pt x="41" y="2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60"/>
              <p:cNvSpPr>
                <a:spLocks/>
              </p:cNvSpPr>
              <p:nvPr/>
            </p:nvSpPr>
            <p:spPr bwMode="auto">
              <a:xfrm>
                <a:off x="4741863" y="3644900"/>
                <a:ext cx="511175" cy="173038"/>
              </a:xfrm>
              <a:custGeom>
                <a:avLst/>
                <a:gdLst>
                  <a:gd name="T0" fmla="*/ 1161 w 1285"/>
                  <a:gd name="T1" fmla="*/ 0 h 436"/>
                  <a:gd name="T2" fmla="*/ 1178 w 1285"/>
                  <a:gd name="T3" fmla="*/ 1 h 436"/>
                  <a:gd name="T4" fmla="*/ 1192 w 1285"/>
                  <a:gd name="T5" fmla="*/ 7 h 436"/>
                  <a:gd name="T6" fmla="*/ 1206 w 1285"/>
                  <a:gd name="T7" fmla="*/ 18 h 436"/>
                  <a:gd name="T8" fmla="*/ 1215 w 1285"/>
                  <a:gd name="T9" fmla="*/ 32 h 436"/>
                  <a:gd name="T10" fmla="*/ 1236 w 1285"/>
                  <a:gd name="T11" fmla="*/ 88 h 436"/>
                  <a:gd name="T12" fmla="*/ 1254 w 1285"/>
                  <a:gd name="T13" fmla="*/ 145 h 436"/>
                  <a:gd name="T14" fmla="*/ 1267 w 1285"/>
                  <a:gd name="T15" fmla="*/ 203 h 436"/>
                  <a:gd name="T16" fmla="*/ 1278 w 1285"/>
                  <a:gd name="T17" fmla="*/ 262 h 436"/>
                  <a:gd name="T18" fmla="*/ 1283 w 1285"/>
                  <a:gd name="T19" fmla="*/ 321 h 436"/>
                  <a:gd name="T20" fmla="*/ 1285 w 1285"/>
                  <a:gd name="T21" fmla="*/ 381 h 436"/>
                  <a:gd name="T22" fmla="*/ 1283 w 1285"/>
                  <a:gd name="T23" fmla="*/ 398 h 436"/>
                  <a:gd name="T24" fmla="*/ 1275 w 1285"/>
                  <a:gd name="T25" fmla="*/ 414 h 436"/>
                  <a:gd name="T26" fmla="*/ 1263 w 1285"/>
                  <a:gd name="T27" fmla="*/ 425 h 436"/>
                  <a:gd name="T28" fmla="*/ 1248 w 1285"/>
                  <a:gd name="T29" fmla="*/ 433 h 436"/>
                  <a:gd name="T30" fmla="*/ 1231 w 1285"/>
                  <a:gd name="T31" fmla="*/ 436 h 436"/>
                  <a:gd name="T32" fmla="*/ 55 w 1285"/>
                  <a:gd name="T33" fmla="*/ 436 h 436"/>
                  <a:gd name="T34" fmla="*/ 37 w 1285"/>
                  <a:gd name="T35" fmla="*/ 433 h 436"/>
                  <a:gd name="T36" fmla="*/ 22 w 1285"/>
                  <a:gd name="T37" fmla="*/ 425 h 436"/>
                  <a:gd name="T38" fmla="*/ 11 w 1285"/>
                  <a:gd name="T39" fmla="*/ 414 h 436"/>
                  <a:gd name="T40" fmla="*/ 2 w 1285"/>
                  <a:gd name="T41" fmla="*/ 398 h 436"/>
                  <a:gd name="T42" fmla="*/ 0 w 1285"/>
                  <a:gd name="T43" fmla="*/ 381 h 436"/>
                  <a:gd name="T44" fmla="*/ 2 w 1285"/>
                  <a:gd name="T45" fmla="*/ 364 h 436"/>
                  <a:gd name="T46" fmla="*/ 11 w 1285"/>
                  <a:gd name="T47" fmla="*/ 350 h 436"/>
                  <a:gd name="T48" fmla="*/ 22 w 1285"/>
                  <a:gd name="T49" fmla="*/ 337 h 436"/>
                  <a:gd name="T50" fmla="*/ 37 w 1285"/>
                  <a:gd name="T51" fmla="*/ 330 h 436"/>
                  <a:gd name="T52" fmla="*/ 55 w 1285"/>
                  <a:gd name="T53" fmla="*/ 327 h 436"/>
                  <a:gd name="T54" fmla="*/ 1175 w 1285"/>
                  <a:gd name="T55" fmla="*/ 327 h 436"/>
                  <a:gd name="T56" fmla="*/ 1170 w 1285"/>
                  <a:gd name="T57" fmla="*/ 275 h 436"/>
                  <a:gd name="T58" fmla="*/ 1162 w 1285"/>
                  <a:gd name="T59" fmla="*/ 224 h 436"/>
                  <a:gd name="T60" fmla="*/ 1149 w 1285"/>
                  <a:gd name="T61" fmla="*/ 173 h 436"/>
                  <a:gd name="T62" fmla="*/ 1135 w 1285"/>
                  <a:gd name="T63" fmla="*/ 123 h 436"/>
                  <a:gd name="T64" fmla="*/ 1116 w 1285"/>
                  <a:gd name="T65" fmla="*/ 75 h 436"/>
                  <a:gd name="T66" fmla="*/ 1111 w 1285"/>
                  <a:gd name="T67" fmla="*/ 58 h 436"/>
                  <a:gd name="T68" fmla="*/ 1112 w 1285"/>
                  <a:gd name="T69" fmla="*/ 41 h 436"/>
                  <a:gd name="T70" fmla="*/ 1119 w 1285"/>
                  <a:gd name="T71" fmla="*/ 26 h 436"/>
                  <a:gd name="T72" fmla="*/ 1129 w 1285"/>
                  <a:gd name="T73" fmla="*/ 13 h 436"/>
                  <a:gd name="T74" fmla="*/ 1144 w 1285"/>
                  <a:gd name="T75" fmla="*/ 4 h 436"/>
                  <a:gd name="T76" fmla="*/ 1161 w 1285"/>
                  <a:gd name="T77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5" h="436">
                    <a:moveTo>
                      <a:pt x="1161" y="0"/>
                    </a:moveTo>
                    <a:lnTo>
                      <a:pt x="1178" y="1"/>
                    </a:lnTo>
                    <a:lnTo>
                      <a:pt x="1192" y="7"/>
                    </a:lnTo>
                    <a:lnTo>
                      <a:pt x="1206" y="18"/>
                    </a:lnTo>
                    <a:lnTo>
                      <a:pt x="1215" y="32"/>
                    </a:lnTo>
                    <a:lnTo>
                      <a:pt x="1236" y="88"/>
                    </a:lnTo>
                    <a:lnTo>
                      <a:pt x="1254" y="145"/>
                    </a:lnTo>
                    <a:lnTo>
                      <a:pt x="1267" y="203"/>
                    </a:lnTo>
                    <a:lnTo>
                      <a:pt x="1278" y="262"/>
                    </a:lnTo>
                    <a:lnTo>
                      <a:pt x="1283" y="321"/>
                    </a:lnTo>
                    <a:lnTo>
                      <a:pt x="1285" y="381"/>
                    </a:lnTo>
                    <a:lnTo>
                      <a:pt x="1283" y="398"/>
                    </a:lnTo>
                    <a:lnTo>
                      <a:pt x="1275" y="414"/>
                    </a:lnTo>
                    <a:lnTo>
                      <a:pt x="1263" y="425"/>
                    </a:lnTo>
                    <a:lnTo>
                      <a:pt x="1248" y="433"/>
                    </a:lnTo>
                    <a:lnTo>
                      <a:pt x="1231" y="436"/>
                    </a:lnTo>
                    <a:lnTo>
                      <a:pt x="55" y="436"/>
                    </a:lnTo>
                    <a:lnTo>
                      <a:pt x="37" y="433"/>
                    </a:lnTo>
                    <a:lnTo>
                      <a:pt x="22" y="425"/>
                    </a:lnTo>
                    <a:lnTo>
                      <a:pt x="11" y="414"/>
                    </a:lnTo>
                    <a:lnTo>
                      <a:pt x="2" y="398"/>
                    </a:lnTo>
                    <a:lnTo>
                      <a:pt x="0" y="381"/>
                    </a:lnTo>
                    <a:lnTo>
                      <a:pt x="2" y="364"/>
                    </a:lnTo>
                    <a:lnTo>
                      <a:pt x="11" y="350"/>
                    </a:lnTo>
                    <a:lnTo>
                      <a:pt x="22" y="337"/>
                    </a:lnTo>
                    <a:lnTo>
                      <a:pt x="37" y="330"/>
                    </a:lnTo>
                    <a:lnTo>
                      <a:pt x="55" y="327"/>
                    </a:lnTo>
                    <a:lnTo>
                      <a:pt x="1175" y="327"/>
                    </a:lnTo>
                    <a:lnTo>
                      <a:pt x="1170" y="275"/>
                    </a:lnTo>
                    <a:lnTo>
                      <a:pt x="1162" y="224"/>
                    </a:lnTo>
                    <a:lnTo>
                      <a:pt x="1149" y="173"/>
                    </a:lnTo>
                    <a:lnTo>
                      <a:pt x="1135" y="123"/>
                    </a:lnTo>
                    <a:lnTo>
                      <a:pt x="1116" y="75"/>
                    </a:lnTo>
                    <a:lnTo>
                      <a:pt x="1111" y="58"/>
                    </a:lnTo>
                    <a:lnTo>
                      <a:pt x="1112" y="41"/>
                    </a:lnTo>
                    <a:lnTo>
                      <a:pt x="1119" y="26"/>
                    </a:lnTo>
                    <a:lnTo>
                      <a:pt x="1129" y="13"/>
                    </a:lnTo>
                    <a:lnTo>
                      <a:pt x="1144" y="4"/>
                    </a:lnTo>
                    <a:lnTo>
                      <a:pt x="1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61"/>
              <p:cNvSpPr>
                <a:spLocks/>
              </p:cNvSpPr>
              <p:nvPr/>
            </p:nvSpPr>
            <p:spPr bwMode="auto">
              <a:xfrm>
                <a:off x="4075113" y="3532188"/>
                <a:ext cx="598487" cy="285750"/>
              </a:xfrm>
              <a:custGeom>
                <a:avLst/>
                <a:gdLst>
                  <a:gd name="T0" fmla="*/ 1104 w 1509"/>
                  <a:gd name="T1" fmla="*/ 0 h 718"/>
                  <a:gd name="T2" fmla="*/ 1117 w 1509"/>
                  <a:gd name="T3" fmla="*/ 2 h 718"/>
                  <a:gd name="T4" fmla="*/ 1122 w 1509"/>
                  <a:gd name="T5" fmla="*/ 4 h 718"/>
                  <a:gd name="T6" fmla="*/ 1183 w 1509"/>
                  <a:gd name="T7" fmla="*/ 42 h 718"/>
                  <a:gd name="T8" fmla="*/ 1285 w 1509"/>
                  <a:gd name="T9" fmla="*/ 128 h 718"/>
                  <a:gd name="T10" fmla="*/ 1371 w 1509"/>
                  <a:gd name="T11" fmla="*/ 229 h 718"/>
                  <a:gd name="T12" fmla="*/ 1438 w 1509"/>
                  <a:gd name="T13" fmla="*/ 342 h 718"/>
                  <a:gd name="T14" fmla="*/ 1483 w 1509"/>
                  <a:gd name="T15" fmla="*/ 464 h 718"/>
                  <a:gd name="T16" fmla="*/ 1506 w 1509"/>
                  <a:gd name="T17" fmla="*/ 595 h 718"/>
                  <a:gd name="T18" fmla="*/ 1509 w 1509"/>
                  <a:gd name="T19" fmla="*/ 664 h 718"/>
                  <a:gd name="T20" fmla="*/ 1499 w 1509"/>
                  <a:gd name="T21" fmla="*/ 696 h 718"/>
                  <a:gd name="T22" fmla="*/ 1473 w 1509"/>
                  <a:gd name="T23" fmla="*/ 716 h 718"/>
                  <a:gd name="T24" fmla="*/ 54 w 1509"/>
                  <a:gd name="T25" fmla="*/ 718 h 718"/>
                  <a:gd name="T26" fmla="*/ 22 w 1509"/>
                  <a:gd name="T27" fmla="*/ 707 h 718"/>
                  <a:gd name="T28" fmla="*/ 3 w 1509"/>
                  <a:gd name="T29" fmla="*/ 681 h 718"/>
                  <a:gd name="T30" fmla="*/ 3 w 1509"/>
                  <a:gd name="T31" fmla="*/ 596 h 718"/>
                  <a:gd name="T32" fmla="*/ 27 w 1509"/>
                  <a:gd name="T33" fmla="*/ 465 h 718"/>
                  <a:gd name="T34" fmla="*/ 73 w 1509"/>
                  <a:gd name="T35" fmla="*/ 342 h 718"/>
                  <a:gd name="T36" fmla="*/ 138 w 1509"/>
                  <a:gd name="T37" fmla="*/ 229 h 718"/>
                  <a:gd name="T38" fmla="*/ 224 w 1509"/>
                  <a:gd name="T39" fmla="*/ 128 h 718"/>
                  <a:gd name="T40" fmla="*/ 327 w 1509"/>
                  <a:gd name="T41" fmla="*/ 42 h 718"/>
                  <a:gd name="T42" fmla="*/ 396 w 1509"/>
                  <a:gd name="T43" fmla="*/ 2 h 718"/>
                  <a:gd name="T44" fmla="*/ 421 w 1509"/>
                  <a:gd name="T45" fmla="*/ 1 h 718"/>
                  <a:gd name="T46" fmla="*/ 442 w 1509"/>
                  <a:gd name="T47" fmla="*/ 12 h 718"/>
                  <a:gd name="T48" fmla="*/ 493 w 1509"/>
                  <a:gd name="T49" fmla="*/ 47 h 718"/>
                  <a:gd name="T50" fmla="*/ 530 w 1509"/>
                  <a:gd name="T51" fmla="*/ 67 h 718"/>
                  <a:gd name="T52" fmla="*/ 567 w 1509"/>
                  <a:gd name="T53" fmla="*/ 84 h 718"/>
                  <a:gd name="T54" fmla="*/ 603 w 1509"/>
                  <a:gd name="T55" fmla="*/ 99 h 718"/>
                  <a:gd name="T56" fmla="*/ 620 w 1509"/>
                  <a:gd name="T57" fmla="*/ 127 h 718"/>
                  <a:gd name="T58" fmla="*/ 620 w 1509"/>
                  <a:gd name="T59" fmla="*/ 160 h 718"/>
                  <a:gd name="T60" fmla="*/ 599 w 1509"/>
                  <a:gd name="T61" fmla="*/ 187 h 718"/>
                  <a:gd name="T62" fmla="*/ 568 w 1509"/>
                  <a:gd name="T63" fmla="*/ 196 h 718"/>
                  <a:gd name="T64" fmla="*/ 528 w 1509"/>
                  <a:gd name="T65" fmla="*/ 185 h 718"/>
                  <a:gd name="T66" fmla="*/ 480 w 1509"/>
                  <a:gd name="T67" fmla="*/ 164 h 718"/>
                  <a:gd name="T68" fmla="*/ 439 w 1509"/>
                  <a:gd name="T69" fmla="*/ 140 h 718"/>
                  <a:gd name="T70" fmla="*/ 416 w 1509"/>
                  <a:gd name="T71" fmla="*/ 126 h 718"/>
                  <a:gd name="T72" fmla="*/ 357 w 1509"/>
                  <a:gd name="T73" fmla="*/ 155 h 718"/>
                  <a:gd name="T74" fmla="*/ 268 w 1509"/>
                  <a:gd name="T75" fmla="*/ 239 h 718"/>
                  <a:gd name="T76" fmla="*/ 196 w 1509"/>
                  <a:gd name="T77" fmla="*/ 339 h 718"/>
                  <a:gd name="T78" fmla="*/ 147 w 1509"/>
                  <a:gd name="T79" fmla="*/ 441 h 718"/>
                  <a:gd name="T80" fmla="*/ 118 w 1509"/>
                  <a:gd name="T81" fmla="*/ 551 h 718"/>
                  <a:gd name="T82" fmla="*/ 1399 w 1509"/>
                  <a:gd name="T83" fmla="*/ 610 h 718"/>
                  <a:gd name="T84" fmla="*/ 1379 w 1509"/>
                  <a:gd name="T85" fmla="*/ 496 h 718"/>
                  <a:gd name="T86" fmla="*/ 1340 w 1509"/>
                  <a:gd name="T87" fmla="*/ 389 h 718"/>
                  <a:gd name="T88" fmla="*/ 1280 w 1509"/>
                  <a:gd name="T89" fmla="*/ 287 h 718"/>
                  <a:gd name="T90" fmla="*/ 1200 w 1509"/>
                  <a:gd name="T91" fmla="*/ 195 h 718"/>
                  <a:gd name="T92" fmla="*/ 1103 w 1509"/>
                  <a:gd name="T93" fmla="*/ 119 h 718"/>
                  <a:gd name="T94" fmla="*/ 1071 w 1509"/>
                  <a:gd name="T95" fmla="*/ 139 h 718"/>
                  <a:gd name="T96" fmla="*/ 1029 w 1509"/>
                  <a:gd name="T97" fmla="*/ 164 h 718"/>
                  <a:gd name="T98" fmla="*/ 982 w 1509"/>
                  <a:gd name="T99" fmla="*/ 185 h 718"/>
                  <a:gd name="T100" fmla="*/ 942 w 1509"/>
                  <a:gd name="T101" fmla="*/ 196 h 718"/>
                  <a:gd name="T102" fmla="*/ 910 w 1509"/>
                  <a:gd name="T103" fmla="*/ 187 h 718"/>
                  <a:gd name="T104" fmla="*/ 890 w 1509"/>
                  <a:gd name="T105" fmla="*/ 160 h 718"/>
                  <a:gd name="T106" fmla="*/ 888 w 1509"/>
                  <a:gd name="T107" fmla="*/ 132 h 718"/>
                  <a:gd name="T108" fmla="*/ 900 w 1509"/>
                  <a:gd name="T109" fmla="*/ 107 h 718"/>
                  <a:gd name="T110" fmla="*/ 923 w 1509"/>
                  <a:gd name="T111" fmla="*/ 91 h 718"/>
                  <a:gd name="T112" fmla="*/ 962 w 1509"/>
                  <a:gd name="T113" fmla="*/ 76 h 718"/>
                  <a:gd name="T114" fmla="*/ 999 w 1509"/>
                  <a:gd name="T115" fmla="*/ 57 h 718"/>
                  <a:gd name="T116" fmla="*/ 1050 w 1509"/>
                  <a:gd name="T117" fmla="*/ 25 h 718"/>
                  <a:gd name="T118" fmla="*/ 1068 w 1509"/>
                  <a:gd name="T119" fmla="*/ 11 h 718"/>
                  <a:gd name="T120" fmla="*/ 1080 w 1509"/>
                  <a:gd name="T121" fmla="*/ 4 h 718"/>
                  <a:gd name="T122" fmla="*/ 1090 w 1509"/>
                  <a:gd name="T123" fmla="*/ 1 h 718"/>
                  <a:gd name="T124" fmla="*/ 1100 w 1509"/>
                  <a:gd name="T125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09" h="718">
                    <a:moveTo>
                      <a:pt x="1100" y="0"/>
                    </a:moveTo>
                    <a:lnTo>
                      <a:pt x="1104" y="0"/>
                    </a:lnTo>
                    <a:lnTo>
                      <a:pt x="1108" y="1"/>
                    </a:lnTo>
                    <a:lnTo>
                      <a:pt x="1117" y="2"/>
                    </a:lnTo>
                    <a:lnTo>
                      <a:pt x="1117" y="2"/>
                    </a:lnTo>
                    <a:lnTo>
                      <a:pt x="1122" y="4"/>
                    </a:lnTo>
                    <a:lnTo>
                      <a:pt x="1127" y="8"/>
                    </a:lnTo>
                    <a:lnTo>
                      <a:pt x="1183" y="42"/>
                    </a:lnTo>
                    <a:lnTo>
                      <a:pt x="1237" y="84"/>
                    </a:lnTo>
                    <a:lnTo>
                      <a:pt x="1285" y="128"/>
                    </a:lnTo>
                    <a:lnTo>
                      <a:pt x="1330" y="176"/>
                    </a:lnTo>
                    <a:lnTo>
                      <a:pt x="1371" y="229"/>
                    </a:lnTo>
                    <a:lnTo>
                      <a:pt x="1407" y="285"/>
                    </a:lnTo>
                    <a:lnTo>
                      <a:pt x="1438" y="342"/>
                    </a:lnTo>
                    <a:lnTo>
                      <a:pt x="1462" y="402"/>
                    </a:lnTo>
                    <a:lnTo>
                      <a:pt x="1483" y="464"/>
                    </a:lnTo>
                    <a:lnTo>
                      <a:pt x="1498" y="528"/>
                    </a:lnTo>
                    <a:lnTo>
                      <a:pt x="1506" y="595"/>
                    </a:lnTo>
                    <a:lnTo>
                      <a:pt x="1509" y="663"/>
                    </a:lnTo>
                    <a:lnTo>
                      <a:pt x="1509" y="664"/>
                    </a:lnTo>
                    <a:lnTo>
                      <a:pt x="1506" y="681"/>
                    </a:lnTo>
                    <a:lnTo>
                      <a:pt x="1499" y="696"/>
                    </a:lnTo>
                    <a:lnTo>
                      <a:pt x="1487" y="707"/>
                    </a:lnTo>
                    <a:lnTo>
                      <a:pt x="1473" y="716"/>
                    </a:lnTo>
                    <a:lnTo>
                      <a:pt x="1456" y="718"/>
                    </a:lnTo>
                    <a:lnTo>
                      <a:pt x="54" y="718"/>
                    </a:lnTo>
                    <a:lnTo>
                      <a:pt x="37" y="716"/>
                    </a:lnTo>
                    <a:lnTo>
                      <a:pt x="22" y="707"/>
                    </a:lnTo>
                    <a:lnTo>
                      <a:pt x="11" y="696"/>
                    </a:lnTo>
                    <a:lnTo>
                      <a:pt x="3" y="681"/>
                    </a:lnTo>
                    <a:lnTo>
                      <a:pt x="0" y="664"/>
                    </a:lnTo>
                    <a:lnTo>
                      <a:pt x="3" y="596"/>
                    </a:lnTo>
                    <a:lnTo>
                      <a:pt x="13" y="529"/>
                    </a:lnTo>
                    <a:lnTo>
                      <a:pt x="27" y="465"/>
                    </a:lnTo>
                    <a:lnTo>
                      <a:pt x="47" y="402"/>
                    </a:lnTo>
                    <a:lnTo>
                      <a:pt x="73" y="342"/>
                    </a:lnTo>
                    <a:lnTo>
                      <a:pt x="102" y="285"/>
                    </a:lnTo>
                    <a:lnTo>
                      <a:pt x="138" y="229"/>
                    </a:lnTo>
                    <a:lnTo>
                      <a:pt x="179" y="176"/>
                    </a:lnTo>
                    <a:lnTo>
                      <a:pt x="224" y="128"/>
                    </a:lnTo>
                    <a:lnTo>
                      <a:pt x="273" y="84"/>
                    </a:lnTo>
                    <a:lnTo>
                      <a:pt x="327" y="42"/>
                    </a:lnTo>
                    <a:lnTo>
                      <a:pt x="382" y="8"/>
                    </a:lnTo>
                    <a:lnTo>
                      <a:pt x="396" y="2"/>
                    </a:lnTo>
                    <a:lnTo>
                      <a:pt x="410" y="0"/>
                    </a:lnTo>
                    <a:lnTo>
                      <a:pt x="421" y="1"/>
                    </a:lnTo>
                    <a:lnTo>
                      <a:pt x="432" y="6"/>
                    </a:lnTo>
                    <a:lnTo>
                      <a:pt x="442" y="12"/>
                    </a:lnTo>
                    <a:lnTo>
                      <a:pt x="476" y="36"/>
                    </a:lnTo>
                    <a:lnTo>
                      <a:pt x="493" y="47"/>
                    </a:lnTo>
                    <a:lnTo>
                      <a:pt x="512" y="57"/>
                    </a:lnTo>
                    <a:lnTo>
                      <a:pt x="530" y="67"/>
                    </a:lnTo>
                    <a:lnTo>
                      <a:pt x="549" y="76"/>
                    </a:lnTo>
                    <a:lnTo>
                      <a:pt x="567" y="84"/>
                    </a:lnTo>
                    <a:lnTo>
                      <a:pt x="587" y="91"/>
                    </a:lnTo>
                    <a:lnTo>
                      <a:pt x="603" y="99"/>
                    </a:lnTo>
                    <a:lnTo>
                      <a:pt x="614" y="112"/>
                    </a:lnTo>
                    <a:lnTo>
                      <a:pt x="620" y="127"/>
                    </a:lnTo>
                    <a:lnTo>
                      <a:pt x="624" y="144"/>
                    </a:lnTo>
                    <a:lnTo>
                      <a:pt x="620" y="160"/>
                    </a:lnTo>
                    <a:lnTo>
                      <a:pt x="612" y="175"/>
                    </a:lnTo>
                    <a:lnTo>
                      <a:pt x="599" y="187"/>
                    </a:lnTo>
                    <a:lnTo>
                      <a:pt x="585" y="194"/>
                    </a:lnTo>
                    <a:lnTo>
                      <a:pt x="568" y="196"/>
                    </a:lnTo>
                    <a:lnTo>
                      <a:pt x="551" y="193"/>
                    </a:lnTo>
                    <a:lnTo>
                      <a:pt x="528" y="185"/>
                    </a:lnTo>
                    <a:lnTo>
                      <a:pt x="505" y="174"/>
                    </a:lnTo>
                    <a:lnTo>
                      <a:pt x="480" y="164"/>
                    </a:lnTo>
                    <a:lnTo>
                      <a:pt x="459" y="152"/>
                    </a:lnTo>
                    <a:lnTo>
                      <a:pt x="439" y="140"/>
                    </a:lnTo>
                    <a:lnTo>
                      <a:pt x="417" y="126"/>
                    </a:lnTo>
                    <a:lnTo>
                      <a:pt x="416" y="126"/>
                    </a:lnTo>
                    <a:lnTo>
                      <a:pt x="407" y="119"/>
                    </a:lnTo>
                    <a:lnTo>
                      <a:pt x="357" y="155"/>
                    </a:lnTo>
                    <a:lnTo>
                      <a:pt x="310" y="195"/>
                    </a:lnTo>
                    <a:lnTo>
                      <a:pt x="268" y="239"/>
                    </a:lnTo>
                    <a:lnTo>
                      <a:pt x="230" y="287"/>
                    </a:lnTo>
                    <a:lnTo>
                      <a:pt x="196" y="339"/>
                    </a:lnTo>
                    <a:lnTo>
                      <a:pt x="170" y="389"/>
                    </a:lnTo>
                    <a:lnTo>
                      <a:pt x="147" y="441"/>
                    </a:lnTo>
                    <a:lnTo>
                      <a:pt x="131" y="496"/>
                    </a:lnTo>
                    <a:lnTo>
                      <a:pt x="118" y="551"/>
                    </a:lnTo>
                    <a:lnTo>
                      <a:pt x="111" y="610"/>
                    </a:lnTo>
                    <a:lnTo>
                      <a:pt x="1399" y="610"/>
                    </a:lnTo>
                    <a:lnTo>
                      <a:pt x="1391" y="551"/>
                    </a:lnTo>
                    <a:lnTo>
                      <a:pt x="1379" y="496"/>
                    </a:lnTo>
                    <a:lnTo>
                      <a:pt x="1362" y="441"/>
                    </a:lnTo>
                    <a:lnTo>
                      <a:pt x="1340" y="389"/>
                    </a:lnTo>
                    <a:lnTo>
                      <a:pt x="1314" y="339"/>
                    </a:lnTo>
                    <a:lnTo>
                      <a:pt x="1280" y="287"/>
                    </a:lnTo>
                    <a:lnTo>
                      <a:pt x="1242" y="239"/>
                    </a:lnTo>
                    <a:lnTo>
                      <a:pt x="1200" y="195"/>
                    </a:lnTo>
                    <a:lnTo>
                      <a:pt x="1153" y="155"/>
                    </a:lnTo>
                    <a:lnTo>
                      <a:pt x="1103" y="119"/>
                    </a:lnTo>
                    <a:lnTo>
                      <a:pt x="1093" y="126"/>
                    </a:lnTo>
                    <a:lnTo>
                      <a:pt x="1071" y="139"/>
                    </a:lnTo>
                    <a:lnTo>
                      <a:pt x="1050" y="152"/>
                    </a:lnTo>
                    <a:lnTo>
                      <a:pt x="1029" y="164"/>
                    </a:lnTo>
                    <a:lnTo>
                      <a:pt x="1005" y="174"/>
                    </a:lnTo>
                    <a:lnTo>
                      <a:pt x="982" y="185"/>
                    </a:lnTo>
                    <a:lnTo>
                      <a:pt x="959" y="193"/>
                    </a:lnTo>
                    <a:lnTo>
                      <a:pt x="942" y="196"/>
                    </a:lnTo>
                    <a:lnTo>
                      <a:pt x="925" y="194"/>
                    </a:lnTo>
                    <a:lnTo>
                      <a:pt x="910" y="187"/>
                    </a:lnTo>
                    <a:lnTo>
                      <a:pt x="898" y="175"/>
                    </a:lnTo>
                    <a:lnTo>
                      <a:pt x="890" y="160"/>
                    </a:lnTo>
                    <a:lnTo>
                      <a:pt x="887" y="146"/>
                    </a:lnTo>
                    <a:lnTo>
                      <a:pt x="888" y="132"/>
                    </a:lnTo>
                    <a:lnTo>
                      <a:pt x="892" y="118"/>
                    </a:lnTo>
                    <a:lnTo>
                      <a:pt x="900" y="107"/>
                    </a:lnTo>
                    <a:lnTo>
                      <a:pt x="910" y="97"/>
                    </a:lnTo>
                    <a:lnTo>
                      <a:pt x="923" y="91"/>
                    </a:lnTo>
                    <a:lnTo>
                      <a:pt x="943" y="84"/>
                    </a:lnTo>
                    <a:lnTo>
                      <a:pt x="962" y="76"/>
                    </a:lnTo>
                    <a:lnTo>
                      <a:pt x="980" y="67"/>
                    </a:lnTo>
                    <a:lnTo>
                      <a:pt x="999" y="57"/>
                    </a:lnTo>
                    <a:lnTo>
                      <a:pt x="1033" y="36"/>
                    </a:lnTo>
                    <a:lnTo>
                      <a:pt x="1050" y="25"/>
                    </a:lnTo>
                    <a:lnTo>
                      <a:pt x="1067" y="12"/>
                    </a:lnTo>
                    <a:lnTo>
                      <a:pt x="1068" y="11"/>
                    </a:lnTo>
                    <a:lnTo>
                      <a:pt x="1073" y="8"/>
                    </a:lnTo>
                    <a:lnTo>
                      <a:pt x="1080" y="4"/>
                    </a:lnTo>
                    <a:lnTo>
                      <a:pt x="1082" y="3"/>
                    </a:lnTo>
                    <a:lnTo>
                      <a:pt x="1090" y="1"/>
                    </a:lnTo>
                    <a:lnTo>
                      <a:pt x="1092" y="1"/>
                    </a:lnTo>
                    <a:lnTo>
                      <a:pt x="11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62"/>
              <p:cNvSpPr>
                <a:spLocks noEditPoints="1"/>
              </p:cNvSpPr>
              <p:nvPr/>
            </p:nvSpPr>
            <p:spPr bwMode="auto">
              <a:xfrm>
                <a:off x="4214813" y="3217863"/>
                <a:ext cx="320675" cy="322263"/>
              </a:xfrm>
              <a:custGeom>
                <a:avLst/>
                <a:gdLst>
                  <a:gd name="T0" fmla="*/ 149 w 808"/>
                  <a:gd name="T1" fmla="*/ 252 h 809"/>
                  <a:gd name="T2" fmla="*/ 119 w 808"/>
                  <a:gd name="T3" fmla="*/ 323 h 809"/>
                  <a:gd name="T4" fmla="*/ 107 w 808"/>
                  <a:gd name="T5" fmla="*/ 405 h 809"/>
                  <a:gd name="T6" fmla="*/ 118 w 808"/>
                  <a:gd name="T7" fmla="*/ 482 h 809"/>
                  <a:gd name="T8" fmla="*/ 148 w 808"/>
                  <a:gd name="T9" fmla="*/ 553 h 809"/>
                  <a:gd name="T10" fmla="*/ 194 w 808"/>
                  <a:gd name="T11" fmla="*/ 613 h 809"/>
                  <a:gd name="T12" fmla="*/ 223 w 808"/>
                  <a:gd name="T13" fmla="*/ 638 h 809"/>
                  <a:gd name="T14" fmla="*/ 288 w 808"/>
                  <a:gd name="T15" fmla="*/ 676 h 809"/>
                  <a:gd name="T16" fmla="*/ 363 w 808"/>
                  <a:gd name="T17" fmla="*/ 697 h 809"/>
                  <a:gd name="T18" fmla="*/ 444 w 808"/>
                  <a:gd name="T19" fmla="*/ 697 h 809"/>
                  <a:gd name="T20" fmla="*/ 519 w 808"/>
                  <a:gd name="T21" fmla="*/ 676 h 809"/>
                  <a:gd name="T22" fmla="*/ 584 w 808"/>
                  <a:gd name="T23" fmla="*/ 638 h 809"/>
                  <a:gd name="T24" fmla="*/ 614 w 808"/>
                  <a:gd name="T25" fmla="*/ 613 h 809"/>
                  <a:gd name="T26" fmla="*/ 659 w 808"/>
                  <a:gd name="T27" fmla="*/ 553 h 809"/>
                  <a:gd name="T28" fmla="*/ 690 w 808"/>
                  <a:gd name="T29" fmla="*/ 482 h 809"/>
                  <a:gd name="T30" fmla="*/ 700 w 808"/>
                  <a:gd name="T31" fmla="*/ 405 h 809"/>
                  <a:gd name="T32" fmla="*/ 384 w 808"/>
                  <a:gd name="T33" fmla="*/ 364 h 809"/>
                  <a:gd name="T34" fmla="*/ 313 w 808"/>
                  <a:gd name="T35" fmla="*/ 353 h 809"/>
                  <a:gd name="T36" fmla="*/ 249 w 808"/>
                  <a:gd name="T37" fmla="*/ 320 h 809"/>
                  <a:gd name="T38" fmla="*/ 222 w 808"/>
                  <a:gd name="T39" fmla="*/ 297 h 809"/>
                  <a:gd name="T40" fmla="*/ 185 w 808"/>
                  <a:gd name="T41" fmla="*/ 249 h 809"/>
                  <a:gd name="T42" fmla="*/ 404 w 808"/>
                  <a:gd name="T43" fmla="*/ 107 h 809"/>
                  <a:gd name="T44" fmla="*/ 329 w 808"/>
                  <a:gd name="T45" fmla="*/ 117 h 809"/>
                  <a:gd name="T46" fmla="*/ 263 w 808"/>
                  <a:gd name="T47" fmla="*/ 143 h 809"/>
                  <a:gd name="T48" fmla="*/ 274 w 808"/>
                  <a:gd name="T49" fmla="*/ 185 h 809"/>
                  <a:gd name="T50" fmla="*/ 299 w 808"/>
                  <a:gd name="T51" fmla="*/ 220 h 809"/>
                  <a:gd name="T52" fmla="*/ 337 w 808"/>
                  <a:gd name="T53" fmla="*/ 246 h 809"/>
                  <a:gd name="T54" fmla="*/ 384 w 808"/>
                  <a:gd name="T55" fmla="*/ 256 h 809"/>
                  <a:gd name="T56" fmla="*/ 638 w 808"/>
                  <a:gd name="T57" fmla="*/ 223 h 809"/>
                  <a:gd name="T58" fmla="*/ 584 w 808"/>
                  <a:gd name="T59" fmla="*/ 170 h 809"/>
                  <a:gd name="T60" fmla="*/ 519 w 808"/>
                  <a:gd name="T61" fmla="*/ 131 h 809"/>
                  <a:gd name="T62" fmla="*/ 444 w 808"/>
                  <a:gd name="T63" fmla="*/ 110 h 809"/>
                  <a:gd name="T64" fmla="*/ 404 w 808"/>
                  <a:gd name="T65" fmla="*/ 0 h 809"/>
                  <a:gd name="T66" fmla="*/ 497 w 808"/>
                  <a:gd name="T67" fmla="*/ 10 h 809"/>
                  <a:gd name="T68" fmla="*/ 582 w 808"/>
                  <a:gd name="T69" fmla="*/ 41 h 809"/>
                  <a:gd name="T70" fmla="*/ 657 w 808"/>
                  <a:gd name="T71" fmla="*/ 88 h 809"/>
                  <a:gd name="T72" fmla="*/ 717 w 808"/>
                  <a:gd name="T73" fmla="*/ 148 h 809"/>
                  <a:gd name="T74" fmla="*/ 762 w 808"/>
                  <a:gd name="T75" fmla="*/ 217 h 809"/>
                  <a:gd name="T76" fmla="*/ 793 w 808"/>
                  <a:gd name="T77" fmla="*/ 294 h 809"/>
                  <a:gd name="T78" fmla="*/ 801 w 808"/>
                  <a:gd name="T79" fmla="*/ 331 h 809"/>
                  <a:gd name="T80" fmla="*/ 808 w 808"/>
                  <a:gd name="T81" fmla="*/ 405 h 809"/>
                  <a:gd name="T82" fmla="*/ 797 w 808"/>
                  <a:gd name="T83" fmla="*/ 496 h 809"/>
                  <a:gd name="T84" fmla="*/ 767 w 808"/>
                  <a:gd name="T85" fmla="*/ 582 h 809"/>
                  <a:gd name="T86" fmla="*/ 719 w 808"/>
                  <a:gd name="T87" fmla="*/ 657 h 809"/>
                  <a:gd name="T88" fmla="*/ 656 w 808"/>
                  <a:gd name="T89" fmla="*/ 720 h 809"/>
                  <a:gd name="T90" fmla="*/ 581 w 808"/>
                  <a:gd name="T91" fmla="*/ 768 h 809"/>
                  <a:gd name="T92" fmla="*/ 496 w 808"/>
                  <a:gd name="T93" fmla="*/ 798 h 809"/>
                  <a:gd name="T94" fmla="*/ 404 w 808"/>
                  <a:gd name="T95" fmla="*/ 809 h 809"/>
                  <a:gd name="T96" fmla="*/ 312 w 808"/>
                  <a:gd name="T97" fmla="*/ 798 h 809"/>
                  <a:gd name="T98" fmla="*/ 226 w 808"/>
                  <a:gd name="T99" fmla="*/ 768 h 809"/>
                  <a:gd name="T100" fmla="*/ 151 w 808"/>
                  <a:gd name="T101" fmla="*/ 720 h 809"/>
                  <a:gd name="T102" fmla="*/ 118 w 808"/>
                  <a:gd name="T103" fmla="*/ 689 h 809"/>
                  <a:gd name="T104" fmla="*/ 62 w 808"/>
                  <a:gd name="T105" fmla="*/ 621 h 809"/>
                  <a:gd name="T106" fmla="*/ 23 w 808"/>
                  <a:gd name="T107" fmla="*/ 540 h 809"/>
                  <a:gd name="T108" fmla="*/ 2 w 808"/>
                  <a:gd name="T109" fmla="*/ 451 h 809"/>
                  <a:gd name="T110" fmla="*/ 2 w 808"/>
                  <a:gd name="T111" fmla="*/ 357 h 809"/>
                  <a:gd name="T112" fmla="*/ 23 w 808"/>
                  <a:gd name="T113" fmla="*/ 268 h 809"/>
                  <a:gd name="T114" fmla="*/ 62 w 808"/>
                  <a:gd name="T115" fmla="*/ 187 h 809"/>
                  <a:gd name="T116" fmla="*/ 118 w 808"/>
                  <a:gd name="T117" fmla="*/ 118 h 809"/>
                  <a:gd name="T118" fmla="*/ 151 w 808"/>
                  <a:gd name="T119" fmla="*/ 88 h 809"/>
                  <a:gd name="T120" fmla="*/ 226 w 808"/>
                  <a:gd name="T121" fmla="*/ 41 h 809"/>
                  <a:gd name="T122" fmla="*/ 312 w 808"/>
                  <a:gd name="T123" fmla="*/ 10 h 809"/>
                  <a:gd name="T124" fmla="*/ 404 w 808"/>
                  <a:gd name="T125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08" h="809">
                    <a:moveTo>
                      <a:pt x="171" y="220"/>
                    </a:moveTo>
                    <a:lnTo>
                      <a:pt x="149" y="252"/>
                    </a:lnTo>
                    <a:lnTo>
                      <a:pt x="131" y="286"/>
                    </a:lnTo>
                    <a:lnTo>
                      <a:pt x="119" y="323"/>
                    </a:lnTo>
                    <a:lnTo>
                      <a:pt x="110" y="363"/>
                    </a:lnTo>
                    <a:lnTo>
                      <a:pt x="107" y="405"/>
                    </a:lnTo>
                    <a:lnTo>
                      <a:pt x="110" y="445"/>
                    </a:lnTo>
                    <a:lnTo>
                      <a:pt x="118" y="482"/>
                    </a:lnTo>
                    <a:lnTo>
                      <a:pt x="130" y="519"/>
                    </a:lnTo>
                    <a:lnTo>
                      <a:pt x="148" y="553"/>
                    </a:lnTo>
                    <a:lnTo>
                      <a:pt x="169" y="585"/>
                    </a:lnTo>
                    <a:lnTo>
                      <a:pt x="194" y="613"/>
                    </a:lnTo>
                    <a:lnTo>
                      <a:pt x="195" y="613"/>
                    </a:lnTo>
                    <a:lnTo>
                      <a:pt x="223" y="638"/>
                    </a:lnTo>
                    <a:lnTo>
                      <a:pt x="255" y="660"/>
                    </a:lnTo>
                    <a:lnTo>
                      <a:pt x="288" y="676"/>
                    </a:lnTo>
                    <a:lnTo>
                      <a:pt x="325" y="689"/>
                    </a:lnTo>
                    <a:lnTo>
                      <a:pt x="363" y="697"/>
                    </a:lnTo>
                    <a:lnTo>
                      <a:pt x="404" y="700"/>
                    </a:lnTo>
                    <a:lnTo>
                      <a:pt x="444" y="697"/>
                    </a:lnTo>
                    <a:lnTo>
                      <a:pt x="482" y="689"/>
                    </a:lnTo>
                    <a:lnTo>
                      <a:pt x="519" y="676"/>
                    </a:lnTo>
                    <a:lnTo>
                      <a:pt x="554" y="660"/>
                    </a:lnTo>
                    <a:lnTo>
                      <a:pt x="584" y="638"/>
                    </a:lnTo>
                    <a:lnTo>
                      <a:pt x="613" y="614"/>
                    </a:lnTo>
                    <a:lnTo>
                      <a:pt x="614" y="613"/>
                    </a:lnTo>
                    <a:lnTo>
                      <a:pt x="638" y="585"/>
                    </a:lnTo>
                    <a:lnTo>
                      <a:pt x="659" y="553"/>
                    </a:lnTo>
                    <a:lnTo>
                      <a:pt x="677" y="519"/>
                    </a:lnTo>
                    <a:lnTo>
                      <a:pt x="690" y="482"/>
                    </a:lnTo>
                    <a:lnTo>
                      <a:pt x="697" y="445"/>
                    </a:lnTo>
                    <a:lnTo>
                      <a:pt x="700" y="405"/>
                    </a:lnTo>
                    <a:lnTo>
                      <a:pt x="697" y="364"/>
                    </a:lnTo>
                    <a:lnTo>
                      <a:pt x="384" y="364"/>
                    </a:lnTo>
                    <a:lnTo>
                      <a:pt x="347" y="362"/>
                    </a:lnTo>
                    <a:lnTo>
                      <a:pt x="313" y="353"/>
                    </a:lnTo>
                    <a:lnTo>
                      <a:pt x="279" y="339"/>
                    </a:lnTo>
                    <a:lnTo>
                      <a:pt x="249" y="320"/>
                    </a:lnTo>
                    <a:lnTo>
                      <a:pt x="222" y="297"/>
                    </a:lnTo>
                    <a:lnTo>
                      <a:pt x="222" y="297"/>
                    </a:lnTo>
                    <a:lnTo>
                      <a:pt x="202" y="274"/>
                    </a:lnTo>
                    <a:lnTo>
                      <a:pt x="185" y="249"/>
                    </a:lnTo>
                    <a:lnTo>
                      <a:pt x="171" y="220"/>
                    </a:lnTo>
                    <a:close/>
                    <a:moveTo>
                      <a:pt x="404" y="107"/>
                    </a:moveTo>
                    <a:lnTo>
                      <a:pt x="366" y="110"/>
                    </a:lnTo>
                    <a:lnTo>
                      <a:pt x="329" y="117"/>
                    </a:lnTo>
                    <a:lnTo>
                      <a:pt x="296" y="128"/>
                    </a:lnTo>
                    <a:lnTo>
                      <a:pt x="263" y="143"/>
                    </a:lnTo>
                    <a:lnTo>
                      <a:pt x="266" y="165"/>
                    </a:lnTo>
                    <a:lnTo>
                      <a:pt x="274" y="185"/>
                    </a:lnTo>
                    <a:lnTo>
                      <a:pt x="285" y="204"/>
                    </a:lnTo>
                    <a:lnTo>
                      <a:pt x="299" y="220"/>
                    </a:lnTo>
                    <a:lnTo>
                      <a:pt x="317" y="235"/>
                    </a:lnTo>
                    <a:lnTo>
                      <a:pt x="337" y="246"/>
                    </a:lnTo>
                    <a:lnTo>
                      <a:pt x="360" y="254"/>
                    </a:lnTo>
                    <a:lnTo>
                      <a:pt x="384" y="256"/>
                    </a:lnTo>
                    <a:lnTo>
                      <a:pt x="660" y="256"/>
                    </a:lnTo>
                    <a:lnTo>
                      <a:pt x="638" y="223"/>
                    </a:lnTo>
                    <a:lnTo>
                      <a:pt x="613" y="195"/>
                    </a:lnTo>
                    <a:lnTo>
                      <a:pt x="584" y="170"/>
                    </a:lnTo>
                    <a:lnTo>
                      <a:pt x="553" y="148"/>
                    </a:lnTo>
                    <a:lnTo>
                      <a:pt x="519" y="131"/>
                    </a:lnTo>
                    <a:lnTo>
                      <a:pt x="482" y="118"/>
                    </a:lnTo>
                    <a:lnTo>
                      <a:pt x="444" y="110"/>
                    </a:lnTo>
                    <a:lnTo>
                      <a:pt x="404" y="107"/>
                    </a:lnTo>
                    <a:close/>
                    <a:moveTo>
                      <a:pt x="404" y="0"/>
                    </a:moveTo>
                    <a:lnTo>
                      <a:pt x="451" y="2"/>
                    </a:lnTo>
                    <a:lnTo>
                      <a:pt x="497" y="10"/>
                    </a:lnTo>
                    <a:lnTo>
                      <a:pt x="540" y="23"/>
                    </a:lnTo>
                    <a:lnTo>
                      <a:pt x="582" y="41"/>
                    </a:lnTo>
                    <a:lnTo>
                      <a:pt x="620" y="62"/>
                    </a:lnTo>
                    <a:lnTo>
                      <a:pt x="657" y="88"/>
                    </a:lnTo>
                    <a:lnTo>
                      <a:pt x="690" y="118"/>
                    </a:lnTo>
                    <a:lnTo>
                      <a:pt x="717" y="148"/>
                    </a:lnTo>
                    <a:lnTo>
                      <a:pt x="741" y="181"/>
                    </a:lnTo>
                    <a:lnTo>
                      <a:pt x="762" y="217"/>
                    </a:lnTo>
                    <a:lnTo>
                      <a:pt x="779" y="254"/>
                    </a:lnTo>
                    <a:lnTo>
                      <a:pt x="793" y="294"/>
                    </a:lnTo>
                    <a:lnTo>
                      <a:pt x="793" y="296"/>
                    </a:lnTo>
                    <a:lnTo>
                      <a:pt x="801" y="331"/>
                    </a:lnTo>
                    <a:lnTo>
                      <a:pt x="807" y="367"/>
                    </a:lnTo>
                    <a:lnTo>
                      <a:pt x="808" y="405"/>
                    </a:lnTo>
                    <a:lnTo>
                      <a:pt x="806" y="451"/>
                    </a:lnTo>
                    <a:lnTo>
                      <a:pt x="797" y="496"/>
                    </a:lnTo>
                    <a:lnTo>
                      <a:pt x="784" y="540"/>
                    </a:lnTo>
                    <a:lnTo>
                      <a:pt x="767" y="582"/>
                    </a:lnTo>
                    <a:lnTo>
                      <a:pt x="746" y="621"/>
                    </a:lnTo>
                    <a:lnTo>
                      <a:pt x="719" y="657"/>
                    </a:lnTo>
                    <a:lnTo>
                      <a:pt x="690" y="690"/>
                    </a:lnTo>
                    <a:lnTo>
                      <a:pt x="656" y="720"/>
                    </a:lnTo>
                    <a:lnTo>
                      <a:pt x="620" y="746"/>
                    </a:lnTo>
                    <a:lnTo>
                      <a:pt x="581" y="768"/>
                    </a:lnTo>
                    <a:lnTo>
                      <a:pt x="540" y="785"/>
                    </a:lnTo>
                    <a:lnTo>
                      <a:pt x="496" y="798"/>
                    </a:lnTo>
                    <a:lnTo>
                      <a:pt x="451" y="806"/>
                    </a:lnTo>
                    <a:lnTo>
                      <a:pt x="404" y="809"/>
                    </a:lnTo>
                    <a:lnTo>
                      <a:pt x="357" y="806"/>
                    </a:lnTo>
                    <a:lnTo>
                      <a:pt x="312" y="798"/>
                    </a:lnTo>
                    <a:lnTo>
                      <a:pt x="267" y="785"/>
                    </a:lnTo>
                    <a:lnTo>
                      <a:pt x="226" y="768"/>
                    </a:lnTo>
                    <a:lnTo>
                      <a:pt x="187" y="746"/>
                    </a:lnTo>
                    <a:lnTo>
                      <a:pt x="151" y="720"/>
                    </a:lnTo>
                    <a:lnTo>
                      <a:pt x="118" y="690"/>
                    </a:lnTo>
                    <a:lnTo>
                      <a:pt x="118" y="689"/>
                    </a:lnTo>
                    <a:lnTo>
                      <a:pt x="88" y="656"/>
                    </a:lnTo>
                    <a:lnTo>
                      <a:pt x="62" y="621"/>
                    </a:lnTo>
                    <a:lnTo>
                      <a:pt x="41" y="582"/>
                    </a:lnTo>
                    <a:lnTo>
                      <a:pt x="23" y="540"/>
                    </a:lnTo>
                    <a:lnTo>
                      <a:pt x="10" y="496"/>
                    </a:lnTo>
                    <a:lnTo>
                      <a:pt x="2" y="451"/>
                    </a:lnTo>
                    <a:lnTo>
                      <a:pt x="0" y="405"/>
                    </a:lnTo>
                    <a:lnTo>
                      <a:pt x="2" y="357"/>
                    </a:lnTo>
                    <a:lnTo>
                      <a:pt x="10" y="312"/>
                    </a:lnTo>
                    <a:lnTo>
                      <a:pt x="23" y="268"/>
                    </a:lnTo>
                    <a:lnTo>
                      <a:pt x="41" y="226"/>
                    </a:lnTo>
                    <a:lnTo>
                      <a:pt x="62" y="187"/>
                    </a:lnTo>
                    <a:lnTo>
                      <a:pt x="88" y="152"/>
                    </a:lnTo>
                    <a:lnTo>
                      <a:pt x="118" y="118"/>
                    </a:lnTo>
                    <a:lnTo>
                      <a:pt x="118" y="118"/>
                    </a:lnTo>
                    <a:lnTo>
                      <a:pt x="151" y="88"/>
                    </a:lnTo>
                    <a:lnTo>
                      <a:pt x="187" y="62"/>
                    </a:lnTo>
                    <a:lnTo>
                      <a:pt x="226" y="41"/>
                    </a:lnTo>
                    <a:lnTo>
                      <a:pt x="267" y="23"/>
                    </a:lnTo>
                    <a:lnTo>
                      <a:pt x="312" y="10"/>
                    </a:lnTo>
                    <a:lnTo>
                      <a:pt x="357" y="2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63"/>
              <p:cNvSpPr>
                <a:spLocks/>
              </p:cNvSpPr>
              <p:nvPr/>
            </p:nvSpPr>
            <p:spPr bwMode="auto">
              <a:xfrm>
                <a:off x="4352925" y="3582988"/>
                <a:ext cx="42862" cy="158750"/>
              </a:xfrm>
              <a:custGeom>
                <a:avLst/>
                <a:gdLst>
                  <a:gd name="T0" fmla="*/ 55 w 109"/>
                  <a:gd name="T1" fmla="*/ 0 h 399"/>
                  <a:gd name="T2" fmla="*/ 72 w 109"/>
                  <a:gd name="T3" fmla="*/ 3 h 399"/>
                  <a:gd name="T4" fmla="*/ 87 w 109"/>
                  <a:gd name="T5" fmla="*/ 10 h 399"/>
                  <a:gd name="T6" fmla="*/ 98 w 109"/>
                  <a:gd name="T7" fmla="*/ 22 h 399"/>
                  <a:gd name="T8" fmla="*/ 106 w 109"/>
                  <a:gd name="T9" fmla="*/ 37 h 399"/>
                  <a:gd name="T10" fmla="*/ 109 w 109"/>
                  <a:gd name="T11" fmla="*/ 55 h 399"/>
                  <a:gd name="T12" fmla="*/ 109 w 109"/>
                  <a:gd name="T13" fmla="*/ 344 h 399"/>
                  <a:gd name="T14" fmla="*/ 106 w 109"/>
                  <a:gd name="T15" fmla="*/ 361 h 399"/>
                  <a:gd name="T16" fmla="*/ 98 w 109"/>
                  <a:gd name="T17" fmla="*/ 376 h 399"/>
                  <a:gd name="T18" fmla="*/ 87 w 109"/>
                  <a:gd name="T19" fmla="*/ 389 h 399"/>
                  <a:gd name="T20" fmla="*/ 72 w 109"/>
                  <a:gd name="T21" fmla="*/ 396 h 399"/>
                  <a:gd name="T22" fmla="*/ 55 w 109"/>
                  <a:gd name="T23" fmla="*/ 399 h 399"/>
                  <a:gd name="T24" fmla="*/ 37 w 109"/>
                  <a:gd name="T25" fmla="*/ 396 h 399"/>
                  <a:gd name="T26" fmla="*/ 23 w 109"/>
                  <a:gd name="T27" fmla="*/ 389 h 399"/>
                  <a:gd name="T28" fmla="*/ 11 w 109"/>
                  <a:gd name="T29" fmla="*/ 376 h 399"/>
                  <a:gd name="T30" fmla="*/ 4 w 109"/>
                  <a:gd name="T31" fmla="*/ 361 h 399"/>
                  <a:gd name="T32" fmla="*/ 0 w 109"/>
                  <a:gd name="T33" fmla="*/ 344 h 399"/>
                  <a:gd name="T34" fmla="*/ 0 w 109"/>
                  <a:gd name="T35" fmla="*/ 55 h 399"/>
                  <a:gd name="T36" fmla="*/ 4 w 109"/>
                  <a:gd name="T37" fmla="*/ 37 h 399"/>
                  <a:gd name="T38" fmla="*/ 11 w 109"/>
                  <a:gd name="T39" fmla="*/ 22 h 399"/>
                  <a:gd name="T40" fmla="*/ 23 w 109"/>
                  <a:gd name="T41" fmla="*/ 10 h 399"/>
                  <a:gd name="T42" fmla="*/ 37 w 109"/>
                  <a:gd name="T43" fmla="*/ 3 h 399"/>
                  <a:gd name="T44" fmla="*/ 55 w 109"/>
                  <a:gd name="T45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9" h="399">
                    <a:moveTo>
                      <a:pt x="55" y="0"/>
                    </a:moveTo>
                    <a:lnTo>
                      <a:pt x="72" y="3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09" y="55"/>
                    </a:lnTo>
                    <a:lnTo>
                      <a:pt x="109" y="344"/>
                    </a:lnTo>
                    <a:lnTo>
                      <a:pt x="106" y="361"/>
                    </a:lnTo>
                    <a:lnTo>
                      <a:pt x="98" y="376"/>
                    </a:lnTo>
                    <a:lnTo>
                      <a:pt x="87" y="389"/>
                    </a:lnTo>
                    <a:lnTo>
                      <a:pt x="72" y="396"/>
                    </a:lnTo>
                    <a:lnTo>
                      <a:pt x="55" y="399"/>
                    </a:lnTo>
                    <a:lnTo>
                      <a:pt x="37" y="396"/>
                    </a:lnTo>
                    <a:lnTo>
                      <a:pt x="23" y="389"/>
                    </a:lnTo>
                    <a:lnTo>
                      <a:pt x="11" y="376"/>
                    </a:lnTo>
                    <a:lnTo>
                      <a:pt x="4" y="361"/>
                    </a:lnTo>
                    <a:lnTo>
                      <a:pt x="0" y="344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64"/>
              <p:cNvSpPr>
                <a:spLocks/>
              </p:cNvSpPr>
              <p:nvPr/>
            </p:nvSpPr>
            <p:spPr bwMode="auto">
              <a:xfrm>
                <a:off x="4313238" y="3422650"/>
                <a:ext cx="122237" cy="50800"/>
              </a:xfrm>
              <a:custGeom>
                <a:avLst/>
                <a:gdLst>
                  <a:gd name="T0" fmla="*/ 249 w 307"/>
                  <a:gd name="T1" fmla="*/ 0 h 128"/>
                  <a:gd name="T2" fmla="*/ 266 w 307"/>
                  <a:gd name="T3" fmla="*/ 1 h 128"/>
                  <a:gd name="T4" fmla="*/ 281 w 307"/>
                  <a:gd name="T5" fmla="*/ 8 h 128"/>
                  <a:gd name="T6" fmla="*/ 293 w 307"/>
                  <a:gd name="T7" fmla="*/ 18 h 128"/>
                  <a:gd name="T8" fmla="*/ 303 w 307"/>
                  <a:gd name="T9" fmla="*/ 33 h 128"/>
                  <a:gd name="T10" fmla="*/ 307 w 307"/>
                  <a:gd name="T11" fmla="*/ 50 h 128"/>
                  <a:gd name="T12" fmla="*/ 306 w 307"/>
                  <a:gd name="T13" fmla="*/ 67 h 128"/>
                  <a:gd name="T14" fmla="*/ 300 w 307"/>
                  <a:gd name="T15" fmla="*/ 81 h 128"/>
                  <a:gd name="T16" fmla="*/ 289 w 307"/>
                  <a:gd name="T17" fmla="*/ 94 h 128"/>
                  <a:gd name="T18" fmla="*/ 274 w 307"/>
                  <a:gd name="T19" fmla="*/ 103 h 128"/>
                  <a:gd name="T20" fmla="*/ 245 w 307"/>
                  <a:gd name="T21" fmla="*/ 114 h 128"/>
                  <a:gd name="T22" fmla="*/ 215 w 307"/>
                  <a:gd name="T23" fmla="*/ 121 h 128"/>
                  <a:gd name="T24" fmla="*/ 185 w 307"/>
                  <a:gd name="T25" fmla="*/ 127 h 128"/>
                  <a:gd name="T26" fmla="*/ 154 w 307"/>
                  <a:gd name="T27" fmla="*/ 128 h 128"/>
                  <a:gd name="T28" fmla="*/ 123 w 307"/>
                  <a:gd name="T29" fmla="*/ 127 h 128"/>
                  <a:gd name="T30" fmla="*/ 92 w 307"/>
                  <a:gd name="T31" fmla="*/ 121 h 128"/>
                  <a:gd name="T32" fmla="*/ 91 w 307"/>
                  <a:gd name="T33" fmla="*/ 121 h 128"/>
                  <a:gd name="T34" fmla="*/ 62 w 307"/>
                  <a:gd name="T35" fmla="*/ 114 h 128"/>
                  <a:gd name="T36" fmla="*/ 33 w 307"/>
                  <a:gd name="T37" fmla="*/ 103 h 128"/>
                  <a:gd name="T38" fmla="*/ 19 w 307"/>
                  <a:gd name="T39" fmla="*/ 94 h 128"/>
                  <a:gd name="T40" fmla="*/ 8 w 307"/>
                  <a:gd name="T41" fmla="*/ 81 h 128"/>
                  <a:gd name="T42" fmla="*/ 3 w 307"/>
                  <a:gd name="T43" fmla="*/ 67 h 128"/>
                  <a:gd name="T44" fmla="*/ 0 w 307"/>
                  <a:gd name="T45" fmla="*/ 50 h 128"/>
                  <a:gd name="T46" fmla="*/ 5 w 307"/>
                  <a:gd name="T47" fmla="*/ 33 h 128"/>
                  <a:gd name="T48" fmla="*/ 12 w 307"/>
                  <a:gd name="T49" fmla="*/ 20 h 128"/>
                  <a:gd name="T50" fmla="*/ 23 w 307"/>
                  <a:gd name="T51" fmla="*/ 11 h 128"/>
                  <a:gd name="T52" fmla="*/ 34 w 307"/>
                  <a:gd name="T53" fmla="*/ 3 h 128"/>
                  <a:gd name="T54" fmla="*/ 48 w 307"/>
                  <a:gd name="T55" fmla="*/ 0 h 128"/>
                  <a:gd name="T56" fmla="*/ 62 w 307"/>
                  <a:gd name="T57" fmla="*/ 0 h 128"/>
                  <a:gd name="T58" fmla="*/ 75 w 307"/>
                  <a:gd name="T59" fmla="*/ 4 h 128"/>
                  <a:gd name="T60" fmla="*/ 93 w 307"/>
                  <a:gd name="T61" fmla="*/ 11 h 128"/>
                  <a:gd name="T62" fmla="*/ 112 w 307"/>
                  <a:gd name="T63" fmla="*/ 15 h 128"/>
                  <a:gd name="T64" fmla="*/ 114 w 307"/>
                  <a:gd name="T65" fmla="*/ 16 h 128"/>
                  <a:gd name="T66" fmla="*/ 133 w 307"/>
                  <a:gd name="T67" fmla="*/ 18 h 128"/>
                  <a:gd name="T68" fmla="*/ 154 w 307"/>
                  <a:gd name="T69" fmla="*/ 19 h 128"/>
                  <a:gd name="T70" fmla="*/ 174 w 307"/>
                  <a:gd name="T71" fmla="*/ 18 h 128"/>
                  <a:gd name="T72" fmla="*/ 193 w 307"/>
                  <a:gd name="T73" fmla="*/ 16 h 128"/>
                  <a:gd name="T74" fmla="*/ 194 w 307"/>
                  <a:gd name="T75" fmla="*/ 16 h 128"/>
                  <a:gd name="T76" fmla="*/ 213 w 307"/>
                  <a:gd name="T77" fmla="*/ 11 h 128"/>
                  <a:gd name="T78" fmla="*/ 232 w 307"/>
                  <a:gd name="T79" fmla="*/ 4 h 128"/>
                  <a:gd name="T80" fmla="*/ 249 w 307"/>
                  <a:gd name="T8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7" h="128">
                    <a:moveTo>
                      <a:pt x="249" y="0"/>
                    </a:moveTo>
                    <a:lnTo>
                      <a:pt x="266" y="1"/>
                    </a:lnTo>
                    <a:lnTo>
                      <a:pt x="281" y="8"/>
                    </a:lnTo>
                    <a:lnTo>
                      <a:pt x="293" y="18"/>
                    </a:lnTo>
                    <a:lnTo>
                      <a:pt x="303" y="33"/>
                    </a:lnTo>
                    <a:lnTo>
                      <a:pt x="307" y="50"/>
                    </a:lnTo>
                    <a:lnTo>
                      <a:pt x="306" y="67"/>
                    </a:lnTo>
                    <a:lnTo>
                      <a:pt x="300" y="81"/>
                    </a:lnTo>
                    <a:lnTo>
                      <a:pt x="289" y="94"/>
                    </a:lnTo>
                    <a:lnTo>
                      <a:pt x="274" y="103"/>
                    </a:lnTo>
                    <a:lnTo>
                      <a:pt x="245" y="114"/>
                    </a:lnTo>
                    <a:lnTo>
                      <a:pt x="215" y="121"/>
                    </a:lnTo>
                    <a:lnTo>
                      <a:pt x="185" y="127"/>
                    </a:lnTo>
                    <a:lnTo>
                      <a:pt x="154" y="128"/>
                    </a:lnTo>
                    <a:lnTo>
                      <a:pt x="123" y="127"/>
                    </a:lnTo>
                    <a:lnTo>
                      <a:pt x="92" y="121"/>
                    </a:lnTo>
                    <a:lnTo>
                      <a:pt x="91" y="121"/>
                    </a:lnTo>
                    <a:lnTo>
                      <a:pt x="62" y="114"/>
                    </a:lnTo>
                    <a:lnTo>
                      <a:pt x="33" y="103"/>
                    </a:lnTo>
                    <a:lnTo>
                      <a:pt x="19" y="94"/>
                    </a:lnTo>
                    <a:lnTo>
                      <a:pt x="8" y="81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5" y="33"/>
                    </a:lnTo>
                    <a:lnTo>
                      <a:pt x="12" y="20"/>
                    </a:lnTo>
                    <a:lnTo>
                      <a:pt x="23" y="11"/>
                    </a:lnTo>
                    <a:lnTo>
                      <a:pt x="34" y="3"/>
                    </a:lnTo>
                    <a:lnTo>
                      <a:pt x="48" y="0"/>
                    </a:lnTo>
                    <a:lnTo>
                      <a:pt x="62" y="0"/>
                    </a:lnTo>
                    <a:lnTo>
                      <a:pt x="75" y="4"/>
                    </a:lnTo>
                    <a:lnTo>
                      <a:pt x="93" y="11"/>
                    </a:lnTo>
                    <a:lnTo>
                      <a:pt x="112" y="15"/>
                    </a:lnTo>
                    <a:lnTo>
                      <a:pt x="114" y="16"/>
                    </a:lnTo>
                    <a:lnTo>
                      <a:pt x="133" y="18"/>
                    </a:lnTo>
                    <a:lnTo>
                      <a:pt x="154" y="19"/>
                    </a:lnTo>
                    <a:lnTo>
                      <a:pt x="174" y="18"/>
                    </a:lnTo>
                    <a:lnTo>
                      <a:pt x="193" y="16"/>
                    </a:lnTo>
                    <a:lnTo>
                      <a:pt x="194" y="16"/>
                    </a:lnTo>
                    <a:lnTo>
                      <a:pt x="213" y="11"/>
                    </a:lnTo>
                    <a:lnTo>
                      <a:pt x="232" y="4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1676400" y="3430750"/>
              <a:ext cx="2076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Student </a:t>
              </a:r>
              <a:r>
                <a:rPr lang="en-IN" dirty="0" smtClean="0">
                  <a:solidFill>
                    <a:schemeClr val="bg1"/>
                  </a:solidFill>
                  <a:latin typeface="Candara" pitchFamily="34" charset="0"/>
                </a:rPr>
                <a:t>Registration</a:t>
              </a:r>
              <a:endParaRPr lang="en-IN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498315" y="5027346"/>
            <a:ext cx="3283485" cy="972000"/>
            <a:chOff x="565131" y="5486400"/>
            <a:chExt cx="3283485" cy="972000"/>
          </a:xfrm>
        </p:grpSpPr>
        <p:sp>
          <p:nvSpPr>
            <p:cNvPr id="178" name="Rectangle 177"/>
            <p:cNvSpPr/>
            <p:nvPr/>
          </p:nvSpPr>
          <p:spPr>
            <a:xfrm>
              <a:off x="565131" y="5486400"/>
              <a:ext cx="3240000" cy="97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09889" y="5616714"/>
              <a:ext cx="21387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  <a:latin typeface="Candara" pitchFamily="34" charset="0"/>
                </a:rPr>
                <a:t>Employee Parents</a:t>
              </a:r>
            </a:p>
            <a:p>
              <a:r>
                <a:rPr lang="en-IN" dirty="0" smtClean="0">
                  <a:solidFill>
                    <a:schemeClr val="bg1"/>
                  </a:solidFill>
                  <a:latin typeface="Candara" pitchFamily="34" charset="0"/>
                </a:rPr>
                <a:t>Profile</a:t>
              </a:r>
              <a:endParaRPr lang="en-IN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44831" y="5614419"/>
              <a:ext cx="714989" cy="715962"/>
              <a:chOff x="9515476" y="3932238"/>
              <a:chExt cx="1166813" cy="1168401"/>
            </a:xfrm>
            <a:solidFill>
              <a:schemeClr val="bg1"/>
            </a:solidFill>
          </p:grpSpPr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9515476" y="4524376"/>
                <a:ext cx="1166813" cy="576263"/>
              </a:xfrm>
              <a:custGeom>
                <a:avLst/>
                <a:gdLst>
                  <a:gd name="T0" fmla="*/ 475 w 735"/>
                  <a:gd name="T1" fmla="*/ 0 h 363"/>
                  <a:gd name="T2" fmla="*/ 479 w 735"/>
                  <a:gd name="T3" fmla="*/ 2 h 363"/>
                  <a:gd name="T4" fmla="*/ 583 w 735"/>
                  <a:gd name="T5" fmla="*/ 53 h 363"/>
                  <a:gd name="T6" fmla="*/ 666 w 735"/>
                  <a:gd name="T7" fmla="*/ 134 h 363"/>
                  <a:gd name="T8" fmla="*/ 717 w 735"/>
                  <a:gd name="T9" fmla="*/ 235 h 363"/>
                  <a:gd name="T10" fmla="*/ 735 w 735"/>
                  <a:gd name="T11" fmla="*/ 352 h 363"/>
                  <a:gd name="T12" fmla="*/ 735 w 735"/>
                  <a:gd name="T13" fmla="*/ 356 h 363"/>
                  <a:gd name="T14" fmla="*/ 728 w 735"/>
                  <a:gd name="T15" fmla="*/ 361 h 363"/>
                  <a:gd name="T16" fmla="*/ 653 w 735"/>
                  <a:gd name="T17" fmla="*/ 363 h 363"/>
                  <a:gd name="T18" fmla="*/ 645 w 735"/>
                  <a:gd name="T19" fmla="*/ 359 h 363"/>
                  <a:gd name="T20" fmla="*/ 642 w 735"/>
                  <a:gd name="T21" fmla="*/ 352 h 363"/>
                  <a:gd name="T22" fmla="*/ 645 w 735"/>
                  <a:gd name="T23" fmla="*/ 343 h 363"/>
                  <a:gd name="T24" fmla="*/ 653 w 735"/>
                  <a:gd name="T25" fmla="*/ 341 h 363"/>
                  <a:gd name="T26" fmla="*/ 706 w 735"/>
                  <a:gd name="T27" fmla="*/ 288 h 363"/>
                  <a:gd name="T28" fmla="*/ 673 w 735"/>
                  <a:gd name="T29" fmla="*/ 191 h 363"/>
                  <a:gd name="T30" fmla="*/ 612 w 735"/>
                  <a:gd name="T31" fmla="*/ 108 h 363"/>
                  <a:gd name="T32" fmla="*/ 526 w 735"/>
                  <a:gd name="T33" fmla="*/ 46 h 363"/>
                  <a:gd name="T34" fmla="*/ 453 w 735"/>
                  <a:gd name="T35" fmla="*/ 35 h 363"/>
                  <a:gd name="T36" fmla="*/ 427 w 735"/>
                  <a:gd name="T37" fmla="*/ 44 h 363"/>
                  <a:gd name="T38" fmla="*/ 369 w 735"/>
                  <a:gd name="T39" fmla="*/ 51 h 363"/>
                  <a:gd name="T40" fmla="*/ 310 w 735"/>
                  <a:gd name="T41" fmla="*/ 44 h 363"/>
                  <a:gd name="T42" fmla="*/ 259 w 735"/>
                  <a:gd name="T43" fmla="*/ 24 h 363"/>
                  <a:gd name="T44" fmla="*/ 163 w 735"/>
                  <a:gd name="T45" fmla="*/ 73 h 363"/>
                  <a:gd name="T46" fmla="*/ 90 w 735"/>
                  <a:gd name="T47" fmla="*/ 148 h 363"/>
                  <a:gd name="T48" fmla="*/ 41 w 735"/>
                  <a:gd name="T49" fmla="*/ 242 h 363"/>
                  <a:gd name="T50" fmla="*/ 24 w 735"/>
                  <a:gd name="T51" fmla="*/ 352 h 363"/>
                  <a:gd name="T52" fmla="*/ 20 w 735"/>
                  <a:gd name="T53" fmla="*/ 359 h 363"/>
                  <a:gd name="T54" fmla="*/ 11 w 735"/>
                  <a:gd name="T55" fmla="*/ 363 h 363"/>
                  <a:gd name="T56" fmla="*/ 4 w 735"/>
                  <a:gd name="T57" fmla="*/ 359 h 363"/>
                  <a:gd name="T58" fmla="*/ 0 w 735"/>
                  <a:gd name="T59" fmla="*/ 352 h 363"/>
                  <a:gd name="T60" fmla="*/ 19 w 735"/>
                  <a:gd name="T61" fmla="*/ 235 h 363"/>
                  <a:gd name="T62" fmla="*/ 72 w 735"/>
                  <a:gd name="T63" fmla="*/ 134 h 363"/>
                  <a:gd name="T64" fmla="*/ 152 w 735"/>
                  <a:gd name="T65" fmla="*/ 53 h 363"/>
                  <a:gd name="T66" fmla="*/ 257 w 735"/>
                  <a:gd name="T67" fmla="*/ 2 h 363"/>
                  <a:gd name="T68" fmla="*/ 261 w 735"/>
                  <a:gd name="T69" fmla="*/ 0 h 363"/>
                  <a:gd name="T70" fmla="*/ 266 w 735"/>
                  <a:gd name="T71" fmla="*/ 2 h 363"/>
                  <a:gd name="T72" fmla="*/ 290 w 735"/>
                  <a:gd name="T73" fmla="*/ 13 h 363"/>
                  <a:gd name="T74" fmla="*/ 341 w 735"/>
                  <a:gd name="T75" fmla="*/ 27 h 363"/>
                  <a:gd name="T76" fmla="*/ 394 w 735"/>
                  <a:gd name="T77" fmla="*/ 27 h 363"/>
                  <a:gd name="T78" fmla="*/ 422 w 735"/>
                  <a:gd name="T79" fmla="*/ 22 h 363"/>
                  <a:gd name="T80" fmla="*/ 469 w 735"/>
                  <a:gd name="T81" fmla="*/ 2 h 363"/>
                  <a:gd name="T82" fmla="*/ 473 w 735"/>
                  <a:gd name="T83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5" h="363">
                    <a:moveTo>
                      <a:pt x="475" y="0"/>
                    </a:moveTo>
                    <a:lnTo>
                      <a:pt x="475" y="0"/>
                    </a:lnTo>
                    <a:lnTo>
                      <a:pt x="479" y="2"/>
                    </a:lnTo>
                    <a:lnTo>
                      <a:pt x="479" y="2"/>
                    </a:lnTo>
                    <a:lnTo>
                      <a:pt x="534" y="24"/>
                    </a:lnTo>
                    <a:lnTo>
                      <a:pt x="583" y="53"/>
                    </a:lnTo>
                    <a:lnTo>
                      <a:pt x="627" y="91"/>
                    </a:lnTo>
                    <a:lnTo>
                      <a:pt x="666" y="134"/>
                    </a:lnTo>
                    <a:lnTo>
                      <a:pt x="695" y="183"/>
                    </a:lnTo>
                    <a:lnTo>
                      <a:pt x="717" y="235"/>
                    </a:lnTo>
                    <a:lnTo>
                      <a:pt x="730" y="291"/>
                    </a:lnTo>
                    <a:lnTo>
                      <a:pt x="735" y="352"/>
                    </a:lnTo>
                    <a:lnTo>
                      <a:pt x="735" y="352"/>
                    </a:lnTo>
                    <a:lnTo>
                      <a:pt x="735" y="356"/>
                    </a:lnTo>
                    <a:lnTo>
                      <a:pt x="732" y="359"/>
                    </a:lnTo>
                    <a:lnTo>
                      <a:pt x="728" y="361"/>
                    </a:lnTo>
                    <a:lnTo>
                      <a:pt x="724" y="363"/>
                    </a:lnTo>
                    <a:lnTo>
                      <a:pt x="653" y="363"/>
                    </a:lnTo>
                    <a:lnTo>
                      <a:pt x="649" y="361"/>
                    </a:lnTo>
                    <a:lnTo>
                      <a:pt x="645" y="359"/>
                    </a:lnTo>
                    <a:lnTo>
                      <a:pt x="642" y="356"/>
                    </a:lnTo>
                    <a:lnTo>
                      <a:pt x="642" y="352"/>
                    </a:lnTo>
                    <a:lnTo>
                      <a:pt x="642" y="346"/>
                    </a:lnTo>
                    <a:lnTo>
                      <a:pt x="645" y="343"/>
                    </a:lnTo>
                    <a:lnTo>
                      <a:pt x="649" y="341"/>
                    </a:lnTo>
                    <a:lnTo>
                      <a:pt x="653" y="341"/>
                    </a:lnTo>
                    <a:lnTo>
                      <a:pt x="711" y="341"/>
                    </a:lnTo>
                    <a:lnTo>
                      <a:pt x="706" y="288"/>
                    </a:lnTo>
                    <a:lnTo>
                      <a:pt x="693" y="238"/>
                    </a:lnTo>
                    <a:lnTo>
                      <a:pt x="673" y="191"/>
                    </a:lnTo>
                    <a:lnTo>
                      <a:pt x="645" y="148"/>
                    </a:lnTo>
                    <a:lnTo>
                      <a:pt x="612" y="108"/>
                    </a:lnTo>
                    <a:lnTo>
                      <a:pt x="572" y="73"/>
                    </a:lnTo>
                    <a:lnTo>
                      <a:pt x="526" y="46"/>
                    </a:lnTo>
                    <a:lnTo>
                      <a:pt x="477" y="24"/>
                    </a:lnTo>
                    <a:lnTo>
                      <a:pt x="453" y="35"/>
                    </a:lnTo>
                    <a:lnTo>
                      <a:pt x="427" y="44"/>
                    </a:lnTo>
                    <a:lnTo>
                      <a:pt x="427" y="44"/>
                    </a:lnTo>
                    <a:lnTo>
                      <a:pt x="398" y="49"/>
                    </a:lnTo>
                    <a:lnTo>
                      <a:pt x="369" y="51"/>
                    </a:lnTo>
                    <a:lnTo>
                      <a:pt x="338" y="49"/>
                    </a:lnTo>
                    <a:lnTo>
                      <a:pt x="310" y="44"/>
                    </a:lnTo>
                    <a:lnTo>
                      <a:pt x="284" y="35"/>
                    </a:lnTo>
                    <a:lnTo>
                      <a:pt x="259" y="24"/>
                    </a:lnTo>
                    <a:lnTo>
                      <a:pt x="209" y="46"/>
                    </a:lnTo>
                    <a:lnTo>
                      <a:pt x="163" y="73"/>
                    </a:lnTo>
                    <a:lnTo>
                      <a:pt x="125" y="108"/>
                    </a:lnTo>
                    <a:lnTo>
                      <a:pt x="90" y="148"/>
                    </a:lnTo>
                    <a:lnTo>
                      <a:pt x="61" y="192"/>
                    </a:lnTo>
                    <a:lnTo>
                      <a:pt x="41" y="242"/>
                    </a:lnTo>
                    <a:lnTo>
                      <a:pt x="28" y="295"/>
                    </a:lnTo>
                    <a:lnTo>
                      <a:pt x="24" y="352"/>
                    </a:lnTo>
                    <a:lnTo>
                      <a:pt x="22" y="356"/>
                    </a:lnTo>
                    <a:lnTo>
                      <a:pt x="20" y="359"/>
                    </a:lnTo>
                    <a:lnTo>
                      <a:pt x="17" y="361"/>
                    </a:lnTo>
                    <a:lnTo>
                      <a:pt x="11" y="363"/>
                    </a:lnTo>
                    <a:lnTo>
                      <a:pt x="8" y="361"/>
                    </a:lnTo>
                    <a:lnTo>
                      <a:pt x="4" y="359"/>
                    </a:lnTo>
                    <a:lnTo>
                      <a:pt x="2" y="356"/>
                    </a:lnTo>
                    <a:lnTo>
                      <a:pt x="0" y="352"/>
                    </a:lnTo>
                    <a:lnTo>
                      <a:pt x="6" y="291"/>
                    </a:lnTo>
                    <a:lnTo>
                      <a:pt x="19" y="235"/>
                    </a:lnTo>
                    <a:lnTo>
                      <a:pt x="41" y="183"/>
                    </a:lnTo>
                    <a:lnTo>
                      <a:pt x="72" y="134"/>
                    </a:lnTo>
                    <a:lnTo>
                      <a:pt x="108" y="91"/>
                    </a:lnTo>
                    <a:lnTo>
                      <a:pt x="152" y="53"/>
                    </a:lnTo>
                    <a:lnTo>
                      <a:pt x="202" y="24"/>
                    </a:lnTo>
                    <a:lnTo>
                      <a:pt x="257" y="2"/>
                    </a:lnTo>
                    <a:lnTo>
                      <a:pt x="257" y="2"/>
                    </a:lnTo>
                    <a:lnTo>
                      <a:pt x="261" y="0"/>
                    </a:lnTo>
                    <a:lnTo>
                      <a:pt x="262" y="2"/>
                    </a:lnTo>
                    <a:lnTo>
                      <a:pt x="266" y="2"/>
                    </a:lnTo>
                    <a:lnTo>
                      <a:pt x="266" y="2"/>
                    </a:lnTo>
                    <a:lnTo>
                      <a:pt x="290" y="13"/>
                    </a:lnTo>
                    <a:lnTo>
                      <a:pt x="316" y="22"/>
                    </a:lnTo>
                    <a:lnTo>
                      <a:pt x="341" y="27"/>
                    </a:lnTo>
                    <a:lnTo>
                      <a:pt x="369" y="27"/>
                    </a:lnTo>
                    <a:lnTo>
                      <a:pt x="394" y="27"/>
                    </a:lnTo>
                    <a:lnTo>
                      <a:pt x="420" y="22"/>
                    </a:lnTo>
                    <a:lnTo>
                      <a:pt x="422" y="22"/>
                    </a:lnTo>
                    <a:lnTo>
                      <a:pt x="446" y="13"/>
                    </a:lnTo>
                    <a:lnTo>
                      <a:pt x="469" y="2"/>
                    </a:lnTo>
                    <a:lnTo>
                      <a:pt x="469" y="2"/>
                    </a:lnTo>
                    <a:lnTo>
                      <a:pt x="473" y="2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 noEditPoints="1"/>
              </p:cNvSpPr>
              <p:nvPr/>
            </p:nvSpPr>
            <p:spPr bwMode="auto">
              <a:xfrm>
                <a:off x="9798051" y="3932238"/>
                <a:ext cx="601663" cy="603250"/>
              </a:xfrm>
              <a:custGeom>
                <a:avLst/>
                <a:gdLst>
                  <a:gd name="T0" fmla="*/ 108 w 379"/>
                  <a:gd name="T1" fmla="*/ 123 h 380"/>
                  <a:gd name="T2" fmla="*/ 37 w 379"/>
                  <a:gd name="T3" fmla="*/ 154 h 380"/>
                  <a:gd name="T4" fmla="*/ 28 w 379"/>
                  <a:gd name="T5" fmla="*/ 224 h 380"/>
                  <a:gd name="T6" fmla="*/ 72 w 379"/>
                  <a:gd name="T7" fmla="*/ 309 h 380"/>
                  <a:gd name="T8" fmla="*/ 156 w 379"/>
                  <a:gd name="T9" fmla="*/ 353 h 380"/>
                  <a:gd name="T10" fmla="*/ 255 w 379"/>
                  <a:gd name="T11" fmla="*/ 343 h 380"/>
                  <a:gd name="T12" fmla="*/ 308 w 379"/>
                  <a:gd name="T13" fmla="*/ 309 h 380"/>
                  <a:gd name="T14" fmla="*/ 354 w 379"/>
                  <a:gd name="T15" fmla="*/ 224 h 380"/>
                  <a:gd name="T16" fmla="*/ 216 w 379"/>
                  <a:gd name="T17" fmla="*/ 154 h 380"/>
                  <a:gd name="T18" fmla="*/ 145 w 379"/>
                  <a:gd name="T19" fmla="*/ 123 h 380"/>
                  <a:gd name="T20" fmla="*/ 116 w 379"/>
                  <a:gd name="T21" fmla="*/ 41 h 380"/>
                  <a:gd name="T22" fmla="*/ 99 w 379"/>
                  <a:gd name="T23" fmla="*/ 50 h 380"/>
                  <a:gd name="T24" fmla="*/ 81 w 379"/>
                  <a:gd name="T25" fmla="*/ 65 h 380"/>
                  <a:gd name="T26" fmla="*/ 64 w 379"/>
                  <a:gd name="T27" fmla="*/ 81 h 380"/>
                  <a:gd name="T28" fmla="*/ 50 w 379"/>
                  <a:gd name="T29" fmla="*/ 99 h 380"/>
                  <a:gd name="T30" fmla="*/ 39 w 379"/>
                  <a:gd name="T31" fmla="*/ 121 h 380"/>
                  <a:gd name="T32" fmla="*/ 37 w 379"/>
                  <a:gd name="T33" fmla="*/ 131 h 380"/>
                  <a:gd name="T34" fmla="*/ 92 w 379"/>
                  <a:gd name="T35" fmla="*/ 109 h 380"/>
                  <a:gd name="T36" fmla="*/ 112 w 379"/>
                  <a:gd name="T37" fmla="*/ 74 h 380"/>
                  <a:gd name="T38" fmla="*/ 191 w 379"/>
                  <a:gd name="T39" fmla="*/ 22 h 380"/>
                  <a:gd name="T40" fmla="*/ 158 w 379"/>
                  <a:gd name="T41" fmla="*/ 26 h 380"/>
                  <a:gd name="T42" fmla="*/ 138 w 379"/>
                  <a:gd name="T43" fmla="*/ 54 h 380"/>
                  <a:gd name="T44" fmla="*/ 161 w 379"/>
                  <a:gd name="T45" fmla="*/ 109 h 380"/>
                  <a:gd name="T46" fmla="*/ 194 w 379"/>
                  <a:gd name="T47" fmla="*/ 129 h 380"/>
                  <a:gd name="T48" fmla="*/ 345 w 379"/>
                  <a:gd name="T49" fmla="*/ 129 h 380"/>
                  <a:gd name="T50" fmla="*/ 334 w 379"/>
                  <a:gd name="T51" fmla="*/ 107 h 380"/>
                  <a:gd name="T52" fmla="*/ 310 w 379"/>
                  <a:gd name="T53" fmla="*/ 74 h 380"/>
                  <a:gd name="T54" fmla="*/ 293 w 379"/>
                  <a:gd name="T55" fmla="*/ 59 h 380"/>
                  <a:gd name="T56" fmla="*/ 269 w 379"/>
                  <a:gd name="T57" fmla="*/ 44 h 380"/>
                  <a:gd name="T58" fmla="*/ 253 w 379"/>
                  <a:gd name="T59" fmla="*/ 35 h 380"/>
                  <a:gd name="T60" fmla="*/ 227 w 379"/>
                  <a:gd name="T61" fmla="*/ 28 h 380"/>
                  <a:gd name="T62" fmla="*/ 205 w 379"/>
                  <a:gd name="T63" fmla="*/ 24 h 380"/>
                  <a:gd name="T64" fmla="*/ 207 w 379"/>
                  <a:gd name="T65" fmla="*/ 0 h 380"/>
                  <a:gd name="T66" fmla="*/ 231 w 379"/>
                  <a:gd name="T67" fmla="*/ 6 h 380"/>
                  <a:gd name="T68" fmla="*/ 260 w 379"/>
                  <a:gd name="T69" fmla="*/ 13 h 380"/>
                  <a:gd name="T70" fmla="*/ 284 w 379"/>
                  <a:gd name="T71" fmla="*/ 26 h 380"/>
                  <a:gd name="T72" fmla="*/ 304 w 379"/>
                  <a:gd name="T73" fmla="*/ 39 h 380"/>
                  <a:gd name="T74" fmla="*/ 315 w 379"/>
                  <a:gd name="T75" fmla="*/ 48 h 380"/>
                  <a:gd name="T76" fmla="*/ 328 w 379"/>
                  <a:gd name="T77" fmla="*/ 59 h 380"/>
                  <a:gd name="T78" fmla="*/ 361 w 379"/>
                  <a:gd name="T79" fmla="*/ 107 h 380"/>
                  <a:gd name="T80" fmla="*/ 368 w 379"/>
                  <a:gd name="T81" fmla="*/ 127 h 380"/>
                  <a:gd name="T82" fmla="*/ 372 w 379"/>
                  <a:gd name="T83" fmla="*/ 140 h 380"/>
                  <a:gd name="T84" fmla="*/ 376 w 379"/>
                  <a:gd name="T85" fmla="*/ 228 h 380"/>
                  <a:gd name="T86" fmla="*/ 324 w 379"/>
                  <a:gd name="T87" fmla="*/ 323 h 380"/>
                  <a:gd name="T88" fmla="*/ 264 w 379"/>
                  <a:gd name="T89" fmla="*/ 365 h 380"/>
                  <a:gd name="T90" fmla="*/ 152 w 379"/>
                  <a:gd name="T91" fmla="*/ 376 h 380"/>
                  <a:gd name="T92" fmla="*/ 55 w 379"/>
                  <a:gd name="T93" fmla="*/ 323 h 380"/>
                  <a:gd name="T94" fmla="*/ 4 w 379"/>
                  <a:gd name="T95" fmla="*/ 228 h 380"/>
                  <a:gd name="T96" fmla="*/ 7 w 379"/>
                  <a:gd name="T97" fmla="*/ 142 h 380"/>
                  <a:gd name="T98" fmla="*/ 13 w 379"/>
                  <a:gd name="T99" fmla="*/ 121 h 380"/>
                  <a:gd name="T100" fmla="*/ 28 w 379"/>
                  <a:gd name="T101" fmla="*/ 94 h 380"/>
                  <a:gd name="T102" fmla="*/ 48 w 379"/>
                  <a:gd name="T103" fmla="*/ 66 h 380"/>
                  <a:gd name="T104" fmla="*/ 55 w 379"/>
                  <a:gd name="T105" fmla="*/ 55 h 380"/>
                  <a:gd name="T106" fmla="*/ 66 w 379"/>
                  <a:gd name="T107" fmla="*/ 46 h 380"/>
                  <a:gd name="T108" fmla="*/ 101 w 379"/>
                  <a:gd name="T109" fmla="*/ 22 h 380"/>
                  <a:gd name="T110" fmla="*/ 123 w 379"/>
                  <a:gd name="T111" fmla="*/ 13 h 380"/>
                  <a:gd name="T112" fmla="*/ 128 w 379"/>
                  <a:gd name="T113" fmla="*/ 11 h 380"/>
                  <a:gd name="T114" fmla="*/ 154 w 379"/>
                  <a:gd name="T115" fmla="*/ 4 h 380"/>
                  <a:gd name="T116" fmla="*/ 172 w 379"/>
                  <a:gd name="T117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9" h="380">
                    <a:moveTo>
                      <a:pt x="127" y="99"/>
                    </a:moveTo>
                    <a:lnTo>
                      <a:pt x="117" y="112"/>
                    </a:lnTo>
                    <a:lnTo>
                      <a:pt x="108" y="123"/>
                    </a:lnTo>
                    <a:lnTo>
                      <a:pt x="88" y="140"/>
                    </a:lnTo>
                    <a:lnTo>
                      <a:pt x="64" y="151"/>
                    </a:lnTo>
                    <a:lnTo>
                      <a:pt x="37" y="154"/>
                    </a:lnTo>
                    <a:lnTo>
                      <a:pt x="28" y="154"/>
                    </a:lnTo>
                    <a:lnTo>
                      <a:pt x="24" y="189"/>
                    </a:lnTo>
                    <a:lnTo>
                      <a:pt x="28" y="224"/>
                    </a:lnTo>
                    <a:lnTo>
                      <a:pt x="37" y="255"/>
                    </a:lnTo>
                    <a:lnTo>
                      <a:pt x="51" y="283"/>
                    </a:lnTo>
                    <a:lnTo>
                      <a:pt x="72" y="309"/>
                    </a:lnTo>
                    <a:lnTo>
                      <a:pt x="97" y="329"/>
                    </a:lnTo>
                    <a:lnTo>
                      <a:pt x="125" y="343"/>
                    </a:lnTo>
                    <a:lnTo>
                      <a:pt x="156" y="353"/>
                    </a:lnTo>
                    <a:lnTo>
                      <a:pt x="191" y="356"/>
                    </a:lnTo>
                    <a:lnTo>
                      <a:pt x="224" y="353"/>
                    </a:lnTo>
                    <a:lnTo>
                      <a:pt x="255" y="343"/>
                    </a:lnTo>
                    <a:lnTo>
                      <a:pt x="282" y="329"/>
                    </a:lnTo>
                    <a:lnTo>
                      <a:pt x="308" y="309"/>
                    </a:lnTo>
                    <a:lnTo>
                      <a:pt x="308" y="309"/>
                    </a:lnTo>
                    <a:lnTo>
                      <a:pt x="328" y="283"/>
                    </a:lnTo>
                    <a:lnTo>
                      <a:pt x="343" y="255"/>
                    </a:lnTo>
                    <a:lnTo>
                      <a:pt x="354" y="224"/>
                    </a:lnTo>
                    <a:lnTo>
                      <a:pt x="356" y="189"/>
                    </a:lnTo>
                    <a:lnTo>
                      <a:pt x="352" y="154"/>
                    </a:lnTo>
                    <a:lnTo>
                      <a:pt x="216" y="154"/>
                    </a:lnTo>
                    <a:lnTo>
                      <a:pt x="189" y="151"/>
                    </a:lnTo>
                    <a:lnTo>
                      <a:pt x="165" y="140"/>
                    </a:lnTo>
                    <a:lnTo>
                      <a:pt x="145" y="123"/>
                    </a:lnTo>
                    <a:lnTo>
                      <a:pt x="134" y="112"/>
                    </a:lnTo>
                    <a:lnTo>
                      <a:pt x="127" y="99"/>
                    </a:lnTo>
                    <a:close/>
                    <a:moveTo>
                      <a:pt x="116" y="41"/>
                    </a:moveTo>
                    <a:lnTo>
                      <a:pt x="112" y="43"/>
                    </a:lnTo>
                    <a:lnTo>
                      <a:pt x="106" y="46"/>
                    </a:lnTo>
                    <a:lnTo>
                      <a:pt x="99" y="50"/>
                    </a:lnTo>
                    <a:lnTo>
                      <a:pt x="92" y="55"/>
                    </a:lnTo>
                    <a:lnTo>
                      <a:pt x="86" y="59"/>
                    </a:lnTo>
                    <a:lnTo>
                      <a:pt x="81" y="65"/>
                    </a:lnTo>
                    <a:lnTo>
                      <a:pt x="75" y="70"/>
                    </a:lnTo>
                    <a:lnTo>
                      <a:pt x="70" y="74"/>
                    </a:lnTo>
                    <a:lnTo>
                      <a:pt x="64" y="81"/>
                    </a:lnTo>
                    <a:lnTo>
                      <a:pt x="59" y="87"/>
                    </a:lnTo>
                    <a:lnTo>
                      <a:pt x="53" y="94"/>
                    </a:lnTo>
                    <a:lnTo>
                      <a:pt x="50" y="99"/>
                    </a:lnTo>
                    <a:lnTo>
                      <a:pt x="46" y="107"/>
                    </a:lnTo>
                    <a:lnTo>
                      <a:pt x="42" y="114"/>
                    </a:lnTo>
                    <a:lnTo>
                      <a:pt x="39" y="121"/>
                    </a:lnTo>
                    <a:lnTo>
                      <a:pt x="35" y="127"/>
                    </a:lnTo>
                    <a:lnTo>
                      <a:pt x="35" y="131"/>
                    </a:lnTo>
                    <a:lnTo>
                      <a:pt x="37" y="131"/>
                    </a:lnTo>
                    <a:lnTo>
                      <a:pt x="57" y="129"/>
                    </a:lnTo>
                    <a:lnTo>
                      <a:pt x="75" y="120"/>
                    </a:lnTo>
                    <a:lnTo>
                      <a:pt x="92" y="109"/>
                    </a:lnTo>
                    <a:lnTo>
                      <a:pt x="92" y="109"/>
                    </a:lnTo>
                    <a:lnTo>
                      <a:pt x="105" y="92"/>
                    </a:lnTo>
                    <a:lnTo>
                      <a:pt x="112" y="74"/>
                    </a:lnTo>
                    <a:lnTo>
                      <a:pt x="116" y="54"/>
                    </a:lnTo>
                    <a:lnTo>
                      <a:pt x="116" y="41"/>
                    </a:lnTo>
                    <a:close/>
                    <a:moveTo>
                      <a:pt x="191" y="22"/>
                    </a:moveTo>
                    <a:lnTo>
                      <a:pt x="174" y="24"/>
                    </a:lnTo>
                    <a:lnTo>
                      <a:pt x="171" y="24"/>
                    </a:lnTo>
                    <a:lnTo>
                      <a:pt x="158" y="26"/>
                    </a:lnTo>
                    <a:lnTo>
                      <a:pt x="139" y="32"/>
                    </a:lnTo>
                    <a:lnTo>
                      <a:pt x="138" y="32"/>
                    </a:lnTo>
                    <a:lnTo>
                      <a:pt x="138" y="54"/>
                    </a:lnTo>
                    <a:lnTo>
                      <a:pt x="141" y="74"/>
                    </a:lnTo>
                    <a:lnTo>
                      <a:pt x="149" y="92"/>
                    </a:lnTo>
                    <a:lnTo>
                      <a:pt x="161" y="109"/>
                    </a:lnTo>
                    <a:lnTo>
                      <a:pt x="161" y="109"/>
                    </a:lnTo>
                    <a:lnTo>
                      <a:pt x="176" y="120"/>
                    </a:lnTo>
                    <a:lnTo>
                      <a:pt x="194" y="129"/>
                    </a:lnTo>
                    <a:lnTo>
                      <a:pt x="216" y="131"/>
                    </a:lnTo>
                    <a:lnTo>
                      <a:pt x="345" y="131"/>
                    </a:lnTo>
                    <a:lnTo>
                      <a:pt x="345" y="129"/>
                    </a:lnTo>
                    <a:lnTo>
                      <a:pt x="341" y="120"/>
                    </a:lnTo>
                    <a:lnTo>
                      <a:pt x="335" y="110"/>
                    </a:lnTo>
                    <a:lnTo>
                      <a:pt x="334" y="107"/>
                    </a:lnTo>
                    <a:lnTo>
                      <a:pt x="324" y="92"/>
                    </a:lnTo>
                    <a:lnTo>
                      <a:pt x="321" y="88"/>
                    </a:lnTo>
                    <a:lnTo>
                      <a:pt x="310" y="74"/>
                    </a:lnTo>
                    <a:lnTo>
                      <a:pt x="308" y="72"/>
                    </a:lnTo>
                    <a:lnTo>
                      <a:pt x="301" y="66"/>
                    </a:lnTo>
                    <a:lnTo>
                      <a:pt x="293" y="59"/>
                    </a:lnTo>
                    <a:lnTo>
                      <a:pt x="284" y="54"/>
                    </a:lnTo>
                    <a:lnTo>
                      <a:pt x="282" y="52"/>
                    </a:lnTo>
                    <a:lnTo>
                      <a:pt x="269" y="44"/>
                    </a:lnTo>
                    <a:lnTo>
                      <a:pt x="269" y="43"/>
                    </a:lnTo>
                    <a:lnTo>
                      <a:pt x="255" y="37"/>
                    </a:lnTo>
                    <a:lnTo>
                      <a:pt x="253" y="35"/>
                    </a:lnTo>
                    <a:lnTo>
                      <a:pt x="242" y="32"/>
                    </a:lnTo>
                    <a:lnTo>
                      <a:pt x="236" y="30"/>
                    </a:lnTo>
                    <a:lnTo>
                      <a:pt x="227" y="28"/>
                    </a:lnTo>
                    <a:lnTo>
                      <a:pt x="222" y="26"/>
                    </a:lnTo>
                    <a:lnTo>
                      <a:pt x="211" y="24"/>
                    </a:lnTo>
                    <a:lnTo>
                      <a:pt x="205" y="24"/>
                    </a:lnTo>
                    <a:lnTo>
                      <a:pt x="191" y="22"/>
                    </a:lnTo>
                    <a:close/>
                    <a:moveTo>
                      <a:pt x="191" y="0"/>
                    </a:moveTo>
                    <a:lnTo>
                      <a:pt x="207" y="0"/>
                    </a:lnTo>
                    <a:lnTo>
                      <a:pt x="213" y="2"/>
                    </a:lnTo>
                    <a:lnTo>
                      <a:pt x="225" y="4"/>
                    </a:lnTo>
                    <a:lnTo>
                      <a:pt x="231" y="6"/>
                    </a:lnTo>
                    <a:lnTo>
                      <a:pt x="242" y="8"/>
                    </a:lnTo>
                    <a:lnTo>
                      <a:pt x="249" y="10"/>
                    </a:lnTo>
                    <a:lnTo>
                      <a:pt x="260" y="13"/>
                    </a:lnTo>
                    <a:lnTo>
                      <a:pt x="264" y="15"/>
                    </a:lnTo>
                    <a:lnTo>
                      <a:pt x="279" y="22"/>
                    </a:lnTo>
                    <a:lnTo>
                      <a:pt x="284" y="26"/>
                    </a:lnTo>
                    <a:lnTo>
                      <a:pt x="293" y="32"/>
                    </a:lnTo>
                    <a:lnTo>
                      <a:pt x="301" y="35"/>
                    </a:lnTo>
                    <a:lnTo>
                      <a:pt x="304" y="39"/>
                    </a:lnTo>
                    <a:lnTo>
                      <a:pt x="306" y="39"/>
                    </a:lnTo>
                    <a:lnTo>
                      <a:pt x="306" y="41"/>
                    </a:lnTo>
                    <a:lnTo>
                      <a:pt x="315" y="48"/>
                    </a:lnTo>
                    <a:lnTo>
                      <a:pt x="319" y="50"/>
                    </a:lnTo>
                    <a:lnTo>
                      <a:pt x="324" y="55"/>
                    </a:lnTo>
                    <a:lnTo>
                      <a:pt x="328" y="59"/>
                    </a:lnTo>
                    <a:lnTo>
                      <a:pt x="328" y="61"/>
                    </a:lnTo>
                    <a:lnTo>
                      <a:pt x="346" y="83"/>
                    </a:lnTo>
                    <a:lnTo>
                      <a:pt x="361" y="107"/>
                    </a:lnTo>
                    <a:lnTo>
                      <a:pt x="363" y="112"/>
                    </a:lnTo>
                    <a:lnTo>
                      <a:pt x="367" y="121"/>
                    </a:lnTo>
                    <a:lnTo>
                      <a:pt x="368" y="127"/>
                    </a:lnTo>
                    <a:lnTo>
                      <a:pt x="372" y="138"/>
                    </a:lnTo>
                    <a:lnTo>
                      <a:pt x="372" y="140"/>
                    </a:lnTo>
                    <a:lnTo>
                      <a:pt x="372" y="140"/>
                    </a:lnTo>
                    <a:lnTo>
                      <a:pt x="378" y="164"/>
                    </a:lnTo>
                    <a:lnTo>
                      <a:pt x="379" y="189"/>
                    </a:lnTo>
                    <a:lnTo>
                      <a:pt x="376" y="228"/>
                    </a:lnTo>
                    <a:lnTo>
                      <a:pt x="365" y="265"/>
                    </a:lnTo>
                    <a:lnTo>
                      <a:pt x="346" y="296"/>
                    </a:lnTo>
                    <a:lnTo>
                      <a:pt x="324" y="323"/>
                    </a:lnTo>
                    <a:lnTo>
                      <a:pt x="324" y="323"/>
                    </a:lnTo>
                    <a:lnTo>
                      <a:pt x="295" y="347"/>
                    </a:lnTo>
                    <a:lnTo>
                      <a:pt x="264" y="365"/>
                    </a:lnTo>
                    <a:lnTo>
                      <a:pt x="227" y="376"/>
                    </a:lnTo>
                    <a:lnTo>
                      <a:pt x="191" y="380"/>
                    </a:lnTo>
                    <a:lnTo>
                      <a:pt x="152" y="376"/>
                    </a:lnTo>
                    <a:lnTo>
                      <a:pt x="116" y="365"/>
                    </a:lnTo>
                    <a:lnTo>
                      <a:pt x="84" y="347"/>
                    </a:lnTo>
                    <a:lnTo>
                      <a:pt x="55" y="323"/>
                    </a:lnTo>
                    <a:lnTo>
                      <a:pt x="33" y="296"/>
                    </a:lnTo>
                    <a:lnTo>
                      <a:pt x="15" y="265"/>
                    </a:lnTo>
                    <a:lnTo>
                      <a:pt x="4" y="228"/>
                    </a:lnTo>
                    <a:lnTo>
                      <a:pt x="0" y="189"/>
                    </a:lnTo>
                    <a:lnTo>
                      <a:pt x="2" y="165"/>
                    </a:lnTo>
                    <a:lnTo>
                      <a:pt x="7" y="142"/>
                    </a:lnTo>
                    <a:lnTo>
                      <a:pt x="7" y="138"/>
                    </a:lnTo>
                    <a:lnTo>
                      <a:pt x="7" y="136"/>
                    </a:lnTo>
                    <a:lnTo>
                      <a:pt x="13" y="121"/>
                    </a:lnTo>
                    <a:lnTo>
                      <a:pt x="15" y="116"/>
                    </a:lnTo>
                    <a:lnTo>
                      <a:pt x="24" y="99"/>
                    </a:lnTo>
                    <a:lnTo>
                      <a:pt x="28" y="94"/>
                    </a:lnTo>
                    <a:lnTo>
                      <a:pt x="35" y="81"/>
                    </a:lnTo>
                    <a:lnTo>
                      <a:pt x="40" y="76"/>
                    </a:lnTo>
                    <a:lnTo>
                      <a:pt x="48" y="66"/>
                    </a:lnTo>
                    <a:lnTo>
                      <a:pt x="50" y="63"/>
                    </a:lnTo>
                    <a:lnTo>
                      <a:pt x="53" y="59"/>
                    </a:lnTo>
                    <a:lnTo>
                      <a:pt x="55" y="55"/>
                    </a:lnTo>
                    <a:lnTo>
                      <a:pt x="55" y="55"/>
                    </a:lnTo>
                    <a:lnTo>
                      <a:pt x="62" y="50"/>
                    </a:lnTo>
                    <a:lnTo>
                      <a:pt x="66" y="46"/>
                    </a:lnTo>
                    <a:lnTo>
                      <a:pt x="81" y="35"/>
                    </a:lnTo>
                    <a:lnTo>
                      <a:pt x="83" y="33"/>
                    </a:lnTo>
                    <a:lnTo>
                      <a:pt x="101" y="22"/>
                    </a:lnTo>
                    <a:lnTo>
                      <a:pt x="105" y="21"/>
                    </a:lnTo>
                    <a:lnTo>
                      <a:pt x="119" y="13"/>
                    </a:lnTo>
                    <a:lnTo>
                      <a:pt x="123" y="13"/>
                    </a:lnTo>
                    <a:lnTo>
                      <a:pt x="123" y="13"/>
                    </a:lnTo>
                    <a:lnTo>
                      <a:pt x="123" y="13"/>
                    </a:lnTo>
                    <a:lnTo>
                      <a:pt x="128" y="11"/>
                    </a:lnTo>
                    <a:lnTo>
                      <a:pt x="136" y="8"/>
                    </a:lnTo>
                    <a:lnTo>
                      <a:pt x="147" y="6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65" y="2"/>
                    </a:lnTo>
                    <a:lnTo>
                      <a:pt x="172" y="0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 noEditPoints="1"/>
              </p:cNvSpPr>
              <p:nvPr/>
            </p:nvSpPr>
            <p:spPr bwMode="auto">
              <a:xfrm>
                <a:off x="10025063" y="4633913"/>
                <a:ext cx="147638" cy="149225"/>
              </a:xfrm>
              <a:custGeom>
                <a:avLst/>
                <a:gdLst>
                  <a:gd name="T0" fmla="*/ 48 w 93"/>
                  <a:gd name="T1" fmla="*/ 28 h 94"/>
                  <a:gd name="T2" fmla="*/ 28 w 93"/>
                  <a:gd name="T3" fmla="*/ 46 h 94"/>
                  <a:gd name="T4" fmla="*/ 48 w 93"/>
                  <a:gd name="T5" fmla="*/ 67 h 94"/>
                  <a:gd name="T6" fmla="*/ 66 w 93"/>
                  <a:gd name="T7" fmla="*/ 46 h 94"/>
                  <a:gd name="T8" fmla="*/ 48 w 93"/>
                  <a:gd name="T9" fmla="*/ 28 h 94"/>
                  <a:gd name="T10" fmla="*/ 48 w 93"/>
                  <a:gd name="T11" fmla="*/ 0 h 94"/>
                  <a:gd name="T12" fmla="*/ 51 w 93"/>
                  <a:gd name="T13" fmla="*/ 0 h 94"/>
                  <a:gd name="T14" fmla="*/ 55 w 93"/>
                  <a:gd name="T15" fmla="*/ 2 h 94"/>
                  <a:gd name="T16" fmla="*/ 90 w 93"/>
                  <a:gd name="T17" fmla="*/ 39 h 94"/>
                  <a:gd name="T18" fmla="*/ 93 w 93"/>
                  <a:gd name="T19" fmla="*/ 43 h 94"/>
                  <a:gd name="T20" fmla="*/ 93 w 93"/>
                  <a:gd name="T21" fmla="*/ 46 h 94"/>
                  <a:gd name="T22" fmla="*/ 93 w 93"/>
                  <a:gd name="T23" fmla="*/ 52 h 94"/>
                  <a:gd name="T24" fmla="*/ 90 w 93"/>
                  <a:gd name="T25" fmla="*/ 56 h 94"/>
                  <a:gd name="T26" fmla="*/ 55 w 93"/>
                  <a:gd name="T27" fmla="*/ 90 h 94"/>
                  <a:gd name="T28" fmla="*/ 51 w 93"/>
                  <a:gd name="T29" fmla="*/ 94 h 94"/>
                  <a:gd name="T30" fmla="*/ 48 w 93"/>
                  <a:gd name="T31" fmla="*/ 94 h 94"/>
                  <a:gd name="T32" fmla="*/ 42 w 93"/>
                  <a:gd name="T33" fmla="*/ 94 h 94"/>
                  <a:gd name="T34" fmla="*/ 39 w 93"/>
                  <a:gd name="T35" fmla="*/ 90 h 94"/>
                  <a:gd name="T36" fmla="*/ 4 w 93"/>
                  <a:gd name="T37" fmla="*/ 56 h 94"/>
                  <a:gd name="T38" fmla="*/ 0 w 93"/>
                  <a:gd name="T39" fmla="*/ 52 h 94"/>
                  <a:gd name="T40" fmla="*/ 0 w 93"/>
                  <a:gd name="T41" fmla="*/ 46 h 94"/>
                  <a:gd name="T42" fmla="*/ 0 w 93"/>
                  <a:gd name="T43" fmla="*/ 43 h 94"/>
                  <a:gd name="T44" fmla="*/ 4 w 93"/>
                  <a:gd name="T45" fmla="*/ 39 h 94"/>
                  <a:gd name="T46" fmla="*/ 39 w 93"/>
                  <a:gd name="T47" fmla="*/ 2 h 94"/>
                  <a:gd name="T48" fmla="*/ 42 w 93"/>
                  <a:gd name="T49" fmla="*/ 0 h 94"/>
                  <a:gd name="T50" fmla="*/ 48 w 93"/>
                  <a:gd name="T5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3" h="94">
                    <a:moveTo>
                      <a:pt x="48" y="28"/>
                    </a:moveTo>
                    <a:lnTo>
                      <a:pt x="28" y="46"/>
                    </a:lnTo>
                    <a:lnTo>
                      <a:pt x="48" y="67"/>
                    </a:lnTo>
                    <a:lnTo>
                      <a:pt x="66" y="46"/>
                    </a:lnTo>
                    <a:lnTo>
                      <a:pt x="48" y="28"/>
                    </a:lnTo>
                    <a:close/>
                    <a:moveTo>
                      <a:pt x="48" y="0"/>
                    </a:moveTo>
                    <a:lnTo>
                      <a:pt x="51" y="0"/>
                    </a:lnTo>
                    <a:lnTo>
                      <a:pt x="55" y="2"/>
                    </a:lnTo>
                    <a:lnTo>
                      <a:pt x="90" y="39"/>
                    </a:lnTo>
                    <a:lnTo>
                      <a:pt x="93" y="43"/>
                    </a:lnTo>
                    <a:lnTo>
                      <a:pt x="93" y="46"/>
                    </a:lnTo>
                    <a:lnTo>
                      <a:pt x="93" y="52"/>
                    </a:lnTo>
                    <a:lnTo>
                      <a:pt x="90" y="56"/>
                    </a:lnTo>
                    <a:lnTo>
                      <a:pt x="55" y="90"/>
                    </a:lnTo>
                    <a:lnTo>
                      <a:pt x="51" y="94"/>
                    </a:lnTo>
                    <a:lnTo>
                      <a:pt x="48" y="94"/>
                    </a:lnTo>
                    <a:lnTo>
                      <a:pt x="42" y="94"/>
                    </a:lnTo>
                    <a:lnTo>
                      <a:pt x="39" y="90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4" y="39"/>
                    </a:lnTo>
                    <a:lnTo>
                      <a:pt x="39" y="2"/>
                    </a:lnTo>
                    <a:lnTo>
                      <a:pt x="42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10018713" y="4814888"/>
                <a:ext cx="160338" cy="209550"/>
              </a:xfrm>
              <a:custGeom>
                <a:avLst/>
                <a:gdLst>
                  <a:gd name="T0" fmla="*/ 52 w 101"/>
                  <a:gd name="T1" fmla="*/ 0 h 132"/>
                  <a:gd name="T2" fmla="*/ 55 w 101"/>
                  <a:gd name="T3" fmla="*/ 0 h 132"/>
                  <a:gd name="T4" fmla="*/ 59 w 101"/>
                  <a:gd name="T5" fmla="*/ 4 h 132"/>
                  <a:gd name="T6" fmla="*/ 61 w 101"/>
                  <a:gd name="T7" fmla="*/ 8 h 132"/>
                  <a:gd name="T8" fmla="*/ 101 w 101"/>
                  <a:gd name="T9" fmla="*/ 116 h 132"/>
                  <a:gd name="T10" fmla="*/ 101 w 101"/>
                  <a:gd name="T11" fmla="*/ 121 h 132"/>
                  <a:gd name="T12" fmla="*/ 101 w 101"/>
                  <a:gd name="T13" fmla="*/ 125 h 132"/>
                  <a:gd name="T14" fmla="*/ 97 w 101"/>
                  <a:gd name="T15" fmla="*/ 129 h 132"/>
                  <a:gd name="T16" fmla="*/ 94 w 101"/>
                  <a:gd name="T17" fmla="*/ 130 h 132"/>
                  <a:gd name="T18" fmla="*/ 90 w 101"/>
                  <a:gd name="T19" fmla="*/ 132 h 132"/>
                  <a:gd name="T20" fmla="*/ 85 w 101"/>
                  <a:gd name="T21" fmla="*/ 130 h 132"/>
                  <a:gd name="T22" fmla="*/ 81 w 101"/>
                  <a:gd name="T23" fmla="*/ 129 h 132"/>
                  <a:gd name="T24" fmla="*/ 79 w 101"/>
                  <a:gd name="T25" fmla="*/ 123 h 132"/>
                  <a:gd name="T26" fmla="*/ 52 w 101"/>
                  <a:gd name="T27" fmla="*/ 44 h 132"/>
                  <a:gd name="T28" fmla="*/ 22 w 101"/>
                  <a:gd name="T29" fmla="*/ 123 h 132"/>
                  <a:gd name="T30" fmla="*/ 21 w 101"/>
                  <a:gd name="T31" fmla="*/ 129 h 132"/>
                  <a:gd name="T32" fmla="*/ 17 w 101"/>
                  <a:gd name="T33" fmla="*/ 130 h 132"/>
                  <a:gd name="T34" fmla="*/ 11 w 101"/>
                  <a:gd name="T35" fmla="*/ 132 h 132"/>
                  <a:gd name="T36" fmla="*/ 8 w 101"/>
                  <a:gd name="T37" fmla="*/ 130 h 132"/>
                  <a:gd name="T38" fmla="*/ 4 w 101"/>
                  <a:gd name="T39" fmla="*/ 129 h 132"/>
                  <a:gd name="T40" fmla="*/ 0 w 101"/>
                  <a:gd name="T41" fmla="*/ 125 h 132"/>
                  <a:gd name="T42" fmla="*/ 0 w 101"/>
                  <a:gd name="T43" fmla="*/ 121 h 132"/>
                  <a:gd name="T44" fmla="*/ 0 w 101"/>
                  <a:gd name="T45" fmla="*/ 116 h 132"/>
                  <a:gd name="T46" fmla="*/ 41 w 101"/>
                  <a:gd name="T47" fmla="*/ 8 h 132"/>
                  <a:gd name="T48" fmla="*/ 43 w 101"/>
                  <a:gd name="T49" fmla="*/ 4 h 132"/>
                  <a:gd name="T50" fmla="*/ 46 w 101"/>
                  <a:gd name="T51" fmla="*/ 0 h 132"/>
                  <a:gd name="T52" fmla="*/ 52 w 101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" h="132">
                    <a:moveTo>
                      <a:pt x="52" y="0"/>
                    </a:moveTo>
                    <a:lnTo>
                      <a:pt x="55" y="0"/>
                    </a:lnTo>
                    <a:lnTo>
                      <a:pt x="59" y="4"/>
                    </a:lnTo>
                    <a:lnTo>
                      <a:pt x="61" y="8"/>
                    </a:lnTo>
                    <a:lnTo>
                      <a:pt x="101" y="116"/>
                    </a:lnTo>
                    <a:lnTo>
                      <a:pt x="101" y="121"/>
                    </a:lnTo>
                    <a:lnTo>
                      <a:pt x="101" y="125"/>
                    </a:lnTo>
                    <a:lnTo>
                      <a:pt x="97" y="129"/>
                    </a:lnTo>
                    <a:lnTo>
                      <a:pt x="94" y="130"/>
                    </a:lnTo>
                    <a:lnTo>
                      <a:pt x="90" y="132"/>
                    </a:lnTo>
                    <a:lnTo>
                      <a:pt x="85" y="130"/>
                    </a:lnTo>
                    <a:lnTo>
                      <a:pt x="81" y="129"/>
                    </a:lnTo>
                    <a:lnTo>
                      <a:pt x="79" y="123"/>
                    </a:lnTo>
                    <a:lnTo>
                      <a:pt x="52" y="44"/>
                    </a:lnTo>
                    <a:lnTo>
                      <a:pt x="22" y="123"/>
                    </a:lnTo>
                    <a:lnTo>
                      <a:pt x="21" y="129"/>
                    </a:lnTo>
                    <a:lnTo>
                      <a:pt x="17" y="130"/>
                    </a:lnTo>
                    <a:lnTo>
                      <a:pt x="11" y="132"/>
                    </a:lnTo>
                    <a:lnTo>
                      <a:pt x="8" y="130"/>
                    </a:lnTo>
                    <a:lnTo>
                      <a:pt x="4" y="129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6"/>
                    </a:lnTo>
                    <a:lnTo>
                      <a:pt x="41" y="8"/>
                    </a:lnTo>
                    <a:lnTo>
                      <a:pt x="43" y="4"/>
                    </a:lnTo>
                    <a:lnTo>
                      <a:pt x="46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10001251" y="4405313"/>
                <a:ext cx="195263" cy="52388"/>
              </a:xfrm>
              <a:custGeom>
                <a:avLst/>
                <a:gdLst>
                  <a:gd name="T0" fmla="*/ 11 w 123"/>
                  <a:gd name="T1" fmla="*/ 0 h 33"/>
                  <a:gd name="T2" fmla="*/ 17 w 123"/>
                  <a:gd name="T3" fmla="*/ 1 h 33"/>
                  <a:gd name="T4" fmla="*/ 28 w 123"/>
                  <a:gd name="T5" fmla="*/ 5 h 33"/>
                  <a:gd name="T6" fmla="*/ 39 w 123"/>
                  <a:gd name="T7" fmla="*/ 7 h 33"/>
                  <a:gd name="T8" fmla="*/ 50 w 123"/>
                  <a:gd name="T9" fmla="*/ 9 h 33"/>
                  <a:gd name="T10" fmla="*/ 63 w 123"/>
                  <a:gd name="T11" fmla="*/ 11 h 33"/>
                  <a:gd name="T12" fmla="*/ 74 w 123"/>
                  <a:gd name="T13" fmla="*/ 9 h 33"/>
                  <a:gd name="T14" fmla="*/ 85 w 123"/>
                  <a:gd name="T15" fmla="*/ 7 h 33"/>
                  <a:gd name="T16" fmla="*/ 97 w 123"/>
                  <a:gd name="T17" fmla="*/ 5 h 33"/>
                  <a:gd name="T18" fmla="*/ 108 w 123"/>
                  <a:gd name="T19" fmla="*/ 1 h 33"/>
                  <a:gd name="T20" fmla="*/ 112 w 123"/>
                  <a:gd name="T21" fmla="*/ 0 h 33"/>
                  <a:gd name="T22" fmla="*/ 116 w 123"/>
                  <a:gd name="T23" fmla="*/ 1 h 33"/>
                  <a:gd name="T24" fmla="*/ 119 w 123"/>
                  <a:gd name="T25" fmla="*/ 3 h 33"/>
                  <a:gd name="T26" fmla="*/ 123 w 123"/>
                  <a:gd name="T27" fmla="*/ 7 h 33"/>
                  <a:gd name="T28" fmla="*/ 123 w 123"/>
                  <a:gd name="T29" fmla="*/ 11 h 33"/>
                  <a:gd name="T30" fmla="*/ 123 w 123"/>
                  <a:gd name="T31" fmla="*/ 16 h 33"/>
                  <a:gd name="T32" fmla="*/ 121 w 123"/>
                  <a:gd name="T33" fmla="*/ 20 h 33"/>
                  <a:gd name="T34" fmla="*/ 116 w 123"/>
                  <a:gd name="T35" fmla="*/ 22 h 33"/>
                  <a:gd name="T36" fmla="*/ 103 w 123"/>
                  <a:gd name="T37" fmla="*/ 27 h 33"/>
                  <a:gd name="T38" fmla="*/ 90 w 123"/>
                  <a:gd name="T39" fmla="*/ 31 h 33"/>
                  <a:gd name="T40" fmla="*/ 75 w 123"/>
                  <a:gd name="T41" fmla="*/ 33 h 33"/>
                  <a:gd name="T42" fmla="*/ 63 w 123"/>
                  <a:gd name="T43" fmla="*/ 33 h 33"/>
                  <a:gd name="T44" fmla="*/ 48 w 123"/>
                  <a:gd name="T45" fmla="*/ 33 h 33"/>
                  <a:gd name="T46" fmla="*/ 33 w 123"/>
                  <a:gd name="T47" fmla="*/ 31 h 33"/>
                  <a:gd name="T48" fmla="*/ 21 w 123"/>
                  <a:gd name="T49" fmla="*/ 27 h 33"/>
                  <a:gd name="T50" fmla="*/ 8 w 123"/>
                  <a:gd name="T51" fmla="*/ 22 h 33"/>
                  <a:gd name="T52" fmla="*/ 4 w 123"/>
                  <a:gd name="T53" fmla="*/ 20 h 33"/>
                  <a:gd name="T54" fmla="*/ 0 w 123"/>
                  <a:gd name="T55" fmla="*/ 16 h 33"/>
                  <a:gd name="T56" fmla="*/ 0 w 123"/>
                  <a:gd name="T57" fmla="*/ 11 h 33"/>
                  <a:gd name="T58" fmla="*/ 0 w 123"/>
                  <a:gd name="T59" fmla="*/ 7 h 33"/>
                  <a:gd name="T60" fmla="*/ 4 w 123"/>
                  <a:gd name="T61" fmla="*/ 3 h 33"/>
                  <a:gd name="T62" fmla="*/ 8 w 123"/>
                  <a:gd name="T63" fmla="*/ 1 h 33"/>
                  <a:gd name="T64" fmla="*/ 11 w 123"/>
                  <a:gd name="T6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33">
                    <a:moveTo>
                      <a:pt x="11" y="0"/>
                    </a:moveTo>
                    <a:lnTo>
                      <a:pt x="17" y="1"/>
                    </a:lnTo>
                    <a:lnTo>
                      <a:pt x="28" y="5"/>
                    </a:lnTo>
                    <a:lnTo>
                      <a:pt x="39" y="7"/>
                    </a:lnTo>
                    <a:lnTo>
                      <a:pt x="50" y="9"/>
                    </a:lnTo>
                    <a:lnTo>
                      <a:pt x="63" y="11"/>
                    </a:lnTo>
                    <a:lnTo>
                      <a:pt x="74" y="9"/>
                    </a:lnTo>
                    <a:lnTo>
                      <a:pt x="85" y="7"/>
                    </a:lnTo>
                    <a:lnTo>
                      <a:pt x="97" y="5"/>
                    </a:lnTo>
                    <a:lnTo>
                      <a:pt x="108" y="1"/>
                    </a:lnTo>
                    <a:lnTo>
                      <a:pt x="112" y="0"/>
                    </a:lnTo>
                    <a:lnTo>
                      <a:pt x="116" y="1"/>
                    </a:lnTo>
                    <a:lnTo>
                      <a:pt x="119" y="3"/>
                    </a:lnTo>
                    <a:lnTo>
                      <a:pt x="123" y="7"/>
                    </a:lnTo>
                    <a:lnTo>
                      <a:pt x="123" y="11"/>
                    </a:lnTo>
                    <a:lnTo>
                      <a:pt x="123" y="16"/>
                    </a:lnTo>
                    <a:lnTo>
                      <a:pt x="121" y="20"/>
                    </a:lnTo>
                    <a:lnTo>
                      <a:pt x="116" y="22"/>
                    </a:lnTo>
                    <a:lnTo>
                      <a:pt x="103" y="27"/>
                    </a:lnTo>
                    <a:lnTo>
                      <a:pt x="90" y="31"/>
                    </a:lnTo>
                    <a:lnTo>
                      <a:pt x="75" y="33"/>
                    </a:lnTo>
                    <a:lnTo>
                      <a:pt x="63" y="33"/>
                    </a:lnTo>
                    <a:lnTo>
                      <a:pt x="48" y="33"/>
                    </a:lnTo>
                    <a:lnTo>
                      <a:pt x="33" y="31"/>
                    </a:lnTo>
                    <a:lnTo>
                      <a:pt x="21" y="27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9815513" y="4932363"/>
                <a:ext cx="663575" cy="168275"/>
              </a:xfrm>
              <a:custGeom>
                <a:avLst/>
                <a:gdLst>
                  <a:gd name="T0" fmla="*/ 390 w 418"/>
                  <a:gd name="T1" fmla="*/ 0 h 106"/>
                  <a:gd name="T2" fmla="*/ 394 w 418"/>
                  <a:gd name="T3" fmla="*/ 1 h 106"/>
                  <a:gd name="T4" fmla="*/ 398 w 418"/>
                  <a:gd name="T5" fmla="*/ 3 h 106"/>
                  <a:gd name="T6" fmla="*/ 401 w 418"/>
                  <a:gd name="T7" fmla="*/ 7 h 106"/>
                  <a:gd name="T8" fmla="*/ 414 w 418"/>
                  <a:gd name="T9" fmla="*/ 49 h 106"/>
                  <a:gd name="T10" fmla="*/ 418 w 418"/>
                  <a:gd name="T11" fmla="*/ 95 h 106"/>
                  <a:gd name="T12" fmla="*/ 418 w 418"/>
                  <a:gd name="T13" fmla="*/ 99 h 106"/>
                  <a:gd name="T14" fmla="*/ 414 w 418"/>
                  <a:gd name="T15" fmla="*/ 102 h 106"/>
                  <a:gd name="T16" fmla="*/ 411 w 418"/>
                  <a:gd name="T17" fmla="*/ 104 h 106"/>
                  <a:gd name="T18" fmla="*/ 407 w 418"/>
                  <a:gd name="T19" fmla="*/ 106 h 106"/>
                  <a:gd name="T20" fmla="*/ 11 w 418"/>
                  <a:gd name="T21" fmla="*/ 106 h 106"/>
                  <a:gd name="T22" fmla="*/ 7 w 418"/>
                  <a:gd name="T23" fmla="*/ 104 h 106"/>
                  <a:gd name="T24" fmla="*/ 4 w 418"/>
                  <a:gd name="T25" fmla="*/ 102 h 106"/>
                  <a:gd name="T26" fmla="*/ 2 w 418"/>
                  <a:gd name="T27" fmla="*/ 99 h 106"/>
                  <a:gd name="T28" fmla="*/ 0 w 418"/>
                  <a:gd name="T29" fmla="*/ 95 h 106"/>
                  <a:gd name="T30" fmla="*/ 2 w 418"/>
                  <a:gd name="T31" fmla="*/ 89 h 106"/>
                  <a:gd name="T32" fmla="*/ 4 w 418"/>
                  <a:gd name="T33" fmla="*/ 86 h 106"/>
                  <a:gd name="T34" fmla="*/ 7 w 418"/>
                  <a:gd name="T35" fmla="*/ 84 h 106"/>
                  <a:gd name="T36" fmla="*/ 11 w 418"/>
                  <a:gd name="T37" fmla="*/ 84 h 106"/>
                  <a:gd name="T38" fmla="*/ 394 w 418"/>
                  <a:gd name="T39" fmla="*/ 84 h 106"/>
                  <a:gd name="T40" fmla="*/ 394 w 418"/>
                  <a:gd name="T41" fmla="*/ 67 h 106"/>
                  <a:gd name="T42" fmla="*/ 390 w 418"/>
                  <a:gd name="T43" fmla="*/ 55 h 106"/>
                  <a:gd name="T44" fmla="*/ 379 w 418"/>
                  <a:gd name="T45" fmla="*/ 16 h 106"/>
                  <a:gd name="T46" fmla="*/ 379 w 418"/>
                  <a:gd name="T47" fmla="*/ 11 h 106"/>
                  <a:gd name="T48" fmla="*/ 379 w 418"/>
                  <a:gd name="T49" fmla="*/ 7 h 106"/>
                  <a:gd name="T50" fmla="*/ 381 w 418"/>
                  <a:gd name="T51" fmla="*/ 3 h 106"/>
                  <a:gd name="T52" fmla="*/ 385 w 418"/>
                  <a:gd name="T53" fmla="*/ 1 h 106"/>
                  <a:gd name="T54" fmla="*/ 390 w 418"/>
                  <a:gd name="T5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8" h="106">
                    <a:moveTo>
                      <a:pt x="390" y="0"/>
                    </a:moveTo>
                    <a:lnTo>
                      <a:pt x="394" y="1"/>
                    </a:lnTo>
                    <a:lnTo>
                      <a:pt x="398" y="3"/>
                    </a:lnTo>
                    <a:lnTo>
                      <a:pt x="401" y="7"/>
                    </a:lnTo>
                    <a:lnTo>
                      <a:pt x="414" y="49"/>
                    </a:lnTo>
                    <a:lnTo>
                      <a:pt x="418" y="95"/>
                    </a:lnTo>
                    <a:lnTo>
                      <a:pt x="418" y="99"/>
                    </a:lnTo>
                    <a:lnTo>
                      <a:pt x="414" y="102"/>
                    </a:lnTo>
                    <a:lnTo>
                      <a:pt x="411" y="104"/>
                    </a:lnTo>
                    <a:lnTo>
                      <a:pt x="407" y="106"/>
                    </a:lnTo>
                    <a:lnTo>
                      <a:pt x="11" y="106"/>
                    </a:lnTo>
                    <a:lnTo>
                      <a:pt x="7" y="104"/>
                    </a:lnTo>
                    <a:lnTo>
                      <a:pt x="4" y="102"/>
                    </a:lnTo>
                    <a:lnTo>
                      <a:pt x="2" y="99"/>
                    </a:lnTo>
                    <a:lnTo>
                      <a:pt x="0" y="95"/>
                    </a:lnTo>
                    <a:lnTo>
                      <a:pt x="2" y="89"/>
                    </a:lnTo>
                    <a:lnTo>
                      <a:pt x="4" y="86"/>
                    </a:lnTo>
                    <a:lnTo>
                      <a:pt x="7" y="84"/>
                    </a:lnTo>
                    <a:lnTo>
                      <a:pt x="11" y="84"/>
                    </a:lnTo>
                    <a:lnTo>
                      <a:pt x="394" y="84"/>
                    </a:lnTo>
                    <a:lnTo>
                      <a:pt x="394" y="67"/>
                    </a:lnTo>
                    <a:lnTo>
                      <a:pt x="390" y="55"/>
                    </a:lnTo>
                    <a:lnTo>
                      <a:pt x="379" y="16"/>
                    </a:lnTo>
                    <a:lnTo>
                      <a:pt x="379" y="11"/>
                    </a:lnTo>
                    <a:lnTo>
                      <a:pt x="379" y="7"/>
                    </a:lnTo>
                    <a:lnTo>
                      <a:pt x="381" y="3"/>
                    </a:lnTo>
                    <a:lnTo>
                      <a:pt x="385" y="1"/>
                    </a:lnTo>
                    <a:lnTo>
                      <a:pt x="3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9605963" y="4932363"/>
                <a:ext cx="177800" cy="168275"/>
              </a:xfrm>
              <a:custGeom>
                <a:avLst/>
                <a:gdLst>
                  <a:gd name="T0" fmla="*/ 99 w 112"/>
                  <a:gd name="T1" fmla="*/ 0 h 106"/>
                  <a:gd name="T2" fmla="*/ 105 w 112"/>
                  <a:gd name="T3" fmla="*/ 1 h 106"/>
                  <a:gd name="T4" fmla="*/ 108 w 112"/>
                  <a:gd name="T5" fmla="*/ 3 h 106"/>
                  <a:gd name="T6" fmla="*/ 110 w 112"/>
                  <a:gd name="T7" fmla="*/ 7 h 106"/>
                  <a:gd name="T8" fmla="*/ 112 w 112"/>
                  <a:gd name="T9" fmla="*/ 11 h 106"/>
                  <a:gd name="T10" fmla="*/ 110 w 112"/>
                  <a:gd name="T11" fmla="*/ 16 h 106"/>
                  <a:gd name="T12" fmla="*/ 99 w 112"/>
                  <a:gd name="T13" fmla="*/ 55 h 106"/>
                  <a:gd name="T14" fmla="*/ 95 w 112"/>
                  <a:gd name="T15" fmla="*/ 95 h 106"/>
                  <a:gd name="T16" fmla="*/ 94 w 112"/>
                  <a:gd name="T17" fmla="*/ 99 h 106"/>
                  <a:gd name="T18" fmla="*/ 92 w 112"/>
                  <a:gd name="T19" fmla="*/ 102 h 106"/>
                  <a:gd name="T20" fmla="*/ 88 w 112"/>
                  <a:gd name="T21" fmla="*/ 104 h 106"/>
                  <a:gd name="T22" fmla="*/ 83 w 112"/>
                  <a:gd name="T23" fmla="*/ 106 h 106"/>
                  <a:gd name="T24" fmla="*/ 11 w 112"/>
                  <a:gd name="T25" fmla="*/ 106 h 106"/>
                  <a:gd name="T26" fmla="*/ 7 w 112"/>
                  <a:gd name="T27" fmla="*/ 104 h 106"/>
                  <a:gd name="T28" fmla="*/ 4 w 112"/>
                  <a:gd name="T29" fmla="*/ 102 h 106"/>
                  <a:gd name="T30" fmla="*/ 2 w 112"/>
                  <a:gd name="T31" fmla="*/ 99 h 106"/>
                  <a:gd name="T32" fmla="*/ 0 w 112"/>
                  <a:gd name="T33" fmla="*/ 95 h 106"/>
                  <a:gd name="T34" fmla="*/ 2 w 112"/>
                  <a:gd name="T35" fmla="*/ 89 h 106"/>
                  <a:gd name="T36" fmla="*/ 4 w 112"/>
                  <a:gd name="T37" fmla="*/ 86 h 106"/>
                  <a:gd name="T38" fmla="*/ 7 w 112"/>
                  <a:gd name="T39" fmla="*/ 84 h 106"/>
                  <a:gd name="T40" fmla="*/ 11 w 112"/>
                  <a:gd name="T41" fmla="*/ 84 h 106"/>
                  <a:gd name="T42" fmla="*/ 72 w 112"/>
                  <a:gd name="T43" fmla="*/ 84 h 106"/>
                  <a:gd name="T44" fmla="*/ 75 w 112"/>
                  <a:gd name="T45" fmla="*/ 49 h 106"/>
                  <a:gd name="T46" fmla="*/ 90 w 112"/>
                  <a:gd name="T47" fmla="*/ 7 h 106"/>
                  <a:gd name="T48" fmla="*/ 92 w 112"/>
                  <a:gd name="T49" fmla="*/ 3 h 106"/>
                  <a:gd name="T50" fmla="*/ 95 w 112"/>
                  <a:gd name="T51" fmla="*/ 1 h 106"/>
                  <a:gd name="T52" fmla="*/ 99 w 112"/>
                  <a:gd name="T5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2" h="106">
                    <a:moveTo>
                      <a:pt x="99" y="0"/>
                    </a:moveTo>
                    <a:lnTo>
                      <a:pt x="105" y="1"/>
                    </a:lnTo>
                    <a:lnTo>
                      <a:pt x="108" y="3"/>
                    </a:lnTo>
                    <a:lnTo>
                      <a:pt x="110" y="7"/>
                    </a:lnTo>
                    <a:lnTo>
                      <a:pt x="112" y="11"/>
                    </a:lnTo>
                    <a:lnTo>
                      <a:pt x="110" y="16"/>
                    </a:lnTo>
                    <a:lnTo>
                      <a:pt x="99" y="55"/>
                    </a:lnTo>
                    <a:lnTo>
                      <a:pt x="95" y="95"/>
                    </a:lnTo>
                    <a:lnTo>
                      <a:pt x="94" y="99"/>
                    </a:lnTo>
                    <a:lnTo>
                      <a:pt x="92" y="102"/>
                    </a:lnTo>
                    <a:lnTo>
                      <a:pt x="88" y="104"/>
                    </a:lnTo>
                    <a:lnTo>
                      <a:pt x="83" y="106"/>
                    </a:lnTo>
                    <a:lnTo>
                      <a:pt x="11" y="106"/>
                    </a:lnTo>
                    <a:lnTo>
                      <a:pt x="7" y="104"/>
                    </a:lnTo>
                    <a:lnTo>
                      <a:pt x="4" y="102"/>
                    </a:lnTo>
                    <a:lnTo>
                      <a:pt x="2" y="99"/>
                    </a:lnTo>
                    <a:lnTo>
                      <a:pt x="0" y="95"/>
                    </a:lnTo>
                    <a:lnTo>
                      <a:pt x="2" y="89"/>
                    </a:lnTo>
                    <a:lnTo>
                      <a:pt x="4" y="86"/>
                    </a:lnTo>
                    <a:lnTo>
                      <a:pt x="7" y="84"/>
                    </a:lnTo>
                    <a:lnTo>
                      <a:pt x="11" y="84"/>
                    </a:lnTo>
                    <a:lnTo>
                      <a:pt x="72" y="84"/>
                    </a:lnTo>
                    <a:lnTo>
                      <a:pt x="75" y="49"/>
                    </a:lnTo>
                    <a:lnTo>
                      <a:pt x="90" y="7"/>
                    </a:lnTo>
                    <a:lnTo>
                      <a:pt x="92" y="3"/>
                    </a:lnTo>
                    <a:lnTo>
                      <a:pt x="95" y="1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152401" y="2772850"/>
            <a:ext cx="3240000" cy="972000"/>
            <a:chOff x="533399" y="981465"/>
            <a:chExt cx="3331334" cy="972000"/>
          </a:xfrm>
        </p:grpSpPr>
        <p:grpSp>
          <p:nvGrpSpPr>
            <p:cNvPr id="203" name="Group 202"/>
            <p:cNvGrpSpPr/>
            <p:nvPr/>
          </p:nvGrpSpPr>
          <p:grpSpPr>
            <a:xfrm>
              <a:off x="533399" y="981465"/>
              <a:ext cx="3331334" cy="972000"/>
              <a:chOff x="533399" y="981465"/>
              <a:chExt cx="3331334" cy="97200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533399" y="981465"/>
                <a:ext cx="3331334" cy="972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770781" y="1140101"/>
                <a:ext cx="643138" cy="643138"/>
                <a:chOff x="6094413" y="1639888"/>
                <a:chExt cx="1149350" cy="1149350"/>
              </a:xfrm>
              <a:solidFill>
                <a:schemeClr val="bg1"/>
              </a:solidFill>
            </p:grpSpPr>
            <p:sp>
              <p:nvSpPr>
                <p:cNvPr id="180" name="Freeform 46"/>
                <p:cNvSpPr>
                  <a:spLocks noEditPoints="1"/>
                </p:cNvSpPr>
                <p:nvPr/>
              </p:nvSpPr>
              <p:spPr bwMode="auto">
                <a:xfrm>
                  <a:off x="6616701" y="2370138"/>
                  <a:ext cx="104775" cy="106363"/>
                </a:xfrm>
                <a:custGeom>
                  <a:avLst/>
                  <a:gdLst>
                    <a:gd name="T0" fmla="*/ 166 w 332"/>
                    <a:gd name="T1" fmla="*/ 114 h 332"/>
                    <a:gd name="T2" fmla="*/ 152 w 332"/>
                    <a:gd name="T3" fmla="*/ 116 h 332"/>
                    <a:gd name="T4" fmla="*/ 139 w 332"/>
                    <a:gd name="T5" fmla="*/ 120 h 332"/>
                    <a:gd name="T6" fmla="*/ 129 w 332"/>
                    <a:gd name="T7" fmla="*/ 129 h 332"/>
                    <a:gd name="T8" fmla="*/ 120 w 332"/>
                    <a:gd name="T9" fmla="*/ 139 h 332"/>
                    <a:gd name="T10" fmla="*/ 114 w 332"/>
                    <a:gd name="T11" fmla="*/ 152 h 332"/>
                    <a:gd name="T12" fmla="*/ 113 w 332"/>
                    <a:gd name="T13" fmla="*/ 166 h 332"/>
                    <a:gd name="T14" fmla="*/ 114 w 332"/>
                    <a:gd name="T15" fmla="*/ 181 h 332"/>
                    <a:gd name="T16" fmla="*/ 120 w 332"/>
                    <a:gd name="T17" fmla="*/ 193 h 332"/>
                    <a:gd name="T18" fmla="*/ 129 w 332"/>
                    <a:gd name="T19" fmla="*/ 204 h 332"/>
                    <a:gd name="T20" fmla="*/ 130 w 332"/>
                    <a:gd name="T21" fmla="*/ 205 h 332"/>
                    <a:gd name="T22" fmla="*/ 140 w 332"/>
                    <a:gd name="T23" fmla="*/ 213 h 332"/>
                    <a:gd name="T24" fmla="*/ 152 w 332"/>
                    <a:gd name="T25" fmla="*/ 217 h 332"/>
                    <a:gd name="T26" fmla="*/ 166 w 332"/>
                    <a:gd name="T27" fmla="*/ 220 h 332"/>
                    <a:gd name="T28" fmla="*/ 180 w 332"/>
                    <a:gd name="T29" fmla="*/ 217 h 332"/>
                    <a:gd name="T30" fmla="*/ 193 w 332"/>
                    <a:gd name="T31" fmla="*/ 212 h 332"/>
                    <a:gd name="T32" fmla="*/ 204 w 332"/>
                    <a:gd name="T33" fmla="*/ 204 h 332"/>
                    <a:gd name="T34" fmla="*/ 211 w 332"/>
                    <a:gd name="T35" fmla="*/ 193 h 332"/>
                    <a:gd name="T36" fmla="*/ 217 w 332"/>
                    <a:gd name="T37" fmla="*/ 181 h 332"/>
                    <a:gd name="T38" fmla="*/ 219 w 332"/>
                    <a:gd name="T39" fmla="*/ 166 h 332"/>
                    <a:gd name="T40" fmla="*/ 217 w 332"/>
                    <a:gd name="T41" fmla="*/ 152 h 332"/>
                    <a:gd name="T42" fmla="*/ 211 w 332"/>
                    <a:gd name="T43" fmla="*/ 139 h 332"/>
                    <a:gd name="T44" fmla="*/ 204 w 332"/>
                    <a:gd name="T45" fmla="*/ 128 h 332"/>
                    <a:gd name="T46" fmla="*/ 204 w 332"/>
                    <a:gd name="T47" fmla="*/ 129 h 332"/>
                    <a:gd name="T48" fmla="*/ 193 w 332"/>
                    <a:gd name="T49" fmla="*/ 120 h 332"/>
                    <a:gd name="T50" fmla="*/ 180 w 332"/>
                    <a:gd name="T51" fmla="*/ 116 h 332"/>
                    <a:gd name="T52" fmla="*/ 166 w 332"/>
                    <a:gd name="T53" fmla="*/ 114 h 332"/>
                    <a:gd name="T54" fmla="*/ 166 w 332"/>
                    <a:gd name="T55" fmla="*/ 0 h 332"/>
                    <a:gd name="T56" fmla="*/ 199 w 332"/>
                    <a:gd name="T57" fmla="*/ 3 h 332"/>
                    <a:gd name="T58" fmla="*/ 230 w 332"/>
                    <a:gd name="T59" fmla="*/ 13 h 332"/>
                    <a:gd name="T60" fmla="*/ 258 w 332"/>
                    <a:gd name="T61" fmla="*/ 28 h 332"/>
                    <a:gd name="T62" fmla="*/ 283 w 332"/>
                    <a:gd name="T63" fmla="*/ 49 h 332"/>
                    <a:gd name="T64" fmla="*/ 283 w 332"/>
                    <a:gd name="T65" fmla="*/ 49 h 332"/>
                    <a:gd name="T66" fmla="*/ 303 w 332"/>
                    <a:gd name="T67" fmla="*/ 73 h 332"/>
                    <a:gd name="T68" fmla="*/ 319 w 332"/>
                    <a:gd name="T69" fmla="*/ 101 h 332"/>
                    <a:gd name="T70" fmla="*/ 329 w 332"/>
                    <a:gd name="T71" fmla="*/ 133 h 332"/>
                    <a:gd name="T72" fmla="*/ 332 w 332"/>
                    <a:gd name="T73" fmla="*/ 166 h 332"/>
                    <a:gd name="T74" fmla="*/ 329 w 332"/>
                    <a:gd name="T75" fmla="*/ 200 h 332"/>
                    <a:gd name="T76" fmla="*/ 319 w 332"/>
                    <a:gd name="T77" fmla="*/ 231 h 332"/>
                    <a:gd name="T78" fmla="*/ 303 w 332"/>
                    <a:gd name="T79" fmla="*/ 259 h 332"/>
                    <a:gd name="T80" fmla="*/ 283 w 332"/>
                    <a:gd name="T81" fmla="*/ 283 h 332"/>
                    <a:gd name="T82" fmla="*/ 283 w 332"/>
                    <a:gd name="T83" fmla="*/ 283 h 332"/>
                    <a:gd name="T84" fmla="*/ 258 w 332"/>
                    <a:gd name="T85" fmla="*/ 303 h 332"/>
                    <a:gd name="T86" fmla="*/ 230 w 332"/>
                    <a:gd name="T87" fmla="*/ 319 h 332"/>
                    <a:gd name="T88" fmla="*/ 199 w 332"/>
                    <a:gd name="T89" fmla="*/ 329 h 332"/>
                    <a:gd name="T90" fmla="*/ 166 w 332"/>
                    <a:gd name="T91" fmla="*/ 332 h 332"/>
                    <a:gd name="T92" fmla="*/ 133 w 332"/>
                    <a:gd name="T93" fmla="*/ 329 h 332"/>
                    <a:gd name="T94" fmla="*/ 104 w 332"/>
                    <a:gd name="T95" fmla="*/ 320 h 332"/>
                    <a:gd name="T96" fmla="*/ 77 w 332"/>
                    <a:gd name="T97" fmla="*/ 305 h 332"/>
                    <a:gd name="T98" fmla="*/ 53 w 332"/>
                    <a:gd name="T99" fmla="*/ 286 h 332"/>
                    <a:gd name="T100" fmla="*/ 49 w 332"/>
                    <a:gd name="T101" fmla="*/ 283 h 332"/>
                    <a:gd name="T102" fmla="*/ 29 w 332"/>
                    <a:gd name="T103" fmla="*/ 259 h 332"/>
                    <a:gd name="T104" fmla="*/ 13 w 332"/>
                    <a:gd name="T105" fmla="*/ 231 h 332"/>
                    <a:gd name="T106" fmla="*/ 3 w 332"/>
                    <a:gd name="T107" fmla="*/ 200 h 332"/>
                    <a:gd name="T108" fmla="*/ 0 w 332"/>
                    <a:gd name="T109" fmla="*/ 166 h 332"/>
                    <a:gd name="T110" fmla="*/ 3 w 332"/>
                    <a:gd name="T111" fmla="*/ 133 h 332"/>
                    <a:gd name="T112" fmla="*/ 13 w 332"/>
                    <a:gd name="T113" fmla="*/ 101 h 332"/>
                    <a:gd name="T114" fmla="*/ 29 w 332"/>
                    <a:gd name="T115" fmla="*/ 73 h 332"/>
                    <a:gd name="T116" fmla="*/ 49 w 332"/>
                    <a:gd name="T117" fmla="*/ 49 h 332"/>
                    <a:gd name="T118" fmla="*/ 73 w 332"/>
                    <a:gd name="T119" fmla="*/ 28 h 332"/>
                    <a:gd name="T120" fmla="*/ 101 w 332"/>
                    <a:gd name="T121" fmla="*/ 13 h 332"/>
                    <a:gd name="T122" fmla="*/ 132 w 332"/>
                    <a:gd name="T123" fmla="*/ 3 h 332"/>
                    <a:gd name="T124" fmla="*/ 166 w 332"/>
                    <a:gd name="T125" fmla="*/ 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2" h="332">
                      <a:moveTo>
                        <a:pt x="166" y="114"/>
                      </a:moveTo>
                      <a:lnTo>
                        <a:pt x="152" y="116"/>
                      </a:lnTo>
                      <a:lnTo>
                        <a:pt x="139" y="120"/>
                      </a:lnTo>
                      <a:lnTo>
                        <a:pt x="129" y="129"/>
                      </a:lnTo>
                      <a:lnTo>
                        <a:pt x="120" y="139"/>
                      </a:lnTo>
                      <a:lnTo>
                        <a:pt x="114" y="152"/>
                      </a:lnTo>
                      <a:lnTo>
                        <a:pt x="113" y="166"/>
                      </a:lnTo>
                      <a:lnTo>
                        <a:pt x="114" y="181"/>
                      </a:lnTo>
                      <a:lnTo>
                        <a:pt x="120" y="193"/>
                      </a:lnTo>
                      <a:lnTo>
                        <a:pt x="129" y="204"/>
                      </a:lnTo>
                      <a:lnTo>
                        <a:pt x="130" y="205"/>
                      </a:lnTo>
                      <a:lnTo>
                        <a:pt x="140" y="213"/>
                      </a:lnTo>
                      <a:lnTo>
                        <a:pt x="152" y="217"/>
                      </a:lnTo>
                      <a:lnTo>
                        <a:pt x="166" y="220"/>
                      </a:lnTo>
                      <a:lnTo>
                        <a:pt x="180" y="217"/>
                      </a:lnTo>
                      <a:lnTo>
                        <a:pt x="193" y="212"/>
                      </a:lnTo>
                      <a:lnTo>
                        <a:pt x="204" y="204"/>
                      </a:lnTo>
                      <a:lnTo>
                        <a:pt x="211" y="193"/>
                      </a:lnTo>
                      <a:lnTo>
                        <a:pt x="217" y="181"/>
                      </a:lnTo>
                      <a:lnTo>
                        <a:pt x="219" y="166"/>
                      </a:lnTo>
                      <a:lnTo>
                        <a:pt x="217" y="152"/>
                      </a:lnTo>
                      <a:lnTo>
                        <a:pt x="211" y="139"/>
                      </a:lnTo>
                      <a:lnTo>
                        <a:pt x="204" y="128"/>
                      </a:lnTo>
                      <a:lnTo>
                        <a:pt x="204" y="129"/>
                      </a:lnTo>
                      <a:lnTo>
                        <a:pt x="193" y="120"/>
                      </a:lnTo>
                      <a:lnTo>
                        <a:pt x="180" y="116"/>
                      </a:lnTo>
                      <a:lnTo>
                        <a:pt x="166" y="114"/>
                      </a:lnTo>
                      <a:close/>
                      <a:moveTo>
                        <a:pt x="166" y="0"/>
                      </a:moveTo>
                      <a:lnTo>
                        <a:pt x="199" y="3"/>
                      </a:lnTo>
                      <a:lnTo>
                        <a:pt x="230" y="13"/>
                      </a:lnTo>
                      <a:lnTo>
                        <a:pt x="258" y="28"/>
                      </a:lnTo>
                      <a:lnTo>
                        <a:pt x="283" y="49"/>
                      </a:lnTo>
                      <a:lnTo>
                        <a:pt x="283" y="49"/>
                      </a:lnTo>
                      <a:lnTo>
                        <a:pt x="303" y="73"/>
                      </a:lnTo>
                      <a:lnTo>
                        <a:pt x="319" y="101"/>
                      </a:lnTo>
                      <a:lnTo>
                        <a:pt x="329" y="133"/>
                      </a:lnTo>
                      <a:lnTo>
                        <a:pt x="332" y="166"/>
                      </a:lnTo>
                      <a:lnTo>
                        <a:pt x="329" y="200"/>
                      </a:lnTo>
                      <a:lnTo>
                        <a:pt x="319" y="231"/>
                      </a:lnTo>
                      <a:lnTo>
                        <a:pt x="303" y="259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8" y="303"/>
                      </a:lnTo>
                      <a:lnTo>
                        <a:pt x="230" y="319"/>
                      </a:lnTo>
                      <a:lnTo>
                        <a:pt x="199" y="329"/>
                      </a:lnTo>
                      <a:lnTo>
                        <a:pt x="166" y="332"/>
                      </a:lnTo>
                      <a:lnTo>
                        <a:pt x="133" y="329"/>
                      </a:lnTo>
                      <a:lnTo>
                        <a:pt x="104" y="320"/>
                      </a:lnTo>
                      <a:lnTo>
                        <a:pt x="77" y="305"/>
                      </a:lnTo>
                      <a:lnTo>
                        <a:pt x="53" y="286"/>
                      </a:lnTo>
                      <a:lnTo>
                        <a:pt x="49" y="283"/>
                      </a:lnTo>
                      <a:lnTo>
                        <a:pt x="29" y="259"/>
                      </a:lnTo>
                      <a:lnTo>
                        <a:pt x="13" y="231"/>
                      </a:lnTo>
                      <a:lnTo>
                        <a:pt x="3" y="200"/>
                      </a:lnTo>
                      <a:lnTo>
                        <a:pt x="0" y="166"/>
                      </a:lnTo>
                      <a:lnTo>
                        <a:pt x="3" y="133"/>
                      </a:lnTo>
                      <a:lnTo>
                        <a:pt x="13" y="101"/>
                      </a:lnTo>
                      <a:lnTo>
                        <a:pt x="29" y="73"/>
                      </a:lnTo>
                      <a:lnTo>
                        <a:pt x="49" y="49"/>
                      </a:lnTo>
                      <a:lnTo>
                        <a:pt x="73" y="28"/>
                      </a:lnTo>
                      <a:lnTo>
                        <a:pt x="101" y="13"/>
                      </a:lnTo>
                      <a:lnTo>
                        <a:pt x="132" y="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47"/>
                <p:cNvSpPr>
                  <a:spLocks noEditPoints="1"/>
                </p:cNvSpPr>
                <p:nvPr/>
              </p:nvSpPr>
              <p:spPr bwMode="auto">
                <a:xfrm>
                  <a:off x="6094413" y="1639888"/>
                  <a:ext cx="1149350" cy="917575"/>
                </a:xfrm>
                <a:custGeom>
                  <a:avLst/>
                  <a:gdLst>
                    <a:gd name="T0" fmla="*/ 310 w 3618"/>
                    <a:gd name="T1" fmla="*/ 116 h 2888"/>
                    <a:gd name="T2" fmla="*/ 241 w 3618"/>
                    <a:gd name="T3" fmla="*/ 140 h 2888"/>
                    <a:gd name="T4" fmla="*/ 182 w 3618"/>
                    <a:gd name="T5" fmla="*/ 182 h 2888"/>
                    <a:gd name="T6" fmla="*/ 139 w 3618"/>
                    <a:gd name="T7" fmla="*/ 241 h 2888"/>
                    <a:gd name="T8" fmla="*/ 116 w 3618"/>
                    <a:gd name="T9" fmla="*/ 310 h 2888"/>
                    <a:gd name="T10" fmla="*/ 114 w 3618"/>
                    <a:gd name="T11" fmla="*/ 2539 h 2888"/>
                    <a:gd name="T12" fmla="*/ 125 w 3618"/>
                    <a:gd name="T13" fmla="*/ 2613 h 2888"/>
                    <a:gd name="T14" fmla="*/ 158 w 3618"/>
                    <a:gd name="T15" fmla="*/ 2678 h 2888"/>
                    <a:gd name="T16" fmla="*/ 210 w 3618"/>
                    <a:gd name="T17" fmla="*/ 2729 h 2888"/>
                    <a:gd name="T18" fmla="*/ 274 w 3618"/>
                    <a:gd name="T19" fmla="*/ 2763 h 2888"/>
                    <a:gd name="T20" fmla="*/ 348 w 3618"/>
                    <a:gd name="T21" fmla="*/ 2775 h 2888"/>
                    <a:gd name="T22" fmla="*/ 3308 w 3618"/>
                    <a:gd name="T23" fmla="*/ 2772 h 2888"/>
                    <a:gd name="T24" fmla="*/ 3377 w 3618"/>
                    <a:gd name="T25" fmla="*/ 2748 h 2888"/>
                    <a:gd name="T26" fmla="*/ 3435 w 3618"/>
                    <a:gd name="T27" fmla="*/ 2706 h 2888"/>
                    <a:gd name="T28" fmla="*/ 3478 w 3618"/>
                    <a:gd name="T29" fmla="*/ 2647 h 2888"/>
                    <a:gd name="T30" fmla="*/ 3502 w 3618"/>
                    <a:gd name="T31" fmla="*/ 2578 h 2888"/>
                    <a:gd name="T32" fmla="*/ 3505 w 3618"/>
                    <a:gd name="T33" fmla="*/ 348 h 2888"/>
                    <a:gd name="T34" fmla="*/ 3493 w 3618"/>
                    <a:gd name="T35" fmla="*/ 275 h 2888"/>
                    <a:gd name="T36" fmla="*/ 3459 w 3618"/>
                    <a:gd name="T37" fmla="*/ 210 h 2888"/>
                    <a:gd name="T38" fmla="*/ 3408 w 3618"/>
                    <a:gd name="T39" fmla="*/ 159 h 2888"/>
                    <a:gd name="T40" fmla="*/ 3343 w 3618"/>
                    <a:gd name="T41" fmla="*/ 125 h 2888"/>
                    <a:gd name="T42" fmla="*/ 3269 w 3618"/>
                    <a:gd name="T43" fmla="*/ 113 h 2888"/>
                    <a:gd name="T44" fmla="*/ 348 w 3618"/>
                    <a:gd name="T45" fmla="*/ 0 h 2888"/>
                    <a:gd name="T46" fmla="*/ 3316 w 3618"/>
                    <a:gd name="T47" fmla="*/ 4 h 2888"/>
                    <a:gd name="T48" fmla="*/ 3405 w 3618"/>
                    <a:gd name="T49" fmla="*/ 27 h 2888"/>
                    <a:gd name="T50" fmla="*/ 3482 w 3618"/>
                    <a:gd name="T51" fmla="*/ 73 h 2888"/>
                    <a:gd name="T52" fmla="*/ 3545 w 3618"/>
                    <a:gd name="T53" fmla="*/ 136 h 2888"/>
                    <a:gd name="T54" fmla="*/ 3590 w 3618"/>
                    <a:gd name="T55" fmla="*/ 213 h 2888"/>
                    <a:gd name="T56" fmla="*/ 3614 w 3618"/>
                    <a:gd name="T57" fmla="*/ 302 h 2888"/>
                    <a:gd name="T58" fmla="*/ 3618 w 3618"/>
                    <a:gd name="T59" fmla="*/ 2540 h 2888"/>
                    <a:gd name="T60" fmla="*/ 3605 w 3618"/>
                    <a:gd name="T61" fmla="*/ 2632 h 2888"/>
                    <a:gd name="T62" fmla="*/ 3570 w 3618"/>
                    <a:gd name="T63" fmla="*/ 2715 h 2888"/>
                    <a:gd name="T64" fmla="*/ 3516 w 3618"/>
                    <a:gd name="T65" fmla="*/ 2785 h 2888"/>
                    <a:gd name="T66" fmla="*/ 3445 w 3618"/>
                    <a:gd name="T67" fmla="*/ 2840 h 2888"/>
                    <a:gd name="T68" fmla="*/ 3361 w 3618"/>
                    <a:gd name="T69" fmla="*/ 2875 h 2888"/>
                    <a:gd name="T70" fmla="*/ 3269 w 3618"/>
                    <a:gd name="T71" fmla="*/ 2888 h 2888"/>
                    <a:gd name="T72" fmla="*/ 301 w 3618"/>
                    <a:gd name="T73" fmla="*/ 2884 h 2888"/>
                    <a:gd name="T74" fmla="*/ 213 w 3618"/>
                    <a:gd name="T75" fmla="*/ 2860 h 2888"/>
                    <a:gd name="T76" fmla="*/ 136 w 3618"/>
                    <a:gd name="T77" fmla="*/ 2815 h 2888"/>
                    <a:gd name="T78" fmla="*/ 72 w 3618"/>
                    <a:gd name="T79" fmla="*/ 2752 h 2888"/>
                    <a:gd name="T80" fmla="*/ 28 w 3618"/>
                    <a:gd name="T81" fmla="*/ 2675 h 2888"/>
                    <a:gd name="T82" fmla="*/ 3 w 3618"/>
                    <a:gd name="T83" fmla="*/ 2586 h 2888"/>
                    <a:gd name="T84" fmla="*/ 0 w 3618"/>
                    <a:gd name="T85" fmla="*/ 348 h 2888"/>
                    <a:gd name="T86" fmla="*/ 12 w 3618"/>
                    <a:gd name="T87" fmla="*/ 257 h 2888"/>
                    <a:gd name="T88" fmla="*/ 48 w 3618"/>
                    <a:gd name="T89" fmla="*/ 173 h 2888"/>
                    <a:gd name="T90" fmla="*/ 103 w 3618"/>
                    <a:gd name="T91" fmla="*/ 103 h 2888"/>
                    <a:gd name="T92" fmla="*/ 136 w 3618"/>
                    <a:gd name="T93" fmla="*/ 73 h 2888"/>
                    <a:gd name="T94" fmla="*/ 213 w 3618"/>
                    <a:gd name="T95" fmla="*/ 27 h 2888"/>
                    <a:gd name="T96" fmla="*/ 301 w 3618"/>
                    <a:gd name="T97" fmla="*/ 4 h 2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618" h="2888">
                      <a:moveTo>
                        <a:pt x="348" y="113"/>
                      </a:moveTo>
                      <a:lnTo>
                        <a:pt x="310" y="116"/>
                      </a:lnTo>
                      <a:lnTo>
                        <a:pt x="274" y="125"/>
                      </a:lnTo>
                      <a:lnTo>
                        <a:pt x="241" y="140"/>
                      </a:lnTo>
                      <a:lnTo>
                        <a:pt x="210" y="159"/>
                      </a:lnTo>
                      <a:lnTo>
                        <a:pt x="182" y="182"/>
                      </a:lnTo>
                      <a:lnTo>
                        <a:pt x="158" y="210"/>
                      </a:lnTo>
                      <a:lnTo>
                        <a:pt x="139" y="241"/>
                      </a:lnTo>
                      <a:lnTo>
                        <a:pt x="125" y="275"/>
                      </a:lnTo>
                      <a:lnTo>
                        <a:pt x="116" y="310"/>
                      </a:lnTo>
                      <a:lnTo>
                        <a:pt x="114" y="348"/>
                      </a:lnTo>
                      <a:lnTo>
                        <a:pt x="114" y="2539"/>
                      </a:lnTo>
                      <a:lnTo>
                        <a:pt x="116" y="2576"/>
                      </a:lnTo>
                      <a:lnTo>
                        <a:pt x="125" y="2613"/>
                      </a:lnTo>
                      <a:lnTo>
                        <a:pt x="139" y="2647"/>
                      </a:lnTo>
                      <a:lnTo>
                        <a:pt x="158" y="2678"/>
                      </a:lnTo>
                      <a:lnTo>
                        <a:pt x="182" y="2705"/>
                      </a:lnTo>
                      <a:lnTo>
                        <a:pt x="210" y="2729"/>
                      </a:lnTo>
                      <a:lnTo>
                        <a:pt x="241" y="2748"/>
                      </a:lnTo>
                      <a:lnTo>
                        <a:pt x="274" y="2763"/>
                      </a:lnTo>
                      <a:lnTo>
                        <a:pt x="310" y="2772"/>
                      </a:lnTo>
                      <a:lnTo>
                        <a:pt x="348" y="2775"/>
                      </a:lnTo>
                      <a:lnTo>
                        <a:pt x="3269" y="2775"/>
                      </a:lnTo>
                      <a:lnTo>
                        <a:pt x="3308" y="2772"/>
                      </a:lnTo>
                      <a:lnTo>
                        <a:pt x="3343" y="2763"/>
                      </a:lnTo>
                      <a:lnTo>
                        <a:pt x="3377" y="2748"/>
                      </a:lnTo>
                      <a:lnTo>
                        <a:pt x="3408" y="2729"/>
                      </a:lnTo>
                      <a:lnTo>
                        <a:pt x="3435" y="2706"/>
                      </a:lnTo>
                      <a:lnTo>
                        <a:pt x="3459" y="2678"/>
                      </a:lnTo>
                      <a:lnTo>
                        <a:pt x="3478" y="2647"/>
                      </a:lnTo>
                      <a:lnTo>
                        <a:pt x="3493" y="2613"/>
                      </a:lnTo>
                      <a:lnTo>
                        <a:pt x="3502" y="2578"/>
                      </a:lnTo>
                      <a:lnTo>
                        <a:pt x="3505" y="2540"/>
                      </a:lnTo>
                      <a:lnTo>
                        <a:pt x="3505" y="348"/>
                      </a:lnTo>
                      <a:lnTo>
                        <a:pt x="3502" y="310"/>
                      </a:lnTo>
                      <a:lnTo>
                        <a:pt x="3493" y="275"/>
                      </a:lnTo>
                      <a:lnTo>
                        <a:pt x="3478" y="241"/>
                      </a:lnTo>
                      <a:lnTo>
                        <a:pt x="3459" y="210"/>
                      </a:lnTo>
                      <a:lnTo>
                        <a:pt x="3435" y="182"/>
                      </a:lnTo>
                      <a:lnTo>
                        <a:pt x="3408" y="159"/>
                      </a:lnTo>
                      <a:lnTo>
                        <a:pt x="3377" y="140"/>
                      </a:lnTo>
                      <a:lnTo>
                        <a:pt x="3343" y="125"/>
                      </a:lnTo>
                      <a:lnTo>
                        <a:pt x="3308" y="116"/>
                      </a:lnTo>
                      <a:lnTo>
                        <a:pt x="3269" y="113"/>
                      </a:lnTo>
                      <a:lnTo>
                        <a:pt x="348" y="113"/>
                      </a:lnTo>
                      <a:close/>
                      <a:moveTo>
                        <a:pt x="348" y="0"/>
                      </a:moveTo>
                      <a:lnTo>
                        <a:pt x="3269" y="0"/>
                      </a:lnTo>
                      <a:lnTo>
                        <a:pt x="3316" y="4"/>
                      </a:lnTo>
                      <a:lnTo>
                        <a:pt x="3361" y="13"/>
                      </a:lnTo>
                      <a:lnTo>
                        <a:pt x="3405" y="27"/>
                      </a:lnTo>
                      <a:lnTo>
                        <a:pt x="3445" y="48"/>
                      </a:lnTo>
                      <a:lnTo>
                        <a:pt x="3482" y="73"/>
                      </a:lnTo>
                      <a:lnTo>
                        <a:pt x="3516" y="103"/>
                      </a:lnTo>
                      <a:lnTo>
                        <a:pt x="3545" y="136"/>
                      </a:lnTo>
                      <a:lnTo>
                        <a:pt x="3570" y="173"/>
                      </a:lnTo>
                      <a:lnTo>
                        <a:pt x="3590" y="213"/>
                      </a:lnTo>
                      <a:lnTo>
                        <a:pt x="3605" y="257"/>
                      </a:lnTo>
                      <a:lnTo>
                        <a:pt x="3614" y="302"/>
                      </a:lnTo>
                      <a:lnTo>
                        <a:pt x="3618" y="348"/>
                      </a:lnTo>
                      <a:lnTo>
                        <a:pt x="3618" y="2540"/>
                      </a:lnTo>
                      <a:lnTo>
                        <a:pt x="3614" y="2586"/>
                      </a:lnTo>
                      <a:lnTo>
                        <a:pt x="3605" y="2632"/>
                      </a:lnTo>
                      <a:lnTo>
                        <a:pt x="3590" y="2675"/>
                      </a:lnTo>
                      <a:lnTo>
                        <a:pt x="3570" y="2715"/>
                      </a:lnTo>
                      <a:lnTo>
                        <a:pt x="3545" y="2752"/>
                      </a:lnTo>
                      <a:lnTo>
                        <a:pt x="3516" y="2785"/>
                      </a:lnTo>
                      <a:lnTo>
                        <a:pt x="3482" y="2815"/>
                      </a:lnTo>
                      <a:lnTo>
                        <a:pt x="3445" y="2840"/>
                      </a:lnTo>
                      <a:lnTo>
                        <a:pt x="3405" y="2861"/>
                      </a:lnTo>
                      <a:lnTo>
                        <a:pt x="3361" y="2875"/>
                      </a:lnTo>
                      <a:lnTo>
                        <a:pt x="3316" y="2884"/>
                      </a:lnTo>
                      <a:lnTo>
                        <a:pt x="3269" y="2888"/>
                      </a:lnTo>
                      <a:lnTo>
                        <a:pt x="348" y="2888"/>
                      </a:lnTo>
                      <a:lnTo>
                        <a:pt x="301" y="2884"/>
                      </a:lnTo>
                      <a:lnTo>
                        <a:pt x="256" y="2875"/>
                      </a:lnTo>
                      <a:lnTo>
                        <a:pt x="213" y="2860"/>
                      </a:lnTo>
                      <a:lnTo>
                        <a:pt x="173" y="2840"/>
                      </a:lnTo>
                      <a:lnTo>
                        <a:pt x="136" y="2815"/>
                      </a:lnTo>
                      <a:lnTo>
                        <a:pt x="103" y="2785"/>
                      </a:lnTo>
                      <a:lnTo>
                        <a:pt x="72" y="2752"/>
                      </a:lnTo>
                      <a:lnTo>
                        <a:pt x="48" y="2715"/>
                      </a:lnTo>
                      <a:lnTo>
                        <a:pt x="28" y="2675"/>
                      </a:lnTo>
                      <a:lnTo>
                        <a:pt x="12" y="2631"/>
                      </a:lnTo>
                      <a:lnTo>
                        <a:pt x="3" y="2586"/>
                      </a:lnTo>
                      <a:lnTo>
                        <a:pt x="0" y="2540"/>
                      </a:lnTo>
                      <a:lnTo>
                        <a:pt x="0" y="348"/>
                      </a:lnTo>
                      <a:lnTo>
                        <a:pt x="3" y="302"/>
                      </a:lnTo>
                      <a:lnTo>
                        <a:pt x="12" y="257"/>
                      </a:lnTo>
                      <a:lnTo>
                        <a:pt x="28" y="213"/>
                      </a:lnTo>
                      <a:lnTo>
                        <a:pt x="48" y="173"/>
                      </a:lnTo>
                      <a:lnTo>
                        <a:pt x="72" y="136"/>
                      </a:lnTo>
                      <a:lnTo>
                        <a:pt x="103" y="103"/>
                      </a:lnTo>
                      <a:lnTo>
                        <a:pt x="103" y="103"/>
                      </a:lnTo>
                      <a:lnTo>
                        <a:pt x="136" y="73"/>
                      </a:lnTo>
                      <a:lnTo>
                        <a:pt x="173" y="48"/>
                      </a:lnTo>
                      <a:lnTo>
                        <a:pt x="213" y="27"/>
                      </a:lnTo>
                      <a:lnTo>
                        <a:pt x="256" y="13"/>
                      </a:lnTo>
                      <a:lnTo>
                        <a:pt x="301" y="4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48"/>
                <p:cNvSpPr>
                  <a:spLocks/>
                </p:cNvSpPr>
                <p:nvPr/>
              </p:nvSpPr>
              <p:spPr bwMode="auto">
                <a:xfrm>
                  <a:off x="6210301" y="1755776"/>
                  <a:ext cx="917575" cy="569913"/>
                </a:xfrm>
                <a:custGeom>
                  <a:avLst/>
                  <a:gdLst>
                    <a:gd name="T0" fmla="*/ 57 w 2888"/>
                    <a:gd name="T1" fmla="*/ 0 h 1792"/>
                    <a:gd name="T2" fmla="*/ 2831 w 2888"/>
                    <a:gd name="T3" fmla="*/ 0 h 1792"/>
                    <a:gd name="T4" fmla="*/ 2849 w 2888"/>
                    <a:gd name="T5" fmla="*/ 3 h 1792"/>
                    <a:gd name="T6" fmla="*/ 2864 w 2888"/>
                    <a:gd name="T7" fmla="*/ 11 h 1792"/>
                    <a:gd name="T8" fmla="*/ 2877 w 2888"/>
                    <a:gd name="T9" fmla="*/ 24 h 1792"/>
                    <a:gd name="T10" fmla="*/ 2885 w 2888"/>
                    <a:gd name="T11" fmla="*/ 39 h 1792"/>
                    <a:gd name="T12" fmla="*/ 2888 w 2888"/>
                    <a:gd name="T13" fmla="*/ 57 h 1792"/>
                    <a:gd name="T14" fmla="*/ 2888 w 2888"/>
                    <a:gd name="T15" fmla="*/ 1444 h 1792"/>
                    <a:gd name="T16" fmla="*/ 2885 w 2888"/>
                    <a:gd name="T17" fmla="*/ 1462 h 1792"/>
                    <a:gd name="T18" fmla="*/ 2877 w 2888"/>
                    <a:gd name="T19" fmla="*/ 1478 h 1792"/>
                    <a:gd name="T20" fmla="*/ 2864 w 2888"/>
                    <a:gd name="T21" fmla="*/ 1490 h 1792"/>
                    <a:gd name="T22" fmla="*/ 2849 w 2888"/>
                    <a:gd name="T23" fmla="*/ 1498 h 1792"/>
                    <a:gd name="T24" fmla="*/ 2831 w 2888"/>
                    <a:gd name="T25" fmla="*/ 1500 h 1792"/>
                    <a:gd name="T26" fmla="*/ 2813 w 2888"/>
                    <a:gd name="T27" fmla="*/ 1498 h 1792"/>
                    <a:gd name="T28" fmla="*/ 2798 w 2888"/>
                    <a:gd name="T29" fmla="*/ 1490 h 1792"/>
                    <a:gd name="T30" fmla="*/ 2785 w 2888"/>
                    <a:gd name="T31" fmla="*/ 1478 h 1792"/>
                    <a:gd name="T32" fmla="*/ 2777 w 2888"/>
                    <a:gd name="T33" fmla="*/ 1462 h 1792"/>
                    <a:gd name="T34" fmla="*/ 2774 w 2888"/>
                    <a:gd name="T35" fmla="*/ 1444 h 1792"/>
                    <a:gd name="T36" fmla="*/ 2774 w 2888"/>
                    <a:gd name="T37" fmla="*/ 114 h 1792"/>
                    <a:gd name="T38" fmla="*/ 113 w 2888"/>
                    <a:gd name="T39" fmla="*/ 114 h 1792"/>
                    <a:gd name="T40" fmla="*/ 113 w 2888"/>
                    <a:gd name="T41" fmla="*/ 1680 h 1792"/>
                    <a:gd name="T42" fmla="*/ 2831 w 2888"/>
                    <a:gd name="T43" fmla="*/ 1680 h 1792"/>
                    <a:gd name="T44" fmla="*/ 2849 w 2888"/>
                    <a:gd name="T45" fmla="*/ 1682 h 1792"/>
                    <a:gd name="T46" fmla="*/ 2864 w 2888"/>
                    <a:gd name="T47" fmla="*/ 1691 h 1792"/>
                    <a:gd name="T48" fmla="*/ 2877 w 2888"/>
                    <a:gd name="T49" fmla="*/ 1703 h 1792"/>
                    <a:gd name="T50" fmla="*/ 2885 w 2888"/>
                    <a:gd name="T51" fmla="*/ 1719 h 1792"/>
                    <a:gd name="T52" fmla="*/ 2888 w 2888"/>
                    <a:gd name="T53" fmla="*/ 1736 h 1792"/>
                    <a:gd name="T54" fmla="*/ 2885 w 2888"/>
                    <a:gd name="T55" fmla="*/ 1754 h 1792"/>
                    <a:gd name="T56" fmla="*/ 2877 w 2888"/>
                    <a:gd name="T57" fmla="*/ 1770 h 1792"/>
                    <a:gd name="T58" fmla="*/ 2864 w 2888"/>
                    <a:gd name="T59" fmla="*/ 1782 h 1792"/>
                    <a:gd name="T60" fmla="*/ 2849 w 2888"/>
                    <a:gd name="T61" fmla="*/ 1790 h 1792"/>
                    <a:gd name="T62" fmla="*/ 2831 w 2888"/>
                    <a:gd name="T63" fmla="*/ 1792 h 1792"/>
                    <a:gd name="T64" fmla="*/ 57 w 2888"/>
                    <a:gd name="T65" fmla="*/ 1792 h 1792"/>
                    <a:gd name="T66" fmla="*/ 39 w 2888"/>
                    <a:gd name="T67" fmla="*/ 1790 h 1792"/>
                    <a:gd name="T68" fmla="*/ 23 w 2888"/>
                    <a:gd name="T69" fmla="*/ 1782 h 1792"/>
                    <a:gd name="T70" fmla="*/ 11 w 2888"/>
                    <a:gd name="T71" fmla="*/ 1770 h 1792"/>
                    <a:gd name="T72" fmla="*/ 3 w 2888"/>
                    <a:gd name="T73" fmla="*/ 1754 h 1792"/>
                    <a:gd name="T74" fmla="*/ 0 w 2888"/>
                    <a:gd name="T75" fmla="*/ 1736 h 1792"/>
                    <a:gd name="T76" fmla="*/ 0 w 2888"/>
                    <a:gd name="T77" fmla="*/ 57 h 1792"/>
                    <a:gd name="T78" fmla="*/ 3 w 2888"/>
                    <a:gd name="T79" fmla="*/ 39 h 1792"/>
                    <a:gd name="T80" fmla="*/ 11 w 2888"/>
                    <a:gd name="T81" fmla="*/ 24 h 1792"/>
                    <a:gd name="T82" fmla="*/ 23 w 2888"/>
                    <a:gd name="T83" fmla="*/ 11 h 1792"/>
                    <a:gd name="T84" fmla="*/ 39 w 2888"/>
                    <a:gd name="T85" fmla="*/ 3 h 1792"/>
                    <a:gd name="T86" fmla="*/ 57 w 2888"/>
                    <a:gd name="T87" fmla="*/ 0 h 1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88" h="1792">
                      <a:moveTo>
                        <a:pt x="57" y="0"/>
                      </a:moveTo>
                      <a:lnTo>
                        <a:pt x="2831" y="0"/>
                      </a:lnTo>
                      <a:lnTo>
                        <a:pt x="2849" y="3"/>
                      </a:lnTo>
                      <a:lnTo>
                        <a:pt x="2864" y="11"/>
                      </a:lnTo>
                      <a:lnTo>
                        <a:pt x="2877" y="24"/>
                      </a:lnTo>
                      <a:lnTo>
                        <a:pt x="2885" y="39"/>
                      </a:lnTo>
                      <a:lnTo>
                        <a:pt x="2888" y="57"/>
                      </a:lnTo>
                      <a:lnTo>
                        <a:pt x="2888" y="1444"/>
                      </a:lnTo>
                      <a:lnTo>
                        <a:pt x="2885" y="1462"/>
                      </a:lnTo>
                      <a:lnTo>
                        <a:pt x="2877" y="1478"/>
                      </a:lnTo>
                      <a:lnTo>
                        <a:pt x="2864" y="1490"/>
                      </a:lnTo>
                      <a:lnTo>
                        <a:pt x="2849" y="1498"/>
                      </a:lnTo>
                      <a:lnTo>
                        <a:pt x="2831" y="1500"/>
                      </a:lnTo>
                      <a:lnTo>
                        <a:pt x="2813" y="1498"/>
                      </a:lnTo>
                      <a:lnTo>
                        <a:pt x="2798" y="1490"/>
                      </a:lnTo>
                      <a:lnTo>
                        <a:pt x="2785" y="1478"/>
                      </a:lnTo>
                      <a:lnTo>
                        <a:pt x="2777" y="1462"/>
                      </a:lnTo>
                      <a:lnTo>
                        <a:pt x="2774" y="1444"/>
                      </a:lnTo>
                      <a:lnTo>
                        <a:pt x="2774" y="114"/>
                      </a:lnTo>
                      <a:lnTo>
                        <a:pt x="113" y="114"/>
                      </a:lnTo>
                      <a:lnTo>
                        <a:pt x="113" y="1680"/>
                      </a:lnTo>
                      <a:lnTo>
                        <a:pt x="2831" y="1680"/>
                      </a:lnTo>
                      <a:lnTo>
                        <a:pt x="2849" y="1682"/>
                      </a:lnTo>
                      <a:lnTo>
                        <a:pt x="2864" y="1691"/>
                      </a:lnTo>
                      <a:lnTo>
                        <a:pt x="2877" y="1703"/>
                      </a:lnTo>
                      <a:lnTo>
                        <a:pt x="2885" y="1719"/>
                      </a:lnTo>
                      <a:lnTo>
                        <a:pt x="2888" y="1736"/>
                      </a:lnTo>
                      <a:lnTo>
                        <a:pt x="2885" y="1754"/>
                      </a:lnTo>
                      <a:lnTo>
                        <a:pt x="2877" y="1770"/>
                      </a:lnTo>
                      <a:lnTo>
                        <a:pt x="2864" y="1782"/>
                      </a:lnTo>
                      <a:lnTo>
                        <a:pt x="2849" y="1790"/>
                      </a:lnTo>
                      <a:lnTo>
                        <a:pt x="2831" y="1792"/>
                      </a:lnTo>
                      <a:lnTo>
                        <a:pt x="57" y="1792"/>
                      </a:lnTo>
                      <a:lnTo>
                        <a:pt x="39" y="1790"/>
                      </a:lnTo>
                      <a:lnTo>
                        <a:pt x="23" y="1782"/>
                      </a:lnTo>
                      <a:lnTo>
                        <a:pt x="11" y="1770"/>
                      </a:lnTo>
                      <a:lnTo>
                        <a:pt x="3" y="1754"/>
                      </a:lnTo>
                      <a:lnTo>
                        <a:pt x="0" y="1736"/>
                      </a:lnTo>
                      <a:lnTo>
                        <a:pt x="0" y="57"/>
                      </a:lnTo>
                      <a:lnTo>
                        <a:pt x="3" y="39"/>
                      </a:lnTo>
                      <a:lnTo>
                        <a:pt x="11" y="24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49"/>
                <p:cNvSpPr>
                  <a:spLocks/>
                </p:cNvSpPr>
                <p:nvPr/>
              </p:nvSpPr>
              <p:spPr bwMode="auto">
                <a:xfrm>
                  <a:off x="6569076" y="2614613"/>
                  <a:ext cx="198438" cy="34925"/>
                </a:xfrm>
                <a:custGeom>
                  <a:avLst/>
                  <a:gdLst>
                    <a:gd name="T0" fmla="*/ 56 w 624"/>
                    <a:gd name="T1" fmla="*/ 0 h 113"/>
                    <a:gd name="T2" fmla="*/ 567 w 624"/>
                    <a:gd name="T3" fmla="*/ 0 h 113"/>
                    <a:gd name="T4" fmla="*/ 585 w 624"/>
                    <a:gd name="T5" fmla="*/ 2 h 113"/>
                    <a:gd name="T6" fmla="*/ 601 w 624"/>
                    <a:gd name="T7" fmla="*/ 10 h 113"/>
                    <a:gd name="T8" fmla="*/ 613 w 624"/>
                    <a:gd name="T9" fmla="*/ 22 h 113"/>
                    <a:gd name="T10" fmla="*/ 622 w 624"/>
                    <a:gd name="T11" fmla="*/ 38 h 113"/>
                    <a:gd name="T12" fmla="*/ 624 w 624"/>
                    <a:gd name="T13" fmla="*/ 56 h 113"/>
                    <a:gd name="T14" fmla="*/ 622 w 624"/>
                    <a:gd name="T15" fmla="*/ 74 h 113"/>
                    <a:gd name="T16" fmla="*/ 613 w 624"/>
                    <a:gd name="T17" fmla="*/ 89 h 113"/>
                    <a:gd name="T18" fmla="*/ 601 w 624"/>
                    <a:gd name="T19" fmla="*/ 102 h 113"/>
                    <a:gd name="T20" fmla="*/ 585 w 624"/>
                    <a:gd name="T21" fmla="*/ 111 h 113"/>
                    <a:gd name="T22" fmla="*/ 567 w 624"/>
                    <a:gd name="T23" fmla="*/ 113 h 113"/>
                    <a:gd name="T24" fmla="*/ 56 w 624"/>
                    <a:gd name="T25" fmla="*/ 113 h 113"/>
                    <a:gd name="T26" fmla="*/ 39 w 624"/>
                    <a:gd name="T27" fmla="*/ 111 h 113"/>
                    <a:gd name="T28" fmla="*/ 23 w 624"/>
                    <a:gd name="T29" fmla="*/ 102 h 113"/>
                    <a:gd name="T30" fmla="*/ 11 w 624"/>
                    <a:gd name="T31" fmla="*/ 89 h 113"/>
                    <a:gd name="T32" fmla="*/ 3 w 624"/>
                    <a:gd name="T33" fmla="*/ 74 h 113"/>
                    <a:gd name="T34" fmla="*/ 0 w 624"/>
                    <a:gd name="T35" fmla="*/ 56 h 113"/>
                    <a:gd name="T36" fmla="*/ 3 w 624"/>
                    <a:gd name="T37" fmla="*/ 38 h 113"/>
                    <a:gd name="T38" fmla="*/ 11 w 624"/>
                    <a:gd name="T39" fmla="*/ 22 h 113"/>
                    <a:gd name="T40" fmla="*/ 23 w 624"/>
                    <a:gd name="T41" fmla="*/ 10 h 113"/>
                    <a:gd name="T42" fmla="*/ 39 w 624"/>
                    <a:gd name="T43" fmla="*/ 2 h 113"/>
                    <a:gd name="T44" fmla="*/ 56 w 624"/>
                    <a:gd name="T4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4" h="113">
                      <a:moveTo>
                        <a:pt x="56" y="0"/>
                      </a:moveTo>
                      <a:lnTo>
                        <a:pt x="567" y="0"/>
                      </a:lnTo>
                      <a:lnTo>
                        <a:pt x="585" y="2"/>
                      </a:lnTo>
                      <a:lnTo>
                        <a:pt x="601" y="10"/>
                      </a:lnTo>
                      <a:lnTo>
                        <a:pt x="613" y="22"/>
                      </a:lnTo>
                      <a:lnTo>
                        <a:pt x="622" y="38"/>
                      </a:lnTo>
                      <a:lnTo>
                        <a:pt x="624" y="56"/>
                      </a:lnTo>
                      <a:lnTo>
                        <a:pt x="622" y="74"/>
                      </a:lnTo>
                      <a:lnTo>
                        <a:pt x="613" y="89"/>
                      </a:lnTo>
                      <a:lnTo>
                        <a:pt x="601" y="102"/>
                      </a:lnTo>
                      <a:lnTo>
                        <a:pt x="585" y="111"/>
                      </a:lnTo>
                      <a:lnTo>
                        <a:pt x="567" y="113"/>
                      </a:lnTo>
                      <a:lnTo>
                        <a:pt x="56" y="113"/>
                      </a:lnTo>
                      <a:lnTo>
                        <a:pt x="39" y="111"/>
                      </a:lnTo>
                      <a:lnTo>
                        <a:pt x="23" y="102"/>
                      </a:lnTo>
                      <a:lnTo>
                        <a:pt x="11" y="89"/>
                      </a:lnTo>
                      <a:lnTo>
                        <a:pt x="3" y="74"/>
                      </a:lnTo>
                      <a:lnTo>
                        <a:pt x="0" y="56"/>
                      </a:lnTo>
                      <a:lnTo>
                        <a:pt x="3" y="38"/>
                      </a:lnTo>
                      <a:lnTo>
                        <a:pt x="11" y="22"/>
                      </a:lnTo>
                      <a:lnTo>
                        <a:pt x="23" y="10"/>
                      </a:lnTo>
                      <a:lnTo>
                        <a:pt x="39" y="2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0"/>
                <p:cNvSpPr>
                  <a:spLocks/>
                </p:cNvSpPr>
                <p:nvPr/>
              </p:nvSpPr>
              <p:spPr bwMode="auto">
                <a:xfrm>
                  <a:off x="6396038" y="2614613"/>
                  <a:ext cx="546100" cy="174625"/>
                </a:xfrm>
                <a:custGeom>
                  <a:avLst/>
                  <a:gdLst>
                    <a:gd name="T0" fmla="*/ 367 w 1720"/>
                    <a:gd name="T1" fmla="*/ 2 h 551"/>
                    <a:gd name="T2" fmla="*/ 395 w 1720"/>
                    <a:gd name="T3" fmla="*/ 22 h 551"/>
                    <a:gd name="T4" fmla="*/ 405 w 1720"/>
                    <a:gd name="T5" fmla="*/ 56 h 551"/>
                    <a:gd name="T6" fmla="*/ 403 w 1720"/>
                    <a:gd name="T7" fmla="*/ 220 h 551"/>
                    <a:gd name="T8" fmla="*/ 384 w 1720"/>
                    <a:gd name="T9" fmla="*/ 247 h 551"/>
                    <a:gd name="T10" fmla="*/ 114 w 1720"/>
                    <a:gd name="T11" fmla="*/ 384 h 551"/>
                    <a:gd name="T12" fmla="*/ 1606 w 1720"/>
                    <a:gd name="T13" fmla="*/ 438 h 551"/>
                    <a:gd name="T14" fmla="*/ 1346 w 1720"/>
                    <a:gd name="T15" fmla="*/ 252 h 551"/>
                    <a:gd name="T16" fmla="*/ 1323 w 1720"/>
                    <a:gd name="T17" fmla="*/ 231 h 551"/>
                    <a:gd name="T18" fmla="*/ 1315 w 1720"/>
                    <a:gd name="T19" fmla="*/ 202 h 551"/>
                    <a:gd name="T20" fmla="*/ 1315 w 1720"/>
                    <a:gd name="T21" fmla="*/ 56 h 551"/>
                    <a:gd name="T22" fmla="*/ 1325 w 1720"/>
                    <a:gd name="T23" fmla="*/ 22 h 551"/>
                    <a:gd name="T24" fmla="*/ 1353 w 1720"/>
                    <a:gd name="T25" fmla="*/ 2 h 551"/>
                    <a:gd name="T26" fmla="*/ 1388 w 1720"/>
                    <a:gd name="T27" fmla="*/ 2 h 551"/>
                    <a:gd name="T28" fmla="*/ 1416 w 1720"/>
                    <a:gd name="T29" fmla="*/ 22 h 551"/>
                    <a:gd name="T30" fmla="*/ 1427 w 1720"/>
                    <a:gd name="T31" fmla="*/ 56 h 551"/>
                    <a:gd name="T32" fmla="*/ 1684 w 1720"/>
                    <a:gd name="T33" fmla="*/ 296 h 551"/>
                    <a:gd name="T34" fmla="*/ 1710 w 1720"/>
                    <a:gd name="T35" fmla="*/ 316 h 551"/>
                    <a:gd name="T36" fmla="*/ 1720 w 1720"/>
                    <a:gd name="T37" fmla="*/ 348 h 551"/>
                    <a:gd name="T38" fmla="*/ 1716 w 1720"/>
                    <a:gd name="T39" fmla="*/ 512 h 551"/>
                    <a:gd name="T40" fmla="*/ 1696 w 1720"/>
                    <a:gd name="T41" fmla="*/ 540 h 551"/>
                    <a:gd name="T42" fmla="*/ 1663 w 1720"/>
                    <a:gd name="T43" fmla="*/ 551 h 551"/>
                    <a:gd name="T44" fmla="*/ 39 w 1720"/>
                    <a:gd name="T45" fmla="*/ 548 h 551"/>
                    <a:gd name="T46" fmla="*/ 11 w 1720"/>
                    <a:gd name="T47" fmla="*/ 528 h 551"/>
                    <a:gd name="T48" fmla="*/ 0 w 1720"/>
                    <a:gd name="T49" fmla="*/ 494 h 551"/>
                    <a:gd name="T50" fmla="*/ 0 w 1720"/>
                    <a:gd name="T51" fmla="*/ 348 h 551"/>
                    <a:gd name="T52" fmla="*/ 9 w 1720"/>
                    <a:gd name="T53" fmla="*/ 319 h 551"/>
                    <a:gd name="T54" fmla="*/ 31 w 1720"/>
                    <a:gd name="T55" fmla="*/ 298 h 551"/>
                    <a:gd name="T56" fmla="*/ 292 w 1720"/>
                    <a:gd name="T57" fmla="*/ 56 h 551"/>
                    <a:gd name="T58" fmla="*/ 296 w 1720"/>
                    <a:gd name="T59" fmla="*/ 38 h 551"/>
                    <a:gd name="T60" fmla="*/ 316 w 1720"/>
                    <a:gd name="T61" fmla="*/ 10 h 551"/>
                    <a:gd name="T62" fmla="*/ 349 w 1720"/>
                    <a:gd name="T63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20" h="551">
                      <a:moveTo>
                        <a:pt x="349" y="0"/>
                      </a:moveTo>
                      <a:lnTo>
                        <a:pt x="367" y="2"/>
                      </a:lnTo>
                      <a:lnTo>
                        <a:pt x="382" y="10"/>
                      </a:lnTo>
                      <a:lnTo>
                        <a:pt x="395" y="22"/>
                      </a:lnTo>
                      <a:lnTo>
                        <a:pt x="403" y="38"/>
                      </a:lnTo>
                      <a:lnTo>
                        <a:pt x="405" y="56"/>
                      </a:lnTo>
                      <a:lnTo>
                        <a:pt x="405" y="202"/>
                      </a:lnTo>
                      <a:lnTo>
                        <a:pt x="403" y="220"/>
                      </a:lnTo>
                      <a:lnTo>
                        <a:pt x="395" y="234"/>
                      </a:lnTo>
                      <a:lnTo>
                        <a:pt x="384" y="247"/>
                      </a:lnTo>
                      <a:lnTo>
                        <a:pt x="369" y="255"/>
                      </a:lnTo>
                      <a:lnTo>
                        <a:pt x="114" y="384"/>
                      </a:lnTo>
                      <a:lnTo>
                        <a:pt x="114" y="438"/>
                      </a:lnTo>
                      <a:lnTo>
                        <a:pt x="1606" y="438"/>
                      </a:lnTo>
                      <a:lnTo>
                        <a:pt x="1606" y="384"/>
                      </a:lnTo>
                      <a:lnTo>
                        <a:pt x="1346" y="252"/>
                      </a:lnTo>
                      <a:lnTo>
                        <a:pt x="1333" y="243"/>
                      </a:lnTo>
                      <a:lnTo>
                        <a:pt x="1323" y="231"/>
                      </a:lnTo>
                      <a:lnTo>
                        <a:pt x="1317" y="218"/>
                      </a:lnTo>
                      <a:lnTo>
                        <a:pt x="1315" y="202"/>
                      </a:lnTo>
                      <a:lnTo>
                        <a:pt x="1315" y="202"/>
                      </a:lnTo>
                      <a:lnTo>
                        <a:pt x="1315" y="56"/>
                      </a:lnTo>
                      <a:lnTo>
                        <a:pt x="1317" y="38"/>
                      </a:lnTo>
                      <a:lnTo>
                        <a:pt x="1325" y="22"/>
                      </a:lnTo>
                      <a:lnTo>
                        <a:pt x="1337" y="10"/>
                      </a:lnTo>
                      <a:lnTo>
                        <a:pt x="1353" y="2"/>
                      </a:lnTo>
                      <a:lnTo>
                        <a:pt x="1372" y="0"/>
                      </a:lnTo>
                      <a:lnTo>
                        <a:pt x="1388" y="2"/>
                      </a:lnTo>
                      <a:lnTo>
                        <a:pt x="1404" y="10"/>
                      </a:lnTo>
                      <a:lnTo>
                        <a:pt x="1416" y="22"/>
                      </a:lnTo>
                      <a:lnTo>
                        <a:pt x="1424" y="38"/>
                      </a:lnTo>
                      <a:lnTo>
                        <a:pt x="1427" y="56"/>
                      </a:lnTo>
                      <a:lnTo>
                        <a:pt x="1427" y="167"/>
                      </a:lnTo>
                      <a:lnTo>
                        <a:pt x="1684" y="296"/>
                      </a:lnTo>
                      <a:lnTo>
                        <a:pt x="1698" y="303"/>
                      </a:lnTo>
                      <a:lnTo>
                        <a:pt x="1710" y="316"/>
                      </a:lnTo>
                      <a:lnTo>
                        <a:pt x="1717" y="331"/>
                      </a:lnTo>
                      <a:lnTo>
                        <a:pt x="1720" y="348"/>
                      </a:lnTo>
                      <a:lnTo>
                        <a:pt x="1720" y="494"/>
                      </a:lnTo>
                      <a:lnTo>
                        <a:pt x="1716" y="512"/>
                      </a:lnTo>
                      <a:lnTo>
                        <a:pt x="1708" y="528"/>
                      </a:lnTo>
                      <a:lnTo>
                        <a:pt x="1696" y="540"/>
                      </a:lnTo>
                      <a:lnTo>
                        <a:pt x="1681" y="548"/>
                      </a:lnTo>
                      <a:lnTo>
                        <a:pt x="1663" y="551"/>
                      </a:lnTo>
                      <a:lnTo>
                        <a:pt x="57" y="551"/>
                      </a:lnTo>
                      <a:lnTo>
                        <a:pt x="39" y="548"/>
                      </a:lnTo>
                      <a:lnTo>
                        <a:pt x="23" y="540"/>
                      </a:lnTo>
                      <a:lnTo>
                        <a:pt x="11" y="528"/>
                      </a:lnTo>
                      <a:lnTo>
                        <a:pt x="2" y="512"/>
                      </a:lnTo>
                      <a:lnTo>
                        <a:pt x="0" y="494"/>
                      </a:lnTo>
                      <a:lnTo>
                        <a:pt x="0" y="348"/>
                      </a:lnTo>
                      <a:lnTo>
                        <a:pt x="0" y="348"/>
                      </a:lnTo>
                      <a:lnTo>
                        <a:pt x="2" y="332"/>
                      </a:lnTo>
                      <a:lnTo>
                        <a:pt x="9" y="319"/>
                      </a:lnTo>
                      <a:lnTo>
                        <a:pt x="18" y="307"/>
                      </a:lnTo>
                      <a:lnTo>
                        <a:pt x="31" y="298"/>
                      </a:lnTo>
                      <a:lnTo>
                        <a:pt x="292" y="167"/>
                      </a:lnTo>
                      <a:lnTo>
                        <a:pt x="292" y="56"/>
                      </a:lnTo>
                      <a:lnTo>
                        <a:pt x="292" y="56"/>
                      </a:lnTo>
                      <a:lnTo>
                        <a:pt x="296" y="38"/>
                      </a:lnTo>
                      <a:lnTo>
                        <a:pt x="303" y="22"/>
                      </a:lnTo>
                      <a:lnTo>
                        <a:pt x="316" y="10"/>
                      </a:lnTo>
                      <a:lnTo>
                        <a:pt x="331" y="2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86" name="Rectangle 185"/>
            <p:cNvSpPr/>
            <p:nvPr/>
          </p:nvSpPr>
          <p:spPr>
            <a:xfrm>
              <a:off x="1709459" y="1267410"/>
              <a:ext cx="1584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Assessments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541800" y="3900098"/>
            <a:ext cx="3240000" cy="972000"/>
            <a:chOff x="533399" y="2205059"/>
            <a:chExt cx="3240000" cy="972000"/>
          </a:xfrm>
        </p:grpSpPr>
        <p:grpSp>
          <p:nvGrpSpPr>
            <p:cNvPr id="204" name="Group 203"/>
            <p:cNvGrpSpPr/>
            <p:nvPr/>
          </p:nvGrpSpPr>
          <p:grpSpPr>
            <a:xfrm>
              <a:off x="533399" y="2205059"/>
              <a:ext cx="3240000" cy="972000"/>
              <a:chOff x="533399" y="2205059"/>
              <a:chExt cx="3240000" cy="972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33399" y="2205059"/>
                <a:ext cx="3240000" cy="972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43573" y="2274121"/>
                <a:ext cx="697554" cy="822286"/>
                <a:chOff x="11388007" y="3346545"/>
                <a:chExt cx="261179" cy="307881"/>
              </a:xfrm>
              <a:solidFill>
                <a:schemeClr val="accent1"/>
              </a:solidFill>
            </p:grpSpPr>
            <p:sp>
              <p:nvSpPr>
                <p:cNvPr id="188" name="Freeform 187"/>
                <p:cNvSpPr>
                  <a:spLocks noEditPoints="1"/>
                </p:cNvSpPr>
                <p:nvPr/>
              </p:nvSpPr>
              <p:spPr bwMode="auto">
                <a:xfrm>
                  <a:off x="11388007" y="3346545"/>
                  <a:ext cx="261179" cy="272758"/>
                </a:xfrm>
                <a:custGeom>
                  <a:avLst/>
                  <a:gdLst>
                    <a:gd name="T0" fmla="*/ 198 w 203"/>
                    <a:gd name="T1" fmla="*/ 67 h 212"/>
                    <a:gd name="T2" fmla="*/ 147 w 203"/>
                    <a:gd name="T3" fmla="*/ 67 h 212"/>
                    <a:gd name="T4" fmla="*/ 144 w 203"/>
                    <a:gd name="T5" fmla="*/ 0 h 212"/>
                    <a:gd name="T6" fmla="*/ 66 w 203"/>
                    <a:gd name="T7" fmla="*/ 0 h 212"/>
                    <a:gd name="T8" fmla="*/ 57 w 203"/>
                    <a:gd name="T9" fmla="*/ 67 h 212"/>
                    <a:gd name="T10" fmla="*/ 11 w 203"/>
                    <a:gd name="T11" fmla="*/ 67 h 212"/>
                    <a:gd name="T12" fmla="*/ 5 w 203"/>
                    <a:gd name="T13" fmla="*/ 198 h 212"/>
                    <a:gd name="T14" fmla="*/ 85 w 203"/>
                    <a:gd name="T15" fmla="*/ 212 h 212"/>
                    <a:gd name="T16" fmla="*/ 116 w 203"/>
                    <a:gd name="T17" fmla="*/ 212 h 212"/>
                    <a:gd name="T18" fmla="*/ 12 w 203"/>
                    <a:gd name="T19" fmla="*/ 77 h 212"/>
                    <a:gd name="T20" fmla="*/ 12 w 203"/>
                    <a:gd name="T21" fmla="*/ 97 h 212"/>
                    <a:gd name="T22" fmla="*/ 12 w 203"/>
                    <a:gd name="T23" fmla="*/ 171 h 212"/>
                    <a:gd name="T24" fmla="*/ 32 w 203"/>
                    <a:gd name="T25" fmla="*/ 171 h 212"/>
                    <a:gd name="T26" fmla="*/ 12 w 203"/>
                    <a:gd name="T27" fmla="*/ 126 h 212"/>
                    <a:gd name="T28" fmla="*/ 32 w 203"/>
                    <a:gd name="T29" fmla="*/ 121 h 212"/>
                    <a:gd name="T30" fmla="*/ 32 w 203"/>
                    <a:gd name="T31" fmla="*/ 101 h 212"/>
                    <a:gd name="T32" fmla="*/ 55 w 203"/>
                    <a:gd name="T33" fmla="*/ 77 h 212"/>
                    <a:gd name="T34" fmla="*/ 36 w 203"/>
                    <a:gd name="T35" fmla="*/ 77 h 212"/>
                    <a:gd name="T36" fmla="*/ 36 w 203"/>
                    <a:gd name="T37" fmla="*/ 151 h 212"/>
                    <a:gd name="T38" fmla="*/ 55 w 203"/>
                    <a:gd name="T39" fmla="*/ 146 h 212"/>
                    <a:gd name="T40" fmla="*/ 55 w 203"/>
                    <a:gd name="T41" fmla="*/ 126 h 212"/>
                    <a:gd name="T42" fmla="*/ 36 w 203"/>
                    <a:gd name="T43" fmla="*/ 121 h 212"/>
                    <a:gd name="T44" fmla="*/ 55 w 203"/>
                    <a:gd name="T45" fmla="*/ 121 h 212"/>
                    <a:gd name="T46" fmla="*/ 97 w 203"/>
                    <a:gd name="T47" fmla="*/ 44 h 212"/>
                    <a:gd name="T48" fmla="*/ 97 w 203"/>
                    <a:gd name="T49" fmla="*/ 157 h 212"/>
                    <a:gd name="T50" fmla="*/ 97 w 203"/>
                    <a:gd name="T51" fmla="*/ 127 h 212"/>
                    <a:gd name="T52" fmla="*/ 68 w 203"/>
                    <a:gd name="T53" fmla="*/ 119 h 212"/>
                    <a:gd name="T54" fmla="*/ 97 w 203"/>
                    <a:gd name="T55" fmla="*/ 119 h 212"/>
                    <a:gd name="T56" fmla="*/ 68 w 203"/>
                    <a:gd name="T57" fmla="*/ 52 h 212"/>
                    <a:gd name="T58" fmla="*/ 103 w 203"/>
                    <a:gd name="T59" fmla="*/ 15 h 212"/>
                    <a:gd name="T60" fmla="*/ 103 w 203"/>
                    <a:gd name="T61" fmla="*/ 44 h 212"/>
                    <a:gd name="T62" fmla="*/ 104 w 203"/>
                    <a:gd name="T63" fmla="*/ 157 h 212"/>
                    <a:gd name="T64" fmla="*/ 133 w 203"/>
                    <a:gd name="T65" fmla="*/ 157 h 212"/>
                    <a:gd name="T66" fmla="*/ 104 w 203"/>
                    <a:gd name="T67" fmla="*/ 89 h 212"/>
                    <a:gd name="T68" fmla="*/ 133 w 203"/>
                    <a:gd name="T69" fmla="*/ 81 h 212"/>
                    <a:gd name="T70" fmla="*/ 133 w 203"/>
                    <a:gd name="T71" fmla="*/ 52 h 212"/>
                    <a:gd name="T72" fmla="*/ 167 w 203"/>
                    <a:gd name="T73" fmla="*/ 77 h 212"/>
                    <a:gd name="T74" fmla="*/ 148 w 203"/>
                    <a:gd name="T75" fmla="*/ 77 h 212"/>
                    <a:gd name="T76" fmla="*/ 148 w 203"/>
                    <a:gd name="T77" fmla="*/ 151 h 212"/>
                    <a:gd name="T78" fmla="*/ 167 w 203"/>
                    <a:gd name="T79" fmla="*/ 146 h 212"/>
                    <a:gd name="T80" fmla="*/ 167 w 203"/>
                    <a:gd name="T81" fmla="*/ 126 h 212"/>
                    <a:gd name="T82" fmla="*/ 148 w 203"/>
                    <a:gd name="T83" fmla="*/ 121 h 212"/>
                    <a:gd name="T84" fmla="*/ 167 w 203"/>
                    <a:gd name="T85" fmla="*/ 121 h 212"/>
                    <a:gd name="T86" fmla="*/ 191 w 203"/>
                    <a:gd name="T87" fmla="*/ 97 h 212"/>
                    <a:gd name="T88" fmla="*/ 191 w 203"/>
                    <a:gd name="T89" fmla="*/ 171 h 212"/>
                    <a:gd name="T90" fmla="*/ 191 w 203"/>
                    <a:gd name="T91" fmla="*/ 151 h 212"/>
                    <a:gd name="T92" fmla="*/ 172 w 203"/>
                    <a:gd name="T93" fmla="*/ 146 h 212"/>
                    <a:gd name="T94" fmla="*/ 191 w 203"/>
                    <a:gd name="T95" fmla="*/ 146 h 212"/>
                    <a:gd name="T96" fmla="*/ 172 w 203"/>
                    <a:gd name="T97" fmla="*/ 101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3" h="212">
                      <a:moveTo>
                        <a:pt x="203" y="198"/>
                      </a:moveTo>
                      <a:lnTo>
                        <a:pt x="198" y="198"/>
                      </a:lnTo>
                      <a:lnTo>
                        <a:pt x="198" y="67"/>
                      </a:lnTo>
                      <a:lnTo>
                        <a:pt x="190" y="67"/>
                      </a:lnTo>
                      <a:lnTo>
                        <a:pt x="190" y="67"/>
                      </a:lnTo>
                      <a:lnTo>
                        <a:pt x="147" y="67"/>
                      </a:lnTo>
                      <a:lnTo>
                        <a:pt x="147" y="67"/>
                      </a:lnTo>
                      <a:lnTo>
                        <a:pt x="144" y="67"/>
                      </a:lnTo>
                      <a:lnTo>
                        <a:pt x="144" y="0"/>
                      </a:lnTo>
                      <a:lnTo>
                        <a:pt x="132" y="0"/>
                      </a:lnTo>
                      <a:lnTo>
                        <a:pt x="132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57" y="0"/>
                      </a:lnTo>
                      <a:lnTo>
                        <a:pt x="57" y="67"/>
                      </a:lnTo>
                      <a:lnTo>
                        <a:pt x="55" y="67"/>
                      </a:lnTo>
                      <a:lnTo>
                        <a:pt x="55" y="67"/>
                      </a:lnTo>
                      <a:lnTo>
                        <a:pt x="11" y="67"/>
                      </a:lnTo>
                      <a:lnTo>
                        <a:pt x="11" y="67"/>
                      </a:lnTo>
                      <a:lnTo>
                        <a:pt x="5" y="67"/>
                      </a:lnTo>
                      <a:lnTo>
                        <a:pt x="5" y="198"/>
                      </a:lnTo>
                      <a:lnTo>
                        <a:pt x="0" y="198"/>
                      </a:lnTo>
                      <a:lnTo>
                        <a:pt x="0" y="212"/>
                      </a:lnTo>
                      <a:lnTo>
                        <a:pt x="85" y="212"/>
                      </a:lnTo>
                      <a:lnTo>
                        <a:pt x="85" y="167"/>
                      </a:lnTo>
                      <a:lnTo>
                        <a:pt x="116" y="167"/>
                      </a:lnTo>
                      <a:lnTo>
                        <a:pt x="116" y="212"/>
                      </a:lnTo>
                      <a:lnTo>
                        <a:pt x="203" y="212"/>
                      </a:lnTo>
                      <a:lnTo>
                        <a:pt x="203" y="198"/>
                      </a:lnTo>
                      <a:close/>
                      <a:moveTo>
                        <a:pt x="12" y="77"/>
                      </a:moveTo>
                      <a:lnTo>
                        <a:pt x="31" y="77"/>
                      </a:lnTo>
                      <a:lnTo>
                        <a:pt x="31" y="97"/>
                      </a:lnTo>
                      <a:lnTo>
                        <a:pt x="12" y="97"/>
                      </a:lnTo>
                      <a:lnTo>
                        <a:pt x="12" y="77"/>
                      </a:lnTo>
                      <a:close/>
                      <a:moveTo>
                        <a:pt x="32" y="171"/>
                      </a:moveTo>
                      <a:lnTo>
                        <a:pt x="12" y="171"/>
                      </a:lnTo>
                      <a:lnTo>
                        <a:pt x="12" y="151"/>
                      </a:lnTo>
                      <a:lnTo>
                        <a:pt x="32" y="151"/>
                      </a:lnTo>
                      <a:lnTo>
                        <a:pt x="32" y="171"/>
                      </a:lnTo>
                      <a:close/>
                      <a:moveTo>
                        <a:pt x="32" y="146"/>
                      </a:moveTo>
                      <a:lnTo>
                        <a:pt x="12" y="146"/>
                      </a:lnTo>
                      <a:lnTo>
                        <a:pt x="12" y="126"/>
                      </a:lnTo>
                      <a:lnTo>
                        <a:pt x="32" y="126"/>
                      </a:lnTo>
                      <a:lnTo>
                        <a:pt x="32" y="146"/>
                      </a:lnTo>
                      <a:close/>
                      <a:moveTo>
                        <a:pt x="32" y="121"/>
                      </a:moveTo>
                      <a:lnTo>
                        <a:pt x="12" y="121"/>
                      </a:lnTo>
                      <a:lnTo>
                        <a:pt x="12" y="101"/>
                      </a:lnTo>
                      <a:lnTo>
                        <a:pt x="32" y="101"/>
                      </a:lnTo>
                      <a:lnTo>
                        <a:pt x="32" y="121"/>
                      </a:lnTo>
                      <a:close/>
                      <a:moveTo>
                        <a:pt x="36" y="77"/>
                      </a:moveTo>
                      <a:lnTo>
                        <a:pt x="55" y="77"/>
                      </a:lnTo>
                      <a:lnTo>
                        <a:pt x="55" y="97"/>
                      </a:lnTo>
                      <a:lnTo>
                        <a:pt x="36" y="97"/>
                      </a:lnTo>
                      <a:lnTo>
                        <a:pt x="36" y="77"/>
                      </a:lnTo>
                      <a:close/>
                      <a:moveTo>
                        <a:pt x="55" y="171"/>
                      </a:moveTo>
                      <a:lnTo>
                        <a:pt x="36" y="171"/>
                      </a:lnTo>
                      <a:lnTo>
                        <a:pt x="36" y="151"/>
                      </a:lnTo>
                      <a:lnTo>
                        <a:pt x="55" y="151"/>
                      </a:lnTo>
                      <a:lnTo>
                        <a:pt x="55" y="171"/>
                      </a:lnTo>
                      <a:close/>
                      <a:moveTo>
                        <a:pt x="55" y="146"/>
                      </a:moveTo>
                      <a:lnTo>
                        <a:pt x="36" y="146"/>
                      </a:lnTo>
                      <a:lnTo>
                        <a:pt x="36" y="126"/>
                      </a:lnTo>
                      <a:lnTo>
                        <a:pt x="55" y="126"/>
                      </a:lnTo>
                      <a:lnTo>
                        <a:pt x="55" y="146"/>
                      </a:lnTo>
                      <a:close/>
                      <a:moveTo>
                        <a:pt x="55" y="121"/>
                      </a:moveTo>
                      <a:lnTo>
                        <a:pt x="36" y="121"/>
                      </a:lnTo>
                      <a:lnTo>
                        <a:pt x="36" y="101"/>
                      </a:lnTo>
                      <a:lnTo>
                        <a:pt x="55" y="101"/>
                      </a:lnTo>
                      <a:lnTo>
                        <a:pt x="55" y="121"/>
                      </a:lnTo>
                      <a:close/>
                      <a:moveTo>
                        <a:pt x="67" y="15"/>
                      </a:moveTo>
                      <a:lnTo>
                        <a:pt x="97" y="15"/>
                      </a:lnTo>
                      <a:lnTo>
                        <a:pt x="97" y="44"/>
                      </a:lnTo>
                      <a:lnTo>
                        <a:pt x="67" y="44"/>
                      </a:lnTo>
                      <a:lnTo>
                        <a:pt x="67" y="15"/>
                      </a:lnTo>
                      <a:close/>
                      <a:moveTo>
                        <a:pt x="97" y="157"/>
                      </a:moveTo>
                      <a:lnTo>
                        <a:pt x="68" y="157"/>
                      </a:lnTo>
                      <a:lnTo>
                        <a:pt x="68" y="127"/>
                      </a:lnTo>
                      <a:lnTo>
                        <a:pt x="97" y="127"/>
                      </a:lnTo>
                      <a:lnTo>
                        <a:pt x="97" y="157"/>
                      </a:lnTo>
                      <a:close/>
                      <a:moveTo>
                        <a:pt x="97" y="119"/>
                      </a:moveTo>
                      <a:lnTo>
                        <a:pt x="68" y="119"/>
                      </a:lnTo>
                      <a:lnTo>
                        <a:pt x="68" y="89"/>
                      </a:lnTo>
                      <a:lnTo>
                        <a:pt x="97" y="89"/>
                      </a:lnTo>
                      <a:lnTo>
                        <a:pt x="97" y="119"/>
                      </a:lnTo>
                      <a:close/>
                      <a:moveTo>
                        <a:pt x="97" y="81"/>
                      </a:moveTo>
                      <a:lnTo>
                        <a:pt x="68" y="81"/>
                      </a:lnTo>
                      <a:lnTo>
                        <a:pt x="68" y="52"/>
                      </a:lnTo>
                      <a:lnTo>
                        <a:pt x="97" y="52"/>
                      </a:lnTo>
                      <a:lnTo>
                        <a:pt x="97" y="81"/>
                      </a:lnTo>
                      <a:close/>
                      <a:moveTo>
                        <a:pt x="103" y="15"/>
                      </a:moveTo>
                      <a:lnTo>
                        <a:pt x="133" y="15"/>
                      </a:lnTo>
                      <a:lnTo>
                        <a:pt x="133" y="44"/>
                      </a:lnTo>
                      <a:lnTo>
                        <a:pt x="103" y="44"/>
                      </a:lnTo>
                      <a:lnTo>
                        <a:pt x="103" y="15"/>
                      </a:lnTo>
                      <a:close/>
                      <a:moveTo>
                        <a:pt x="133" y="157"/>
                      </a:moveTo>
                      <a:lnTo>
                        <a:pt x="104" y="157"/>
                      </a:lnTo>
                      <a:lnTo>
                        <a:pt x="104" y="127"/>
                      </a:lnTo>
                      <a:lnTo>
                        <a:pt x="133" y="127"/>
                      </a:lnTo>
                      <a:lnTo>
                        <a:pt x="133" y="157"/>
                      </a:lnTo>
                      <a:close/>
                      <a:moveTo>
                        <a:pt x="133" y="119"/>
                      </a:moveTo>
                      <a:lnTo>
                        <a:pt x="104" y="119"/>
                      </a:lnTo>
                      <a:lnTo>
                        <a:pt x="104" y="89"/>
                      </a:lnTo>
                      <a:lnTo>
                        <a:pt x="133" y="89"/>
                      </a:lnTo>
                      <a:lnTo>
                        <a:pt x="133" y="119"/>
                      </a:lnTo>
                      <a:close/>
                      <a:moveTo>
                        <a:pt x="133" y="81"/>
                      </a:moveTo>
                      <a:lnTo>
                        <a:pt x="104" y="81"/>
                      </a:lnTo>
                      <a:lnTo>
                        <a:pt x="104" y="52"/>
                      </a:lnTo>
                      <a:lnTo>
                        <a:pt x="133" y="52"/>
                      </a:lnTo>
                      <a:lnTo>
                        <a:pt x="133" y="81"/>
                      </a:lnTo>
                      <a:close/>
                      <a:moveTo>
                        <a:pt x="148" y="77"/>
                      </a:moveTo>
                      <a:lnTo>
                        <a:pt x="167" y="77"/>
                      </a:lnTo>
                      <a:lnTo>
                        <a:pt x="167" y="97"/>
                      </a:lnTo>
                      <a:lnTo>
                        <a:pt x="148" y="97"/>
                      </a:lnTo>
                      <a:lnTo>
                        <a:pt x="148" y="77"/>
                      </a:lnTo>
                      <a:close/>
                      <a:moveTo>
                        <a:pt x="167" y="171"/>
                      </a:moveTo>
                      <a:lnTo>
                        <a:pt x="148" y="171"/>
                      </a:lnTo>
                      <a:lnTo>
                        <a:pt x="148" y="151"/>
                      </a:lnTo>
                      <a:lnTo>
                        <a:pt x="167" y="151"/>
                      </a:lnTo>
                      <a:lnTo>
                        <a:pt x="167" y="171"/>
                      </a:lnTo>
                      <a:close/>
                      <a:moveTo>
                        <a:pt x="167" y="146"/>
                      </a:moveTo>
                      <a:lnTo>
                        <a:pt x="148" y="146"/>
                      </a:lnTo>
                      <a:lnTo>
                        <a:pt x="148" y="126"/>
                      </a:lnTo>
                      <a:lnTo>
                        <a:pt x="167" y="126"/>
                      </a:lnTo>
                      <a:lnTo>
                        <a:pt x="167" y="146"/>
                      </a:lnTo>
                      <a:close/>
                      <a:moveTo>
                        <a:pt x="167" y="121"/>
                      </a:moveTo>
                      <a:lnTo>
                        <a:pt x="148" y="121"/>
                      </a:lnTo>
                      <a:lnTo>
                        <a:pt x="148" y="101"/>
                      </a:lnTo>
                      <a:lnTo>
                        <a:pt x="167" y="101"/>
                      </a:lnTo>
                      <a:lnTo>
                        <a:pt x="167" y="121"/>
                      </a:lnTo>
                      <a:close/>
                      <a:moveTo>
                        <a:pt x="171" y="77"/>
                      </a:moveTo>
                      <a:lnTo>
                        <a:pt x="191" y="77"/>
                      </a:lnTo>
                      <a:lnTo>
                        <a:pt x="191" y="97"/>
                      </a:lnTo>
                      <a:lnTo>
                        <a:pt x="171" y="97"/>
                      </a:lnTo>
                      <a:lnTo>
                        <a:pt x="171" y="77"/>
                      </a:lnTo>
                      <a:close/>
                      <a:moveTo>
                        <a:pt x="191" y="171"/>
                      </a:moveTo>
                      <a:lnTo>
                        <a:pt x="172" y="171"/>
                      </a:lnTo>
                      <a:lnTo>
                        <a:pt x="172" y="151"/>
                      </a:lnTo>
                      <a:lnTo>
                        <a:pt x="191" y="151"/>
                      </a:lnTo>
                      <a:lnTo>
                        <a:pt x="191" y="171"/>
                      </a:lnTo>
                      <a:close/>
                      <a:moveTo>
                        <a:pt x="191" y="146"/>
                      </a:moveTo>
                      <a:lnTo>
                        <a:pt x="172" y="146"/>
                      </a:lnTo>
                      <a:lnTo>
                        <a:pt x="172" y="126"/>
                      </a:lnTo>
                      <a:lnTo>
                        <a:pt x="191" y="126"/>
                      </a:lnTo>
                      <a:lnTo>
                        <a:pt x="191" y="146"/>
                      </a:lnTo>
                      <a:close/>
                      <a:moveTo>
                        <a:pt x="191" y="121"/>
                      </a:moveTo>
                      <a:lnTo>
                        <a:pt x="172" y="121"/>
                      </a:lnTo>
                      <a:lnTo>
                        <a:pt x="172" y="101"/>
                      </a:lnTo>
                      <a:lnTo>
                        <a:pt x="191" y="101"/>
                      </a:lnTo>
                      <a:lnTo>
                        <a:pt x="191" y="12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11487150" y="3643313"/>
                  <a:ext cx="49213" cy="111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7" name="Rectangle 196"/>
            <p:cNvSpPr/>
            <p:nvPr/>
          </p:nvSpPr>
          <p:spPr>
            <a:xfrm>
              <a:off x="1709459" y="2438306"/>
              <a:ext cx="20639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Administration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3552145" y="2772850"/>
            <a:ext cx="3240000" cy="972000"/>
            <a:chOff x="3979140" y="5753648"/>
            <a:chExt cx="3240000" cy="972000"/>
          </a:xfrm>
        </p:grpSpPr>
        <p:sp>
          <p:nvSpPr>
            <p:cNvPr id="196" name="Rectangle 195"/>
            <p:cNvSpPr/>
            <p:nvPr/>
          </p:nvSpPr>
          <p:spPr>
            <a:xfrm>
              <a:off x="3979140" y="5753648"/>
              <a:ext cx="3240000" cy="972000"/>
            </a:xfrm>
            <a:prstGeom prst="rect">
              <a:avLst/>
            </a:prstGeom>
            <a:solidFill>
              <a:srgbClr val="6E499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4165934" y="5951456"/>
              <a:ext cx="661480" cy="576384"/>
              <a:chOff x="12061825" y="339725"/>
              <a:chExt cx="1851026" cy="1612900"/>
            </a:xfrm>
            <a:solidFill>
              <a:schemeClr val="bg1">
                <a:lumMod val="95000"/>
              </a:schemeClr>
            </a:solidFill>
          </p:grpSpPr>
          <p:sp>
            <p:nvSpPr>
              <p:cNvPr id="192" name="Oval 32"/>
              <p:cNvSpPr>
                <a:spLocks noChangeArrowheads="1"/>
              </p:cNvSpPr>
              <p:nvPr/>
            </p:nvSpPr>
            <p:spPr bwMode="auto">
              <a:xfrm>
                <a:off x="12579350" y="1585913"/>
                <a:ext cx="287338" cy="2905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3"/>
              <p:cNvSpPr>
                <a:spLocks/>
              </p:cNvSpPr>
              <p:nvPr/>
            </p:nvSpPr>
            <p:spPr bwMode="auto">
              <a:xfrm>
                <a:off x="12061825" y="339725"/>
                <a:ext cx="1779588" cy="1196975"/>
              </a:xfrm>
              <a:custGeom>
                <a:avLst/>
                <a:gdLst>
                  <a:gd name="T0" fmla="*/ 197 w 557"/>
                  <a:gd name="T1" fmla="*/ 318 h 371"/>
                  <a:gd name="T2" fmla="*/ 190 w 557"/>
                  <a:gd name="T3" fmla="*/ 266 h 371"/>
                  <a:gd name="T4" fmla="*/ 392 w 557"/>
                  <a:gd name="T5" fmla="*/ 266 h 371"/>
                  <a:gd name="T6" fmla="*/ 389 w 557"/>
                  <a:gd name="T7" fmla="*/ 245 h 371"/>
                  <a:gd name="T8" fmla="*/ 389 w 557"/>
                  <a:gd name="T9" fmla="*/ 239 h 371"/>
                  <a:gd name="T10" fmla="*/ 187 w 557"/>
                  <a:gd name="T11" fmla="*/ 239 h 371"/>
                  <a:gd name="T12" fmla="*/ 180 w 557"/>
                  <a:gd name="T13" fmla="*/ 186 h 371"/>
                  <a:gd name="T14" fmla="*/ 391 w 557"/>
                  <a:gd name="T15" fmla="*/ 186 h 371"/>
                  <a:gd name="T16" fmla="*/ 419 w 557"/>
                  <a:gd name="T17" fmla="*/ 186 h 371"/>
                  <a:gd name="T18" fmla="*/ 463 w 557"/>
                  <a:gd name="T19" fmla="*/ 171 h 371"/>
                  <a:gd name="T20" fmla="*/ 531 w 557"/>
                  <a:gd name="T21" fmla="*/ 214 h 371"/>
                  <a:gd name="T22" fmla="*/ 541 w 557"/>
                  <a:gd name="T23" fmla="*/ 183 h 371"/>
                  <a:gd name="T24" fmla="*/ 516 w 557"/>
                  <a:gd name="T25" fmla="*/ 141 h 371"/>
                  <a:gd name="T26" fmla="*/ 431 w 557"/>
                  <a:gd name="T27" fmla="*/ 141 h 371"/>
                  <a:gd name="T28" fmla="*/ 391 w 557"/>
                  <a:gd name="T29" fmla="*/ 141 h 371"/>
                  <a:gd name="T30" fmla="*/ 175 w 557"/>
                  <a:gd name="T31" fmla="*/ 141 h 371"/>
                  <a:gd name="T32" fmla="*/ 167 w 557"/>
                  <a:gd name="T33" fmla="*/ 82 h 371"/>
                  <a:gd name="T34" fmla="*/ 138 w 557"/>
                  <a:gd name="T35" fmla="*/ 55 h 371"/>
                  <a:gd name="T36" fmla="*/ 67 w 557"/>
                  <a:gd name="T37" fmla="*/ 16 h 371"/>
                  <a:gd name="T38" fmla="*/ 38 w 557"/>
                  <a:gd name="T39" fmla="*/ 0 h 371"/>
                  <a:gd name="T40" fmla="*/ 29 w 557"/>
                  <a:gd name="T41" fmla="*/ 0 h 371"/>
                  <a:gd name="T42" fmla="*/ 0 w 557"/>
                  <a:gd name="T43" fmla="*/ 26 h 371"/>
                  <a:gd name="T44" fmla="*/ 29 w 557"/>
                  <a:gd name="T45" fmla="*/ 51 h 371"/>
                  <a:gd name="T46" fmla="*/ 38 w 557"/>
                  <a:gd name="T47" fmla="*/ 51 h 371"/>
                  <a:gd name="T48" fmla="*/ 56 w 557"/>
                  <a:gd name="T49" fmla="*/ 45 h 371"/>
                  <a:gd name="T50" fmla="*/ 105 w 557"/>
                  <a:gd name="T51" fmla="*/ 83 h 371"/>
                  <a:gd name="T52" fmla="*/ 120 w 557"/>
                  <a:gd name="T53" fmla="*/ 106 h 371"/>
                  <a:gd name="T54" fmla="*/ 151 w 557"/>
                  <a:gd name="T55" fmla="*/ 341 h 371"/>
                  <a:gd name="T56" fmla="*/ 180 w 557"/>
                  <a:gd name="T57" fmla="*/ 371 h 371"/>
                  <a:gd name="T58" fmla="*/ 322 w 557"/>
                  <a:gd name="T59" fmla="*/ 371 h 371"/>
                  <a:gd name="T60" fmla="*/ 322 w 557"/>
                  <a:gd name="T61" fmla="*/ 357 h 371"/>
                  <a:gd name="T62" fmla="*/ 333 w 557"/>
                  <a:gd name="T63" fmla="*/ 318 h 371"/>
                  <a:gd name="T64" fmla="*/ 197 w 557"/>
                  <a:gd name="T65" fmla="*/ 318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7" h="371">
                    <a:moveTo>
                      <a:pt x="197" y="318"/>
                    </a:moveTo>
                    <a:cubicBezTo>
                      <a:pt x="190" y="266"/>
                      <a:pt x="190" y="266"/>
                      <a:pt x="190" y="266"/>
                    </a:cubicBezTo>
                    <a:cubicBezTo>
                      <a:pt x="392" y="266"/>
                      <a:pt x="392" y="266"/>
                      <a:pt x="392" y="266"/>
                    </a:cubicBezTo>
                    <a:cubicBezTo>
                      <a:pt x="390" y="259"/>
                      <a:pt x="389" y="252"/>
                      <a:pt x="389" y="245"/>
                    </a:cubicBezTo>
                    <a:cubicBezTo>
                      <a:pt x="389" y="243"/>
                      <a:pt x="389" y="241"/>
                      <a:pt x="389" y="239"/>
                    </a:cubicBezTo>
                    <a:cubicBezTo>
                      <a:pt x="187" y="239"/>
                      <a:pt x="187" y="239"/>
                      <a:pt x="187" y="239"/>
                    </a:cubicBezTo>
                    <a:cubicBezTo>
                      <a:pt x="180" y="186"/>
                      <a:pt x="180" y="186"/>
                      <a:pt x="180" y="186"/>
                    </a:cubicBezTo>
                    <a:cubicBezTo>
                      <a:pt x="391" y="186"/>
                      <a:pt x="391" y="186"/>
                      <a:pt x="391" y="186"/>
                    </a:cubicBezTo>
                    <a:cubicBezTo>
                      <a:pt x="419" y="186"/>
                      <a:pt x="419" y="186"/>
                      <a:pt x="419" y="186"/>
                    </a:cubicBezTo>
                    <a:cubicBezTo>
                      <a:pt x="431" y="176"/>
                      <a:pt x="447" y="171"/>
                      <a:pt x="463" y="171"/>
                    </a:cubicBezTo>
                    <a:cubicBezTo>
                      <a:pt x="493" y="171"/>
                      <a:pt x="519" y="189"/>
                      <a:pt x="531" y="214"/>
                    </a:cubicBezTo>
                    <a:cubicBezTo>
                      <a:pt x="541" y="183"/>
                      <a:pt x="541" y="183"/>
                      <a:pt x="541" y="183"/>
                    </a:cubicBezTo>
                    <a:cubicBezTo>
                      <a:pt x="541" y="183"/>
                      <a:pt x="557" y="141"/>
                      <a:pt x="516" y="141"/>
                    </a:cubicBezTo>
                    <a:cubicBezTo>
                      <a:pt x="459" y="141"/>
                      <a:pt x="431" y="141"/>
                      <a:pt x="431" y="141"/>
                    </a:cubicBezTo>
                    <a:cubicBezTo>
                      <a:pt x="391" y="141"/>
                      <a:pt x="391" y="141"/>
                      <a:pt x="391" y="141"/>
                    </a:cubicBezTo>
                    <a:cubicBezTo>
                      <a:pt x="175" y="141"/>
                      <a:pt x="175" y="141"/>
                      <a:pt x="175" y="141"/>
                    </a:cubicBezTo>
                    <a:cubicBezTo>
                      <a:pt x="175" y="141"/>
                      <a:pt x="170" y="99"/>
                      <a:pt x="167" y="82"/>
                    </a:cubicBezTo>
                    <a:cubicBezTo>
                      <a:pt x="165" y="65"/>
                      <a:pt x="138" y="55"/>
                      <a:pt x="138" y="5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1" y="11"/>
                      <a:pt x="52" y="0"/>
                      <a:pt x="3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2"/>
                      <a:pt x="0" y="26"/>
                    </a:cubicBezTo>
                    <a:cubicBezTo>
                      <a:pt x="0" y="40"/>
                      <a:pt x="13" y="51"/>
                      <a:pt x="2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1"/>
                      <a:pt x="51" y="49"/>
                      <a:pt x="56" y="45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19" y="93"/>
                      <a:pt x="120" y="106"/>
                    </a:cubicBezTo>
                    <a:cubicBezTo>
                      <a:pt x="122" y="119"/>
                      <a:pt x="151" y="341"/>
                      <a:pt x="151" y="341"/>
                    </a:cubicBezTo>
                    <a:cubicBezTo>
                      <a:pt x="151" y="341"/>
                      <a:pt x="153" y="371"/>
                      <a:pt x="180" y="371"/>
                    </a:cubicBezTo>
                    <a:cubicBezTo>
                      <a:pt x="194" y="371"/>
                      <a:pt x="258" y="371"/>
                      <a:pt x="322" y="371"/>
                    </a:cubicBezTo>
                    <a:cubicBezTo>
                      <a:pt x="322" y="357"/>
                      <a:pt x="322" y="357"/>
                      <a:pt x="322" y="357"/>
                    </a:cubicBezTo>
                    <a:cubicBezTo>
                      <a:pt x="322" y="356"/>
                      <a:pt x="321" y="337"/>
                      <a:pt x="333" y="318"/>
                    </a:cubicBezTo>
                    <a:lnTo>
                      <a:pt x="197" y="3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4"/>
              <p:cNvSpPr>
                <a:spLocks noEditPoints="1"/>
              </p:cNvSpPr>
              <p:nvPr/>
            </p:nvSpPr>
            <p:spPr bwMode="auto">
              <a:xfrm>
                <a:off x="13168313" y="1330325"/>
                <a:ext cx="744538" cy="622300"/>
              </a:xfrm>
              <a:custGeom>
                <a:avLst/>
                <a:gdLst>
                  <a:gd name="T0" fmla="*/ 167 w 233"/>
                  <a:gd name="T1" fmla="*/ 0 h 193"/>
                  <a:gd name="T2" fmla="*/ 129 w 233"/>
                  <a:gd name="T3" fmla="*/ 0 h 193"/>
                  <a:gd name="T4" fmla="*/ 126 w 233"/>
                  <a:gd name="T5" fmla="*/ 20 h 193"/>
                  <a:gd name="T6" fmla="*/ 110 w 233"/>
                  <a:gd name="T7" fmla="*/ 21 h 193"/>
                  <a:gd name="T8" fmla="*/ 106 w 233"/>
                  <a:gd name="T9" fmla="*/ 0 h 193"/>
                  <a:gd name="T10" fmla="*/ 69 w 233"/>
                  <a:gd name="T11" fmla="*/ 0 h 193"/>
                  <a:gd name="T12" fmla="*/ 2 w 233"/>
                  <a:gd name="T13" fmla="*/ 53 h 193"/>
                  <a:gd name="T14" fmla="*/ 2 w 233"/>
                  <a:gd name="T15" fmla="*/ 172 h 193"/>
                  <a:gd name="T16" fmla="*/ 2 w 233"/>
                  <a:gd name="T17" fmla="*/ 172 h 193"/>
                  <a:gd name="T18" fmla="*/ 2 w 233"/>
                  <a:gd name="T19" fmla="*/ 173 h 193"/>
                  <a:gd name="T20" fmla="*/ 23 w 233"/>
                  <a:gd name="T21" fmla="*/ 193 h 193"/>
                  <a:gd name="T22" fmla="*/ 43 w 233"/>
                  <a:gd name="T23" fmla="*/ 173 h 193"/>
                  <a:gd name="T24" fmla="*/ 43 w 233"/>
                  <a:gd name="T25" fmla="*/ 172 h 193"/>
                  <a:gd name="T26" fmla="*/ 43 w 233"/>
                  <a:gd name="T27" fmla="*/ 172 h 193"/>
                  <a:gd name="T28" fmla="*/ 43 w 233"/>
                  <a:gd name="T29" fmla="*/ 62 h 193"/>
                  <a:gd name="T30" fmla="*/ 56 w 233"/>
                  <a:gd name="T31" fmla="*/ 62 h 193"/>
                  <a:gd name="T32" fmla="*/ 56 w 233"/>
                  <a:gd name="T33" fmla="*/ 182 h 193"/>
                  <a:gd name="T34" fmla="*/ 179 w 233"/>
                  <a:gd name="T35" fmla="*/ 184 h 193"/>
                  <a:gd name="T36" fmla="*/ 179 w 233"/>
                  <a:gd name="T37" fmla="*/ 61 h 193"/>
                  <a:gd name="T38" fmla="*/ 192 w 233"/>
                  <a:gd name="T39" fmla="*/ 61 h 193"/>
                  <a:gd name="T40" fmla="*/ 192 w 233"/>
                  <a:gd name="T41" fmla="*/ 172 h 193"/>
                  <a:gd name="T42" fmla="*/ 192 w 233"/>
                  <a:gd name="T43" fmla="*/ 172 h 193"/>
                  <a:gd name="T44" fmla="*/ 192 w 233"/>
                  <a:gd name="T45" fmla="*/ 172 h 193"/>
                  <a:gd name="T46" fmla="*/ 212 w 233"/>
                  <a:gd name="T47" fmla="*/ 193 h 193"/>
                  <a:gd name="T48" fmla="*/ 233 w 233"/>
                  <a:gd name="T49" fmla="*/ 172 h 193"/>
                  <a:gd name="T50" fmla="*/ 233 w 233"/>
                  <a:gd name="T51" fmla="*/ 172 h 193"/>
                  <a:gd name="T52" fmla="*/ 233 w 233"/>
                  <a:gd name="T53" fmla="*/ 53 h 193"/>
                  <a:gd name="T54" fmla="*/ 167 w 233"/>
                  <a:gd name="T55" fmla="*/ 0 h 193"/>
                  <a:gd name="T56" fmla="*/ 118 w 233"/>
                  <a:gd name="T57" fmla="*/ 137 h 193"/>
                  <a:gd name="T58" fmla="*/ 105 w 233"/>
                  <a:gd name="T59" fmla="*/ 120 h 193"/>
                  <a:gd name="T60" fmla="*/ 111 w 233"/>
                  <a:gd name="T61" fmla="*/ 32 h 193"/>
                  <a:gd name="T62" fmla="*/ 124 w 233"/>
                  <a:gd name="T63" fmla="*/ 32 h 193"/>
                  <a:gd name="T64" fmla="*/ 124 w 233"/>
                  <a:gd name="T65" fmla="*/ 33 h 193"/>
                  <a:gd name="T66" fmla="*/ 127 w 233"/>
                  <a:gd name="T67" fmla="*/ 76 h 193"/>
                  <a:gd name="T68" fmla="*/ 131 w 233"/>
                  <a:gd name="T69" fmla="*/ 120 h 193"/>
                  <a:gd name="T70" fmla="*/ 118 w 233"/>
                  <a:gd name="T71" fmla="*/ 13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3" h="193">
                    <a:moveTo>
                      <a:pt x="167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33" y="4"/>
                      <a:pt x="128" y="14"/>
                      <a:pt x="126" y="20"/>
                    </a:cubicBezTo>
                    <a:cubicBezTo>
                      <a:pt x="120" y="19"/>
                      <a:pt x="115" y="20"/>
                      <a:pt x="110" y="21"/>
                    </a:cubicBezTo>
                    <a:cubicBezTo>
                      <a:pt x="107" y="15"/>
                      <a:pt x="103" y="4"/>
                      <a:pt x="10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2"/>
                      <a:pt x="2" y="53"/>
                      <a:pt x="2" y="53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2" y="172"/>
                      <a:pt x="2" y="173"/>
                      <a:pt x="2" y="173"/>
                    </a:cubicBezTo>
                    <a:cubicBezTo>
                      <a:pt x="2" y="184"/>
                      <a:pt x="12" y="193"/>
                      <a:pt x="23" y="193"/>
                    </a:cubicBezTo>
                    <a:cubicBezTo>
                      <a:pt x="34" y="193"/>
                      <a:pt x="43" y="184"/>
                      <a:pt x="43" y="173"/>
                    </a:cubicBezTo>
                    <a:cubicBezTo>
                      <a:pt x="43" y="173"/>
                      <a:pt x="43" y="172"/>
                      <a:pt x="43" y="172"/>
                    </a:cubicBezTo>
                    <a:cubicBezTo>
                      <a:pt x="43" y="172"/>
                      <a:pt x="43" y="172"/>
                      <a:pt x="43" y="17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92" y="61"/>
                      <a:pt x="192" y="61"/>
                      <a:pt x="192" y="61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192" y="184"/>
                      <a:pt x="201" y="193"/>
                      <a:pt x="212" y="193"/>
                    </a:cubicBezTo>
                    <a:cubicBezTo>
                      <a:pt x="224" y="193"/>
                      <a:pt x="233" y="184"/>
                      <a:pt x="233" y="172"/>
                    </a:cubicBezTo>
                    <a:cubicBezTo>
                      <a:pt x="233" y="172"/>
                      <a:pt x="233" y="172"/>
                      <a:pt x="233" y="172"/>
                    </a:cubicBezTo>
                    <a:cubicBezTo>
                      <a:pt x="233" y="53"/>
                      <a:pt x="233" y="53"/>
                      <a:pt x="233" y="53"/>
                    </a:cubicBezTo>
                    <a:cubicBezTo>
                      <a:pt x="228" y="0"/>
                      <a:pt x="167" y="0"/>
                      <a:pt x="167" y="0"/>
                    </a:cubicBezTo>
                    <a:close/>
                    <a:moveTo>
                      <a:pt x="118" y="137"/>
                    </a:move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15" y="31"/>
                      <a:pt x="120" y="31"/>
                      <a:pt x="124" y="32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31" y="120"/>
                      <a:pt x="131" y="120"/>
                      <a:pt x="131" y="120"/>
                    </a:cubicBezTo>
                    <a:lnTo>
                      <a:pt x="118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13398500" y="968375"/>
                <a:ext cx="315913" cy="314325"/>
              </a:xfrm>
              <a:custGeom>
                <a:avLst/>
                <a:gdLst>
                  <a:gd name="T0" fmla="*/ 96 w 99"/>
                  <a:gd name="T1" fmla="*/ 56 h 97"/>
                  <a:gd name="T2" fmla="*/ 99 w 99"/>
                  <a:gd name="T3" fmla="*/ 53 h 97"/>
                  <a:gd name="T4" fmla="*/ 99 w 99"/>
                  <a:gd name="T5" fmla="*/ 35 h 97"/>
                  <a:gd name="T6" fmla="*/ 96 w 99"/>
                  <a:gd name="T7" fmla="*/ 32 h 97"/>
                  <a:gd name="T8" fmla="*/ 94 w 99"/>
                  <a:gd name="T9" fmla="*/ 33 h 97"/>
                  <a:gd name="T10" fmla="*/ 48 w 99"/>
                  <a:gd name="T11" fmla="*/ 0 h 97"/>
                  <a:gd name="T12" fmla="*/ 0 w 99"/>
                  <a:gd name="T13" fmla="*/ 48 h 97"/>
                  <a:gd name="T14" fmla="*/ 48 w 99"/>
                  <a:gd name="T15" fmla="*/ 97 h 97"/>
                  <a:gd name="T16" fmla="*/ 94 w 99"/>
                  <a:gd name="T17" fmla="*/ 63 h 97"/>
                  <a:gd name="T18" fmla="*/ 51 w 99"/>
                  <a:gd name="T19" fmla="*/ 86 h 97"/>
                  <a:gd name="T20" fmla="*/ 50 w 99"/>
                  <a:gd name="T21" fmla="*/ 79 h 97"/>
                  <a:gd name="T22" fmla="*/ 94 w 99"/>
                  <a:gd name="T23" fmla="*/ 52 h 97"/>
                  <a:gd name="T24" fmla="*/ 94 w 99"/>
                  <a:gd name="T25" fmla="*/ 53 h 97"/>
                  <a:gd name="T26" fmla="*/ 96 w 99"/>
                  <a:gd name="T27" fmla="*/ 5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97">
                    <a:moveTo>
                      <a:pt x="96" y="56"/>
                    </a:moveTo>
                    <a:cubicBezTo>
                      <a:pt x="98" y="56"/>
                      <a:pt x="99" y="54"/>
                      <a:pt x="99" y="53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99" y="33"/>
                      <a:pt x="98" y="32"/>
                      <a:pt x="96" y="32"/>
                    </a:cubicBezTo>
                    <a:cubicBezTo>
                      <a:pt x="95" y="32"/>
                      <a:pt x="95" y="33"/>
                      <a:pt x="94" y="33"/>
                    </a:cubicBezTo>
                    <a:cubicBezTo>
                      <a:pt x="88" y="14"/>
                      <a:pt x="70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75"/>
                      <a:pt x="22" y="97"/>
                      <a:pt x="48" y="97"/>
                    </a:cubicBezTo>
                    <a:cubicBezTo>
                      <a:pt x="70" y="97"/>
                      <a:pt x="88" y="83"/>
                      <a:pt x="94" y="63"/>
                    </a:cubicBezTo>
                    <a:cubicBezTo>
                      <a:pt x="80" y="80"/>
                      <a:pt x="53" y="85"/>
                      <a:pt x="51" y="86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50" y="79"/>
                      <a:pt x="84" y="72"/>
                      <a:pt x="94" y="52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54"/>
                      <a:pt x="95" y="56"/>
                      <a:pt x="9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5142740" y="5885705"/>
              <a:ext cx="163859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Inventory </a:t>
              </a:r>
              <a:endParaRPr lang="en-IN" dirty="0" smtClean="0">
                <a:solidFill>
                  <a:schemeClr val="bg1"/>
                </a:solidFill>
                <a:latin typeface="Candara" pitchFamily="34" charset="0"/>
              </a:endParaRPr>
            </a:p>
            <a:p>
              <a:r>
                <a:rPr lang="en-IN" dirty="0" smtClean="0">
                  <a:solidFill>
                    <a:schemeClr val="bg1"/>
                  </a:solidFill>
                  <a:latin typeface="Candara" pitchFamily="34" charset="0"/>
                </a:rPr>
                <a:t>Management</a:t>
              </a:r>
              <a:endParaRPr lang="en-IN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sp>
        <p:nvSpPr>
          <p:cNvPr id="199" name="Freeform 198"/>
          <p:cNvSpPr>
            <a:spLocks noEditPoints="1"/>
          </p:cNvSpPr>
          <p:nvPr/>
        </p:nvSpPr>
        <p:spPr bwMode="auto">
          <a:xfrm>
            <a:off x="2370046" y="7828150"/>
            <a:ext cx="711948" cy="444098"/>
          </a:xfrm>
          <a:custGeom>
            <a:avLst/>
            <a:gdLst>
              <a:gd name="T0" fmla="*/ 3778 w 6560"/>
              <a:gd name="T1" fmla="*/ 453 h 4092"/>
              <a:gd name="T2" fmla="*/ 3394 w 6560"/>
              <a:gd name="T3" fmla="*/ 638 h 4092"/>
              <a:gd name="T4" fmla="*/ 3092 w 6560"/>
              <a:gd name="T5" fmla="*/ 946 h 4092"/>
              <a:gd name="T6" fmla="*/ 2549 w 6560"/>
              <a:gd name="T7" fmla="*/ 1234 h 4092"/>
              <a:gd name="T8" fmla="*/ 2276 w 6560"/>
              <a:gd name="T9" fmla="*/ 1249 h 4092"/>
              <a:gd name="T10" fmla="*/ 1952 w 6560"/>
              <a:gd name="T11" fmla="*/ 1406 h 4092"/>
              <a:gd name="T12" fmla="*/ 1727 w 6560"/>
              <a:gd name="T13" fmla="*/ 1692 h 4092"/>
              <a:gd name="T14" fmla="*/ 1218 w 6560"/>
              <a:gd name="T15" fmla="*/ 2046 h 4092"/>
              <a:gd name="T16" fmla="*/ 838 w 6560"/>
              <a:gd name="T17" fmla="*/ 2145 h 4092"/>
              <a:gd name="T18" fmla="*/ 555 w 6560"/>
              <a:gd name="T19" fmla="*/ 2402 h 4092"/>
              <a:gd name="T20" fmla="*/ 416 w 6560"/>
              <a:gd name="T21" fmla="*/ 2763 h 4092"/>
              <a:gd name="T22" fmla="*/ 458 w 6560"/>
              <a:gd name="T23" fmla="*/ 3141 h 4092"/>
              <a:gd name="T24" fmla="*/ 651 w 6560"/>
              <a:gd name="T25" fmla="*/ 3442 h 4092"/>
              <a:gd name="T26" fmla="*/ 953 w 6560"/>
              <a:gd name="T27" fmla="*/ 3635 h 4092"/>
              <a:gd name="T28" fmla="*/ 5330 w 6560"/>
              <a:gd name="T29" fmla="*/ 3683 h 4092"/>
              <a:gd name="T30" fmla="*/ 5691 w 6560"/>
              <a:gd name="T31" fmla="*/ 3599 h 4092"/>
              <a:gd name="T32" fmla="*/ 5969 w 6560"/>
              <a:gd name="T33" fmla="*/ 3377 h 4092"/>
              <a:gd name="T34" fmla="*/ 6128 w 6560"/>
              <a:gd name="T35" fmla="*/ 3053 h 4092"/>
              <a:gd name="T36" fmla="*/ 6128 w 6560"/>
              <a:gd name="T37" fmla="*/ 2682 h 4092"/>
              <a:gd name="T38" fmla="*/ 5971 w 6560"/>
              <a:gd name="T39" fmla="*/ 2358 h 4092"/>
              <a:gd name="T40" fmla="*/ 5685 w 6560"/>
              <a:gd name="T41" fmla="*/ 2131 h 4092"/>
              <a:gd name="T42" fmla="*/ 5330 w 6560"/>
              <a:gd name="T43" fmla="*/ 1621 h 4092"/>
              <a:gd name="T44" fmla="*/ 5229 w 6560"/>
              <a:gd name="T45" fmla="*/ 1150 h 4092"/>
              <a:gd name="T46" fmla="*/ 4964 w 6560"/>
              <a:gd name="T47" fmla="*/ 765 h 4092"/>
              <a:gd name="T48" fmla="*/ 4574 w 6560"/>
              <a:gd name="T49" fmla="*/ 505 h 4092"/>
              <a:gd name="T50" fmla="*/ 4099 w 6560"/>
              <a:gd name="T51" fmla="*/ 409 h 4092"/>
              <a:gd name="T52" fmla="*/ 4515 w 6560"/>
              <a:gd name="T53" fmla="*/ 52 h 4092"/>
              <a:gd name="T54" fmla="*/ 5002 w 6560"/>
              <a:gd name="T55" fmla="*/ 270 h 4092"/>
              <a:gd name="T56" fmla="*/ 5392 w 6560"/>
              <a:gd name="T57" fmla="*/ 628 h 4092"/>
              <a:gd name="T58" fmla="*/ 5647 w 6560"/>
              <a:gd name="T59" fmla="*/ 1095 h 4092"/>
              <a:gd name="T60" fmla="*/ 5740 w 6560"/>
              <a:gd name="T61" fmla="*/ 1637 h 4092"/>
              <a:gd name="T62" fmla="*/ 5943 w 6560"/>
              <a:gd name="T63" fmla="*/ 1806 h 4092"/>
              <a:gd name="T64" fmla="*/ 6291 w 6560"/>
              <a:gd name="T65" fmla="*/ 2104 h 4092"/>
              <a:gd name="T66" fmla="*/ 6506 w 6560"/>
              <a:gd name="T67" fmla="*/ 2509 h 4092"/>
              <a:gd name="T68" fmla="*/ 6554 w 6560"/>
              <a:gd name="T69" fmla="*/ 2990 h 4092"/>
              <a:gd name="T70" fmla="*/ 6411 w 6560"/>
              <a:gd name="T71" fmla="*/ 3450 h 4092"/>
              <a:gd name="T72" fmla="*/ 6112 w 6560"/>
              <a:gd name="T73" fmla="*/ 3812 h 4092"/>
              <a:gd name="T74" fmla="*/ 5695 w 6560"/>
              <a:gd name="T75" fmla="*/ 4036 h 4092"/>
              <a:gd name="T76" fmla="*/ 1230 w 6560"/>
              <a:gd name="T77" fmla="*/ 4092 h 4092"/>
              <a:gd name="T78" fmla="*/ 752 w 6560"/>
              <a:gd name="T79" fmla="*/ 3997 h 4092"/>
              <a:gd name="T80" fmla="*/ 360 w 6560"/>
              <a:gd name="T81" fmla="*/ 3732 h 4092"/>
              <a:gd name="T82" fmla="*/ 97 w 6560"/>
              <a:gd name="T83" fmla="*/ 3343 h 4092"/>
              <a:gd name="T84" fmla="*/ 0 w 6560"/>
              <a:gd name="T85" fmla="*/ 2864 h 4092"/>
              <a:gd name="T86" fmla="*/ 97 w 6560"/>
              <a:gd name="T87" fmla="*/ 2388 h 4092"/>
              <a:gd name="T88" fmla="*/ 360 w 6560"/>
              <a:gd name="T89" fmla="*/ 1996 h 4092"/>
              <a:gd name="T90" fmla="*/ 752 w 6560"/>
              <a:gd name="T91" fmla="*/ 1734 h 4092"/>
              <a:gd name="T92" fmla="*/ 1230 w 6560"/>
              <a:gd name="T93" fmla="*/ 1637 h 4092"/>
              <a:gd name="T94" fmla="*/ 1401 w 6560"/>
              <a:gd name="T95" fmla="*/ 1432 h 4092"/>
              <a:gd name="T96" fmla="*/ 1697 w 6560"/>
              <a:gd name="T97" fmla="*/ 1087 h 4092"/>
              <a:gd name="T98" fmla="*/ 2103 w 6560"/>
              <a:gd name="T99" fmla="*/ 870 h 4092"/>
              <a:gd name="T100" fmla="*/ 2533 w 6560"/>
              <a:gd name="T101" fmla="*/ 820 h 4092"/>
              <a:gd name="T102" fmla="*/ 2821 w 6560"/>
              <a:gd name="T103" fmla="*/ 622 h 4092"/>
              <a:gd name="T104" fmla="*/ 3207 w 6560"/>
              <a:gd name="T105" fmla="*/ 268 h 4092"/>
              <a:gd name="T106" fmla="*/ 3691 w 6560"/>
              <a:gd name="T107" fmla="*/ 52 h 4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60" h="4092">
                <a:moveTo>
                  <a:pt x="4099" y="409"/>
                </a:moveTo>
                <a:lnTo>
                  <a:pt x="3991" y="413"/>
                </a:lnTo>
                <a:lnTo>
                  <a:pt x="3884" y="429"/>
                </a:lnTo>
                <a:lnTo>
                  <a:pt x="3778" y="453"/>
                </a:lnTo>
                <a:lnTo>
                  <a:pt x="3677" y="487"/>
                </a:lnTo>
                <a:lnTo>
                  <a:pt x="3579" y="528"/>
                </a:lnTo>
                <a:lnTo>
                  <a:pt x="3484" y="578"/>
                </a:lnTo>
                <a:lnTo>
                  <a:pt x="3394" y="638"/>
                </a:lnTo>
                <a:lnTo>
                  <a:pt x="3309" y="703"/>
                </a:lnTo>
                <a:lnTo>
                  <a:pt x="3231" y="777"/>
                </a:lnTo>
                <a:lnTo>
                  <a:pt x="3158" y="858"/>
                </a:lnTo>
                <a:lnTo>
                  <a:pt x="3092" y="946"/>
                </a:lnTo>
                <a:lnTo>
                  <a:pt x="3032" y="1041"/>
                </a:lnTo>
                <a:lnTo>
                  <a:pt x="2891" y="1295"/>
                </a:lnTo>
                <a:lnTo>
                  <a:pt x="2603" y="1243"/>
                </a:lnTo>
                <a:lnTo>
                  <a:pt x="2549" y="1234"/>
                </a:lnTo>
                <a:lnTo>
                  <a:pt x="2501" y="1230"/>
                </a:lnTo>
                <a:lnTo>
                  <a:pt x="2459" y="1228"/>
                </a:lnTo>
                <a:lnTo>
                  <a:pt x="2368" y="1234"/>
                </a:lnTo>
                <a:lnTo>
                  <a:pt x="2276" y="1249"/>
                </a:lnTo>
                <a:lnTo>
                  <a:pt x="2189" y="1275"/>
                </a:lnTo>
                <a:lnTo>
                  <a:pt x="2105" y="1309"/>
                </a:lnTo>
                <a:lnTo>
                  <a:pt x="2026" y="1355"/>
                </a:lnTo>
                <a:lnTo>
                  <a:pt x="1952" y="1406"/>
                </a:lnTo>
                <a:lnTo>
                  <a:pt x="1886" y="1468"/>
                </a:lnTo>
                <a:lnTo>
                  <a:pt x="1825" y="1535"/>
                </a:lnTo>
                <a:lnTo>
                  <a:pt x="1771" y="1611"/>
                </a:lnTo>
                <a:lnTo>
                  <a:pt x="1727" y="1692"/>
                </a:lnTo>
                <a:lnTo>
                  <a:pt x="1691" y="1780"/>
                </a:lnTo>
                <a:lnTo>
                  <a:pt x="1588" y="2072"/>
                </a:lnTo>
                <a:lnTo>
                  <a:pt x="1275" y="2052"/>
                </a:lnTo>
                <a:lnTo>
                  <a:pt x="1218" y="2046"/>
                </a:lnTo>
                <a:lnTo>
                  <a:pt x="1116" y="2054"/>
                </a:lnTo>
                <a:lnTo>
                  <a:pt x="1019" y="2074"/>
                </a:lnTo>
                <a:lnTo>
                  <a:pt x="925" y="2106"/>
                </a:lnTo>
                <a:lnTo>
                  <a:pt x="838" y="2145"/>
                </a:lnTo>
                <a:lnTo>
                  <a:pt x="756" y="2197"/>
                </a:lnTo>
                <a:lnTo>
                  <a:pt x="680" y="2257"/>
                </a:lnTo>
                <a:lnTo>
                  <a:pt x="613" y="2326"/>
                </a:lnTo>
                <a:lnTo>
                  <a:pt x="555" y="2402"/>
                </a:lnTo>
                <a:lnTo>
                  <a:pt x="505" y="2483"/>
                </a:lnTo>
                <a:lnTo>
                  <a:pt x="464" y="2572"/>
                </a:lnTo>
                <a:lnTo>
                  <a:pt x="434" y="2666"/>
                </a:lnTo>
                <a:lnTo>
                  <a:pt x="416" y="2763"/>
                </a:lnTo>
                <a:lnTo>
                  <a:pt x="410" y="2864"/>
                </a:lnTo>
                <a:lnTo>
                  <a:pt x="416" y="2960"/>
                </a:lnTo>
                <a:lnTo>
                  <a:pt x="432" y="3053"/>
                </a:lnTo>
                <a:lnTo>
                  <a:pt x="458" y="3141"/>
                </a:lnTo>
                <a:lnTo>
                  <a:pt x="493" y="3224"/>
                </a:lnTo>
                <a:lnTo>
                  <a:pt x="537" y="3303"/>
                </a:lnTo>
                <a:lnTo>
                  <a:pt x="591" y="3377"/>
                </a:lnTo>
                <a:lnTo>
                  <a:pt x="651" y="3442"/>
                </a:lnTo>
                <a:lnTo>
                  <a:pt x="718" y="3504"/>
                </a:lnTo>
                <a:lnTo>
                  <a:pt x="790" y="3556"/>
                </a:lnTo>
                <a:lnTo>
                  <a:pt x="869" y="3599"/>
                </a:lnTo>
                <a:lnTo>
                  <a:pt x="953" y="3635"/>
                </a:lnTo>
                <a:lnTo>
                  <a:pt x="1043" y="3661"/>
                </a:lnTo>
                <a:lnTo>
                  <a:pt x="1134" y="3677"/>
                </a:lnTo>
                <a:lnTo>
                  <a:pt x="1230" y="3683"/>
                </a:lnTo>
                <a:lnTo>
                  <a:pt x="5330" y="3683"/>
                </a:lnTo>
                <a:lnTo>
                  <a:pt x="5426" y="3677"/>
                </a:lnTo>
                <a:lnTo>
                  <a:pt x="5517" y="3661"/>
                </a:lnTo>
                <a:lnTo>
                  <a:pt x="5607" y="3635"/>
                </a:lnTo>
                <a:lnTo>
                  <a:pt x="5691" y="3599"/>
                </a:lnTo>
                <a:lnTo>
                  <a:pt x="5768" y="3556"/>
                </a:lnTo>
                <a:lnTo>
                  <a:pt x="5842" y="3504"/>
                </a:lnTo>
                <a:lnTo>
                  <a:pt x="5909" y="3442"/>
                </a:lnTo>
                <a:lnTo>
                  <a:pt x="5969" y="3377"/>
                </a:lnTo>
                <a:lnTo>
                  <a:pt x="6023" y="3303"/>
                </a:lnTo>
                <a:lnTo>
                  <a:pt x="6067" y="3224"/>
                </a:lnTo>
                <a:lnTo>
                  <a:pt x="6102" y="3141"/>
                </a:lnTo>
                <a:lnTo>
                  <a:pt x="6128" y="3053"/>
                </a:lnTo>
                <a:lnTo>
                  <a:pt x="6144" y="2960"/>
                </a:lnTo>
                <a:lnTo>
                  <a:pt x="6150" y="2864"/>
                </a:lnTo>
                <a:lnTo>
                  <a:pt x="6144" y="2771"/>
                </a:lnTo>
                <a:lnTo>
                  <a:pt x="6128" y="2682"/>
                </a:lnTo>
                <a:lnTo>
                  <a:pt x="6102" y="2594"/>
                </a:lnTo>
                <a:lnTo>
                  <a:pt x="6067" y="2511"/>
                </a:lnTo>
                <a:lnTo>
                  <a:pt x="6023" y="2431"/>
                </a:lnTo>
                <a:lnTo>
                  <a:pt x="5971" y="2358"/>
                </a:lnTo>
                <a:lnTo>
                  <a:pt x="5909" y="2290"/>
                </a:lnTo>
                <a:lnTo>
                  <a:pt x="5842" y="2231"/>
                </a:lnTo>
                <a:lnTo>
                  <a:pt x="5766" y="2177"/>
                </a:lnTo>
                <a:lnTo>
                  <a:pt x="5685" y="2131"/>
                </a:lnTo>
                <a:lnTo>
                  <a:pt x="5597" y="2096"/>
                </a:lnTo>
                <a:lnTo>
                  <a:pt x="5312" y="1996"/>
                </a:lnTo>
                <a:lnTo>
                  <a:pt x="5322" y="1696"/>
                </a:lnTo>
                <a:lnTo>
                  <a:pt x="5330" y="1621"/>
                </a:lnTo>
                <a:lnTo>
                  <a:pt x="5322" y="1498"/>
                </a:lnTo>
                <a:lnTo>
                  <a:pt x="5303" y="1377"/>
                </a:lnTo>
                <a:lnTo>
                  <a:pt x="5271" y="1261"/>
                </a:lnTo>
                <a:lnTo>
                  <a:pt x="5229" y="1150"/>
                </a:lnTo>
                <a:lnTo>
                  <a:pt x="5177" y="1043"/>
                </a:lnTo>
                <a:lnTo>
                  <a:pt x="5116" y="944"/>
                </a:lnTo>
                <a:lnTo>
                  <a:pt x="5044" y="850"/>
                </a:lnTo>
                <a:lnTo>
                  <a:pt x="4964" y="765"/>
                </a:lnTo>
                <a:lnTo>
                  <a:pt x="4877" y="685"/>
                </a:lnTo>
                <a:lnTo>
                  <a:pt x="4783" y="616"/>
                </a:lnTo>
                <a:lnTo>
                  <a:pt x="4682" y="554"/>
                </a:lnTo>
                <a:lnTo>
                  <a:pt x="4574" y="505"/>
                </a:lnTo>
                <a:lnTo>
                  <a:pt x="4463" y="463"/>
                </a:lnTo>
                <a:lnTo>
                  <a:pt x="4345" y="433"/>
                </a:lnTo>
                <a:lnTo>
                  <a:pt x="4224" y="415"/>
                </a:lnTo>
                <a:lnTo>
                  <a:pt x="4099" y="409"/>
                </a:lnTo>
                <a:close/>
                <a:moveTo>
                  <a:pt x="4099" y="0"/>
                </a:moveTo>
                <a:lnTo>
                  <a:pt x="4242" y="6"/>
                </a:lnTo>
                <a:lnTo>
                  <a:pt x="4379" y="24"/>
                </a:lnTo>
                <a:lnTo>
                  <a:pt x="4515" y="52"/>
                </a:lnTo>
                <a:lnTo>
                  <a:pt x="4644" y="91"/>
                </a:lnTo>
                <a:lnTo>
                  <a:pt x="4769" y="141"/>
                </a:lnTo>
                <a:lnTo>
                  <a:pt x="4889" y="201"/>
                </a:lnTo>
                <a:lnTo>
                  <a:pt x="5002" y="270"/>
                </a:lnTo>
                <a:lnTo>
                  <a:pt x="5110" y="348"/>
                </a:lnTo>
                <a:lnTo>
                  <a:pt x="5211" y="433"/>
                </a:lnTo>
                <a:lnTo>
                  <a:pt x="5305" y="526"/>
                </a:lnTo>
                <a:lnTo>
                  <a:pt x="5392" y="628"/>
                </a:lnTo>
                <a:lnTo>
                  <a:pt x="5470" y="735"/>
                </a:lnTo>
                <a:lnTo>
                  <a:pt x="5537" y="848"/>
                </a:lnTo>
                <a:lnTo>
                  <a:pt x="5597" y="969"/>
                </a:lnTo>
                <a:lnTo>
                  <a:pt x="5647" y="1095"/>
                </a:lnTo>
                <a:lnTo>
                  <a:pt x="5687" y="1224"/>
                </a:lnTo>
                <a:lnTo>
                  <a:pt x="5716" y="1357"/>
                </a:lnTo>
                <a:lnTo>
                  <a:pt x="5734" y="1496"/>
                </a:lnTo>
                <a:lnTo>
                  <a:pt x="5740" y="1637"/>
                </a:lnTo>
                <a:lnTo>
                  <a:pt x="5736" y="1673"/>
                </a:lnTo>
                <a:lnTo>
                  <a:pt x="5732" y="1710"/>
                </a:lnTo>
                <a:lnTo>
                  <a:pt x="5842" y="1752"/>
                </a:lnTo>
                <a:lnTo>
                  <a:pt x="5943" y="1806"/>
                </a:lnTo>
                <a:lnTo>
                  <a:pt x="6041" y="1867"/>
                </a:lnTo>
                <a:lnTo>
                  <a:pt x="6132" y="1939"/>
                </a:lnTo>
                <a:lnTo>
                  <a:pt x="6216" y="2016"/>
                </a:lnTo>
                <a:lnTo>
                  <a:pt x="6291" y="2104"/>
                </a:lnTo>
                <a:lnTo>
                  <a:pt x="6359" y="2195"/>
                </a:lnTo>
                <a:lnTo>
                  <a:pt x="6419" y="2294"/>
                </a:lnTo>
                <a:lnTo>
                  <a:pt x="6467" y="2400"/>
                </a:lnTo>
                <a:lnTo>
                  <a:pt x="6506" y="2509"/>
                </a:lnTo>
                <a:lnTo>
                  <a:pt x="6536" y="2624"/>
                </a:lnTo>
                <a:lnTo>
                  <a:pt x="6554" y="2743"/>
                </a:lnTo>
                <a:lnTo>
                  <a:pt x="6560" y="2864"/>
                </a:lnTo>
                <a:lnTo>
                  <a:pt x="6554" y="2990"/>
                </a:lnTo>
                <a:lnTo>
                  <a:pt x="6534" y="3113"/>
                </a:lnTo>
                <a:lnTo>
                  <a:pt x="6504" y="3230"/>
                </a:lnTo>
                <a:lnTo>
                  <a:pt x="6463" y="3343"/>
                </a:lnTo>
                <a:lnTo>
                  <a:pt x="6411" y="3450"/>
                </a:lnTo>
                <a:lnTo>
                  <a:pt x="6349" y="3552"/>
                </a:lnTo>
                <a:lnTo>
                  <a:pt x="6279" y="3645"/>
                </a:lnTo>
                <a:lnTo>
                  <a:pt x="6200" y="3732"/>
                </a:lnTo>
                <a:lnTo>
                  <a:pt x="6112" y="3812"/>
                </a:lnTo>
                <a:lnTo>
                  <a:pt x="6017" y="3883"/>
                </a:lnTo>
                <a:lnTo>
                  <a:pt x="5915" y="3945"/>
                </a:lnTo>
                <a:lnTo>
                  <a:pt x="5808" y="3997"/>
                </a:lnTo>
                <a:lnTo>
                  <a:pt x="5695" y="4036"/>
                </a:lnTo>
                <a:lnTo>
                  <a:pt x="5577" y="4068"/>
                </a:lnTo>
                <a:lnTo>
                  <a:pt x="5456" y="4086"/>
                </a:lnTo>
                <a:lnTo>
                  <a:pt x="5330" y="4092"/>
                </a:lnTo>
                <a:lnTo>
                  <a:pt x="1230" y="4092"/>
                </a:lnTo>
                <a:lnTo>
                  <a:pt x="1104" y="4086"/>
                </a:lnTo>
                <a:lnTo>
                  <a:pt x="983" y="4068"/>
                </a:lnTo>
                <a:lnTo>
                  <a:pt x="864" y="4036"/>
                </a:lnTo>
                <a:lnTo>
                  <a:pt x="752" y="3997"/>
                </a:lnTo>
                <a:lnTo>
                  <a:pt x="645" y="3945"/>
                </a:lnTo>
                <a:lnTo>
                  <a:pt x="543" y="3883"/>
                </a:lnTo>
                <a:lnTo>
                  <a:pt x="448" y="3812"/>
                </a:lnTo>
                <a:lnTo>
                  <a:pt x="360" y="3732"/>
                </a:lnTo>
                <a:lnTo>
                  <a:pt x="281" y="3645"/>
                </a:lnTo>
                <a:lnTo>
                  <a:pt x="211" y="3552"/>
                </a:lnTo>
                <a:lnTo>
                  <a:pt x="149" y="3450"/>
                </a:lnTo>
                <a:lnTo>
                  <a:pt x="97" y="3343"/>
                </a:lnTo>
                <a:lnTo>
                  <a:pt x="56" y="3230"/>
                </a:lnTo>
                <a:lnTo>
                  <a:pt x="26" y="3113"/>
                </a:lnTo>
                <a:lnTo>
                  <a:pt x="6" y="2990"/>
                </a:lnTo>
                <a:lnTo>
                  <a:pt x="0" y="2864"/>
                </a:lnTo>
                <a:lnTo>
                  <a:pt x="6" y="2739"/>
                </a:lnTo>
                <a:lnTo>
                  <a:pt x="26" y="2618"/>
                </a:lnTo>
                <a:lnTo>
                  <a:pt x="56" y="2499"/>
                </a:lnTo>
                <a:lnTo>
                  <a:pt x="97" y="2388"/>
                </a:lnTo>
                <a:lnTo>
                  <a:pt x="149" y="2280"/>
                </a:lnTo>
                <a:lnTo>
                  <a:pt x="211" y="2179"/>
                </a:lnTo>
                <a:lnTo>
                  <a:pt x="281" y="2084"/>
                </a:lnTo>
                <a:lnTo>
                  <a:pt x="360" y="1996"/>
                </a:lnTo>
                <a:lnTo>
                  <a:pt x="448" y="1917"/>
                </a:lnTo>
                <a:lnTo>
                  <a:pt x="543" y="1847"/>
                </a:lnTo>
                <a:lnTo>
                  <a:pt x="645" y="1786"/>
                </a:lnTo>
                <a:lnTo>
                  <a:pt x="752" y="1734"/>
                </a:lnTo>
                <a:lnTo>
                  <a:pt x="864" y="1692"/>
                </a:lnTo>
                <a:lnTo>
                  <a:pt x="983" y="1661"/>
                </a:lnTo>
                <a:lnTo>
                  <a:pt x="1104" y="1643"/>
                </a:lnTo>
                <a:lnTo>
                  <a:pt x="1230" y="1637"/>
                </a:lnTo>
                <a:lnTo>
                  <a:pt x="1267" y="1639"/>
                </a:lnTo>
                <a:lnTo>
                  <a:pt x="1303" y="1645"/>
                </a:lnTo>
                <a:lnTo>
                  <a:pt x="1347" y="1535"/>
                </a:lnTo>
                <a:lnTo>
                  <a:pt x="1401" y="1432"/>
                </a:lnTo>
                <a:lnTo>
                  <a:pt x="1462" y="1335"/>
                </a:lnTo>
                <a:lnTo>
                  <a:pt x="1532" y="1245"/>
                </a:lnTo>
                <a:lnTo>
                  <a:pt x="1612" y="1162"/>
                </a:lnTo>
                <a:lnTo>
                  <a:pt x="1697" y="1087"/>
                </a:lnTo>
                <a:lnTo>
                  <a:pt x="1791" y="1019"/>
                </a:lnTo>
                <a:lnTo>
                  <a:pt x="1888" y="959"/>
                </a:lnTo>
                <a:lnTo>
                  <a:pt x="1994" y="910"/>
                </a:lnTo>
                <a:lnTo>
                  <a:pt x="2103" y="870"/>
                </a:lnTo>
                <a:lnTo>
                  <a:pt x="2219" y="842"/>
                </a:lnTo>
                <a:lnTo>
                  <a:pt x="2338" y="824"/>
                </a:lnTo>
                <a:lnTo>
                  <a:pt x="2459" y="818"/>
                </a:lnTo>
                <a:lnTo>
                  <a:pt x="2533" y="820"/>
                </a:lnTo>
                <a:lnTo>
                  <a:pt x="2605" y="828"/>
                </a:lnTo>
                <a:lnTo>
                  <a:pt x="2676" y="840"/>
                </a:lnTo>
                <a:lnTo>
                  <a:pt x="2746" y="727"/>
                </a:lnTo>
                <a:lnTo>
                  <a:pt x="2821" y="622"/>
                </a:lnTo>
                <a:lnTo>
                  <a:pt x="2907" y="522"/>
                </a:lnTo>
                <a:lnTo>
                  <a:pt x="3000" y="429"/>
                </a:lnTo>
                <a:lnTo>
                  <a:pt x="3100" y="344"/>
                </a:lnTo>
                <a:lnTo>
                  <a:pt x="3207" y="268"/>
                </a:lnTo>
                <a:lnTo>
                  <a:pt x="3321" y="199"/>
                </a:lnTo>
                <a:lnTo>
                  <a:pt x="3438" y="141"/>
                </a:lnTo>
                <a:lnTo>
                  <a:pt x="3562" y="91"/>
                </a:lnTo>
                <a:lnTo>
                  <a:pt x="3691" y="52"/>
                </a:lnTo>
                <a:lnTo>
                  <a:pt x="3822" y="24"/>
                </a:lnTo>
                <a:lnTo>
                  <a:pt x="3959" y="6"/>
                </a:lnTo>
                <a:lnTo>
                  <a:pt x="409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00" name="Rectangle 199"/>
          <p:cNvSpPr/>
          <p:nvPr/>
        </p:nvSpPr>
        <p:spPr>
          <a:xfrm>
            <a:off x="1904321" y="8286690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Candara" pitchFamily="34" charset="0"/>
              </a:rPr>
              <a:t>Cloud Hosted</a:t>
            </a:r>
            <a:endParaRPr lang="en-IN" dirty="0">
              <a:latin typeface="Candara" pitchFamily="34" charset="0"/>
            </a:endParaRPr>
          </a:p>
        </p:txBody>
      </p:sp>
      <p:sp>
        <p:nvSpPr>
          <p:cNvPr id="201" name="Freeform 200"/>
          <p:cNvSpPr>
            <a:spLocks noEditPoints="1"/>
          </p:cNvSpPr>
          <p:nvPr/>
        </p:nvSpPr>
        <p:spPr bwMode="auto">
          <a:xfrm>
            <a:off x="4021212" y="7800246"/>
            <a:ext cx="261397" cy="448704"/>
          </a:xfrm>
          <a:custGeom>
            <a:avLst/>
            <a:gdLst>
              <a:gd name="T0" fmla="*/ 783 w 2003"/>
              <a:gd name="T1" fmla="*/ 3097 h 3442"/>
              <a:gd name="T2" fmla="*/ 744 w 2003"/>
              <a:gd name="T3" fmla="*/ 3115 h 3442"/>
              <a:gd name="T4" fmla="*/ 718 w 2003"/>
              <a:gd name="T5" fmla="*/ 3148 h 3442"/>
              <a:gd name="T6" fmla="*/ 708 w 2003"/>
              <a:gd name="T7" fmla="*/ 3190 h 3442"/>
              <a:gd name="T8" fmla="*/ 718 w 2003"/>
              <a:gd name="T9" fmla="*/ 3232 h 3442"/>
              <a:gd name="T10" fmla="*/ 744 w 2003"/>
              <a:gd name="T11" fmla="*/ 3265 h 3442"/>
              <a:gd name="T12" fmla="*/ 783 w 2003"/>
              <a:gd name="T13" fmla="*/ 3283 h 3442"/>
              <a:gd name="T14" fmla="*/ 1160 w 2003"/>
              <a:gd name="T15" fmla="*/ 3286 h 3442"/>
              <a:gd name="T16" fmla="*/ 1202 w 2003"/>
              <a:gd name="T17" fmla="*/ 3276 h 3442"/>
              <a:gd name="T18" fmla="*/ 1235 w 2003"/>
              <a:gd name="T19" fmla="*/ 3250 h 3442"/>
              <a:gd name="T20" fmla="*/ 1254 w 2003"/>
              <a:gd name="T21" fmla="*/ 3212 h 3442"/>
              <a:gd name="T22" fmla="*/ 1254 w 2003"/>
              <a:gd name="T23" fmla="*/ 3168 h 3442"/>
              <a:gd name="T24" fmla="*/ 1235 w 2003"/>
              <a:gd name="T25" fmla="*/ 3131 h 3442"/>
              <a:gd name="T26" fmla="*/ 1202 w 2003"/>
              <a:gd name="T27" fmla="*/ 3104 h 3442"/>
              <a:gd name="T28" fmla="*/ 1160 w 2003"/>
              <a:gd name="T29" fmla="*/ 3094 h 3442"/>
              <a:gd name="T30" fmla="*/ 291 w 2003"/>
              <a:gd name="T31" fmla="*/ 504 h 3442"/>
              <a:gd name="T32" fmla="*/ 250 w 2003"/>
              <a:gd name="T33" fmla="*/ 514 h 3442"/>
              <a:gd name="T34" fmla="*/ 218 w 2003"/>
              <a:gd name="T35" fmla="*/ 540 h 3442"/>
              <a:gd name="T36" fmla="*/ 199 w 2003"/>
              <a:gd name="T37" fmla="*/ 577 h 3442"/>
              <a:gd name="T38" fmla="*/ 197 w 2003"/>
              <a:gd name="T39" fmla="*/ 2843 h 3442"/>
              <a:gd name="T40" fmla="*/ 206 w 2003"/>
              <a:gd name="T41" fmla="*/ 2884 h 3442"/>
              <a:gd name="T42" fmla="*/ 232 w 2003"/>
              <a:gd name="T43" fmla="*/ 2917 h 3442"/>
              <a:gd name="T44" fmla="*/ 270 w 2003"/>
              <a:gd name="T45" fmla="*/ 2936 h 3442"/>
              <a:gd name="T46" fmla="*/ 1711 w 2003"/>
              <a:gd name="T47" fmla="*/ 2938 h 3442"/>
              <a:gd name="T48" fmla="*/ 1753 w 2003"/>
              <a:gd name="T49" fmla="*/ 2928 h 3442"/>
              <a:gd name="T50" fmla="*/ 1785 w 2003"/>
              <a:gd name="T51" fmla="*/ 2902 h 3442"/>
              <a:gd name="T52" fmla="*/ 1804 w 2003"/>
              <a:gd name="T53" fmla="*/ 2865 h 3442"/>
              <a:gd name="T54" fmla="*/ 1806 w 2003"/>
              <a:gd name="T55" fmla="*/ 599 h 3442"/>
              <a:gd name="T56" fmla="*/ 1797 w 2003"/>
              <a:gd name="T57" fmla="*/ 557 h 3442"/>
              <a:gd name="T58" fmla="*/ 1770 w 2003"/>
              <a:gd name="T59" fmla="*/ 525 h 3442"/>
              <a:gd name="T60" fmla="*/ 1733 w 2003"/>
              <a:gd name="T61" fmla="*/ 507 h 3442"/>
              <a:gd name="T62" fmla="*/ 291 w 2003"/>
              <a:gd name="T63" fmla="*/ 504 h 3442"/>
              <a:gd name="T64" fmla="*/ 1633 w 2003"/>
              <a:gd name="T65" fmla="*/ 0 h 3442"/>
              <a:gd name="T66" fmla="*/ 1724 w 2003"/>
              <a:gd name="T67" fmla="*/ 12 h 3442"/>
              <a:gd name="T68" fmla="*/ 1807 w 2003"/>
              <a:gd name="T69" fmla="*/ 43 h 3442"/>
              <a:gd name="T70" fmla="*/ 1878 w 2003"/>
              <a:gd name="T71" fmla="*/ 93 h 3442"/>
              <a:gd name="T72" fmla="*/ 1937 w 2003"/>
              <a:gd name="T73" fmla="*/ 159 h 3442"/>
              <a:gd name="T74" fmla="*/ 1978 w 2003"/>
              <a:gd name="T75" fmla="*/ 237 h 3442"/>
              <a:gd name="T76" fmla="*/ 2001 w 2003"/>
              <a:gd name="T77" fmla="*/ 324 h 3442"/>
              <a:gd name="T78" fmla="*/ 2003 w 2003"/>
              <a:gd name="T79" fmla="*/ 3071 h 3442"/>
              <a:gd name="T80" fmla="*/ 1991 w 2003"/>
              <a:gd name="T81" fmla="*/ 3162 h 3442"/>
              <a:gd name="T82" fmla="*/ 1960 w 2003"/>
              <a:gd name="T83" fmla="*/ 3245 h 3442"/>
              <a:gd name="T84" fmla="*/ 1910 w 2003"/>
              <a:gd name="T85" fmla="*/ 3317 h 3442"/>
              <a:gd name="T86" fmla="*/ 1844 w 2003"/>
              <a:gd name="T87" fmla="*/ 3375 h 3442"/>
              <a:gd name="T88" fmla="*/ 1766 w 2003"/>
              <a:gd name="T89" fmla="*/ 3416 h 3442"/>
              <a:gd name="T90" fmla="*/ 1679 w 2003"/>
              <a:gd name="T91" fmla="*/ 3438 h 3442"/>
              <a:gd name="T92" fmla="*/ 370 w 2003"/>
              <a:gd name="T93" fmla="*/ 3442 h 3442"/>
              <a:gd name="T94" fmla="*/ 279 w 2003"/>
              <a:gd name="T95" fmla="*/ 3430 h 3442"/>
              <a:gd name="T96" fmla="*/ 197 w 2003"/>
              <a:gd name="T97" fmla="*/ 3398 h 3442"/>
              <a:gd name="T98" fmla="*/ 124 w 2003"/>
              <a:gd name="T99" fmla="*/ 3347 h 3442"/>
              <a:gd name="T100" fmla="*/ 67 w 2003"/>
              <a:gd name="T101" fmla="*/ 3282 h 3442"/>
              <a:gd name="T102" fmla="*/ 25 w 2003"/>
              <a:gd name="T103" fmla="*/ 3205 h 3442"/>
              <a:gd name="T104" fmla="*/ 3 w 2003"/>
              <a:gd name="T105" fmla="*/ 3117 h 3442"/>
              <a:gd name="T106" fmla="*/ 0 w 2003"/>
              <a:gd name="T107" fmla="*/ 370 h 3442"/>
              <a:gd name="T108" fmla="*/ 11 w 2003"/>
              <a:gd name="T109" fmla="*/ 279 h 3442"/>
              <a:gd name="T110" fmla="*/ 44 w 2003"/>
              <a:gd name="T111" fmla="*/ 196 h 3442"/>
              <a:gd name="T112" fmla="*/ 94 w 2003"/>
              <a:gd name="T113" fmla="*/ 125 h 3442"/>
              <a:gd name="T114" fmla="*/ 159 w 2003"/>
              <a:gd name="T115" fmla="*/ 66 h 3442"/>
              <a:gd name="T116" fmla="*/ 236 w 2003"/>
              <a:gd name="T117" fmla="*/ 25 h 3442"/>
              <a:gd name="T118" fmla="*/ 324 w 2003"/>
              <a:gd name="T119" fmla="*/ 2 h 3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03" h="3442">
                <a:moveTo>
                  <a:pt x="805" y="3094"/>
                </a:moveTo>
                <a:lnTo>
                  <a:pt x="783" y="3097"/>
                </a:lnTo>
                <a:lnTo>
                  <a:pt x="762" y="3104"/>
                </a:lnTo>
                <a:lnTo>
                  <a:pt x="744" y="3115"/>
                </a:lnTo>
                <a:lnTo>
                  <a:pt x="729" y="3131"/>
                </a:lnTo>
                <a:lnTo>
                  <a:pt x="718" y="3148"/>
                </a:lnTo>
                <a:lnTo>
                  <a:pt x="711" y="3168"/>
                </a:lnTo>
                <a:lnTo>
                  <a:pt x="708" y="3190"/>
                </a:lnTo>
                <a:lnTo>
                  <a:pt x="711" y="3212"/>
                </a:lnTo>
                <a:lnTo>
                  <a:pt x="718" y="3232"/>
                </a:lnTo>
                <a:lnTo>
                  <a:pt x="729" y="3250"/>
                </a:lnTo>
                <a:lnTo>
                  <a:pt x="744" y="3265"/>
                </a:lnTo>
                <a:lnTo>
                  <a:pt x="762" y="3276"/>
                </a:lnTo>
                <a:lnTo>
                  <a:pt x="783" y="3283"/>
                </a:lnTo>
                <a:lnTo>
                  <a:pt x="805" y="3286"/>
                </a:lnTo>
                <a:lnTo>
                  <a:pt x="1160" y="3286"/>
                </a:lnTo>
                <a:lnTo>
                  <a:pt x="1182" y="3283"/>
                </a:lnTo>
                <a:lnTo>
                  <a:pt x="1202" y="3276"/>
                </a:lnTo>
                <a:lnTo>
                  <a:pt x="1220" y="3265"/>
                </a:lnTo>
                <a:lnTo>
                  <a:pt x="1235" y="3250"/>
                </a:lnTo>
                <a:lnTo>
                  <a:pt x="1246" y="3232"/>
                </a:lnTo>
                <a:lnTo>
                  <a:pt x="1254" y="3212"/>
                </a:lnTo>
                <a:lnTo>
                  <a:pt x="1256" y="3190"/>
                </a:lnTo>
                <a:lnTo>
                  <a:pt x="1254" y="3168"/>
                </a:lnTo>
                <a:lnTo>
                  <a:pt x="1246" y="3148"/>
                </a:lnTo>
                <a:lnTo>
                  <a:pt x="1235" y="3131"/>
                </a:lnTo>
                <a:lnTo>
                  <a:pt x="1220" y="3115"/>
                </a:lnTo>
                <a:lnTo>
                  <a:pt x="1202" y="3104"/>
                </a:lnTo>
                <a:lnTo>
                  <a:pt x="1182" y="3097"/>
                </a:lnTo>
                <a:lnTo>
                  <a:pt x="1160" y="3094"/>
                </a:lnTo>
                <a:lnTo>
                  <a:pt x="805" y="3094"/>
                </a:lnTo>
                <a:close/>
                <a:moveTo>
                  <a:pt x="291" y="504"/>
                </a:moveTo>
                <a:lnTo>
                  <a:pt x="270" y="507"/>
                </a:lnTo>
                <a:lnTo>
                  <a:pt x="250" y="514"/>
                </a:lnTo>
                <a:lnTo>
                  <a:pt x="232" y="525"/>
                </a:lnTo>
                <a:lnTo>
                  <a:pt x="218" y="540"/>
                </a:lnTo>
                <a:lnTo>
                  <a:pt x="206" y="557"/>
                </a:lnTo>
                <a:lnTo>
                  <a:pt x="199" y="577"/>
                </a:lnTo>
                <a:lnTo>
                  <a:pt x="197" y="599"/>
                </a:lnTo>
                <a:lnTo>
                  <a:pt x="197" y="2843"/>
                </a:lnTo>
                <a:lnTo>
                  <a:pt x="199" y="2865"/>
                </a:lnTo>
                <a:lnTo>
                  <a:pt x="206" y="2884"/>
                </a:lnTo>
                <a:lnTo>
                  <a:pt x="218" y="2902"/>
                </a:lnTo>
                <a:lnTo>
                  <a:pt x="232" y="2917"/>
                </a:lnTo>
                <a:lnTo>
                  <a:pt x="250" y="2928"/>
                </a:lnTo>
                <a:lnTo>
                  <a:pt x="270" y="2936"/>
                </a:lnTo>
                <a:lnTo>
                  <a:pt x="291" y="2938"/>
                </a:lnTo>
                <a:lnTo>
                  <a:pt x="1711" y="2938"/>
                </a:lnTo>
                <a:lnTo>
                  <a:pt x="1733" y="2936"/>
                </a:lnTo>
                <a:lnTo>
                  <a:pt x="1753" y="2928"/>
                </a:lnTo>
                <a:lnTo>
                  <a:pt x="1770" y="2917"/>
                </a:lnTo>
                <a:lnTo>
                  <a:pt x="1785" y="2902"/>
                </a:lnTo>
                <a:lnTo>
                  <a:pt x="1797" y="2884"/>
                </a:lnTo>
                <a:lnTo>
                  <a:pt x="1804" y="2865"/>
                </a:lnTo>
                <a:lnTo>
                  <a:pt x="1806" y="2843"/>
                </a:lnTo>
                <a:lnTo>
                  <a:pt x="1806" y="599"/>
                </a:lnTo>
                <a:lnTo>
                  <a:pt x="1804" y="577"/>
                </a:lnTo>
                <a:lnTo>
                  <a:pt x="1797" y="557"/>
                </a:lnTo>
                <a:lnTo>
                  <a:pt x="1785" y="540"/>
                </a:lnTo>
                <a:lnTo>
                  <a:pt x="1770" y="525"/>
                </a:lnTo>
                <a:lnTo>
                  <a:pt x="1753" y="514"/>
                </a:lnTo>
                <a:lnTo>
                  <a:pt x="1733" y="507"/>
                </a:lnTo>
                <a:lnTo>
                  <a:pt x="1711" y="504"/>
                </a:lnTo>
                <a:lnTo>
                  <a:pt x="291" y="504"/>
                </a:lnTo>
                <a:close/>
                <a:moveTo>
                  <a:pt x="370" y="0"/>
                </a:moveTo>
                <a:lnTo>
                  <a:pt x="1633" y="0"/>
                </a:lnTo>
                <a:lnTo>
                  <a:pt x="1679" y="3"/>
                </a:lnTo>
                <a:lnTo>
                  <a:pt x="1724" y="12"/>
                </a:lnTo>
                <a:lnTo>
                  <a:pt x="1766" y="25"/>
                </a:lnTo>
                <a:lnTo>
                  <a:pt x="1807" y="43"/>
                </a:lnTo>
                <a:lnTo>
                  <a:pt x="1844" y="66"/>
                </a:lnTo>
                <a:lnTo>
                  <a:pt x="1878" y="93"/>
                </a:lnTo>
                <a:lnTo>
                  <a:pt x="1910" y="125"/>
                </a:lnTo>
                <a:lnTo>
                  <a:pt x="1937" y="159"/>
                </a:lnTo>
                <a:lnTo>
                  <a:pt x="1960" y="197"/>
                </a:lnTo>
                <a:lnTo>
                  <a:pt x="1978" y="237"/>
                </a:lnTo>
                <a:lnTo>
                  <a:pt x="1991" y="280"/>
                </a:lnTo>
                <a:lnTo>
                  <a:pt x="2001" y="324"/>
                </a:lnTo>
                <a:lnTo>
                  <a:pt x="2003" y="370"/>
                </a:lnTo>
                <a:lnTo>
                  <a:pt x="2003" y="3071"/>
                </a:lnTo>
                <a:lnTo>
                  <a:pt x="2001" y="3117"/>
                </a:lnTo>
                <a:lnTo>
                  <a:pt x="1991" y="3162"/>
                </a:lnTo>
                <a:lnTo>
                  <a:pt x="1978" y="3205"/>
                </a:lnTo>
                <a:lnTo>
                  <a:pt x="1960" y="3245"/>
                </a:lnTo>
                <a:lnTo>
                  <a:pt x="1937" y="3282"/>
                </a:lnTo>
                <a:lnTo>
                  <a:pt x="1910" y="3317"/>
                </a:lnTo>
                <a:lnTo>
                  <a:pt x="1878" y="3347"/>
                </a:lnTo>
                <a:lnTo>
                  <a:pt x="1844" y="3375"/>
                </a:lnTo>
                <a:lnTo>
                  <a:pt x="1807" y="3398"/>
                </a:lnTo>
                <a:lnTo>
                  <a:pt x="1766" y="3416"/>
                </a:lnTo>
                <a:lnTo>
                  <a:pt x="1724" y="3430"/>
                </a:lnTo>
                <a:lnTo>
                  <a:pt x="1679" y="3438"/>
                </a:lnTo>
                <a:lnTo>
                  <a:pt x="1633" y="3442"/>
                </a:lnTo>
                <a:lnTo>
                  <a:pt x="370" y="3442"/>
                </a:lnTo>
                <a:lnTo>
                  <a:pt x="324" y="3438"/>
                </a:lnTo>
                <a:lnTo>
                  <a:pt x="279" y="3430"/>
                </a:lnTo>
                <a:lnTo>
                  <a:pt x="236" y="3416"/>
                </a:lnTo>
                <a:lnTo>
                  <a:pt x="197" y="3398"/>
                </a:lnTo>
                <a:lnTo>
                  <a:pt x="159" y="3375"/>
                </a:lnTo>
                <a:lnTo>
                  <a:pt x="124" y="3347"/>
                </a:lnTo>
                <a:lnTo>
                  <a:pt x="94" y="3317"/>
                </a:lnTo>
                <a:lnTo>
                  <a:pt x="67" y="3282"/>
                </a:lnTo>
                <a:lnTo>
                  <a:pt x="44" y="3245"/>
                </a:lnTo>
                <a:lnTo>
                  <a:pt x="25" y="3205"/>
                </a:lnTo>
                <a:lnTo>
                  <a:pt x="11" y="3162"/>
                </a:lnTo>
                <a:lnTo>
                  <a:pt x="3" y="3117"/>
                </a:lnTo>
                <a:lnTo>
                  <a:pt x="0" y="3071"/>
                </a:lnTo>
                <a:lnTo>
                  <a:pt x="0" y="370"/>
                </a:lnTo>
                <a:lnTo>
                  <a:pt x="3" y="324"/>
                </a:lnTo>
                <a:lnTo>
                  <a:pt x="11" y="279"/>
                </a:lnTo>
                <a:lnTo>
                  <a:pt x="25" y="237"/>
                </a:lnTo>
                <a:lnTo>
                  <a:pt x="44" y="196"/>
                </a:lnTo>
                <a:lnTo>
                  <a:pt x="67" y="159"/>
                </a:lnTo>
                <a:lnTo>
                  <a:pt x="94" y="125"/>
                </a:lnTo>
                <a:lnTo>
                  <a:pt x="124" y="93"/>
                </a:lnTo>
                <a:lnTo>
                  <a:pt x="159" y="66"/>
                </a:lnTo>
                <a:lnTo>
                  <a:pt x="197" y="43"/>
                </a:lnTo>
                <a:lnTo>
                  <a:pt x="236" y="25"/>
                </a:lnTo>
                <a:lnTo>
                  <a:pt x="279" y="12"/>
                </a:lnTo>
                <a:lnTo>
                  <a:pt x="324" y="2"/>
                </a:lnTo>
                <a:lnTo>
                  <a:pt x="37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210" name="Group 209"/>
          <p:cNvGrpSpPr/>
          <p:nvPr/>
        </p:nvGrpSpPr>
        <p:grpSpPr>
          <a:xfrm>
            <a:off x="3541800" y="1645602"/>
            <a:ext cx="3240000" cy="972000"/>
            <a:chOff x="553512" y="6590660"/>
            <a:chExt cx="3240000" cy="972000"/>
          </a:xfrm>
        </p:grpSpPr>
        <p:sp>
          <p:nvSpPr>
            <p:cNvPr id="85" name="Rectangle 84"/>
            <p:cNvSpPr/>
            <p:nvPr/>
          </p:nvSpPr>
          <p:spPr>
            <a:xfrm>
              <a:off x="553512" y="6590660"/>
              <a:ext cx="3240000" cy="97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67218" y="6675887"/>
              <a:ext cx="800460" cy="801547"/>
              <a:chOff x="1308101" y="3932238"/>
              <a:chExt cx="1166813" cy="1168400"/>
            </a:xfrm>
            <a:solidFill>
              <a:schemeClr val="bg1"/>
            </a:solidFill>
          </p:grpSpPr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1706563" y="4124326"/>
                <a:ext cx="328613" cy="769938"/>
              </a:xfrm>
              <a:custGeom>
                <a:avLst/>
                <a:gdLst>
                  <a:gd name="T0" fmla="*/ 108 w 207"/>
                  <a:gd name="T1" fmla="*/ 2 h 485"/>
                  <a:gd name="T2" fmla="*/ 116 w 207"/>
                  <a:gd name="T3" fmla="*/ 8 h 485"/>
                  <a:gd name="T4" fmla="*/ 116 w 207"/>
                  <a:gd name="T5" fmla="*/ 65 h 485"/>
                  <a:gd name="T6" fmla="*/ 169 w 207"/>
                  <a:gd name="T7" fmla="*/ 90 h 485"/>
                  <a:gd name="T8" fmla="*/ 171 w 207"/>
                  <a:gd name="T9" fmla="*/ 90 h 485"/>
                  <a:gd name="T10" fmla="*/ 173 w 207"/>
                  <a:gd name="T11" fmla="*/ 103 h 485"/>
                  <a:gd name="T12" fmla="*/ 173 w 207"/>
                  <a:gd name="T13" fmla="*/ 94 h 485"/>
                  <a:gd name="T14" fmla="*/ 184 w 207"/>
                  <a:gd name="T15" fmla="*/ 109 h 485"/>
                  <a:gd name="T16" fmla="*/ 196 w 207"/>
                  <a:gd name="T17" fmla="*/ 155 h 485"/>
                  <a:gd name="T18" fmla="*/ 193 w 207"/>
                  <a:gd name="T19" fmla="*/ 164 h 485"/>
                  <a:gd name="T20" fmla="*/ 185 w 207"/>
                  <a:gd name="T21" fmla="*/ 167 h 485"/>
                  <a:gd name="T22" fmla="*/ 176 w 207"/>
                  <a:gd name="T23" fmla="*/ 164 h 485"/>
                  <a:gd name="T24" fmla="*/ 174 w 207"/>
                  <a:gd name="T25" fmla="*/ 155 h 485"/>
                  <a:gd name="T26" fmla="*/ 154 w 207"/>
                  <a:gd name="T27" fmla="*/ 107 h 485"/>
                  <a:gd name="T28" fmla="*/ 132 w 207"/>
                  <a:gd name="T29" fmla="*/ 92 h 485"/>
                  <a:gd name="T30" fmla="*/ 79 w 207"/>
                  <a:gd name="T31" fmla="*/ 92 h 485"/>
                  <a:gd name="T32" fmla="*/ 57 w 207"/>
                  <a:gd name="T33" fmla="*/ 107 h 485"/>
                  <a:gd name="T34" fmla="*/ 37 w 207"/>
                  <a:gd name="T35" fmla="*/ 155 h 485"/>
                  <a:gd name="T36" fmla="*/ 57 w 207"/>
                  <a:gd name="T37" fmla="*/ 204 h 485"/>
                  <a:gd name="T38" fmla="*/ 79 w 207"/>
                  <a:gd name="T39" fmla="*/ 219 h 485"/>
                  <a:gd name="T40" fmla="*/ 105 w 207"/>
                  <a:gd name="T41" fmla="*/ 224 h 485"/>
                  <a:gd name="T42" fmla="*/ 156 w 207"/>
                  <a:gd name="T43" fmla="*/ 239 h 485"/>
                  <a:gd name="T44" fmla="*/ 176 w 207"/>
                  <a:gd name="T45" fmla="*/ 254 h 485"/>
                  <a:gd name="T46" fmla="*/ 204 w 207"/>
                  <a:gd name="T47" fmla="*/ 299 h 485"/>
                  <a:gd name="T48" fmla="*/ 204 w 207"/>
                  <a:gd name="T49" fmla="*/ 355 h 485"/>
                  <a:gd name="T50" fmla="*/ 176 w 207"/>
                  <a:gd name="T51" fmla="*/ 400 h 485"/>
                  <a:gd name="T52" fmla="*/ 160 w 207"/>
                  <a:gd name="T53" fmla="*/ 415 h 485"/>
                  <a:gd name="T54" fmla="*/ 116 w 207"/>
                  <a:gd name="T55" fmla="*/ 430 h 485"/>
                  <a:gd name="T56" fmla="*/ 114 w 207"/>
                  <a:gd name="T57" fmla="*/ 477 h 485"/>
                  <a:gd name="T58" fmla="*/ 108 w 207"/>
                  <a:gd name="T59" fmla="*/ 485 h 485"/>
                  <a:gd name="T60" fmla="*/ 99 w 207"/>
                  <a:gd name="T61" fmla="*/ 485 h 485"/>
                  <a:gd name="T62" fmla="*/ 94 w 207"/>
                  <a:gd name="T63" fmla="*/ 477 h 485"/>
                  <a:gd name="T64" fmla="*/ 92 w 207"/>
                  <a:gd name="T65" fmla="*/ 430 h 485"/>
                  <a:gd name="T66" fmla="*/ 48 w 207"/>
                  <a:gd name="T67" fmla="*/ 415 h 485"/>
                  <a:gd name="T68" fmla="*/ 31 w 207"/>
                  <a:gd name="T69" fmla="*/ 400 h 485"/>
                  <a:gd name="T70" fmla="*/ 15 w 207"/>
                  <a:gd name="T71" fmla="*/ 380 h 485"/>
                  <a:gd name="T72" fmla="*/ 0 w 207"/>
                  <a:gd name="T73" fmla="*/ 327 h 485"/>
                  <a:gd name="T74" fmla="*/ 4 w 207"/>
                  <a:gd name="T75" fmla="*/ 320 h 485"/>
                  <a:gd name="T76" fmla="*/ 11 w 207"/>
                  <a:gd name="T77" fmla="*/ 316 h 485"/>
                  <a:gd name="T78" fmla="*/ 20 w 207"/>
                  <a:gd name="T79" fmla="*/ 320 h 485"/>
                  <a:gd name="T80" fmla="*/ 24 w 207"/>
                  <a:gd name="T81" fmla="*/ 327 h 485"/>
                  <a:gd name="T82" fmla="*/ 35 w 207"/>
                  <a:gd name="T83" fmla="*/ 367 h 485"/>
                  <a:gd name="T84" fmla="*/ 46 w 207"/>
                  <a:gd name="T85" fmla="*/ 384 h 485"/>
                  <a:gd name="T86" fmla="*/ 83 w 207"/>
                  <a:gd name="T87" fmla="*/ 406 h 485"/>
                  <a:gd name="T88" fmla="*/ 125 w 207"/>
                  <a:gd name="T89" fmla="*/ 406 h 485"/>
                  <a:gd name="T90" fmla="*/ 162 w 207"/>
                  <a:gd name="T91" fmla="*/ 384 h 485"/>
                  <a:gd name="T92" fmla="*/ 173 w 207"/>
                  <a:gd name="T93" fmla="*/ 367 h 485"/>
                  <a:gd name="T94" fmla="*/ 184 w 207"/>
                  <a:gd name="T95" fmla="*/ 327 h 485"/>
                  <a:gd name="T96" fmla="*/ 173 w 207"/>
                  <a:gd name="T97" fmla="*/ 287 h 485"/>
                  <a:gd name="T98" fmla="*/ 160 w 207"/>
                  <a:gd name="T99" fmla="*/ 270 h 485"/>
                  <a:gd name="T100" fmla="*/ 125 w 207"/>
                  <a:gd name="T101" fmla="*/ 250 h 485"/>
                  <a:gd name="T102" fmla="*/ 103 w 207"/>
                  <a:gd name="T103" fmla="*/ 246 h 485"/>
                  <a:gd name="T104" fmla="*/ 59 w 207"/>
                  <a:gd name="T105" fmla="*/ 235 h 485"/>
                  <a:gd name="T106" fmla="*/ 41 w 207"/>
                  <a:gd name="T107" fmla="*/ 221 h 485"/>
                  <a:gd name="T108" fmla="*/ 17 w 207"/>
                  <a:gd name="T109" fmla="*/ 180 h 485"/>
                  <a:gd name="T110" fmla="*/ 17 w 207"/>
                  <a:gd name="T111" fmla="*/ 131 h 485"/>
                  <a:gd name="T112" fmla="*/ 41 w 207"/>
                  <a:gd name="T113" fmla="*/ 90 h 485"/>
                  <a:gd name="T114" fmla="*/ 64 w 207"/>
                  <a:gd name="T115" fmla="*/ 72 h 485"/>
                  <a:gd name="T116" fmla="*/ 94 w 207"/>
                  <a:gd name="T117" fmla="*/ 13 h 485"/>
                  <a:gd name="T118" fmla="*/ 97 w 207"/>
                  <a:gd name="T119" fmla="*/ 4 h 485"/>
                  <a:gd name="T120" fmla="*/ 105 w 207"/>
                  <a:gd name="T121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485">
                    <a:moveTo>
                      <a:pt x="105" y="0"/>
                    </a:moveTo>
                    <a:lnTo>
                      <a:pt x="108" y="2"/>
                    </a:lnTo>
                    <a:lnTo>
                      <a:pt x="112" y="4"/>
                    </a:lnTo>
                    <a:lnTo>
                      <a:pt x="116" y="8"/>
                    </a:lnTo>
                    <a:lnTo>
                      <a:pt x="116" y="13"/>
                    </a:lnTo>
                    <a:lnTo>
                      <a:pt x="116" y="65"/>
                    </a:lnTo>
                    <a:lnTo>
                      <a:pt x="145" y="72"/>
                    </a:lnTo>
                    <a:lnTo>
                      <a:pt x="169" y="90"/>
                    </a:lnTo>
                    <a:lnTo>
                      <a:pt x="169" y="90"/>
                    </a:lnTo>
                    <a:lnTo>
                      <a:pt x="171" y="90"/>
                    </a:lnTo>
                    <a:lnTo>
                      <a:pt x="169" y="107"/>
                    </a:lnTo>
                    <a:lnTo>
                      <a:pt x="173" y="103"/>
                    </a:lnTo>
                    <a:lnTo>
                      <a:pt x="173" y="98"/>
                    </a:lnTo>
                    <a:lnTo>
                      <a:pt x="173" y="94"/>
                    </a:lnTo>
                    <a:lnTo>
                      <a:pt x="171" y="90"/>
                    </a:lnTo>
                    <a:lnTo>
                      <a:pt x="184" y="109"/>
                    </a:lnTo>
                    <a:lnTo>
                      <a:pt x="193" y="131"/>
                    </a:lnTo>
                    <a:lnTo>
                      <a:pt x="196" y="155"/>
                    </a:lnTo>
                    <a:lnTo>
                      <a:pt x="196" y="160"/>
                    </a:lnTo>
                    <a:lnTo>
                      <a:pt x="193" y="164"/>
                    </a:lnTo>
                    <a:lnTo>
                      <a:pt x="189" y="166"/>
                    </a:lnTo>
                    <a:lnTo>
                      <a:pt x="185" y="167"/>
                    </a:lnTo>
                    <a:lnTo>
                      <a:pt x="182" y="166"/>
                    </a:lnTo>
                    <a:lnTo>
                      <a:pt x="176" y="164"/>
                    </a:lnTo>
                    <a:lnTo>
                      <a:pt x="174" y="160"/>
                    </a:lnTo>
                    <a:lnTo>
                      <a:pt x="174" y="155"/>
                    </a:lnTo>
                    <a:lnTo>
                      <a:pt x="169" y="129"/>
                    </a:lnTo>
                    <a:lnTo>
                      <a:pt x="154" y="107"/>
                    </a:lnTo>
                    <a:lnTo>
                      <a:pt x="154" y="107"/>
                    </a:lnTo>
                    <a:lnTo>
                      <a:pt x="132" y="92"/>
                    </a:lnTo>
                    <a:lnTo>
                      <a:pt x="105" y="87"/>
                    </a:lnTo>
                    <a:lnTo>
                      <a:pt x="79" y="92"/>
                    </a:lnTo>
                    <a:lnTo>
                      <a:pt x="57" y="105"/>
                    </a:lnTo>
                    <a:lnTo>
                      <a:pt x="57" y="107"/>
                    </a:lnTo>
                    <a:lnTo>
                      <a:pt x="41" y="129"/>
                    </a:lnTo>
                    <a:lnTo>
                      <a:pt x="37" y="155"/>
                    </a:lnTo>
                    <a:lnTo>
                      <a:pt x="41" y="182"/>
                    </a:lnTo>
                    <a:lnTo>
                      <a:pt x="57" y="204"/>
                    </a:lnTo>
                    <a:lnTo>
                      <a:pt x="57" y="204"/>
                    </a:lnTo>
                    <a:lnTo>
                      <a:pt x="79" y="219"/>
                    </a:lnTo>
                    <a:lnTo>
                      <a:pt x="105" y="224"/>
                    </a:lnTo>
                    <a:lnTo>
                      <a:pt x="105" y="224"/>
                    </a:lnTo>
                    <a:lnTo>
                      <a:pt x="132" y="228"/>
                    </a:lnTo>
                    <a:lnTo>
                      <a:pt x="156" y="239"/>
                    </a:lnTo>
                    <a:lnTo>
                      <a:pt x="176" y="254"/>
                    </a:lnTo>
                    <a:lnTo>
                      <a:pt x="176" y="254"/>
                    </a:lnTo>
                    <a:lnTo>
                      <a:pt x="193" y="276"/>
                    </a:lnTo>
                    <a:lnTo>
                      <a:pt x="204" y="299"/>
                    </a:lnTo>
                    <a:lnTo>
                      <a:pt x="207" y="327"/>
                    </a:lnTo>
                    <a:lnTo>
                      <a:pt x="204" y="355"/>
                    </a:lnTo>
                    <a:lnTo>
                      <a:pt x="193" y="380"/>
                    </a:lnTo>
                    <a:lnTo>
                      <a:pt x="176" y="400"/>
                    </a:lnTo>
                    <a:lnTo>
                      <a:pt x="176" y="400"/>
                    </a:lnTo>
                    <a:lnTo>
                      <a:pt x="160" y="415"/>
                    </a:lnTo>
                    <a:lnTo>
                      <a:pt x="138" y="426"/>
                    </a:lnTo>
                    <a:lnTo>
                      <a:pt x="116" y="430"/>
                    </a:lnTo>
                    <a:lnTo>
                      <a:pt x="116" y="474"/>
                    </a:lnTo>
                    <a:lnTo>
                      <a:pt x="114" y="477"/>
                    </a:lnTo>
                    <a:lnTo>
                      <a:pt x="112" y="481"/>
                    </a:lnTo>
                    <a:lnTo>
                      <a:pt x="108" y="485"/>
                    </a:lnTo>
                    <a:lnTo>
                      <a:pt x="103" y="485"/>
                    </a:lnTo>
                    <a:lnTo>
                      <a:pt x="99" y="485"/>
                    </a:lnTo>
                    <a:lnTo>
                      <a:pt x="96" y="481"/>
                    </a:lnTo>
                    <a:lnTo>
                      <a:pt x="94" y="477"/>
                    </a:lnTo>
                    <a:lnTo>
                      <a:pt x="92" y="474"/>
                    </a:lnTo>
                    <a:lnTo>
                      <a:pt x="92" y="430"/>
                    </a:lnTo>
                    <a:lnTo>
                      <a:pt x="70" y="426"/>
                    </a:lnTo>
                    <a:lnTo>
                      <a:pt x="48" y="415"/>
                    </a:lnTo>
                    <a:lnTo>
                      <a:pt x="31" y="400"/>
                    </a:lnTo>
                    <a:lnTo>
                      <a:pt x="31" y="400"/>
                    </a:lnTo>
                    <a:lnTo>
                      <a:pt x="31" y="400"/>
                    </a:lnTo>
                    <a:lnTo>
                      <a:pt x="15" y="380"/>
                    </a:lnTo>
                    <a:lnTo>
                      <a:pt x="4" y="355"/>
                    </a:lnTo>
                    <a:lnTo>
                      <a:pt x="0" y="327"/>
                    </a:lnTo>
                    <a:lnTo>
                      <a:pt x="2" y="323"/>
                    </a:lnTo>
                    <a:lnTo>
                      <a:pt x="4" y="320"/>
                    </a:lnTo>
                    <a:lnTo>
                      <a:pt x="8" y="318"/>
                    </a:lnTo>
                    <a:lnTo>
                      <a:pt x="11" y="316"/>
                    </a:lnTo>
                    <a:lnTo>
                      <a:pt x="17" y="318"/>
                    </a:lnTo>
                    <a:lnTo>
                      <a:pt x="20" y="320"/>
                    </a:lnTo>
                    <a:lnTo>
                      <a:pt x="22" y="323"/>
                    </a:lnTo>
                    <a:lnTo>
                      <a:pt x="24" y="327"/>
                    </a:lnTo>
                    <a:lnTo>
                      <a:pt x="26" y="349"/>
                    </a:lnTo>
                    <a:lnTo>
                      <a:pt x="35" y="367"/>
                    </a:lnTo>
                    <a:lnTo>
                      <a:pt x="46" y="384"/>
                    </a:lnTo>
                    <a:lnTo>
                      <a:pt x="46" y="384"/>
                    </a:lnTo>
                    <a:lnTo>
                      <a:pt x="63" y="397"/>
                    </a:lnTo>
                    <a:lnTo>
                      <a:pt x="83" y="406"/>
                    </a:lnTo>
                    <a:lnTo>
                      <a:pt x="103" y="408"/>
                    </a:lnTo>
                    <a:lnTo>
                      <a:pt x="125" y="406"/>
                    </a:lnTo>
                    <a:lnTo>
                      <a:pt x="145" y="397"/>
                    </a:lnTo>
                    <a:lnTo>
                      <a:pt x="162" y="384"/>
                    </a:lnTo>
                    <a:lnTo>
                      <a:pt x="162" y="384"/>
                    </a:lnTo>
                    <a:lnTo>
                      <a:pt x="173" y="367"/>
                    </a:lnTo>
                    <a:lnTo>
                      <a:pt x="182" y="349"/>
                    </a:lnTo>
                    <a:lnTo>
                      <a:pt x="184" y="327"/>
                    </a:lnTo>
                    <a:lnTo>
                      <a:pt x="182" y="307"/>
                    </a:lnTo>
                    <a:lnTo>
                      <a:pt x="173" y="287"/>
                    </a:lnTo>
                    <a:lnTo>
                      <a:pt x="162" y="270"/>
                    </a:lnTo>
                    <a:lnTo>
                      <a:pt x="160" y="270"/>
                    </a:lnTo>
                    <a:lnTo>
                      <a:pt x="143" y="257"/>
                    </a:lnTo>
                    <a:lnTo>
                      <a:pt x="125" y="250"/>
                    </a:lnTo>
                    <a:lnTo>
                      <a:pt x="103" y="248"/>
                    </a:lnTo>
                    <a:lnTo>
                      <a:pt x="103" y="246"/>
                    </a:lnTo>
                    <a:lnTo>
                      <a:pt x="79" y="243"/>
                    </a:lnTo>
                    <a:lnTo>
                      <a:pt x="59" y="235"/>
                    </a:lnTo>
                    <a:lnTo>
                      <a:pt x="41" y="221"/>
                    </a:lnTo>
                    <a:lnTo>
                      <a:pt x="41" y="221"/>
                    </a:lnTo>
                    <a:lnTo>
                      <a:pt x="26" y="202"/>
                    </a:lnTo>
                    <a:lnTo>
                      <a:pt x="17" y="180"/>
                    </a:lnTo>
                    <a:lnTo>
                      <a:pt x="13" y="155"/>
                    </a:lnTo>
                    <a:lnTo>
                      <a:pt x="17" y="131"/>
                    </a:lnTo>
                    <a:lnTo>
                      <a:pt x="26" y="109"/>
                    </a:lnTo>
                    <a:lnTo>
                      <a:pt x="41" y="90"/>
                    </a:lnTo>
                    <a:lnTo>
                      <a:pt x="41" y="90"/>
                    </a:lnTo>
                    <a:lnTo>
                      <a:pt x="64" y="72"/>
                    </a:lnTo>
                    <a:lnTo>
                      <a:pt x="94" y="65"/>
                    </a:lnTo>
                    <a:lnTo>
                      <a:pt x="94" y="13"/>
                    </a:lnTo>
                    <a:lnTo>
                      <a:pt x="94" y="8"/>
                    </a:lnTo>
                    <a:lnTo>
                      <a:pt x="97" y="4"/>
                    </a:lnTo>
                    <a:lnTo>
                      <a:pt x="10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9"/>
              <p:cNvSpPr>
                <a:spLocks noEditPoints="1"/>
              </p:cNvSpPr>
              <p:nvPr/>
            </p:nvSpPr>
            <p:spPr bwMode="auto">
              <a:xfrm>
                <a:off x="1308101" y="3932238"/>
                <a:ext cx="1166813" cy="1168400"/>
              </a:xfrm>
              <a:custGeom>
                <a:avLst/>
                <a:gdLst>
                  <a:gd name="T0" fmla="*/ 367 w 735"/>
                  <a:gd name="T1" fmla="*/ 22 h 736"/>
                  <a:gd name="T2" fmla="*/ 259 w 735"/>
                  <a:gd name="T3" fmla="*/ 41 h 736"/>
                  <a:gd name="T4" fmla="*/ 163 w 735"/>
                  <a:gd name="T5" fmla="*/ 90 h 736"/>
                  <a:gd name="T6" fmla="*/ 90 w 735"/>
                  <a:gd name="T7" fmla="*/ 164 h 736"/>
                  <a:gd name="T8" fmla="*/ 40 w 735"/>
                  <a:gd name="T9" fmla="*/ 259 h 736"/>
                  <a:gd name="T10" fmla="*/ 22 w 735"/>
                  <a:gd name="T11" fmla="*/ 367 h 736"/>
                  <a:gd name="T12" fmla="*/ 40 w 735"/>
                  <a:gd name="T13" fmla="*/ 477 h 736"/>
                  <a:gd name="T14" fmla="*/ 90 w 735"/>
                  <a:gd name="T15" fmla="*/ 571 h 736"/>
                  <a:gd name="T16" fmla="*/ 163 w 735"/>
                  <a:gd name="T17" fmla="*/ 646 h 736"/>
                  <a:gd name="T18" fmla="*/ 259 w 735"/>
                  <a:gd name="T19" fmla="*/ 696 h 736"/>
                  <a:gd name="T20" fmla="*/ 367 w 735"/>
                  <a:gd name="T21" fmla="*/ 714 h 736"/>
                  <a:gd name="T22" fmla="*/ 477 w 735"/>
                  <a:gd name="T23" fmla="*/ 696 h 736"/>
                  <a:gd name="T24" fmla="*/ 570 w 735"/>
                  <a:gd name="T25" fmla="*/ 646 h 736"/>
                  <a:gd name="T26" fmla="*/ 645 w 735"/>
                  <a:gd name="T27" fmla="*/ 571 h 736"/>
                  <a:gd name="T28" fmla="*/ 695 w 735"/>
                  <a:gd name="T29" fmla="*/ 477 h 736"/>
                  <a:gd name="T30" fmla="*/ 711 w 735"/>
                  <a:gd name="T31" fmla="*/ 367 h 736"/>
                  <a:gd name="T32" fmla="*/ 695 w 735"/>
                  <a:gd name="T33" fmla="*/ 259 h 736"/>
                  <a:gd name="T34" fmla="*/ 645 w 735"/>
                  <a:gd name="T35" fmla="*/ 164 h 736"/>
                  <a:gd name="T36" fmla="*/ 570 w 735"/>
                  <a:gd name="T37" fmla="*/ 90 h 736"/>
                  <a:gd name="T38" fmla="*/ 477 w 735"/>
                  <a:gd name="T39" fmla="*/ 41 h 736"/>
                  <a:gd name="T40" fmla="*/ 367 w 735"/>
                  <a:gd name="T41" fmla="*/ 22 h 736"/>
                  <a:gd name="T42" fmla="*/ 427 w 735"/>
                  <a:gd name="T43" fmla="*/ 6 h 736"/>
                  <a:gd name="T44" fmla="*/ 537 w 735"/>
                  <a:gd name="T45" fmla="*/ 41 h 736"/>
                  <a:gd name="T46" fmla="*/ 627 w 735"/>
                  <a:gd name="T47" fmla="*/ 109 h 736"/>
                  <a:gd name="T48" fmla="*/ 693 w 735"/>
                  <a:gd name="T49" fmla="*/ 198 h 736"/>
                  <a:gd name="T50" fmla="*/ 730 w 735"/>
                  <a:gd name="T51" fmla="*/ 309 h 736"/>
                  <a:gd name="T52" fmla="*/ 730 w 735"/>
                  <a:gd name="T53" fmla="*/ 428 h 736"/>
                  <a:gd name="T54" fmla="*/ 693 w 735"/>
                  <a:gd name="T55" fmla="*/ 538 h 736"/>
                  <a:gd name="T56" fmla="*/ 627 w 735"/>
                  <a:gd name="T57" fmla="*/ 628 h 736"/>
                  <a:gd name="T58" fmla="*/ 537 w 735"/>
                  <a:gd name="T59" fmla="*/ 696 h 736"/>
                  <a:gd name="T60" fmla="*/ 427 w 735"/>
                  <a:gd name="T61" fmla="*/ 730 h 736"/>
                  <a:gd name="T62" fmla="*/ 308 w 735"/>
                  <a:gd name="T63" fmla="*/ 730 h 736"/>
                  <a:gd name="T64" fmla="*/ 198 w 735"/>
                  <a:gd name="T65" fmla="*/ 696 h 736"/>
                  <a:gd name="T66" fmla="*/ 108 w 735"/>
                  <a:gd name="T67" fmla="*/ 628 h 736"/>
                  <a:gd name="T68" fmla="*/ 40 w 735"/>
                  <a:gd name="T69" fmla="*/ 538 h 736"/>
                  <a:gd name="T70" fmla="*/ 4 w 735"/>
                  <a:gd name="T71" fmla="*/ 428 h 736"/>
                  <a:gd name="T72" fmla="*/ 4 w 735"/>
                  <a:gd name="T73" fmla="*/ 309 h 736"/>
                  <a:gd name="T74" fmla="*/ 40 w 735"/>
                  <a:gd name="T75" fmla="*/ 198 h 736"/>
                  <a:gd name="T76" fmla="*/ 108 w 735"/>
                  <a:gd name="T77" fmla="*/ 109 h 736"/>
                  <a:gd name="T78" fmla="*/ 198 w 735"/>
                  <a:gd name="T79" fmla="*/ 41 h 736"/>
                  <a:gd name="T80" fmla="*/ 308 w 735"/>
                  <a:gd name="T81" fmla="*/ 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35" h="736">
                    <a:moveTo>
                      <a:pt x="367" y="22"/>
                    </a:moveTo>
                    <a:lnTo>
                      <a:pt x="367" y="22"/>
                    </a:lnTo>
                    <a:lnTo>
                      <a:pt x="312" y="28"/>
                    </a:lnTo>
                    <a:lnTo>
                      <a:pt x="259" y="41"/>
                    </a:lnTo>
                    <a:lnTo>
                      <a:pt x="209" y="61"/>
                    </a:lnTo>
                    <a:lnTo>
                      <a:pt x="163" y="90"/>
                    </a:lnTo>
                    <a:lnTo>
                      <a:pt x="123" y="123"/>
                    </a:lnTo>
                    <a:lnTo>
                      <a:pt x="90" y="164"/>
                    </a:lnTo>
                    <a:lnTo>
                      <a:pt x="61" y="210"/>
                    </a:lnTo>
                    <a:lnTo>
                      <a:pt x="40" y="259"/>
                    </a:lnTo>
                    <a:lnTo>
                      <a:pt x="28" y="312"/>
                    </a:lnTo>
                    <a:lnTo>
                      <a:pt x="22" y="367"/>
                    </a:lnTo>
                    <a:lnTo>
                      <a:pt x="28" y="424"/>
                    </a:lnTo>
                    <a:lnTo>
                      <a:pt x="40" y="477"/>
                    </a:lnTo>
                    <a:lnTo>
                      <a:pt x="61" y="527"/>
                    </a:lnTo>
                    <a:lnTo>
                      <a:pt x="90" y="571"/>
                    </a:lnTo>
                    <a:lnTo>
                      <a:pt x="123" y="611"/>
                    </a:lnTo>
                    <a:lnTo>
                      <a:pt x="163" y="646"/>
                    </a:lnTo>
                    <a:lnTo>
                      <a:pt x="209" y="675"/>
                    </a:lnTo>
                    <a:lnTo>
                      <a:pt x="259" y="696"/>
                    </a:lnTo>
                    <a:lnTo>
                      <a:pt x="312" y="708"/>
                    </a:lnTo>
                    <a:lnTo>
                      <a:pt x="367" y="714"/>
                    </a:lnTo>
                    <a:lnTo>
                      <a:pt x="424" y="708"/>
                    </a:lnTo>
                    <a:lnTo>
                      <a:pt x="477" y="696"/>
                    </a:lnTo>
                    <a:lnTo>
                      <a:pt x="526" y="675"/>
                    </a:lnTo>
                    <a:lnTo>
                      <a:pt x="570" y="646"/>
                    </a:lnTo>
                    <a:lnTo>
                      <a:pt x="610" y="611"/>
                    </a:lnTo>
                    <a:lnTo>
                      <a:pt x="645" y="571"/>
                    </a:lnTo>
                    <a:lnTo>
                      <a:pt x="673" y="527"/>
                    </a:lnTo>
                    <a:lnTo>
                      <a:pt x="695" y="477"/>
                    </a:lnTo>
                    <a:lnTo>
                      <a:pt x="708" y="424"/>
                    </a:lnTo>
                    <a:lnTo>
                      <a:pt x="711" y="367"/>
                    </a:lnTo>
                    <a:lnTo>
                      <a:pt x="708" y="312"/>
                    </a:lnTo>
                    <a:lnTo>
                      <a:pt x="695" y="259"/>
                    </a:lnTo>
                    <a:lnTo>
                      <a:pt x="673" y="210"/>
                    </a:lnTo>
                    <a:lnTo>
                      <a:pt x="645" y="164"/>
                    </a:lnTo>
                    <a:lnTo>
                      <a:pt x="610" y="123"/>
                    </a:lnTo>
                    <a:lnTo>
                      <a:pt x="570" y="90"/>
                    </a:lnTo>
                    <a:lnTo>
                      <a:pt x="526" y="61"/>
                    </a:lnTo>
                    <a:lnTo>
                      <a:pt x="477" y="41"/>
                    </a:lnTo>
                    <a:lnTo>
                      <a:pt x="424" y="28"/>
                    </a:lnTo>
                    <a:lnTo>
                      <a:pt x="367" y="22"/>
                    </a:lnTo>
                    <a:close/>
                    <a:moveTo>
                      <a:pt x="367" y="0"/>
                    </a:moveTo>
                    <a:lnTo>
                      <a:pt x="427" y="6"/>
                    </a:lnTo>
                    <a:lnTo>
                      <a:pt x="484" y="19"/>
                    </a:lnTo>
                    <a:lnTo>
                      <a:pt x="537" y="41"/>
                    </a:lnTo>
                    <a:lnTo>
                      <a:pt x="585" y="72"/>
                    </a:lnTo>
                    <a:lnTo>
                      <a:pt x="627" y="109"/>
                    </a:lnTo>
                    <a:lnTo>
                      <a:pt x="664" y="151"/>
                    </a:lnTo>
                    <a:lnTo>
                      <a:pt x="693" y="198"/>
                    </a:lnTo>
                    <a:lnTo>
                      <a:pt x="717" y="252"/>
                    </a:lnTo>
                    <a:lnTo>
                      <a:pt x="730" y="309"/>
                    </a:lnTo>
                    <a:lnTo>
                      <a:pt x="735" y="367"/>
                    </a:lnTo>
                    <a:lnTo>
                      <a:pt x="730" y="428"/>
                    </a:lnTo>
                    <a:lnTo>
                      <a:pt x="717" y="485"/>
                    </a:lnTo>
                    <a:lnTo>
                      <a:pt x="693" y="538"/>
                    </a:lnTo>
                    <a:lnTo>
                      <a:pt x="664" y="586"/>
                    </a:lnTo>
                    <a:lnTo>
                      <a:pt x="627" y="628"/>
                    </a:lnTo>
                    <a:lnTo>
                      <a:pt x="585" y="664"/>
                    </a:lnTo>
                    <a:lnTo>
                      <a:pt x="537" y="696"/>
                    </a:lnTo>
                    <a:lnTo>
                      <a:pt x="484" y="718"/>
                    </a:lnTo>
                    <a:lnTo>
                      <a:pt x="427" y="730"/>
                    </a:lnTo>
                    <a:lnTo>
                      <a:pt x="367" y="736"/>
                    </a:lnTo>
                    <a:lnTo>
                      <a:pt x="308" y="730"/>
                    </a:lnTo>
                    <a:lnTo>
                      <a:pt x="251" y="718"/>
                    </a:lnTo>
                    <a:lnTo>
                      <a:pt x="198" y="696"/>
                    </a:lnTo>
                    <a:lnTo>
                      <a:pt x="150" y="664"/>
                    </a:lnTo>
                    <a:lnTo>
                      <a:pt x="108" y="628"/>
                    </a:lnTo>
                    <a:lnTo>
                      <a:pt x="70" y="586"/>
                    </a:lnTo>
                    <a:lnTo>
                      <a:pt x="40" y="538"/>
                    </a:lnTo>
                    <a:lnTo>
                      <a:pt x="18" y="485"/>
                    </a:lnTo>
                    <a:lnTo>
                      <a:pt x="4" y="428"/>
                    </a:lnTo>
                    <a:lnTo>
                      <a:pt x="0" y="367"/>
                    </a:lnTo>
                    <a:lnTo>
                      <a:pt x="4" y="309"/>
                    </a:lnTo>
                    <a:lnTo>
                      <a:pt x="18" y="252"/>
                    </a:lnTo>
                    <a:lnTo>
                      <a:pt x="40" y="198"/>
                    </a:lnTo>
                    <a:lnTo>
                      <a:pt x="70" y="151"/>
                    </a:lnTo>
                    <a:lnTo>
                      <a:pt x="108" y="109"/>
                    </a:lnTo>
                    <a:lnTo>
                      <a:pt x="150" y="72"/>
                    </a:lnTo>
                    <a:lnTo>
                      <a:pt x="198" y="41"/>
                    </a:lnTo>
                    <a:lnTo>
                      <a:pt x="251" y="19"/>
                    </a:lnTo>
                    <a:lnTo>
                      <a:pt x="308" y="6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727456" y="6722717"/>
              <a:ext cx="203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ndara" pitchFamily="34" charset="0"/>
                </a:rPr>
                <a:t>Finance Management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52401" y="6154594"/>
            <a:ext cx="3240000" cy="972001"/>
            <a:chOff x="152401" y="5641644"/>
            <a:chExt cx="3240000" cy="972001"/>
          </a:xfrm>
        </p:grpSpPr>
        <p:grpSp>
          <p:nvGrpSpPr>
            <p:cNvPr id="243" name="Group 242"/>
            <p:cNvGrpSpPr/>
            <p:nvPr/>
          </p:nvGrpSpPr>
          <p:grpSpPr>
            <a:xfrm>
              <a:off x="152401" y="5641644"/>
              <a:ext cx="3240000" cy="972001"/>
              <a:chOff x="4113250" y="3931297"/>
              <a:chExt cx="3240000" cy="972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4" name="Rectangle 243"/>
              <p:cNvSpPr/>
              <p:nvPr/>
            </p:nvSpPr>
            <p:spPr>
              <a:xfrm>
                <a:off x="4113250" y="3931297"/>
                <a:ext cx="3240000" cy="972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5257800" y="4004653"/>
                <a:ext cx="2083402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Candara" pitchFamily="34" charset="0"/>
                  </a:rPr>
                  <a:t>Library </a:t>
                </a:r>
                <a:r>
                  <a:rPr lang="en-IN" dirty="0" smtClean="0">
                    <a:latin typeface="Candara" pitchFamily="34" charset="0"/>
                  </a:rPr>
                  <a:t>Management</a:t>
                </a:r>
                <a:endParaRPr lang="en-IN" dirty="0">
                  <a:latin typeface="Candara" pitchFamily="34" charset="0"/>
                </a:endParaRPr>
              </a:p>
            </p:txBody>
          </p:sp>
        </p:grpSp>
        <p:pic>
          <p:nvPicPr>
            <p:cNvPr id="8196" name="Picture 4" descr="Book Shelf Icon - Free Download, PNG and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17" y="5692974"/>
              <a:ext cx="757181" cy="75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5" name="Straight Connector 254"/>
          <p:cNvCxnSpPr/>
          <p:nvPr/>
        </p:nvCxnSpPr>
        <p:spPr>
          <a:xfrm>
            <a:off x="2096683" y="7447150"/>
            <a:ext cx="266463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3655621" y="8285350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Candara" pitchFamily="34" charset="0"/>
              </a:rPr>
              <a:t>Mobile </a:t>
            </a:r>
            <a:endParaRPr lang="en-IN" dirty="0">
              <a:latin typeface="Candara" pitchFamily="34" charset="0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173391" y="9299237"/>
            <a:ext cx="2171118" cy="462399"/>
            <a:chOff x="567370" y="5529358"/>
            <a:chExt cx="3144472" cy="669701"/>
          </a:xfrm>
        </p:grpSpPr>
        <p:sp>
          <p:nvSpPr>
            <p:cNvPr id="287" name="TextBox 259"/>
            <p:cNvSpPr txBox="1"/>
            <p:nvPr/>
          </p:nvSpPr>
          <p:spPr>
            <a:xfrm>
              <a:off x="1221212" y="5530421"/>
              <a:ext cx="2490630" cy="66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Call Us</a:t>
              </a:r>
            </a:p>
            <a:p>
              <a:r>
                <a:rPr lang="en-US" sz="12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+91-888-333-1418</a:t>
              </a:r>
              <a:endParaRPr 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567370" y="5529358"/>
              <a:ext cx="640080" cy="640080"/>
              <a:chOff x="-395785" y="3135882"/>
              <a:chExt cx="914400" cy="914400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-395785" y="313588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  <p:sp>
            <p:nvSpPr>
              <p:cNvPr id="285" name="Freeform 284"/>
              <p:cNvSpPr>
                <a:spLocks noEditPoints="1"/>
              </p:cNvSpPr>
              <p:nvPr/>
            </p:nvSpPr>
            <p:spPr bwMode="auto">
              <a:xfrm>
                <a:off x="-198739" y="3353760"/>
                <a:ext cx="520309" cy="478644"/>
              </a:xfrm>
              <a:custGeom>
                <a:avLst/>
                <a:gdLst>
                  <a:gd name="T0" fmla="*/ 2010 w 3497"/>
                  <a:gd name="T1" fmla="*/ 733 h 3525"/>
                  <a:gd name="T2" fmla="*/ 2476 w 3497"/>
                  <a:gd name="T3" fmla="*/ 1030 h 3525"/>
                  <a:gd name="T4" fmla="*/ 2770 w 3497"/>
                  <a:gd name="T5" fmla="*/ 1502 h 3525"/>
                  <a:gd name="T6" fmla="*/ 2825 w 3497"/>
                  <a:gd name="T7" fmla="*/ 1764 h 3525"/>
                  <a:gd name="T8" fmla="*/ 2727 w 3497"/>
                  <a:gd name="T9" fmla="*/ 1914 h 3525"/>
                  <a:gd name="T10" fmla="*/ 2539 w 3497"/>
                  <a:gd name="T11" fmla="*/ 1900 h 3525"/>
                  <a:gd name="T12" fmla="*/ 2465 w 3497"/>
                  <a:gd name="T13" fmla="*/ 1779 h 3525"/>
                  <a:gd name="T14" fmla="*/ 2393 w 3497"/>
                  <a:gd name="T15" fmla="*/ 1538 h 3525"/>
                  <a:gd name="T16" fmla="*/ 2118 w 3497"/>
                  <a:gd name="T17" fmla="*/ 1203 h 3525"/>
                  <a:gd name="T18" fmla="*/ 1807 w 3497"/>
                  <a:gd name="T19" fmla="*/ 1058 h 3525"/>
                  <a:gd name="T20" fmla="*/ 1675 w 3497"/>
                  <a:gd name="T21" fmla="*/ 1021 h 3525"/>
                  <a:gd name="T22" fmla="*/ 1582 w 3497"/>
                  <a:gd name="T23" fmla="*/ 859 h 3525"/>
                  <a:gd name="T24" fmla="*/ 1682 w 3497"/>
                  <a:gd name="T25" fmla="*/ 697 h 3525"/>
                  <a:gd name="T26" fmla="*/ 618 w 3497"/>
                  <a:gd name="T27" fmla="*/ 354 h 3525"/>
                  <a:gd name="T28" fmla="*/ 887 w 3497"/>
                  <a:gd name="T29" fmla="*/ 564 h 3525"/>
                  <a:gd name="T30" fmla="*/ 1077 w 3497"/>
                  <a:gd name="T31" fmla="*/ 879 h 3525"/>
                  <a:gd name="T32" fmla="*/ 1080 w 3497"/>
                  <a:gd name="T33" fmla="*/ 1093 h 3525"/>
                  <a:gd name="T34" fmla="*/ 964 w 3497"/>
                  <a:gd name="T35" fmla="*/ 1260 h 3525"/>
                  <a:gd name="T36" fmla="*/ 836 w 3497"/>
                  <a:gd name="T37" fmla="*/ 1426 h 3525"/>
                  <a:gd name="T38" fmla="*/ 910 w 3497"/>
                  <a:gd name="T39" fmla="*/ 1664 h 3525"/>
                  <a:gd name="T40" fmla="*/ 1134 w 3497"/>
                  <a:gd name="T41" fmla="*/ 1960 h 3525"/>
                  <a:gd name="T42" fmla="*/ 1427 w 3497"/>
                  <a:gd name="T43" fmla="*/ 2265 h 3525"/>
                  <a:gd name="T44" fmla="*/ 1732 w 3497"/>
                  <a:gd name="T45" fmla="*/ 2529 h 3525"/>
                  <a:gd name="T46" fmla="*/ 2000 w 3497"/>
                  <a:gd name="T47" fmla="*/ 2677 h 3525"/>
                  <a:gd name="T48" fmla="*/ 2185 w 3497"/>
                  <a:gd name="T49" fmla="*/ 2625 h 3525"/>
                  <a:gd name="T50" fmla="*/ 2345 w 3497"/>
                  <a:gd name="T51" fmla="*/ 2475 h 3525"/>
                  <a:gd name="T52" fmla="*/ 2531 w 3497"/>
                  <a:gd name="T53" fmla="*/ 2416 h 3525"/>
                  <a:gd name="T54" fmla="*/ 2794 w 3497"/>
                  <a:gd name="T55" fmla="*/ 2517 h 3525"/>
                  <a:gd name="T56" fmla="*/ 3099 w 3497"/>
                  <a:gd name="T57" fmla="*/ 2786 h 3525"/>
                  <a:gd name="T58" fmla="*/ 3161 w 3497"/>
                  <a:gd name="T59" fmla="*/ 3030 h 3525"/>
                  <a:gd name="T60" fmla="*/ 3049 w 3497"/>
                  <a:gd name="T61" fmla="*/ 3237 h 3525"/>
                  <a:gd name="T62" fmla="*/ 2875 w 3497"/>
                  <a:gd name="T63" fmla="*/ 3414 h 3525"/>
                  <a:gd name="T64" fmla="*/ 2625 w 3497"/>
                  <a:gd name="T65" fmla="*/ 3524 h 3525"/>
                  <a:gd name="T66" fmla="*/ 2193 w 3497"/>
                  <a:gd name="T67" fmla="*/ 3452 h 3525"/>
                  <a:gd name="T68" fmla="*/ 1636 w 3497"/>
                  <a:gd name="T69" fmla="*/ 3181 h 3525"/>
                  <a:gd name="T70" fmla="*/ 1014 w 3497"/>
                  <a:gd name="T71" fmla="*/ 2694 h 3525"/>
                  <a:gd name="T72" fmla="*/ 463 w 3497"/>
                  <a:gd name="T73" fmla="*/ 2063 h 3525"/>
                  <a:gd name="T74" fmla="*/ 131 w 3497"/>
                  <a:gd name="T75" fmla="*/ 1479 h 3525"/>
                  <a:gd name="T76" fmla="*/ 3 w 3497"/>
                  <a:gd name="T77" fmla="*/ 1001 h 3525"/>
                  <a:gd name="T78" fmla="*/ 62 w 3497"/>
                  <a:gd name="T79" fmla="*/ 689 h 3525"/>
                  <a:gd name="T80" fmla="*/ 229 w 3497"/>
                  <a:gd name="T81" fmla="*/ 511 h 3525"/>
                  <a:gd name="T82" fmla="*/ 423 w 3497"/>
                  <a:gd name="T83" fmla="*/ 367 h 3525"/>
                  <a:gd name="T84" fmla="*/ 1853 w 3497"/>
                  <a:gd name="T85" fmla="*/ 5 h 3525"/>
                  <a:gd name="T86" fmla="*/ 2360 w 3497"/>
                  <a:gd name="T87" fmla="*/ 143 h 3525"/>
                  <a:gd name="T88" fmla="*/ 2941 w 3497"/>
                  <a:gd name="T89" fmla="*/ 560 h 3525"/>
                  <a:gd name="T90" fmla="*/ 3355 w 3497"/>
                  <a:gd name="T91" fmla="*/ 1149 h 3525"/>
                  <a:gd name="T92" fmla="*/ 3492 w 3497"/>
                  <a:gd name="T93" fmla="*/ 1661 h 3525"/>
                  <a:gd name="T94" fmla="*/ 3484 w 3497"/>
                  <a:gd name="T95" fmla="*/ 1943 h 3525"/>
                  <a:gd name="T96" fmla="*/ 3410 w 3497"/>
                  <a:gd name="T97" fmla="*/ 2066 h 3525"/>
                  <a:gd name="T98" fmla="*/ 3222 w 3497"/>
                  <a:gd name="T99" fmla="*/ 2082 h 3525"/>
                  <a:gd name="T100" fmla="*/ 3124 w 3497"/>
                  <a:gd name="T101" fmla="*/ 1928 h 3525"/>
                  <a:gd name="T102" fmla="*/ 3129 w 3497"/>
                  <a:gd name="T103" fmla="*/ 1666 h 3525"/>
                  <a:gd name="T104" fmla="*/ 2929 w 3497"/>
                  <a:gd name="T105" fmla="*/ 1127 h 3525"/>
                  <a:gd name="T106" fmla="*/ 2457 w 3497"/>
                  <a:gd name="T107" fmla="*/ 626 h 3525"/>
                  <a:gd name="T108" fmla="*/ 1921 w 3497"/>
                  <a:gd name="T109" fmla="*/ 382 h 3525"/>
                  <a:gd name="T110" fmla="*/ 1607 w 3497"/>
                  <a:gd name="T111" fmla="*/ 377 h 3525"/>
                  <a:gd name="T112" fmla="*/ 1450 w 3497"/>
                  <a:gd name="T113" fmla="*/ 302 h 3525"/>
                  <a:gd name="T114" fmla="*/ 1436 w 3497"/>
                  <a:gd name="T115" fmla="*/ 112 h 3525"/>
                  <a:gd name="T116" fmla="*/ 1561 w 3497"/>
                  <a:gd name="T117" fmla="*/ 15 h 3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97" h="3525">
                    <a:moveTo>
                      <a:pt x="1769" y="677"/>
                    </a:moveTo>
                    <a:lnTo>
                      <a:pt x="1783" y="677"/>
                    </a:lnTo>
                    <a:lnTo>
                      <a:pt x="1793" y="678"/>
                    </a:lnTo>
                    <a:lnTo>
                      <a:pt x="1796" y="678"/>
                    </a:lnTo>
                    <a:lnTo>
                      <a:pt x="1867" y="693"/>
                    </a:lnTo>
                    <a:lnTo>
                      <a:pt x="1938" y="710"/>
                    </a:lnTo>
                    <a:lnTo>
                      <a:pt x="2010" y="733"/>
                    </a:lnTo>
                    <a:lnTo>
                      <a:pt x="2081" y="762"/>
                    </a:lnTo>
                    <a:lnTo>
                      <a:pt x="2151" y="795"/>
                    </a:lnTo>
                    <a:lnTo>
                      <a:pt x="2220" y="832"/>
                    </a:lnTo>
                    <a:lnTo>
                      <a:pt x="2287" y="875"/>
                    </a:lnTo>
                    <a:lnTo>
                      <a:pt x="2352" y="922"/>
                    </a:lnTo>
                    <a:lnTo>
                      <a:pt x="2416" y="973"/>
                    </a:lnTo>
                    <a:lnTo>
                      <a:pt x="2476" y="1030"/>
                    </a:lnTo>
                    <a:lnTo>
                      <a:pt x="2532" y="1092"/>
                    </a:lnTo>
                    <a:lnTo>
                      <a:pt x="2584" y="1155"/>
                    </a:lnTo>
                    <a:lnTo>
                      <a:pt x="2631" y="1222"/>
                    </a:lnTo>
                    <a:lnTo>
                      <a:pt x="2673" y="1290"/>
                    </a:lnTo>
                    <a:lnTo>
                      <a:pt x="2710" y="1359"/>
                    </a:lnTo>
                    <a:lnTo>
                      <a:pt x="2743" y="1431"/>
                    </a:lnTo>
                    <a:lnTo>
                      <a:pt x="2770" y="1502"/>
                    </a:lnTo>
                    <a:lnTo>
                      <a:pt x="2793" y="1574"/>
                    </a:lnTo>
                    <a:lnTo>
                      <a:pt x="2811" y="1647"/>
                    </a:lnTo>
                    <a:lnTo>
                      <a:pt x="2825" y="1718"/>
                    </a:lnTo>
                    <a:lnTo>
                      <a:pt x="2825" y="1721"/>
                    </a:lnTo>
                    <a:lnTo>
                      <a:pt x="2826" y="1731"/>
                    </a:lnTo>
                    <a:lnTo>
                      <a:pt x="2826" y="1745"/>
                    </a:lnTo>
                    <a:lnTo>
                      <a:pt x="2825" y="1764"/>
                    </a:lnTo>
                    <a:lnTo>
                      <a:pt x="2822" y="1785"/>
                    </a:lnTo>
                    <a:lnTo>
                      <a:pt x="2815" y="1809"/>
                    </a:lnTo>
                    <a:lnTo>
                      <a:pt x="2807" y="1833"/>
                    </a:lnTo>
                    <a:lnTo>
                      <a:pt x="2793" y="1857"/>
                    </a:lnTo>
                    <a:lnTo>
                      <a:pt x="2773" y="1880"/>
                    </a:lnTo>
                    <a:lnTo>
                      <a:pt x="2751" y="1899"/>
                    </a:lnTo>
                    <a:lnTo>
                      <a:pt x="2727" y="1914"/>
                    </a:lnTo>
                    <a:lnTo>
                      <a:pt x="2701" y="1924"/>
                    </a:lnTo>
                    <a:lnTo>
                      <a:pt x="2673" y="1931"/>
                    </a:lnTo>
                    <a:lnTo>
                      <a:pt x="2646" y="1933"/>
                    </a:lnTo>
                    <a:lnTo>
                      <a:pt x="2618" y="1932"/>
                    </a:lnTo>
                    <a:lnTo>
                      <a:pt x="2590" y="1925"/>
                    </a:lnTo>
                    <a:lnTo>
                      <a:pt x="2564" y="1914"/>
                    </a:lnTo>
                    <a:lnTo>
                      <a:pt x="2539" y="1900"/>
                    </a:lnTo>
                    <a:lnTo>
                      <a:pt x="2516" y="1880"/>
                    </a:lnTo>
                    <a:lnTo>
                      <a:pt x="2500" y="1860"/>
                    </a:lnTo>
                    <a:lnTo>
                      <a:pt x="2487" y="1841"/>
                    </a:lnTo>
                    <a:lnTo>
                      <a:pt x="2478" y="1821"/>
                    </a:lnTo>
                    <a:lnTo>
                      <a:pt x="2471" y="1803"/>
                    </a:lnTo>
                    <a:lnTo>
                      <a:pt x="2467" y="1789"/>
                    </a:lnTo>
                    <a:lnTo>
                      <a:pt x="2465" y="1779"/>
                    </a:lnTo>
                    <a:lnTo>
                      <a:pt x="2464" y="1776"/>
                    </a:lnTo>
                    <a:lnTo>
                      <a:pt x="2457" y="1743"/>
                    </a:lnTo>
                    <a:lnTo>
                      <a:pt x="2450" y="1707"/>
                    </a:lnTo>
                    <a:lnTo>
                      <a:pt x="2440" y="1667"/>
                    </a:lnTo>
                    <a:lnTo>
                      <a:pt x="2428" y="1626"/>
                    </a:lnTo>
                    <a:lnTo>
                      <a:pt x="2412" y="1583"/>
                    </a:lnTo>
                    <a:lnTo>
                      <a:pt x="2393" y="1538"/>
                    </a:lnTo>
                    <a:lnTo>
                      <a:pt x="2369" y="1491"/>
                    </a:lnTo>
                    <a:lnTo>
                      <a:pt x="2340" y="1443"/>
                    </a:lnTo>
                    <a:lnTo>
                      <a:pt x="2306" y="1393"/>
                    </a:lnTo>
                    <a:lnTo>
                      <a:pt x="2265" y="1343"/>
                    </a:lnTo>
                    <a:lnTo>
                      <a:pt x="2218" y="1291"/>
                    </a:lnTo>
                    <a:lnTo>
                      <a:pt x="2167" y="1243"/>
                    </a:lnTo>
                    <a:lnTo>
                      <a:pt x="2118" y="1203"/>
                    </a:lnTo>
                    <a:lnTo>
                      <a:pt x="2069" y="1167"/>
                    </a:lnTo>
                    <a:lnTo>
                      <a:pt x="2021" y="1139"/>
                    </a:lnTo>
                    <a:lnTo>
                      <a:pt x="1974" y="1115"/>
                    </a:lnTo>
                    <a:lnTo>
                      <a:pt x="1930" y="1095"/>
                    </a:lnTo>
                    <a:lnTo>
                      <a:pt x="1886" y="1080"/>
                    </a:lnTo>
                    <a:lnTo>
                      <a:pt x="1846" y="1068"/>
                    </a:lnTo>
                    <a:lnTo>
                      <a:pt x="1807" y="1058"/>
                    </a:lnTo>
                    <a:lnTo>
                      <a:pt x="1771" y="1049"/>
                    </a:lnTo>
                    <a:lnTo>
                      <a:pt x="1739" y="1044"/>
                    </a:lnTo>
                    <a:lnTo>
                      <a:pt x="1734" y="1042"/>
                    </a:lnTo>
                    <a:lnTo>
                      <a:pt x="1726" y="1040"/>
                    </a:lnTo>
                    <a:lnTo>
                      <a:pt x="1712" y="1036"/>
                    </a:lnTo>
                    <a:lnTo>
                      <a:pt x="1694" y="1029"/>
                    </a:lnTo>
                    <a:lnTo>
                      <a:pt x="1675" y="1021"/>
                    </a:lnTo>
                    <a:lnTo>
                      <a:pt x="1655" y="1007"/>
                    </a:lnTo>
                    <a:lnTo>
                      <a:pt x="1636" y="991"/>
                    </a:lnTo>
                    <a:lnTo>
                      <a:pt x="1616" y="968"/>
                    </a:lnTo>
                    <a:lnTo>
                      <a:pt x="1602" y="943"/>
                    </a:lnTo>
                    <a:lnTo>
                      <a:pt x="1591" y="916"/>
                    </a:lnTo>
                    <a:lnTo>
                      <a:pt x="1585" y="888"/>
                    </a:lnTo>
                    <a:lnTo>
                      <a:pt x="1582" y="859"/>
                    </a:lnTo>
                    <a:lnTo>
                      <a:pt x="1586" y="831"/>
                    </a:lnTo>
                    <a:lnTo>
                      <a:pt x="1591" y="803"/>
                    </a:lnTo>
                    <a:lnTo>
                      <a:pt x="1602" y="777"/>
                    </a:lnTo>
                    <a:lnTo>
                      <a:pt x="1616" y="753"/>
                    </a:lnTo>
                    <a:lnTo>
                      <a:pt x="1635" y="731"/>
                    </a:lnTo>
                    <a:lnTo>
                      <a:pt x="1658" y="711"/>
                    </a:lnTo>
                    <a:lnTo>
                      <a:pt x="1682" y="697"/>
                    </a:lnTo>
                    <a:lnTo>
                      <a:pt x="1706" y="687"/>
                    </a:lnTo>
                    <a:lnTo>
                      <a:pt x="1729" y="682"/>
                    </a:lnTo>
                    <a:lnTo>
                      <a:pt x="1751" y="678"/>
                    </a:lnTo>
                    <a:lnTo>
                      <a:pt x="1769" y="677"/>
                    </a:lnTo>
                    <a:close/>
                    <a:moveTo>
                      <a:pt x="550" y="343"/>
                    </a:moveTo>
                    <a:lnTo>
                      <a:pt x="584" y="346"/>
                    </a:lnTo>
                    <a:lnTo>
                      <a:pt x="618" y="354"/>
                    </a:lnTo>
                    <a:lnTo>
                      <a:pt x="653" y="367"/>
                    </a:lnTo>
                    <a:lnTo>
                      <a:pt x="690" y="385"/>
                    </a:lnTo>
                    <a:lnTo>
                      <a:pt x="727" y="409"/>
                    </a:lnTo>
                    <a:lnTo>
                      <a:pt x="766" y="438"/>
                    </a:lnTo>
                    <a:lnTo>
                      <a:pt x="805" y="473"/>
                    </a:lnTo>
                    <a:lnTo>
                      <a:pt x="845" y="516"/>
                    </a:lnTo>
                    <a:lnTo>
                      <a:pt x="887" y="564"/>
                    </a:lnTo>
                    <a:lnTo>
                      <a:pt x="928" y="618"/>
                    </a:lnTo>
                    <a:lnTo>
                      <a:pt x="965" y="668"/>
                    </a:lnTo>
                    <a:lnTo>
                      <a:pt x="996" y="715"/>
                    </a:lnTo>
                    <a:lnTo>
                      <a:pt x="1022" y="760"/>
                    </a:lnTo>
                    <a:lnTo>
                      <a:pt x="1045" y="801"/>
                    </a:lnTo>
                    <a:lnTo>
                      <a:pt x="1063" y="842"/>
                    </a:lnTo>
                    <a:lnTo>
                      <a:pt x="1077" y="879"/>
                    </a:lnTo>
                    <a:lnTo>
                      <a:pt x="1088" y="914"/>
                    </a:lnTo>
                    <a:lnTo>
                      <a:pt x="1094" y="948"/>
                    </a:lnTo>
                    <a:lnTo>
                      <a:pt x="1097" y="980"/>
                    </a:lnTo>
                    <a:lnTo>
                      <a:pt x="1097" y="1010"/>
                    </a:lnTo>
                    <a:lnTo>
                      <a:pt x="1094" y="1039"/>
                    </a:lnTo>
                    <a:lnTo>
                      <a:pt x="1089" y="1067"/>
                    </a:lnTo>
                    <a:lnTo>
                      <a:pt x="1080" y="1093"/>
                    </a:lnTo>
                    <a:lnTo>
                      <a:pt x="1069" y="1118"/>
                    </a:lnTo>
                    <a:lnTo>
                      <a:pt x="1056" y="1143"/>
                    </a:lnTo>
                    <a:lnTo>
                      <a:pt x="1041" y="1167"/>
                    </a:lnTo>
                    <a:lnTo>
                      <a:pt x="1023" y="1190"/>
                    </a:lnTo>
                    <a:lnTo>
                      <a:pt x="1005" y="1214"/>
                    </a:lnTo>
                    <a:lnTo>
                      <a:pt x="985" y="1237"/>
                    </a:lnTo>
                    <a:lnTo>
                      <a:pt x="964" y="1260"/>
                    </a:lnTo>
                    <a:lnTo>
                      <a:pt x="941" y="1284"/>
                    </a:lnTo>
                    <a:lnTo>
                      <a:pt x="918" y="1307"/>
                    </a:lnTo>
                    <a:lnTo>
                      <a:pt x="894" y="1331"/>
                    </a:lnTo>
                    <a:lnTo>
                      <a:pt x="870" y="1355"/>
                    </a:lnTo>
                    <a:lnTo>
                      <a:pt x="853" y="1376"/>
                    </a:lnTo>
                    <a:lnTo>
                      <a:pt x="842" y="1400"/>
                    </a:lnTo>
                    <a:lnTo>
                      <a:pt x="836" y="1426"/>
                    </a:lnTo>
                    <a:lnTo>
                      <a:pt x="834" y="1455"/>
                    </a:lnTo>
                    <a:lnTo>
                      <a:pt x="836" y="1485"/>
                    </a:lnTo>
                    <a:lnTo>
                      <a:pt x="843" y="1517"/>
                    </a:lnTo>
                    <a:lnTo>
                      <a:pt x="854" y="1551"/>
                    </a:lnTo>
                    <a:lnTo>
                      <a:pt x="869" y="1587"/>
                    </a:lnTo>
                    <a:lnTo>
                      <a:pt x="888" y="1625"/>
                    </a:lnTo>
                    <a:lnTo>
                      <a:pt x="910" y="1664"/>
                    </a:lnTo>
                    <a:lnTo>
                      <a:pt x="934" y="1704"/>
                    </a:lnTo>
                    <a:lnTo>
                      <a:pt x="962" y="1744"/>
                    </a:lnTo>
                    <a:lnTo>
                      <a:pt x="992" y="1787"/>
                    </a:lnTo>
                    <a:lnTo>
                      <a:pt x="1025" y="1830"/>
                    </a:lnTo>
                    <a:lnTo>
                      <a:pt x="1059" y="1872"/>
                    </a:lnTo>
                    <a:lnTo>
                      <a:pt x="1096" y="1916"/>
                    </a:lnTo>
                    <a:lnTo>
                      <a:pt x="1134" y="1960"/>
                    </a:lnTo>
                    <a:lnTo>
                      <a:pt x="1174" y="2004"/>
                    </a:lnTo>
                    <a:lnTo>
                      <a:pt x="1214" y="2049"/>
                    </a:lnTo>
                    <a:lnTo>
                      <a:pt x="1256" y="2093"/>
                    </a:lnTo>
                    <a:lnTo>
                      <a:pt x="1298" y="2137"/>
                    </a:lnTo>
                    <a:lnTo>
                      <a:pt x="1341" y="2179"/>
                    </a:lnTo>
                    <a:lnTo>
                      <a:pt x="1384" y="2222"/>
                    </a:lnTo>
                    <a:lnTo>
                      <a:pt x="1427" y="2265"/>
                    </a:lnTo>
                    <a:lnTo>
                      <a:pt x="1472" y="2307"/>
                    </a:lnTo>
                    <a:lnTo>
                      <a:pt x="1515" y="2347"/>
                    </a:lnTo>
                    <a:lnTo>
                      <a:pt x="1560" y="2387"/>
                    </a:lnTo>
                    <a:lnTo>
                      <a:pt x="1603" y="2425"/>
                    </a:lnTo>
                    <a:lnTo>
                      <a:pt x="1646" y="2461"/>
                    </a:lnTo>
                    <a:lnTo>
                      <a:pt x="1690" y="2496"/>
                    </a:lnTo>
                    <a:lnTo>
                      <a:pt x="1732" y="2529"/>
                    </a:lnTo>
                    <a:lnTo>
                      <a:pt x="1775" y="2559"/>
                    </a:lnTo>
                    <a:lnTo>
                      <a:pt x="1815" y="2586"/>
                    </a:lnTo>
                    <a:lnTo>
                      <a:pt x="1855" y="2611"/>
                    </a:lnTo>
                    <a:lnTo>
                      <a:pt x="1893" y="2633"/>
                    </a:lnTo>
                    <a:lnTo>
                      <a:pt x="1931" y="2651"/>
                    </a:lnTo>
                    <a:lnTo>
                      <a:pt x="1966" y="2666"/>
                    </a:lnTo>
                    <a:lnTo>
                      <a:pt x="2000" y="2677"/>
                    </a:lnTo>
                    <a:lnTo>
                      <a:pt x="2032" y="2684"/>
                    </a:lnTo>
                    <a:lnTo>
                      <a:pt x="2062" y="2687"/>
                    </a:lnTo>
                    <a:lnTo>
                      <a:pt x="2090" y="2685"/>
                    </a:lnTo>
                    <a:lnTo>
                      <a:pt x="2116" y="2678"/>
                    </a:lnTo>
                    <a:lnTo>
                      <a:pt x="2139" y="2666"/>
                    </a:lnTo>
                    <a:lnTo>
                      <a:pt x="2160" y="2649"/>
                    </a:lnTo>
                    <a:lnTo>
                      <a:pt x="2185" y="2625"/>
                    </a:lnTo>
                    <a:lnTo>
                      <a:pt x="2208" y="2600"/>
                    </a:lnTo>
                    <a:lnTo>
                      <a:pt x="2231" y="2576"/>
                    </a:lnTo>
                    <a:lnTo>
                      <a:pt x="2254" y="2553"/>
                    </a:lnTo>
                    <a:lnTo>
                      <a:pt x="2277" y="2532"/>
                    </a:lnTo>
                    <a:lnTo>
                      <a:pt x="2299" y="2512"/>
                    </a:lnTo>
                    <a:lnTo>
                      <a:pt x="2323" y="2492"/>
                    </a:lnTo>
                    <a:lnTo>
                      <a:pt x="2345" y="2475"/>
                    </a:lnTo>
                    <a:lnTo>
                      <a:pt x="2369" y="2459"/>
                    </a:lnTo>
                    <a:lnTo>
                      <a:pt x="2393" y="2446"/>
                    </a:lnTo>
                    <a:lnTo>
                      <a:pt x="2419" y="2435"/>
                    </a:lnTo>
                    <a:lnTo>
                      <a:pt x="2445" y="2426"/>
                    </a:lnTo>
                    <a:lnTo>
                      <a:pt x="2472" y="2420"/>
                    </a:lnTo>
                    <a:lnTo>
                      <a:pt x="2501" y="2416"/>
                    </a:lnTo>
                    <a:lnTo>
                      <a:pt x="2531" y="2416"/>
                    </a:lnTo>
                    <a:lnTo>
                      <a:pt x="2562" y="2420"/>
                    </a:lnTo>
                    <a:lnTo>
                      <a:pt x="2595" y="2426"/>
                    </a:lnTo>
                    <a:lnTo>
                      <a:pt x="2631" y="2436"/>
                    </a:lnTo>
                    <a:lnTo>
                      <a:pt x="2668" y="2450"/>
                    </a:lnTo>
                    <a:lnTo>
                      <a:pt x="2707" y="2468"/>
                    </a:lnTo>
                    <a:lnTo>
                      <a:pt x="2749" y="2491"/>
                    </a:lnTo>
                    <a:lnTo>
                      <a:pt x="2794" y="2517"/>
                    </a:lnTo>
                    <a:lnTo>
                      <a:pt x="2840" y="2548"/>
                    </a:lnTo>
                    <a:lnTo>
                      <a:pt x="2890" y="2584"/>
                    </a:lnTo>
                    <a:lnTo>
                      <a:pt x="2942" y="2626"/>
                    </a:lnTo>
                    <a:lnTo>
                      <a:pt x="2991" y="2667"/>
                    </a:lnTo>
                    <a:lnTo>
                      <a:pt x="3034" y="2708"/>
                    </a:lnTo>
                    <a:lnTo>
                      <a:pt x="3069" y="2747"/>
                    </a:lnTo>
                    <a:lnTo>
                      <a:pt x="3099" y="2786"/>
                    </a:lnTo>
                    <a:lnTo>
                      <a:pt x="3123" y="2823"/>
                    </a:lnTo>
                    <a:lnTo>
                      <a:pt x="3140" y="2860"/>
                    </a:lnTo>
                    <a:lnTo>
                      <a:pt x="3153" y="2896"/>
                    </a:lnTo>
                    <a:lnTo>
                      <a:pt x="3162" y="2930"/>
                    </a:lnTo>
                    <a:lnTo>
                      <a:pt x="3165" y="2964"/>
                    </a:lnTo>
                    <a:lnTo>
                      <a:pt x="3165" y="2998"/>
                    </a:lnTo>
                    <a:lnTo>
                      <a:pt x="3161" y="3030"/>
                    </a:lnTo>
                    <a:lnTo>
                      <a:pt x="3153" y="3062"/>
                    </a:lnTo>
                    <a:lnTo>
                      <a:pt x="3141" y="3093"/>
                    </a:lnTo>
                    <a:lnTo>
                      <a:pt x="3127" y="3123"/>
                    </a:lnTo>
                    <a:lnTo>
                      <a:pt x="3111" y="3153"/>
                    </a:lnTo>
                    <a:lnTo>
                      <a:pt x="3092" y="3181"/>
                    </a:lnTo>
                    <a:lnTo>
                      <a:pt x="3072" y="3209"/>
                    </a:lnTo>
                    <a:lnTo>
                      <a:pt x="3049" y="3237"/>
                    </a:lnTo>
                    <a:lnTo>
                      <a:pt x="3026" y="3264"/>
                    </a:lnTo>
                    <a:lnTo>
                      <a:pt x="3001" y="3290"/>
                    </a:lnTo>
                    <a:lnTo>
                      <a:pt x="2976" y="3316"/>
                    </a:lnTo>
                    <a:lnTo>
                      <a:pt x="2950" y="3342"/>
                    </a:lnTo>
                    <a:lnTo>
                      <a:pt x="2925" y="3366"/>
                    </a:lnTo>
                    <a:lnTo>
                      <a:pt x="2900" y="3390"/>
                    </a:lnTo>
                    <a:lnTo>
                      <a:pt x="2875" y="3414"/>
                    </a:lnTo>
                    <a:lnTo>
                      <a:pt x="2852" y="3437"/>
                    </a:lnTo>
                    <a:lnTo>
                      <a:pt x="2825" y="3461"/>
                    </a:lnTo>
                    <a:lnTo>
                      <a:pt x="2794" y="3481"/>
                    </a:lnTo>
                    <a:lnTo>
                      <a:pt x="2758" y="3496"/>
                    </a:lnTo>
                    <a:lnTo>
                      <a:pt x="2718" y="3509"/>
                    </a:lnTo>
                    <a:lnTo>
                      <a:pt x="2673" y="3518"/>
                    </a:lnTo>
                    <a:lnTo>
                      <a:pt x="2625" y="3524"/>
                    </a:lnTo>
                    <a:lnTo>
                      <a:pt x="2573" y="3525"/>
                    </a:lnTo>
                    <a:lnTo>
                      <a:pt x="2518" y="3522"/>
                    </a:lnTo>
                    <a:lnTo>
                      <a:pt x="2459" y="3516"/>
                    </a:lnTo>
                    <a:lnTo>
                      <a:pt x="2398" y="3506"/>
                    </a:lnTo>
                    <a:lnTo>
                      <a:pt x="2332" y="3493"/>
                    </a:lnTo>
                    <a:lnTo>
                      <a:pt x="2264" y="3474"/>
                    </a:lnTo>
                    <a:lnTo>
                      <a:pt x="2193" y="3452"/>
                    </a:lnTo>
                    <a:lnTo>
                      <a:pt x="2120" y="3426"/>
                    </a:lnTo>
                    <a:lnTo>
                      <a:pt x="2044" y="3396"/>
                    </a:lnTo>
                    <a:lnTo>
                      <a:pt x="1966" y="3362"/>
                    </a:lnTo>
                    <a:lnTo>
                      <a:pt x="1886" y="3323"/>
                    </a:lnTo>
                    <a:lnTo>
                      <a:pt x="1804" y="3280"/>
                    </a:lnTo>
                    <a:lnTo>
                      <a:pt x="1721" y="3233"/>
                    </a:lnTo>
                    <a:lnTo>
                      <a:pt x="1636" y="3181"/>
                    </a:lnTo>
                    <a:lnTo>
                      <a:pt x="1550" y="3126"/>
                    </a:lnTo>
                    <a:lnTo>
                      <a:pt x="1462" y="3065"/>
                    </a:lnTo>
                    <a:lnTo>
                      <a:pt x="1374" y="2999"/>
                    </a:lnTo>
                    <a:lnTo>
                      <a:pt x="1285" y="2930"/>
                    </a:lnTo>
                    <a:lnTo>
                      <a:pt x="1195" y="2856"/>
                    </a:lnTo>
                    <a:lnTo>
                      <a:pt x="1105" y="2777"/>
                    </a:lnTo>
                    <a:lnTo>
                      <a:pt x="1014" y="2694"/>
                    </a:lnTo>
                    <a:lnTo>
                      <a:pt x="924" y="2605"/>
                    </a:lnTo>
                    <a:lnTo>
                      <a:pt x="835" y="2514"/>
                    </a:lnTo>
                    <a:lnTo>
                      <a:pt x="751" y="2423"/>
                    </a:lnTo>
                    <a:lnTo>
                      <a:pt x="672" y="2332"/>
                    </a:lnTo>
                    <a:lnTo>
                      <a:pt x="598" y="2242"/>
                    </a:lnTo>
                    <a:lnTo>
                      <a:pt x="529" y="2152"/>
                    </a:lnTo>
                    <a:lnTo>
                      <a:pt x="463" y="2063"/>
                    </a:lnTo>
                    <a:lnTo>
                      <a:pt x="403" y="1975"/>
                    </a:lnTo>
                    <a:lnTo>
                      <a:pt x="346" y="1889"/>
                    </a:lnTo>
                    <a:lnTo>
                      <a:pt x="295" y="1803"/>
                    </a:lnTo>
                    <a:lnTo>
                      <a:pt x="247" y="1720"/>
                    </a:lnTo>
                    <a:lnTo>
                      <a:pt x="204" y="1638"/>
                    </a:lnTo>
                    <a:lnTo>
                      <a:pt x="166" y="1557"/>
                    </a:lnTo>
                    <a:lnTo>
                      <a:pt x="131" y="1479"/>
                    </a:lnTo>
                    <a:lnTo>
                      <a:pt x="101" y="1402"/>
                    </a:lnTo>
                    <a:lnTo>
                      <a:pt x="74" y="1329"/>
                    </a:lnTo>
                    <a:lnTo>
                      <a:pt x="52" y="1257"/>
                    </a:lnTo>
                    <a:lnTo>
                      <a:pt x="34" y="1188"/>
                    </a:lnTo>
                    <a:lnTo>
                      <a:pt x="20" y="1123"/>
                    </a:lnTo>
                    <a:lnTo>
                      <a:pt x="10" y="1060"/>
                    </a:lnTo>
                    <a:lnTo>
                      <a:pt x="3" y="1001"/>
                    </a:lnTo>
                    <a:lnTo>
                      <a:pt x="0" y="945"/>
                    </a:lnTo>
                    <a:lnTo>
                      <a:pt x="1" y="892"/>
                    </a:lnTo>
                    <a:lnTo>
                      <a:pt x="7" y="843"/>
                    </a:lnTo>
                    <a:lnTo>
                      <a:pt x="14" y="798"/>
                    </a:lnTo>
                    <a:lnTo>
                      <a:pt x="27" y="757"/>
                    </a:lnTo>
                    <a:lnTo>
                      <a:pt x="42" y="721"/>
                    </a:lnTo>
                    <a:lnTo>
                      <a:pt x="62" y="689"/>
                    </a:lnTo>
                    <a:lnTo>
                      <a:pt x="85" y="662"/>
                    </a:lnTo>
                    <a:lnTo>
                      <a:pt x="107" y="639"/>
                    </a:lnTo>
                    <a:lnTo>
                      <a:pt x="131" y="614"/>
                    </a:lnTo>
                    <a:lnTo>
                      <a:pt x="155" y="589"/>
                    </a:lnTo>
                    <a:lnTo>
                      <a:pt x="179" y="562"/>
                    </a:lnTo>
                    <a:lnTo>
                      <a:pt x="204" y="536"/>
                    </a:lnTo>
                    <a:lnTo>
                      <a:pt x="229" y="511"/>
                    </a:lnTo>
                    <a:lnTo>
                      <a:pt x="255" y="486"/>
                    </a:lnTo>
                    <a:lnTo>
                      <a:pt x="281" y="461"/>
                    </a:lnTo>
                    <a:lnTo>
                      <a:pt x="308" y="439"/>
                    </a:lnTo>
                    <a:lnTo>
                      <a:pt x="336" y="418"/>
                    </a:lnTo>
                    <a:lnTo>
                      <a:pt x="365" y="399"/>
                    </a:lnTo>
                    <a:lnTo>
                      <a:pt x="394" y="381"/>
                    </a:lnTo>
                    <a:lnTo>
                      <a:pt x="423" y="367"/>
                    </a:lnTo>
                    <a:lnTo>
                      <a:pt x="454" y="356"/>
                    </a:lnTo>
                    <a:lnTo>
                      <a:pt x="485" y="348"/>
                    </a:lnTo>
                    <a:lnTo>
                      <a:pt x="517" y="343"/>
                    </a:lnTo>
                    <a:lnTo>
                      <a:pt x="550" y="343"/>
                    </a:lnTo>
                    <a:close/>
                    <a:moveTo>
                      <a:pt x="1734" y="0"/>
                    </a:moveTo>
                    <a:lnTo>
                      <a:pt x="1792" y="1"/>
                    </a:lnTo>
                    <a:lnTo>
                      <a:pt x="1853" y="5"/>
                    </a:lnTo>
                    <a:lnTo>
                      <a:pt x="1918" y="12"/>
                    </a:lnTo>
                    <a:lnTo>
                      <a:pt x="1985" y="23"/>
                    </a:lnTo>
                    <a:lnTo>
                      <a:pt x="2056" y="38"/>
                    </a:lnTo>
                    <a:lnTo>
                      <a:pt x="2128" y="57"/>
                    </a:lnTo>
                    <a:lnTo>
                      <a:pt x="2203" y="81"/>
                    </a:lnTo>
                    <a:lnTo>
                      <a:pt x="2280" y="109"/>
                    </a:lnTo>
                    <a:lnTo>
                      <a:pt x="2360" y="143"/>
                    </a:lnTo>
                    <a:lnTo>
                      <a:pt x="2440" y="183"/>
                    </a:lnTo>
                    <a:lnTo>
                      <a:pt x="2522" y="229"/>
                    </a:lnTo>
                    <a:lnTo>
                      <a:pt x="2605" y="281"/>
                    </a:lnTo>
                    <a:lnTo>
                      <a:pt x="2688" y="340"/>
                    </a:lnTo>
                    <a:lnTo>
                      <a:pt x="2773" y="405"/>
                    </a:lnTo>
                    <a:lnTo>
                      <a:pt x="2858" y="479"/>
                    </a:lnTo>
                    <a:lnTo>
                      <a:pt x="2941" y="560"/>
                    </a:lnTo>
                    <a:lnTo>
                      <a:pt x="3022" y="646"/>
                    </a:lnTo>
                    <a:lnTo>
                      <a:pt x="3094" y="731"/>
                    </a:lnTo>
                    <a:lnTo>
                      <a:pt x="3161" y="817"/>
                    </a:lnTo>
                    <a:lnTo>
                      <a:pt x="3218" y="901"/>
                    </a:lnTo>
                    <a:lnTo>
                      <a:pt x="3270" y="984"/>
                    </a:lnTo>
                    <a:lnTo>
                      <a:pt x="3316" y="1068"/>
                    </a:lnTo>
                    <a:lnTo>
                      <a:pt x="3355" y="1149"/>
                    </a:lnTo>
                    <a:lnTo>
                      <a:pt x="3388" y="1229"/>
                    </a:lnTo>
                    <a:lnTo>
                      <a:pt x="3417" y="1307"/>
                    </a:lnTo>
                    <a:lnTo>
                      <a:pt x="3441" y="1382"/>
                    </a:lnTo>
                    <a:lnTo>
                      <a:pt x="3459" y="1456"/>
                    </a:lnTo>
                    <a:lnTo>
                      <a:pt x="3474" y="1527"/>
                    </a:lnTo>
                    <a:lnTo>
                      <a:pt x="3485" y="1595"/>
                    </a:lnTo>
                    <a:lnTo>
                      <a:pt x="3492" y="1661"/>
                    </a:lnTo>
                    <a:lnTo>
                      <a:pt x="3496" y="1722"/>
                    </a:lnTo>
                    <a:lnTo>
                      <a:pt x="3497" y="1780"/>
                    </a:lnTo>
                    <a:lnTo>
                      <a:pt x="3496" y="1834"/>
                    </a:lnTo>
                    <a:lnTo>
                      <a:pt x="3492" y="1884"/>
                    </a:lnTo>
                    <a:lnTo>
                      <a:pt x="3486" y="1931"/>
                    </a:lnTo>
                    <a:lnTo>
                      <a:pt x="3486" y="1934"/>
                    </a:lnTo>
                    <a:lnTo>
                      <a:pt x="3484" y="1943"/>
                    </a:lnTo>
                    <a:lnTo>
                      <a:pt x="3481" y="1956"/>
                    </a:lnTo>
                    <a:lnTo>
                      <a:pt x="3476" y="1972"/>
                    </a:lnTo>
                    <a:lnTo>
                      <a:pt x="3469" y="1991"/>
                    </a:lnTo>
                    <a:lnTo>
                      <a:pt x="3460" y="2011"/>
                    </a:lnTo>
                    <a:lnTo>
                      <a:pt x="3447" y="2030"/>
                    </a:lnTo>
                    <a:lnTo>
                      <a:pt x="3433" y="2048"/>
                    </a:lnTo>
                    <a:lnTo>
                      <a:pt x="3410" y="2066"/>
                    </a:lnTo>
                    <a:lnTo>
                      <a:pt x="3386" y="2082"/>
                    </a:lnTo>
                    <a:lnTo>
                      <a:pt x="3360" y="2092"/>
                    </a:lnTo>
                    <a:lnTo>
                      <a:pt x="3333" y="2099"/>
                    </a:lnTo>
                    <a:lnTo>
                      <a:pt x="3305" y="2102"/>
                    </a:lnTo>
                    <a:lnTo>
                      <a:pt x="3277" y="2099"/>
                    </a:lnTo>
                    <a:lnTo>
                      <a:pt x="3250" y="2093"/>
                    </a:lnTo>
                    <a:lnTo>
                      <a:pt x="3222" y="2082"/>
                    </a:lnTo>
                    <a:lnTo>
                      <a:pt x="3197" y="2066"/>
                    </a:lnTo>
                    <a:lnTo>
                      <a:pt x="3174" y="2047"/>
                    </a:lnTo>
                    <a:lnTo>
                      <a:pt x="3155" y="2024"/>
                    </a:lnTo>
                    <a:lnTo>
                      <a:pt x="3141" y="2000"/>
                    </a:lnTo>
                    <a:lnTo>
                      <a:pt x="3132" y="1974"/>
                    </a:lnTo>
                    <a:lnTo>
                      <a:pt x="3127" y="1950"/>
                    </a:lnTo>
                    <a:lnTo>
                      <a:pt x="3124" y="1928"/>
                    </a:lnTo>
                    <a:lnTo>
                      <a:pt x="3124" y="1909"/>
                    </a:lnTo>
                    <a:lnTo>
                      <a:pt x="3124" y="1893"/>
                    </a:lnTo>
                    <a:lnTo>
                      <a:pt x="3125" y="1883"/>
                    </a:lnTo>
                    <a:lnTo>
                      <a:pt x="3126" y="1880"/>
                    </a:lnTo>
                    <a:lnTo>
                      <a:pt x="3132" y="1811"/>
                    </a:lnTo>
                    <a:lnTo>
                      <a:pt x="3133" y="1740"/>
                    </a:lnTo>
                    <a:lnTo>
                      <a:pt x="3129" y="1666"/>
                    </a:lnTo>
                    <a:lnTo>
                      <a:pt x="3118" y="1592"/>
                    </a:lnTo>
                    <a:lnTo>
                      <a:pt x="3102" y="1516"/>
                    </a:lnTo>
                    <a:lnTo>
                      <a:pt x="3079" y="1439"/>
                    </a:lnTo>
                    <a:lnTo>
                      <a:pt x="3051" y="1362"/>
                    </a:lnTo>
                    <a:lnTo>
                      <a:pt x="3016" y="1284"/>
                    </a:lnTo>
                    <a:lnTo>
                      <a:pt x="2976" y="1205"/>
                    </a:lnTo>
                    <a:lnTo>
                      <a:pt x="2929" y="1127"/>
                    </a:lnTo>
                    <a:lnTo>
                      <a:pt x="2877" y="1049"/>
                    </a:lnTo>
                    <a:lnTo>
                      <a:pt x="2819" y="972"/>
                    </a:lnTo>
                    <a:lnTo>
                      <a:pt x="2754" y="897"/>
                    </a:lnTo>
                    <a:lnTo>
                      <a:pt x="2683" y="821"/>
                    </a:lnTo>
                    <a:lnTo>
                      <a:pt x="2609" y="750"/>
                    </a:lnTo>
                    <a:lnTo>
                      <a:pt x="2534" y="685"/>
                    </a:lnTo>
                    <a:lnTo>
                      <a:pt x="2457" y="626"/>
                    </a:lnTo>
                    <a:lnTo>
                      <a:pt x="2381" y="573"/>
                    </a:lnTo>
                    <a:lnTo>
                      <a:pt x="2303" y="526"/>
                    </a:lnTo>
                    <a:lnTo>
                      <a:pt x="2226" y="486"/>
                    </a:lnTo>
                    <a:lnTo>
                      <a:pt x="2149" y="450"/>
                    </a:lnTo>
                    <a:lnTo>
                      <a:pt x="2072" y="422"/>
                    </a:lnTo>
                    <a:lnTo>
                      <a:pt x="1996" y="399"/>
                    </a:lnTo>
                    <a:lnTo>
                      <a:pt x="1921" y="382"/>
                    </a:lnTo>
                    <a:lnTo>
                      <a:pt x="1847" y="371"/>
                    </a:lnTo>
                    <a:lnTo>
                      <a:pt x="1775" y="367"/>
                    </a:lnTo>
                    <a:lnTo>
                      <a:pt x="1704" y="368"/>
                    </a:lnTo>
                    <a:lnTo>
                      <a:pt x="1636" y="375"/>
                    </a:lnTo>
                    <a:lnTo>
                      <a:pt x="1631" y="376"/>
                    </a:lnTo>
                    <a:lnTo>
                      <a:pt x="1622" y="377"/>
                    </a:lnTo>
                    <a:lnTo>
                      <a:pt x="1607" y="377"/>
                    </a:lnTo>
                    <a:lnTo>
                      <a:pt x="1588" y="376"/>
                    </a:lnTo>
                    <a:lnTo>
                      <a:pt x="1566" y="374"/>
                    </a:lnTo>
                    <a:lnTo>
                      <a:pt x="1542" y="368"/>
                    </a:lnTo>
                    <a:lnTo>
                      <a:pt x="1517" y="358"/>
                    </a:lnTo>
                    <a:lnTo>
                      <a:pt x="1492" y="345"/>
                    </a:lnTo>
                    <a:lnTo>
                      <a:pt x="1470" y="325"/>
                    </a:lnTo>
                    <a:lnTo>
                      <a:pt x="1450" y="302"/>
                    </a:lnTo>
                    <a:lnTo>
                      <a:pt x="1435" y="277"/>
                    </a:lnTo>
                    <a:lnTo>
                      <a:pt x="1424" y="250"/>
                    </a:lnTo>
                    <a:lnTo>
                      <a:pt x="1419" y="222"/>
                    </a:lnTo>
                    <a:lnTo>
                      <a:pt x="1416" y="194"/>
                    </a:lnTo>
                    <a:lnTo>
                      <a:pt x="1419" y="165"/>
                    </a:lnTo>
                    <a:lnTo>
                      <a:pt x="1425" y="138"/>
                    </a:lnTo>
                    <a:lnTo>
                      <a:pt x="1436" y="112"/>
                    </a:lnTo>
                    <a:lnTo>
                      <a:pt x="1451" y="86"/>
                    </a:lnTo>
                    <a:lnTo>
                      <a:pt x="1470" y="65"/>
                    </a:lnTo>
                    <a:lnTo>
                      <a:pt x="1487" y="49"/>
                    </a:lnTo>
                    <a:lnTo>
                      <a:pt x="1506" y="37"/>
                    </a:lnTo>
                    <a:lnTo>
                      <a:pt x="1526" y="28"/>
                    </a:lnTo>
                    <a:lnTo>
                      <a:pt x="1544" y="21"/>
                    </a:lnTo>
                    <a:lnTo>
                      <a:pt x="1561" y="15"/>
                    </a:lnTo>
                    <a:lnTo>
                      <a:pt x="1574" y="13"/>
                    </a:lnTo>
                    <a:lnTo>
                      <a:pt x="1582" y="11"/>
                    </a:lnTo>
                    <a:lnTo>
                      <a:pt x="1586" y="11"/>
                    </a:lnTo>
                    <a:lnTo>
                      <a:pt x="1631" y="5"/>
                    </a:lnTo>
                    <a:lnTo>
                      <a:pt x="1680" y="1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2398580" y="9279517"/>
            <a:ext cx="2176870" cy="461665"/>
            <a:chOff x="4053323" y="5500800"/>
            <a:chExt cx="3152803" cy="668638"/>
          </a:xfrm>
        </p:grpSpPr>
        <p:sp>
          <p:nvSpPr>
            <p:cNvPr id="281" name="TextBox 262"/>
            <p:cNvSpPr txBox="1"/>
            <p:nvPr/>
          </p:nvSpPr>
          <p:spPr>
            <a:xfrm>
              <a:off x="4715495" y="5500800"/>
              <a:ext cx="2490631" cy="66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Visit Us</a:t>
              </a:r>
            </a:p>
            <a:p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www.yashams.com</a:t>
              </a:r>
              <a:endParaRPr 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4053323" y="5529358"/>
              <a:ext cx="640080" cy="640080"/>
              <a:chOff x="887191" y="2501148"/>
              <a:chExt cx="914400" cy="914400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887191" y="250114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  <p:grpSp>
            <p:nvGrpSpPr>
              <p:cNvPr id="274" name="Group 273"/>
              <p:cNvGrpSpPr>
                <a:grpSpLocks noChangeAspect="1"/>
              </p:cNvGrpSpPr>
              <p:nvPr/>
            </p:nvGrpSpPr>
            <p:grpSpPr bwMode="auto">
              <a:xfrm>
                <a:off x="1052290" y="2699585"/>
                <a:ext cx="584201" cy="517525"/>
                <a:chOff x="-731" y="1736"/>
                <a:chExt cx="368" cy="326"/>
              </a:xfrm>
              <a:solidFill>
                <a:schemeClr val="accent2"/>
              </a:solidFill>
            </p:grpSpPr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-731" y="1856"/>
                  <a:ext cx="122" cy="84"/>
                </a:xfrm>
                <a:custGeom>
                  <a:avLst/>
                  <a:gdLst>
                    <a:gd name="T0" fmla="*/ 0 w 1099"/>
                    <a:gd name="T1" fmla="*/ 0 h 761"/>
                    <a:gd name="T2" fmla="*/ 189 w 1099"/>
                    <a:gd name="T3" fmla="*/ 0 h 761"/>
                    <a:gd name="T4" fmla="*/ 327 w 1099"/>
                    <a:gd name="T5" fmla="*/ 498 h 761"/>
                    <a:gd name="T6" fmla="*/ 455 w 1099"/>
                    <a:gd name="T7" fmla="*/ 0 h 761"/>
                    <a:gd name="T8" fmla="*/ 643 w 1099"/>
                    <a:gd name="T9" fmla="*/ 0 h 761"/>
                    <a:gd name="T10" fmla="*/ 767 w 1099"/>
                    <a:gd name="T11" fmla="*/ 498 h 761"/>
                    <a:gd name="T12" fmla="*/ 907 w 1099"/>
                    <a:gd name="T13" fmla="*/ 0 h 761"/>
                    <a:gd name="T14" fmla="*/ 1099 w 1099"/>
                    <a:gd name="T15" fmla="*/ 0 h 761"/>
                    <a:gd name="T16" fmla="*/ 863 w 1099"/>
                    <a:gd name="T17" fmla="*/ 761 h 761"/>
                    <a:gd name="T18" fmla="*/ 675 w 1099"/>
                    <a:gd name="T19" fmla="*/ 761 h 761"/>
                    <a:gd name="T20" fmla="*/ 548 w 1099"/>
                    <a:gd name="T21" fmla="*/ 271 h 761"/>
                    <a:gd name="T22" fmla="*/ 423 w 1099"/>
                    <a:gd name="T23" fmla="*/ 761 h 761"/>
                    <a:gd name="T24" fmla="*/ 233 w 1099"/>
                    <a:gd name="T25" fmla="*/ 761 h 761"/>
                    <a:gd name="T26" fmla="*/ 0 w 1099"/>
                    <a:gd name="T27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9" h="761">
                      <a:moveTo>
                        <a:pt x="0" y="0"/>
                      </a:moveTo>
                      <a:lnTo>
                        <a:pt x="189" y="0"/>
                      </a:lnTo>
                      <a:lnTo>
                        <a:pt x="327" y="498"/>
                      </a:lnTo>
                      <a:lnTo>
                        <a:pt x="455" y="0"/>
                      </a:lnTo>
                      <a:lnTo>
                        <a:pt x="643" y="0"/>
                      </a:lnTo>
                      <a:lnTo>
                        <a:pt x="767" y="498"/>
                      </a:lnTo>
                      <a:lnTo>
                        <a:pt x="907" y="0"/>
                      </a:lnTo>
                      <a:lnTo>
                        <a:pt x="1099" y="0"/>
                      </a:lnTo>
                      <a:lnTo>
                        <a:pt x="863" y="761"/>
                      </a:lnTo>
                      <a:lnTo>
                        <a:pt x="675" y="761"/>
                      </a:lnTo>
                      <a:lnTo>
                        <a:pt x="548" y="271"/>
                      </a:lnTo>
                      <a:lnTo>
                        <a:pt x="423" y="761"/>
                      </a:lnTo>
                      <a:lnTo>
                        <a:pt x="233" y="7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-608" y="1856"/>
                  <a:ext cx="122" cy="84"/>
                </a:xfrm>
                <a:custGeom>
                  <a:avLst/>
                  <a:gdLst>
                    <a:gd name="T0" fmla="*/ 0 w 1100"/>
                    <a:gd name="T1" fmla="*/ 0 h 761"/>
                    <a:gd name="T2" fmla="*/ 189 w 1100"/>
                    <a:gd name="T3" fmla="*/ 0 h 761"/>
                    <a:gd name="T4" fmla="*/ 328 w 1100"/>
                    <a:gd name="T5" fmla="*/ 498 h 761"/>
                    <a:gd name="T6" fmla="*/ 455 w 1100"/>
                    <a:gd name="T7" fmla="*/ 0 h 761"/>
                    <a:gd name="T8" fmla="*/ 643 w 1100"/>
                    <a:gd name="T9" fmla="*/ 0 h 761"/>
                    <a:gd name="T10" fmla="*/ 766 w 1100"/>
                    <a:gd name="T11" fmla="*/ 498 h 761"/>
                    <a:gd name="T12" fmla="*/ 908 w 1100"/>
                    <a:gd name="T13" fmla="*/ 0 h 761"/>
                    <a:gd name="T14" fmla="*/ 1100 w 1100"/>
                    <a:gd name="T15" fmla="*/ 0 h 761"/>
                    <a:gd name="T16" fmla="*/ 863 w 1100"/>
                    <a:gd name="T17" fmla="*/ 761 h 761"/>
                    <a:gd name="T18" fmla="*/ 676 w 1100"/>
                    <a:gd name="T19" fmla="*/ 761 h 761"/>
                    <a:gd name="T20" fmla="*/ 548 w 1100"/>
                    <a:gd name="T21" fmla="*/ 271 h 761"/>
                    <a:gd name="T22" fmla="*/ 423 w 1100"/>
                    <a:gd name="T23" fmla="*/ 761 h 761"/>
                    <a:gd name="T24" fmla="*/ 233 w 1100"/>
                    <a:gd name="T25" fmla="*/ 761 h 761"/>
                    <a:gd name="T26" fmla="*/ 0 w 1100"/>
                    <a:gd name="T27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0" h="761">
                      <a:moveTo>
                        <a:pt x="0" y="0"/>
                      </a:moveTo>
                      <a:lnTo>
                        <a:pt x="189" y="0"/>
                      </a:lnTo>
                      <a:lnTo>
                        <a:pt x="328" y="498"/>
                      </a:lnTo>
                      <a:lnTo>
                        <a:pt x="455" y="0"/>
                      </a:lnTo>
                      <a:lnTo>
                        <a:pt x="643" y="0"/>
                      </a:lnTo>
                      <a:lnTo>
                        <a:pt x="766" y="498"/>
                      </a:lnTo>
                      <a:lnTo>
                        <a:pt x="908" y="0"/>
                      </a:lnTo>
                      <a:lnTo>
                        <a:pt x="1100" y="0"/>
                      </a:lnTo>
                      <a:lnTo>
                        <a:pt x="863" y="761"/>
                      </a:lnTo>
                      <a:lnTo>
                        <a:pt x="676" y="761"/>
                      </a:lnTo>
                      <a:lnTo>
                        <a:pt x="548" y="271"/>
                      </a:lnTo>
                      <a:lnTo>
                        <a:pt x="423" y="761"/>
                      </a:lnTo>
                      <a:lnTo>
                        <a:pt x="233" y="7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-485" y="1856"/>
                  <a:ext cx="122" cy="84"/>
                </a:xfrm>
                <a:custGeom>
                  <a:avLst/>
                  <a:gdLst>
                    <a:gd name="T0" fmla="*/ 0 w 1102"/>
                    <a:gd name="T1" fmla="*/ 0 h 761"/>
                    <a:gd name="T2" fmla="*/ 191 w 1102"/>
                    <a:gd name="T3" fmla="*/ 0 h 761"/>
                    <a:gd name="T4" fmla="*/ 328 w 1102"/>
                    <a:gd name="T5" fmla="*/ 498 h 761"/>
                    <a:gd name="T6" fmla="*/ 456 w 1102"/>
                    <a:gd name="T7" fmla="*/ 0 h 761"/>
                    <a:gd name="T8" fmla="*/ 644 w 1102"/>
                    <a:gd name="T9" fmla="*/ 0 h 761"/>
                    <a:gd name="T10" fmla="*/ 767 w 1102"/>
                    <a:gd name="T11" fmla="*/ 498 h 761"/>
                    <a:gd name="T12" fmla="*/ 909 w 1102"/>
                    <a:gd name="T13" fmla="*/ 0 h 761"/>
                    <a:gd name="T14" fmla="*/ 1102 w 1102"/>
                    <a:gd name="T15" fmla="*/ 0 h 761"/>
                    <a:gd name="T16" fmla="*/ 864 w 1102"/>
                    <a:gd name="T17" fmla="*/ 761 h 761"/>
                    <a:gd name="T18" fmla="*/ 676 w 1102"/>
                    <a:gd name="T19" fmla="*/ 761 h 761"/>
                    <a:gd name="T20" fmla="*/ 548 w 1102"/>
                    <a:gd name="T21" fmla="*/ 271 h 761"/>
                    <a:gd name="T22" fmla="*/ 425 w 1102"/>
                    <a:gd name="T23" fmla="*/ 761 h 761"/>
                    <a:gd name="T24" fmla="*/ 234 w 1102"/>
                    <a:gd name="T25" fmla="*/ 761 h 761"/>
                    <a:gd name="T26" fmla="*/ 0 w 1102"/>
                    <a:gd name="T27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2" h="761">
                      <a:moveTo>
                        <a:pt x="0" y="0"/>
                      </a:moveTo>
                      <a:lnTo>
                        <a:pt x="191" y="0"/>
                      </a:lnTo>
                      <a:lnTo>
                        <a:pt x="328" y="498"/>
                      </a:lnTo>
                      <a:lnTo>
                        <a:pt x="456" y="0"/>
                      </a:lnTo>
                      <a:lnTo>
                        <a:pt x="644" y="0"/>
                      </a:lnTo>
                      <a:lnTo>
                        <a:pt x="767" y="498"/>
                      </a:lnTo>
                      <a:lnTo>
                        <a:pt x="909" y="0"/>
                      </a:lnTo>
                      <a:lnTo>
                        <a:pt x="1102" y="0"/>
                      </a:lnTo>
                      <a:lnTo>
                        <a:pt x="864" y="761"/>
                      </a:lnTo>
                      <a:lnTo>
                        <a:pt x="676" y="761"/>
                      </a:lnTo>
                      <a:lnTo>
                        <a:pt x="548" y="271"/>
                      </a:lnTo>
                      <a:lnTo>
                        <a:pt x="425" y="761"/>
                      </a:lnTo>
                      <a:lnTo>
                        <a:pt x="234" y="7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-690" y="1736"/>
                  <a:ext cx="286" cy="94"/>
                </a:xfrm>
                <a:custGeom>
                  <a:avLst/>
                  <a:gdLst>
                    <a:gd name="T0" fmla="*/ 1287 w 2573"/>
                    <a:gd name="T1" fmla="*/ 0 h 848"/>
                    <a:gd name="T2" fmla="*/ 1381 w 2573"/>
                    <a:gd name="T3" fmla="*/ 3 h 848"/>
                    <a:gd name="T4" fmla="*/ 1473 w 2573"/>
                    <a:gd name="T5" fmla="*/ 13 h 848"/>
                    <a:gd name="T6" fmla="*/ 1564 w 2573"/>
                    <a:gd name="T7" fmla="*/ 28 h 848"/>
                    <a:gd name="T8" fmla="*/ 1653 w 2573"/>
                    <a:gd name="T9" fmla="*/ 49 h 848"/>
                    <a:gd name="T10" fmla="*/ 1740 w 2573"/>
                    <a:gd name="T11" fmla="*/ 76 h 848"/>
                    <a:gd name="T12" fmla="*/ 1824 w 2573"/>
                    <a:gd name="T13" fmla="*/ 109 h 848"/>
                    <a:gd name="T14" fmla="*/ 1905 w 2573"/>
                    <a:gd name="T15" fmla="*/ 146 h 848"/>
                    <a:gd name="T16" fmla="*/ 1983 w 2573"/>
                    <a:gd name="T17" fmla="*/ 189 h 848"/>
                    <a:gd name="T18" fmla="*/ 2059 w 2573"/>
                    <a:gd name="T19" fmla="*/ 236 h 848"/>
                    <a:gd name="T20" fmla="*/ 2132 w 2573"/>
                    <a:gd name="T21" fmla="*/ 288 h 848"/>
                    <a:gd name="T22" fmla="*/ 2200 w 2573"/>
                    <a:gd name="T23" fmla="*/ 345 h 848"/>
                    <a:gd name="T24" fmla="*/ 2266 w 2573"/>
                    <a:gd name="T25" fmla="*/ 405 h 848"/>
                    <a:gd name="T26" fmla="*/ 2328 w 2573"/>
                    <a:gd name="T27" fmla="*/ 471 h 848"/>
                    <a:gd name="T28" fmla="*/ 2385 w 2573"/>
                    <a:gd name="T29" fmla="*/ 539 h 848"/>
                    <a:gd name="T30" fmla="*/ 2439 w 2573"/>
                    <a:gd name="T31" fmla="*/ 611 h 848"/>
                    <a:gd name="T32" fmla="*/ 2489 w 2573"/>
                    <a:gd name="T33" fmla="*/ 687 h 848"/>
                    <a:gd name="T34" fmla="*/ 2532 w 2573"/>
                    <a:gd name="T35" fmla="*/ 766 h 848"/>
                    <a:gd name="T36" fmla="*/ 2573 w 2573"/>
                    <a:gd name="T37" fmla="*/ 848 h 848"/>
                    <a:gd name="T38" fmla="*/ 0 w 2573"/>
                    <a:gd name="T39" fmla="*/ 848 h 848"/>
                    <a:gd name="T40" fmla="*/ 40 w 2573"/>
                    <a:gd name="T41" fmla="*/ 766 h 848"/>
                    <a:gd name="T42" fmla="*/ 85 w 2573"/>
                    <a:gd name="T43" fmla="*/ 687 h 848"/>
                    <a:gd name="T44" fmla="*/ 134 w 2573"/>
                    <a:gd name="T45" fmla="*/ 611 h 848"/>
                    <a:gd name="T46" fmla="*/ 187 w 2573"/>
                    <a:gd name="T47" fmla="*/ 539 h 848"/>
                    <a:gd name="T48" fmla="*/ 246 w 2573"/>
                    <a:gd name="T49" fmla="*/ 471 h 848"/>
                    <a:gd name="T50" fmla="*/ 307 w 2573"/>
                    <a:gd name="T51" fmla="*/ 405 h 848"/>
                    <a:gd name="T52" fmla="*/ 372 w 2573"/>
                    <a:gd name="T53" fmla="*/ 345 h 848"/>
                    <a:gd name="T54" fmla="*/ 442 w 2573"/>
                    <a:gd name="T55" fmla="*/ 288 h 848"/>
                    <a:gd name="T56" fmla="*/ 514 w 2573"/>
                    <a:gd name="T57" fmla="*/ 236 h 848"/>
                    <a:gd name="T58" fmla="*/ 589 w 2573"/>
                    <a:gd name="T59" fmla="*/ 189 h 848"/>
                    <a:gd name="T60" fmla="*/ 668 w 2573"/>
                    <a:gd name="T61" fmla="*/ 146 h 848"/>
                    <a:gd name="T62" fmla="*/ 750 w 2573"/>
                    <a:gd name="T63" fmla="*/ 109 h 848"/>
                    <a:gd name="T64" fmla="*/ 834 w 2573"/>
                    <a:gd name="T65" fmla="*/ 76 h 848"/>
                    <a:gd name="T66" fmla="*/ 920 w 2573"/>
                    <a:gd name="T67" fmla="*/ 49 h 848"/>
                    <a:gd name="T68" fmla="*/ 1009 w 2573"/>
                    <a:gd name="T69" fmla="*/ 28 h 848"/>
                    <a:gd name="T70" fmla="*/ 1100 w 2573"/>
                    <a:gd name="T71" fmla="*/ 13 h 848"/>
                    <a:gd name="T72" fmla="*/ 1193 w 2573"/>
                    <a:gd name="T73" fmla="*/ 3 h 848"/>
                    <a:gd name="T74" fmla="*/ 1287 w 2573"/>
                    <a:gd name="T75" fmla="*/ 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73" h="848">
                      <a:moveTo>
                        <a:pt x="1287" y="0"/>
                      </a:moveTo>
                      <a:lnTo>
                        <a:pt x="1381" y="3"/>
                      </a:lnTo>
                      <a:lnTo>
                        <a:pt x="1473" y="13"/>
                      </a:lnTo>
                      <a:lnTo>
                        <a:pt x="1564" y="28"/>
                      </a:lnTo>
                      <a:lnTo>
                        <a:pt x="1653" y="49"/>
                      </a:lnTo>
                      <a:lnTo>
                        <a:pt x="1740" y="76"/>
                      </a:lnTo>
                      <a:lnTo>
                        <a:pt x="1824" y="109"/>
                      </a:lnTo>
                      <a:lnTo>
                        <a:pt x="1905" y="146"/>
                      </a:lnTo>
                      <a:lnTo>
                        <a:pt x="1983" y="189"/>
                      </a:lnTo>
                      <a:lnTo>
                        <a:pt x="2059" y="236"/>
                      </a:lnTo>
                      <a:lnTo>
                        <a:pt x="2132" y="288"/>
                      </a:lnTo>
                      <a:lnTo>
                        <a:pt x="2200" y="345"/>
                      </a:lnTo>
                      <a:lnTo>
                        <a:pt x="2266" y="405"/>
                      </a:lnTo>
                      <a:lnTo>
                        <a:pt x="2328" y="471"/>
                      </a:lnTo>
                      <a:lnTo>
                        <a:pt x="2385" y="539"/>
                      </a:lnTo>
                      <a:lnTo>
                        <a:pt x="2439" y="611"/>
                      </a:lnTo>
                      <a:lnTo>
                        <a:pt x="2489" y="687"/>
                      </a:lnTo>
                      <a:lnTo>
                        <a:pt x="2532" y="766"/>
                      </a:lnTo>
                      <a:lnTo>
                        <a:pt x="2573" y="848"/>
                      </a:lnTo>
                      <a:lnTo>
                        <a:pt x="0" y="848"/>
                      </a:lnTo>
                      <a:lnTo>
                        <a:pt x="40" y="766"/>
                      </a:lnTo>
                      <a:lnTo>
                        <a:pt x="85" y="687"/>
                      </a:lnTo>
                      <a:lnTo>
                        <a:pt x="134" y="611"/>
                      </a:lnTo>
                      <a:lnTo>
                        <a:pt x="187" y="539"/>
                      </a:lnTo>
                      <a:lnTo>
                        <a:pt x="246" y="471"/>
                      </a:lnTo>
                      <a:lnTo>
                        <a:pt x="307" y="405"/>
                      </a:lnTo>
                      <a:lnTo>
                        <a:pt x="372" y="345"/>
                      </a:lnTo>
                      <a:lnTo>
                        <a:pt x="442" y="288"/>
                      </a:lnTo>
                      <a:lnTo>
                        <a:pt x="514" y="236"/>
                      </a:lnTo>
                      <a:lnTo>
                        <a:pt x="589" y="189"/>
                      </a:lnTo>
                      <a:lnTo>
                        <a:pt x="668" y="146"/>
                      </a:lnTo>
                      <a:lnTo>
                        <a:pt x="750" y="109"/>
                      </a:lnTo>
                      <a:lnTo>
                        <a:pt x="834" y="76"/>
                      </a:lnTo>
                      <a:lnTo>
                        <a:pt x="920" y="49"/>
                      </a:lnTo>
                      <a:lnTo>
                        <a:pt x="1009" y="28"/>
                      </a:lnTo>
                      <a:lnTo>
                        <a:pt x="1100" y="13"/>
                      </a:lnTo>
                      <a:lnTo>
                        <a:pt x="1193" y="3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-690" y="1967"/>
                  <a:ext cx="286" cy="95"/>
                </a:xfrm>
                <a:custGeom>
                  <a:avLst/>
                  <a:gdLst>
                    <a:gd name="T0" fmla="*/ 0 w 2573"/>
                    <a:gd name="T1" fmla="*/ 0 h 847"/>
                    <a:gd name="T2" fmla="*/ 2573 w 2573"/>
                    <a:gd name="T3" fmla="*/ 0 h 847"/>
                    <a:gd name="T4" fmla="*/ 2532 w 2573"/>
                    <a:gd name="T5" fmla="*/ 83 h 847"/>
                    <a:gd name="T6" fmla="*/ 2489 w 2573"/>
                    <a:gd name="T7" fmla="*/ 162 h 847"/>
                    <a:gd name="T8" fmla="*/ 2438 w 2573"/>
                    <a:gd name="T9" fmla="*/ 237 h 847"/>
                    <a:gd name="T10" fmla="*/ 2385 w 2573"/>
                    <a:gd name="T11" fmla="*/ 309 h 847"/>
                    <a:gd name="T12" fmla="*/ 2327 w 2573"/>
                    <a:gd name="T13" fmla="*/ 378 h 847"/>
                    <a:gd name="T14" fmla="*/ 2266 w 2573"/>
                    <a:gd name="T15" fmla="*/ 442 h 847"/>
                    <a:gd name="T16" fmla="*/ 2200 w 2573"/>
                    <a:gd name="T17" fmla="*/ 504 h 847"/>
                    <a:gd name="T18" fmla="*/ 2132 w 2573"/>
                    <a:gd name="T19" fmla="*/ 559 h 847"/>
                    <a:gd name="T20" fmla="*/ 2059 w 2573"/>
                    <a:gd name="T21" fmla="*/ 612 h 847"/>
                    <a:gd name="T22" fmla="*/ 1983 w 2573"/>
                    <a:gd name="T23" fmla="*/ 660 h 847"/>
                    <a:gd name="T24" fmla="*/ 1905 w 2573"/>
                    <a:gd name="T25" fmla="*/ 702 h 847"/>
                    <a:gd name="T26" fmla="*/ 1824 w 2573"/>
                    <a:gd name="T27" fmla="*/ 740 h 847"/>
                    <a:gd name="T28" fmla="*/ 1739 w 2573"/>
                    <a:gd name="T29" fmla="*/ 772 h 847"/>
                    <a:gd name="T30" fmla="*/ 1653 w 2573"/>
                    <a:gd name="T31" fmla="*/ 799 h 847"/>
                    <a:gd name="T32" fmla="*/ 1564 w 2573"/>
                    <a:gd name="T33" fmla="*/ 820 h 847"/>
                    <a:gd name="T34" fmla="*/ 1473 w 2573"/>
                    <a:gd name="T35" fmla="*/ 836 h 847"/>
                    <a:gd name="T36" fmla="*/ 1381 w 2573"/>
                    <a:gd name="T37" fmla="*/ 844 h 847"/>
                    <a:gd name="T38" fmla="*/ 1287 w 2573"/>
                    <a:gd name="T39" fmla="*/ 847 h 847"/>
                    <a:gd name="T40" fmla="*/ 1193 w 2573"/>
                    <a:gd name="T41" fmla="*/ 844 h 847"/>
                    <a:gd name="T42" fmla="*/ 1100 w 2573"/>
                    <a:gd name="T43" fmla="*/ 836 h 847"/>
                    <a:gd name="T44" fmla="*/ 1009 w 2573"/>
                    <a:gd name="T45" fmla="*/ 820 h 847"/>
                    <a:gd name="T46" fmla="*/ 921 w 2573"/>
                    <a:gd name="T47" fmla="*/ 799 h 847"/>
                    <a:gd name="T48" fmla="*/ 834 w 2573"/>
                    <a:gd name="T49" fmla="*/ 772 h 847"/>
                    <a:gd name="T50" fmla="*/ 750 w 2573"/>
                    <a:gd name="T51" fmla="*/ 740 h 847"/>
                    <a:gd name="T52" fmla="*/ 668 w 2573"/>
                    <a:gd name="T53" fmla="*/ 702 h 847"/>
                    <a:gd name="T54" fmla="*/ 590 w 2573"/>
                    <a:gd name="T55" fmla="*/ 660 h 847"/>
                    <a:gd name="T56" fmla="*/ 515 w 2573"/>
                    <a:gd name="T57" fmla="*/ 612 h 847"/>
                    <a:gd name="T58" fmla="*/ 442 w 2573"/>
                    <a:gd name="T59" fmla="*/ 559 h 847"/>
                    <a:gd name="T60" fmla="*/ 372 w 2573"/>
                    <a:gd name="T61" fmla="*/ 504 h 847"/>
                    <a:gd name="T62" fmla="*/ 307 w 2573"/>
                    <a:gd name="T63" fmla="*/ 442 h 847"/>
                    <a:gd name="T64" fmla="*/ 246 w 2573"/>
                    <a:gd name="T65" fmla="*/ 378 h 847"/>
                    <a:gd name="T66" fmla="*/ 188 w 2573"/>
                    <a:gd name="T67" fmla="*/ 309 h 847"/>
                    <a:gd name="T68" fmla="*/ 134 w 2573"/>
                    <a:gd name="T69" fmla="*/ 237 h 847"/>
                    <a:gd name="T70" fmla="*/ 85 w 2573"/>
                    <a:gd name="T71" fmla="*/ 162 h 847"/>
                    <a:gd name="T72" fmla="*/ 40 w 2573"/>
                    <a:gd name="T73" fmla="*/ 83 h 847"/>
                    <a:gd name="T74" fmla="*/ 0 w 2573"/>
                    <a:gd name="T75" fmla="*/ 0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73" h="847">
                      <a:moveTo>
                        <a:pt x="0" y="0"/>
                      </a:moveTo>
                      <a:lnTo>
                        <a:pt x="2573" y="0"/>
                      </a:lnTo>
                      <a:lnTo>
                        <a:pt x="2532" y="83"/>
                      </a:lnTo>
                      <a:lnTo>
                        <a:pt x="2489" y="162"/>
                      </a:lnTo>
                      <a:lnTo>
                        <a:pt x="2438" y="237"/>
                      </a:lnTo>
                      <a:lnTo>
                        <a:pt x="2385" y="309"/>
                      </a:lnTo>
                      <a:lnTo>
                        <a:pt x="2327" y="378"/>
                      </a:lnTo>
                      <a:lnTo>
                        <a:pt x="2266" y="442"/>
                      </a:lnTo>
                      <a:lnTo>
                        <a:pt x="2200" y="504"/>
                      </a:lnTo>
                      <a:lnTo>
                        <a:pt x="2132" y="559"/>
                      </a:lnTo>
                      <a:lnTo>
                        <a:pt x="2059" y="612"/>
                      </a:lnTo>
                      <a:lnTo>
                        <a:pt x="1983" y="660"/>
                      </a:lnTo>
                      <a:lnTo>
                        <a:pt x="1905" y="702"/>
                      </a:lnTo>
                      <a:lnTo>
                        <a:pt x="1824" y="740"/>
                      </a:lnTo>
                      <a:lnTo>
                        <a:pt x="1739" y="772"/>
                      </a:lnTo>
                      <a:lnTo>
                        <a:pt x="1653" y="799"/>
                      </a:lnTo>
                      <a:lnTo>
                        <a:pt x="1564" y="820"/>
                      </a:lnTo>
                      <a:lnTo>
                        <a:pt x="1473" y="836"/>
                      </a:lnTo>
                      <a:lnTo>
                        <a:pt x="1381" y="844"/>
                      </a:lnTo>
                      <a:lnTo>
                        <a:pt x="1287" y="847"/>
                      </a:lnTo>
                      <a:lnTo>
                        <a:pt x="1193" y="844"/>
                      </a:lnTo>
                      <a:lnTo>
                        <a:pt x="1100" y="836"/>
                      </a:lnTo>
                      <a:lnTo>
                        <a:pt x="1009" y="820"/>
                      </a:lnTo>
                      <a:lnTo>
                        <a:pt x="921" y="799"/>
                      </a:lnTo>
                      <a:lnTo>
                        <a:pt x="834" y="772"/>
                      </a:lnTo>
                      <a:lnTo>
                        <a:pt x="750" y="740"/>
                      </a:lnTo>
                      <a:lnTo>
                        <a:pt x="668" y="702"/>
                      </a:lnTo>
                      <a:lnTo>
                        <a:pt x="590" y="660"/>
                      </a:lnTo>
                      <a:lnTo>
                        <a:pt x="515" y="612"/>
                      </a:lnTo>
                      <a:lnTo>
                        <a:pt x="442" y="559"/>
                      </a:lnTo>
                      <a:lnTo>
                        <a:pt x="372" y="504"/>
                      </a:lnTo>
                      <a:lnTo>
                        <a:pt x="307" y="442"/>
                      </a:lnTo>
                      <a:lnTo>
                        <a:pt x="246" y="378"/>
                      </a:lnTo>
                      <a:lnTo>
                        <a:pt x="188" y="309"/>
                      </a:lnTo>
                      <a:lnTo>
                        <a:pt x="134" y="237"/>
                      </a:lnTo>
                      <a:lnTo>
                        <a:pt x="85" y="162"/>
                      </a:lnTo>
                      <a:lnTo>
                        <a:pt x="40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</p:grpSp>
        </p:grpSp>
      </p:grpSp>
      <p:grpSp>
        <p:nvGrpSpPr>
          <p:cNvPr id="262" name="Group 261"/>
          <p:cNvGrpSpPr/>
          <p:nvPr/>
        </p:nvGrpSpPr>
        <p:grpSpPr>
          <a:xfrm>
            <a:off x="4629521" y="9265917"/>
            <a:ext cx="2189771" cy="492443"/>
            <a:chOff x="7539276" y="5480037"/>
            <a:chExt cx="3171489" cy="713216"/>
          </a:xfrm>
        </p:grpSpPr>
        <p:sp>
          <p:nvSpPr>
            <p:cNvPr id="270" name="TextBox 265"/>
            <p:cNvSpPr txBox="1"/>
            <p:nvPr/>
          </p:nvSpPr>
          <p:spPr>
            <a:xfrm>
              <a:off x="8220134" y="5480037"/>
              <a:ext cx="2490631" cy="71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Mail us </a:t>
              </a:r>
              <a:r>
                <a:rPr lang="en-US" sz="12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charset="0"/>
                  <a:ea typeface="Open Sans Light" charset="0"/>
                  <a:cs typeface="Open Sans Light" charset="0"/>
                </a:rPr>
                <a:t>sales@yashams.com</a:t>
              </a:r>
              <a:endParaRPr 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7539276" y="5529358"/>
              <a:ext cx="640080" cy="640080"/>
              <a:chOff x="1948262" y="3397492"/>
              <a:chExt cx="914400" cy="914400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1948262" y="339749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Open Sans Light" charset="0"/>
                  <a:ea typeface="Open Sans Light" charset="0"/>
                  <a:cs typeface="Open Sans Light" charset="0"/>
                </a:endParaRPr>
              </a:p>
            </p:txBody>
          </p:sp>
          <p:grpSp>
            <p:nvGrpSpPr>
              <p:cNvPr id="266" name="Group 265"/>
              <p:cNvGrpSpPr>
                <a:grpSpLocks noChangeAspect="1"/>
              </p:cNvGrpSpPr>
              <p:nvPr/>
            </p:nvGrpSpPr>
            <p:grpSpPr bwMode="auto">
              <a:xfrm>
                <a:off x="2143893" y="3664369"/>
                <a:ext cx="523139" cy="380646"/>
                <a:chOff x="-564" y="1912"/>
                <a:chExt cx="2357" cy="1715"/>
              </a:xfrm>
              <a:solidFill>
                <a:schemeClr val="accent2"/>
              </a:solidFill>
            </p:grpSpPr>
            <p:sp>
              <p:nvSpPr>
                <p:cNvPr id="267" name="Freeform 266"/>
                <p:cNvSpPr>
                  <a:spLocks noEditPoints="1"/>
                </p:cNvSpPr>
                <p:nvPr/>
              </p:nvSpPr>
              <p:spPr bwMode="auto">
                <a:xfrm>
                  <a:off x="-564" y="1912"/>
                  <a:ext cx="2357" cy="1715"/>
                </a:xfrm>
                <a:custGeom>
                  <a:avLst/>
                  <a:gdLst>
                    <a:gd name="T0" fmla="*/ 320 w 4715"/>
                    <a:gd name="T1" fmla="*/ 319 h 3430"/>
                    <a:gd name="T2" fmla="*/ 320 w 4715"/>
                    <a:gd name="T3" fmla="*/ 3110 h 3430"/>
                    <a:gd name="T4" fmla="*/ 4394 w 4715"/>
                    <a:gd name="T5" fmla="*/ 3110 h 3430"/>
                    <a:gd name="T6" fmla="*/ 4394 w 4715"/>
                    <a:gd name="T7" fmla="*/ 319 h 3430"/>
                    <a:gd name="T8" fmla="*/ 320 w 4715"/>
                    <a:gd name="T9" fmla="*/ 319 h 3430"/>
                    <a:gd name="T10" fmla="*/ 160 w 4715"/>
                    <a:gd name="T11" fmla="*/ 0 h 3430"/>
                    <a:gd name="T12" fmla="*/ 4555 w 4715"/>
                    <a:gd name="T13" fmla="*/ 0 h 3430"/>
                    <a:gd name="T14" fmla="*/ 4592 w 4715"/>
                    <a:gd name="T15" fmla="*/ 4 h 3430"/>
                    <a:gd name="T16" fmla="*/ 4625 w 4715"/>
                    <a:gd name="T17" fmla="*/ 16 h 3430"/>
                    <a:gd name="T18" fmla="*/ 4655 w 4715"/>
                    <a:gd name="T19" fmla="*/ 34 h 3430"/>
                    <a:gd name="T20" fmla="*/ 4679 w 4715"/>
                    <a:gd name="T21" fmla="*/ 60 h 3430"/>
                    <a:gd name="T22" fmla="*/ 4697 w 4715"/>
                    <a:gd name="T23" fmla="*/ 89 h 3430"/>
                    <a:gd name="T24" fmla="*/ 4710 w 4715"/>
                    <a:gd name="T25" fmla="*/ 123 h 3430"/>
                    <a:gd name="T26" fmla="*/ 4715 w 4715"/>
                    <a:gd name="T27" fmla="*/ 160 h 3430"/>
                    <a:gd name="T28" fmla="*/ 4715 w 4715"/>
                    <a:gd name="T29" fmla="*/ 3270 h 3430"/>
                    <a:gd name="T30" fmla="*/ 4710 w 4715"/>
                    <a:gd name="T31" fmla="*/ 3307 h 3430"/>
                    <a:gd name="T32" fmla="*/ 4697 w 4715"/>
                    <a:gd name="T33" fmla="*/ 3340 h 3430"/>
                    <a:gd name="T34" fmla="*/ 4679 w 4715"/>
                    <a:gd name="T35" fmla="*/ 3370 h 3430"/>
                    <a:gd name="T36" fmla="*/ 4655 w 4715"/>
                    <a:gd name="T37" fmla="*/ 3395 h 3430"/>
                    <a:gd name="T38" fmla="*/ 4625 w 4715"/>
                    <a:gd name="T39" fmla="*/ 3415 h 3430"/>
                    <a:gd name="T40" fmla="*/ 4592 w 4715"/>
                    <a:gd name="T41" fmla="*/ 3426 h 3430"/>
                    <a:gd name="T42" fmla="*/ 4555 w 4715"/>
                    <a:gd name="T43" fmla="*/ 3430 h 3430"/>
                    <a:gd name="T44" fmla="*/ 160 w 4715"/>
                    <a:gd name="T45" fmla="*/ 3430 h 3430"/>
                    <a:gd name="T46" fmla="*/ 123 w 4715"/>
                    <a:gd name="T47" fmla="*/ 3426 h 3430"/>
                    <a:gd name="T48" fmla="*/ 90 w 4715"/>
                    <a:gd name="T49" fmla="*/ 3415 h 3430"/>
                    <a:gd name="T50" fmla="*/ 60 w 4715"/>
                    <a:gd name="T51" fmla="*/ 3395 h 3430"/>
                    <a:gd name="T52" fmla="*/ 36 w 4715"/>
                    <a:gd name="T53" fmla="*/ 3370 h 3430"/>
                    <a:gd name="T54" fmla="*/ 16 w 4715"/>
                    <a:gd name="T55" fmla="*/ 3340 h 3430"/>
                    <a:gd name="T56" fmla="*/ 4 w 4715"/>
                    <a:gd name="T57" fmla="*/ 3307 h 3430"/>
                    <a:gd name="T58" fmla="*/ 0 w 4715"/>
                    <a:gd name="T59" fmla="*/ 3270 h 3430"/>
                    <a:gd name="T60" fmla="*/ 0 w 4715"/>
                    <a:gd name="T61" fmla="*/ 160 h 3430"/>
                    <a:gd name="T62" fmla="*/ 4 w 4715"/>
                    <a:gd name="T63" fmla="*/ 123 h 3430"/>
                    <a:gd name="T64" fmla="*/ 16 w 4715"/>
                    <a:gd name="T65" fmla="*/ 89 h 3430"/>
                    <a:gd name="T66" fmla="*/ 36 w 4715"/>
                    <a:gd name="T67" fmla="*/ 60 h 3430"/>
                    <a:gd name="T68" fmla="*/ 60 w 4715"/>
                    <a:gd name="T69" fmla="*/ 34 h 3430"/>
                    <a:gd name="T70" fmla="*/ 90 w 4715"/>
                    <a:gd name="T71" fmla="*/ 16 h 3430"/>
                    <a:gd name="T72" fmla="*/ 123 w 4715"/>
                    <a:gd name="T73" fmla="*/ 4 h 3430"/>
                    <a:gd name="T74" fmla="*/ 160 w 4715"/>
                    <a:gd name="T75" fmla="*/ 0 h 3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715" h="3430">
                      <a:moveTo>
                        <a:pt x="320" y="319"/>
                      </a:moveTo>
                      <a:lnTo>
                        <a:pt x="320" y="3110"/>
                      </a:lnTo>
                      <a:lnTo>
                        <a:pt x="4394" y="3110"/>
                      </a:lnTo>
                      <a:lnTo>
                        <a:pt x="4394" y="319"/>
                      </a:lnTo>
                      <a:lnTo>
                        <a:pt x="320" y="319"/>
                      </a:lnTo>
                      <a:close/>
                      <a:moveTo>
                        <a:pt x="160" y="0"/>
                      </a:moveTo>
                      <a:lnTo>
                        <a:pt x="4555" y="0"/>
                      </a:lnTo>
                      <a:lnTo>
                        <a:pt x="4592" y="4"/>
                      </a:lnTo>
                      <a:lnTo>
                        <a:pt x="4625" y="16"/>
                      </a:lnTo>
                      <a:lnTo>
                        <a:pt x="4655" y="34"/>
                      </a:lnTo>
                      <a:lnTo>
                        <a:pt x="4679" y="60"/>
                      </a:lnTo>
                      <a:lnTo>
                        <a:pt x="4697" y="89"/>
                      </a:lnTo>
                      <a:lnTo>
                        <a:pt x="4710" y="123"/>
                      </a:lnTo>
                      <a:lnTo>
                        <a:pt x="4715" y="160"/>
                      </a:lnTo>
                      <a:lnTo>
                        <a:pt x="4715" y="3270"/>
                      </a:lnTo>
                      <a:lnTo>
                        <a:pt x="4710" y="3307"/>
                      </a:lnTo>
                      <a:lnTo>
                        <a:pt x="4697" y="3340"/>
                      </a:lnTo>
                      <a:lnTo>
                        <a:pt x="4679" y="3370"/>
                      </a:lnTo>
                      <a:lnTo>
                        <a:pt x="4655" y="3395"/>
                      </a:lnTo>
                      <a:lnTo>
                        <a:pt x="4625" y="3415"/>
                      </a:lnTo>
                      <a:lnTo>
                        <a:pt x="4592" y="3426"/>
                      </a:lnTo>
                      <a:lnTo>
                        <a:pt x="4555" y="3430"/>
                      </a:lnTo>
                      <a:lnTo>
                        <a:pt x="160" y="3430"/>
                      </a:lnTo>
                      <a:lnTo>
                        <a:pt x="123" y="3426"/>
                      </a:lnTo>
                      <a:lnTo>
                        <a:pt x="90" y="3415"/>
                      </a:lnTo>
                      <a:lnTo>
                        <a:pt x="60" y="3395"/>
                      </a:lnTo>
                      <a:lnTo>
                        <a:pt x="36" y="3370"/>
                      </a:lnTo>
                      <a:lnTo>
                        <a:pt x="16" y="3340"/>
                      </a:lnTo>
                      <a:lnTo>
                        <a:pt x="4" y="3307"/>
                      </a:lnTo>
                      <a:lnTo>
                        <a:pt x="0" y="3270"/>
                      </a:lnTo>
                      <a:lnTo>
                        <a:pt x="0" y="160"/>
                      </a:lnTo>
                      <a:lnTo>
                        <a:pt x="4" y="123"/>
                      </a:lnTo>
                      <a:lnTo>
                        <a:pt x="16" y="89"/>
                      </a:lnTo>
                      <a:lnTo>
                        <a:pt x="36" y="60"/>
                      </a:lnTo>
                      <a:lnTo>
                        <a:pt x="60" y="34"/>
                      </a:lnTo>
                      <a:lnTo>
                        <a:pt x="90" y="16"/>
                      </a:lnTo>
                      <a:lnTo>
                        <a:pt x="123" y="4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  <p:sp>
              <p:nvSpPr>
                <p:cNvPr id="268" name="Freeform 267"/>
                <p:cNvSpPr>
                  <a:spLocks/>
                </p:cNvSpPr>
                <p:nvPr/>
              </p:nvSpPr>
              <p:spPr bwMode="auto">
                <a:xfrm>
                  <a:off x="-232" y="2300"/>
                  <a:ext cx="1694" cy="634"/>
                </a:xfrm>
                <a:custGeom>
                  <a:avLst/>
                  <a:gdLst>
                    <a:gd name="T0" fmla="*/ 3236 w 3388"/>
                    <a:gd name="T1" fmla="*/ 0 h 1267"/>
                    <a:gd name="T2" fmla="*/ 3266 w 3388"/>
                    <a:gd name="T3" fmla="*/ 4 h 1267"/>
                    <a:gd name="T4" fmla="*/ 3296 w 3388"/>
                    <a:gd name="T5" fmla="*/ 14 h 1267"/>
                    <a:gd name="T6" fmla="*/ 3321 w 3388"/>
                    <a:gd name="T7" fmla="*/ 30 h 1267"/>
                    <a:gd name="T8" fmla="*/ 3346 w 3388"/>
                    <a:gd name="T9" fmla="*/ 50 h 1267"/>
                    <a:gd name="T10" fmla="*/ 3366 w 3388"/>
                    <a:gd name="T11" fmla="*/ 76 h 1267"/>
                    <a:gd name="T12" fmla="*/ 3378 w 3388"/>
                    <a:gd name="T13" fmla="*/ 106 h 1267"/>
                    <a:gd name="T14" fmla="*/ 3387 w 3388"/>
                    <a:gd name="T15" fmla="*/ 136 h 1267"/>
                    <a:gd name="T16" fmla="*/ 3388 w 3388"/>
                    <a:gd name="T17" fmla="*/ 167 h 1267"/>
                    <a:gd name="T18" fmla="*/ 3384 w 3388"/>
                    <a:gd name="T19" fmla="*/ 197 h 1267"/>
                    <a:gd name="T20" fmla="*/ 3374 w 3388"/>
                    <a:gd name="T21" fmla="*/ 226 h 1267"/>
                    <a:gd name="T22" fmla="*/ 3358 w 3388"/>
                    <a:gd name="T23" fmla="*/ 253 h 1267"/>
                    <a:gd name="T24" fmla="*/ 3338 w 3388"/>
                    <a:gd name="T25" fmla="*/ 277 h 1267"/>
                    <a:gd name="T26" fmla="*/ 3313 w 3388"/>
                    <a:gd name="T27" fmla="*/ 296 h 1267"/>
                    <a:gd name="T28" fmla="*/ 1778 w 3388"/>
                    <a:gd name="T29" fmla="*/ 1243 h 1267"/>
                    <a:gd name="T30" fmla="*/ 1751 w 3388"/>
                    <a:gd name="T31" fmla="*/ 1256 h 1267"/>
                    <a:gd name="T32" fmla="*/ 1724 w 3388"/>
                    <a:gd name="T33" fmla="*/ 1264 h 1267"/>
                    <a:gd name="T34" fmla="*/ 1694 w 3388"/>
                    <a:gd name="T35" fmla="*/ 1267 h 1267"/>
                    <a:gd name="T36" fmla="*/ 1665 w 3388"/>
                    <a:gd name="T37" fmla="*/ 1264 h 1267"/>
                    <a:gd name="T38" fmla="*/ 1636 w 3388"/>
                    <a:gd name="T39" fmla="*/ 1256 h 1267"/>
                    <a:gd name="T40" fmla="*/ 1611 w 3388"/>
                    <a:gd name="T41" fmla="*/ 1243 h 1267"/>
                    <a:gd name="T42" fmla="*/ 76 w 3388"/>
                    <a:gd name="T43" fmla="*/ 296 h 1267"/>
                    <a:gd name="T44" fmla="*/ 50 w 3388"/>
                    <a:gd name="T45" fmla="*/ 277 h 1267"/>
                    <a:gd name="T46" fmla="*/ 29 w 3388"/>
                    <a:gd name="T47" fmla="*/ 253 h 1267"/>
                    <a:gd name="T48" fmla="*/ 14 w 3388"/>
                    <a:gd name="T49" fmla="*/ 226 h 1267"/>
                    <a:gd name="T50" fmla="*/ 4 w 3388"/>
                    <a:gd name="T51" fmla="*/ 197 h 1267"/>
                    <a:gd name="T52" fmla="*/ 0 w 3388"/>
                    <a:gd name="T53" fmla="*/ 167 h 1267"/>
                    <a:gd name="T54" fmla="*/ 2 w 3388"/>
                    <a:gd name="T55" fmla="*/ 136 h 1267"/>
                    <a:gd name="T56" fmla="*/ 9 w 3388"/>
                    <a:gd name="T57" fmla="*/ 106 h 1267"/>
                    <a:gd name="T58" fmla="*/ 23 w 3388"/>
                    <a:gd name="T59" fmla="*/ 76 h 1267"/>
                    <a:gd name="T60" fmla="*/ 43 w 3388"/>
                    <a:gd name="T61" fmla="*/ 50 h 1267"/>
                    <a:gd name="T62" fmla="*/ 67 w 3388"/>
                    <a:gd name="T63" fmla="*/ 30 h 1267"/>
                    <a:gd name="T64" fmla="*/ 93 w 3388"/>
                    <a:gd name="T65" fmla="*/ 14 h 1267"/>
                    <a:gd name="T66" fmla="*/ 123 w 3388"/>
                    <a:gd name="T67" fmla="*/ 4 h 1267"/>
                    <a:gd name="T68" fmla="*/ 153 w 3388"/>
                    <a:gd name="T69" fmla="*/ 0 h 1267"/>
                    <a:gd name="T70" fmla="*/ 184 w 3388"/>
                    <a:gd name="T71" fmla="*/ 3 h 1267"/>
                    <a:gd name="T72" fmla="*/ 214 w 3388"/>
                    <a:gd name="T73" fmla="*/ 10 h 1267"/>
                    <a:gd name="T74" fmla="*/ 243 w 3388"/>
                    <a:gd name="T75" fmla="*/ 24 h 1267"/>
                    <a:gd name="T76" fmla="*/ 1694 w 3388"/>
                    <a:gd name="T77" fmla="*/ 918 h 1267"/>
                    <a:gd name="T78" fmla="*/ 3146 w 3388"/>
                    <a:gd name="T79" fmla="*/ 24 h 1267"/>
                    <a:gd name="T80" fmla="*/ 3174 w 3388"/>
                    <a:gd name="T81" fmla="*/ 10 h 1267"/>
                    <a:gd name="T82" fmla="*/ 3204 w 3388"/>
                    <a:gd name="T83" fmla="*/ 3 h 1267"/>
                    <a:gd name="T84" fmla="*/ 3236 w 3388"/>
                    <a:gd name="T85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88" h="1267">
                      <a:moveTo>
                        <a:pt x="3236" y="0"/>
                      </a:moveTo>
                      <a:lnTo>
                        <a:pt x="3266" y="4"/>
                      </a:lnTo>
                      <a:lnTo>
                        <a:pt x="3296" y="14"/>
                      </a:lnTo>
                      <a:lnTo>
                        <a:pt x="3321" y="30"/>
                      </a:lnTo>
                      <a:lnTo>
                        <a:pt x="3346" y="50"/>
                      </a:lnTo>
                      <a:lnTo>
                        <a:pt x="3366" y="76"/>
                      </a:lnTo>
                      <a:lnTo>
                        <a:pt x="3378" y="106"/>
                      </a:lnTo>
                      <a:lnTo>
                        <a:pt x="3387" y="136"/>
                      </a:lnTo>
                      <a:lnTo>
                        <a:pt x="3388" y="167"/>
                      </a:lnTo>
                      <a:lnTo>
                        <a:pt x="3384" y="197"/>
                      </a:lnTo>
                      <a:lnTo>
                        <a:pt x="3374" y="226"/>
                      </a:lnTo>
                      <a:lnTo>
                        <a:pt x="3358" y="253"/>
                      </a:lnTo>
                      <a:lnTo>
                        <a:pt x="3338" y="277"/>
                      </a:lnTo>
                      <a:lnTo>
                        <a:pt x="3313" y="296"/>
                      </a:lnTo>
                      <a:lnTo>
                        <a:pt x="1778" y="1243"/>
                      </a:lnTo>
                      <a:lnTo>
                        <a:pt x="1751" y="1256"/>
                      </a:lnTo>
                      <a:lnTo>
                        <a:pt x="1724" y="1264"/>
                      </a:lnTo>
                      <a:lnTo>
                        <a:pt x="1694" y="1267"/>
                      </a:lnTo>
                      <a:lnTo>
                        <a:pt x="1665" y="1264"/>
                      </a:lnTo>
                      <a:lnTo>
                        <a:pt x="1636" y="1256"/>
                      </a:lnTo>
                      <a:lnTo>
                        <a:pt x="1611" y="1243"/>
                      </a:lnTo>
                      <a:lnTo>
                        <a:pt x="76" y="296"/>
                      </a:lnTo>
                      <a:lnTo>
                        <a:pt x="50" y="277"/>
                      </a:lnTo>
                      <a:lnTo>
                        <a:pt x="29" y="253"/>
                      </a:lnTo>
                      <a:lnTo>
                        <a:pt x="14" y="226"/>
                      </a:lnTo>
                      <a:lnTo>
                        <a:pt x="4" y="197"/>
                      </a:lnTo>
                      <a:lnTo>
                        <a:pt x="0" y="167"/>
                      </a:lnTo>
                      <a:lnTo>
                        <a:pt x="2" y="136"/>
                      </a:lnTo>
                      <a:lnTo>
                        <a:pt x="9" y="106"/>
                      </a:lnTo>
                      <a:lnTo>
                        <a:pt x="23" y="76"/>
                      </a:lnTo>
                      <a:lnTo>
                        <a:pt x="43" y="50"/>
                      </a:lnTo>
                      <a:lnTo>
                        <a:pt x="67" y="30"/>
                      </a:lnTo>
                      <a:lnTo>
                        <a:pt x="93" y="14"/>
                      </a:lnTo>
                      <a:lnTo>
                        <a:pt x="123" y="4"/>
                      </a:lnTo>
                      <a:lnTo>
                        <a:pt x="153" y="0"/>
                      </a:lnTo>
                      <a:lnTo>
                        <a:pt x="184" y="3"/>
                      </a:lnTo>
                      <a:lnTo>
                        <a:pt x="214" y="10"/>
                      </a:lnTo>
                      <a:lnTo>
                        <a:pt x="243" y="24"/>
                      </a:lnTo>
                      <a:lnTo>
                        <a:pt x="1694" y="918"/>
                      </a:lnTo>
                      <a:lnTo>
                        <a:pt x="3146" y="24"/>
                      </a:lnTo>
                      <a:lnTo>
                        <a:pt x="3174" y="10"/>
                      </a:lnTo>
                      <a:lnTo>
                        <a:pt x="3204" y="3"/>
                      </a:lnTo>
                      <a:lnTo>
                        <a:pt x="3236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0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Open Sans Light" charset="0"/>
                    <a:ea typeface="Open Sans Light" charset="0"/>
                    <a:cs typeface="Open Sans Light" charset="0"/>
                  </a:endParaRPr>
                </a:p>
              </p:txBody>
            </p:sp>
          </p:grpSp>
        </p:grpSp>
      </p:grpSp>
      <p:cxnSp>
        <p:nvCxnSpPr>
          <p:cNvPr id="288" name="Straight Connector 287"/>
          <p:cNvCxnSpPr/>
          <p:nvPr/>
        </p:nvCxnSpPr>
        <p:spPr>
          <a:xfrm>
            <a:off x="2135965" y="9067800"/>
            <a:ext cx="266463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-19049" y="9083"/>
            <a:ext cx="1674642" cy="1438717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Collaborate – Faculty Student 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Faculty can collaborate with students by sharing the Study material, </a:t>
            </a:r>
            <a:r>
              <a:rPr lang="en-SG" sz="1600" dirty="0" smtClean="0">
                <a:latin typeface="Candara" pitchFamily="34" charset="0"/>
              </a:rPr>
              <a:t>Home work, Assignments </a:t>
            </a:r>
            <a:r>
              <a:rPr lang="en-SG" sz="1600" dirty="0">
                <a:latin typeface="Candara" pitchFamily="34" charset="0"/>
              </a:rPr>
              <a:t>and conducting Online Examinations through this System in this pandemic situation, so that your students don’t miss out on their academic year. </a:t>
            </a:r>
            <a:endParaRPr lang="en-IN" sz="1600" dirty="0">
              <a:latin typeface="Candara" pitchFamily="34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-1"/>
          <a:stretch/>
        </p:blipFill>
        <p:spPr bwMode="auto">
          <a:xfrm>
            <a:off x="323850" y="2432864"/>
            <a:ext cx="335788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333750" y="5019149"/>
            <a:ext cx="337185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/>
          <a:stretch/>
        </p:blipFill>
        <p:spPr bwMode="auto">
          <a:xfrm>
            <a:off x="342900" y="7849681"/>
            <a:ext cx="3372485" cy="17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86200" y="2432864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Faculty can upload </a:t>
            </a:r>
            <a:r>
              <a:rPr lang="en-SG" sz="1600" dirty="0" smtClean="0">
                <a:latin typeface="Candara" pitchFamily="34" charset="0"/>
              </a:rPr>
              <a:t>Study material to </a:t>
            </a:r>
            <a:r>
              <a:rPr lang="en-SG" sz="1600" dirty="0">
                <a:latin typeface="Candara" pitchFamily="34" charset="0"/>
              </a:rPr>
              <a:t>their students for their respective classes.</a:t>
            </a:r>
            <a:endParaRPr lang="en-IN" sz="1600" dirty="0">
              <a:latin typeface="Candara" pitchFamily="34" charset="0"/>
            </a:endParaRPr>
          </a:p>
          <a:p>
            <a:r>
              <a:rPr lang="en-SG" sz="1600" dirty="0">
                <a:latin typeface="Candara" pitchFamily="34" charset="0"/>
              </a:rPr>
              <a:t> </a:t>
            </a:r>
            <a:endParaRPr lang="en-IN" sz="1600" dirty="0">
              <a:latin typeface="Candara" pitchFamily="34" charset="0"/>
            </a:endParaRPr>
          </a:p>
          <a:p>
            <a:r>
              <a:rPr lang="en-SG" sz="1600" dirty="0">
                <a:latin typeface="Candara" pitchFamily="34" charset="0"/>
              </a:rPr>
              <a:t>Students can download the material and read through their respective subjects.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42900" y="4965918"/>
            <a:ext cx="280035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ndara" pitchFamily="34" charset="0"/>
                <a:ea typeface="inherit" charset="0"/>
                <a:cs typeface="inherit" charset="0"/>
              </a:rPr>
              <a:t>Faculty </a:t>
            </a:r>
            <a:r>
              <a:rPr lang="en-US" sz="1600" dirty="0">
                <a:latin typeface="Candara" pitchFamily="34" charset="0"/>
              </a:rPr>
              <a:t>can upload homework for their students for their respective classes</a:t>
            </a:r>
            <a:r>
              <a:rPr lang="en-US" sz="1600" dirty="0" smtClean="0">
                <a:latin typeface="Candara" pitchFamily="34" charset="0"/>
              </a:rPr>
              <a:t>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ndara" pitchFamily="34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ndara" pitchFamily="34" charset="0"/>
              </a:rPr>
              <a:t> Students can complete their homework and share it with teacher.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3825" y="8169592"/>
            <a:ext cx="2771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Faculty can </a:t>
            </a:r>
            <a:r>
              <a:rPr lang="en-SG" sz="1600" dirty="0" smtClean="0">
                <a:latin typeface="Candara" pitchFamily="34" charset="0"/>
              </a:rPr>
              <a:t>provide assignments </a:t>
            </a:r>
            <a:r>
              <a:rPr lang="en-SG" sz="1600" dirty="0">
                <a:latin typeface="Candara" pitchFamily="34" charset="0"/>
              </a:rPr>
              <a:t>for their students for their respective classes</a:t>
            </a:r>
            <a:r>
              <a:rPr lang="en-SG" sz="1600" dirty="0" smtClean="0">
                <a:latin typeface="Candara" pitchFamily="34" charset="0"/>
              </a:rPr>
              <a:t>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900" y="2057400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latin typeface="Candara" pitchFamily="34" charset="0"/>
              </a:rPr>
              <a:t>Study Material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3750" y="4583479"/>
            <a:ext cx="1498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latin typeface="Candara" pitchFamily="34" charset="0"/>
              </a:rPr>
              <a:t>Home Work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" y="7448490"/>
            <a:ext cx="1593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latin typeface="Candara" pitchFamily="34" charset="0"/>
              </a:rPr>
              <a:t>Assignments</a:t>
            </a:r>
            <a:endParaRPr lang="en-IN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Assessments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Faculty can </a:t>
            </a:r>
            <a:r>
              <a:rPr lang="en-SG" sz="1600" dirty="0" smtClean="0">
                <a:latin typeface="Candara" pitchFamily="34" charset="0"/>
              </a:rPr>
              <a:t>manage class and examination schedule; and Conduct Exams online.  </a:t>
            </a:r>
            <a:endParaRPr lang="en-SG" sz="1600" dirty="0">
              <a:latin typeface="Candara" pitchFamily="34" charset="0"/>
            </a:endParaRPr>
          </a:p>
          <a:p>
            <a:r>
              <a:rPr lang="en-SG" sz="1600" dirty="0" smtClean="0">
                <a:latin typeface="Candara" pitchFamily="34" charset="0"/>
              </a:rPr>
              <a:t>Manage question papers by course and class. </a:t>
            </a:r>
            <a:endParaRPr lang="en-IN" sz="1600" dirty="0">
              <a:latin typeface="Candara" pitchFamily="34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-1"/>
          <a:stretch/>
        </p:blipFill>
        <p:spPr bwMode="auto">
          <a:xfrm>
            <a:off x="3314065" y="4718864"/>
            <a:ext cx="335788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6292" y="5158075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Candara" pitchFamily="34" charset="0"/>
              </a:rPr>
              <a:t>Faculty can </a:t>
            </a:r>
            <a:r>
              <a:rPr lang="en-IN" sz="1600" dirty="0" smtClean="0">
                <a:latin typeface="Candara" pitchFamily="34" charset="0"/>
              </a:rPr>
              <a:t>manage the examination schedule by course and class</a:t>
            </a:r>
            <a:r>
              <a:rPr lang="en-SG" sz="1600" dirty="0" smtClean="0">
                <a:latin typeface="Candara" pitchFamily="34" charset="0"/>
              </a:rPr>
              <a:t>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905250" y="7070418"/>
            <a:ext cx="280035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 smtClean="0">
                <a:latin typeface="Candara" pitchFamily="34" charset="0"/>
              </a:rPr>
              <a:t>Online </a:t>
            </a:r>
            <a:r>
              <a:rPr lang="en-IN" sz="1600" dirty="0">
                <a:latin typeface="Candara" pitchFamily="34" charset="0"/>
              </a:rPr>
              <a:t>examinations can be conducted through this portal. Students can login and take the exam.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1600" dirty="0">
              <a:latin typeface="Candara" pitchFamily="34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>
                <a:latin typeface="Candara" pitchFamily="34" charset="0"/>
              </a:rPr>
              <a:t>It allows Faculty to upload questions for online exams. The questions can be objective and </a:t>
            </a:r>
            <a:r>
              <a:rPr lang="en-IN" sz="1600" dirty="0" smtClean="0">
                <a:latin typeface="Candara" pitchFamily="34" charset="0"/>
              </a:rPr>
              <a:t>descriptive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3115" y="4343400"/>
            <a:ext cx="184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Exam Schedule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392" y="6934200"/>
            <a:ext cx="167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Online Exams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80365" y="7369870"/>
            <a:ext cx="3372485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2900" y="1799651"/>
            <a:ext cx="6381750" cy="2127189"/>
            <a:chOff x="342900" y="7302983"/>
            <a:chExt cx="6381750" cy="2127189"/>
          </a:xfrm>
        </p:grpSpPr>
        <p:sp>
          <p:nvSpPr>
            <p:cNvPr id="18" name="Rectangle 17"/>
            <p:cNvSpPr/>
            <p:nvPr/>
          </p:nvSpPr>
          <p:spPr>
            <a:xfrm>
              <a:off x="3905250" y="8279264"/>
              <a:ext cx="2819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latin typeface="Candara" pitchFamily="34" charset="0"/>
                </a:rPr>
                <a:t> Manage class schedule across grades, courses and </a:t>
              </a:r>
              <a:r>
                <a:rPr lang="en-IN" sz="1600" dirty="0" smtClean="0">
                  <a:latin typeface="Candara" pitchFamily="34" charset="0"/>
                </a:rPr>
                <a:t>sections.</a:t>
              </a:r>
              <a:endParaRPr lang="en-IN" sz="1600" dirty="0">
                <a:latin typeface="Candar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900" y="7302983"/>
              <a:ext cx="17860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 smtClean="0">
                  <a:latin typeface="Candara" pitchFamily="34" charset="0"/>
                </a:rPr>
                <a:t>Class Schedule</a:t>
              </a:r>
              <a:endParaRPr lang="en-IN" b="1" dirty="0">
                <a:latin typeface="Candara" pitchFamily="34" charset="0"/>
              </a:endParaRPr>
            </a:p>
          </p:txBody>
        </p:sp>
        <p:pic>
          <p:nvPicPr>
            <p:cNvPr id="25" name="Picture 24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5"/>
            <a:stretch/>
          </p:blipFill>
          <p:spPr bwMode="auto">
            <a:xfrm>
              <a:off x="342900" y="7713132"/>
              <a:ext cx="3371850" cy="17170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15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Student Registration Management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your students profile and the services subscribed like Transport and Hostel.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432863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Register </a:t>
            </a:r>
            <a:r>
              <a:rPr lang="en-IN" sz="1600" dirty="0">
                <a:latin typeface="Candara" pitchFamily="34" charset="0"/>
              </a:rPr>
              <a:t>your students and manage their profile like medical </a:t>
            </a:r>
            <a:r>
              <a:rPr lang="en-IN" sz="1600" dirty="0" smtClean="0">
                <a:latin typeface="Candara" pitchFamily="34" charset="0"/>
              </a:rPr>
              <a:t>history </a:t>
            </a:r>
            <a:r>
              <a:rPr lang="en-IN" sz="1600" dirty="0">
                <a:latin typeface="Candara" pitchFamily="34" charset="0"/>
              </a:rPr>
              <a:t>and </a:t>
            </a:r>
            <a:r>
              <a:rPr lang="en-IN" sz="1600" dirty="0" smtClean="0">
                <a:latin typeface="Candara" pitchFamily="34" charset="0"/>
              </a:rPr>
              <a:t>documents. </a:t>
            </a:r>
            <a:endParaRPr lang="en-IN" sz="1600" dirty="0">
              <a:latin typeface="Candara" pitchFamily="34" charset="0"/>
            </a:endParaRP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>
                <a:latin typeface="Candara" pitchFamily="34" charset="0"/>
              </a:rPr>
              <a:t>Manage services that student has subscribed for like Transport and Hostel. 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42900" y="5684638"/>
            <a:ext cx="280035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ndara" pitchFamily="34" charset="0"/>
                <a:ea typeface="inherit" charset="0"/>
                <a:cs typeface="inherit" charset="0"/>
              </a:rPr>
              <a:t>Administration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ndara" pitchFamily="34" charset="0"/>
                <a:ea typeface="inherit" charset="0"/>
                <a:cs typeface="inherit" charset="0"/>
              </a:rPr>
              <a:t> can generate Course Completion Certificates, Mark Sheet of a student and their Identify cards for the campus.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" y="2057400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Student  Registration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21351" y="5055975"/>
            <a:ext cx="2020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Student Services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/>
          <a:stretch/>
        </p:blipFill>
        <p:spPr bwMode="auto">
          <a:xfrm>
            <a:off x="359576" y="2605395"/>
            <a:ext cx="3371850" cy="17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7" y="7758747"/>
            <a:ext cx="1570355" cy="1191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8149" r="7069" b="5066"/>
          <a:stretch/>
        </p:blipFill>
        <p:spPr bwMode="auto">
          <a:xfrm>
            <a:off x="3514725" y="5446560"/>
            <a:ext cx="3008630" cy="179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40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Transportation Management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Transport department can manage the schedules, routes, timings, vehicles using Transportation Module.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128063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Manage </a:t>
            </a:r>
            <a:r>
              <a:rPr lang="en-IN" sz="1600" dirty="0">
                <a:latin typeface="Candara" pitchFamily="34" charset="0"/>
              </a:rPr>
              <a:t>Transportation route details like vehicles that are assigned to the route and the fare for the route.</a:t>
            </a: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>
                <a:latin typeface="Candara" pitchFamily="34" charset="0"/>
              </a:rPr>
              <a:t>Manage the vehicle information and the driver information.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" y="1828800"/>
            <a:ext cx="2083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Transport Routes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/>
          <a:stretch/>
        </p:blipFill>
        <p:spPr bwMode="auto">
          <a:xfrm>
            <a:off x="323850" y="2300594"/>
            <a:ext cx="3372485" cy="17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"/>
          <a:stretch/>
        </p:blipFill>
        <p:spPr bwMode="auto">
          <a:xfrm>
            <a:off x="3137628" y="4960620"/>
            <a:ext cx="3377472" cy="1716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"/>
          <a:stretch/>
        </p:blipFill>
        <p:spPr bwMode="auto">
          <a:xfrm>
            <a:off x="342900" y="7581900"/>
            <a:ext cx="3377472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156678" y="4476690"/>
            <a:ext cx="1079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Vehicles</a:t>
            </a:r>
            <a:endParaRPr lang="en-IN" b="1" dirty="0">
              <a:latin typeface="Candar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" y="5403211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Manage vehicle and driver information including Driver Name and Contact number.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10000" y="7900541"/>
            <a:ext cx="281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Manage  faculty, staff and students subscription to transport facility for a specific route.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5704" y="7181790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People on a Route</a:t>
            </a:r>
            <a:endParaRPr lang="en-IN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Administration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Generate </a:t>
            </a:r>
            <a:r>
              <a:rPr lang="en-IN" sz="1600" dirty="0" smtClean="0">
                <a:latin typeface="Candara" pitchFamily="34" charset="0"/>
              </a:rPr>
              <a:t>various Administrative </a:t>
            </a:r>
            <a:r>
              <a:rPr lang="en-IN" sz="1600" dirty="0">
                <a:latin typeface="Candara" pitchFamily="34" charset="0"/>
              </a:rPr>
              <a:t>reports for Head of the Institute, Administration and Finance Department.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128063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Generate </a:t>
            </a:r>
            <a:r>
              <a:rPr lang="en-IN" sz="1600" dirty="0">
                <a:latin typeface="Candara" pitchFamily="34" charset="0"/>
              </a:rPr>
              <a:t>reports related to Attendance and vacation of Students and teachers.</a:t>
            </a: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>
                <a:latin typeface="Candara" pitchFamily="34" charset="0"/>
              </a:rPr>
              <a:t>Generate Finance reports like Revenue, Expense, Payments, Invoice, Fee Collection Reports and Salary Slips.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" y="1752600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Reports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/>
          <a:stretch/>
        </p:blipFill>
        <p:spPr bwMode="auto">
          <a:xfrm>
            <a:off x="316492" y="2340281"/>
            <a:ext cx="3372485" cy="163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1"/>
          <a:stretch/>
        </p:blipFill>
        <p:spPr bwMode="auto">
          <a:xfrm>
            <a:off x="3137628" y="4972110"/>
            <a:ext cx="3377472" cy="169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2900" y="5158003"/>
            <a:ext cx="281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Generate Staff Attendance report for a specified duration. </a:t>
            </a: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 smtClean="0">
                <a:latin typeface="Candara" pitchFamily="34" charset="0"/>
              </a:rPr>
              <a:t>Export the report in PDF and Excel formats.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7628" y="4572000"/>
            <a:ext cx="3438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Attendance and Leave Report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7543800"/>
            <a:ext cx="337747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95700" y="7777431"/>
            <a:ext cx="281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Generate Income Report, Collection Report,  Expense Report etc.  Also, generate pay slip of the faculty and staff.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" y="7143690"/>
            <a:ext cx="1955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Finance Reports</a:t>
            </a:r>
            <a:endParaRPr lang="en-IN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Library Management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your library book issues and returns seamlessly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962553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the list of books in library and Issue and return of books to faculty and </a:t>
            </a:r>
            <a:r>
              <a:rPr lang="en-IN" sz="1600" dirty="0" smtClean="0">
                <a:latin typeface="Candara" pitchFamily="34" charset="0"/>
              </a:rPr>
              <a:t>students.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900" y="2171592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Book Issue and Return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/>
          <a:stretch/>
        </p:blipFill>
        <p:spPr bwMode="auto">
          <a:xfrm>
            <a:off x="359051" y="2571702"/>
            <a:ext cx="3372485" cy="17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27" y="5614230"/>
            <a:ext cx="337747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2900" y="5729400"/>
            <a:ext cx="281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</a:t>
            </a:r>
            <a:r>
              <a:rPr lang="en-IN" sz="1600" dirty="0" smtClean="0">
                <a:latin typeface="Candara" pitchFamily="34" charset="0"/>
              </a:rPr>
              <a:t>all books information available in library, with author, price and number of books available. Also, Manage shelf in which book is available. 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2300" y="5252220"/>
            <a:ext cx="2140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Book Information</a:t>
            </a:r>
            <a:endParaRPr lang="en-IN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1"/>
            <a:ext cx="6172200" cy="8763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cs typeface="Arial" pitchFamily="34" charset="0"/>
              </a:rPr>
              <a:t>Profile Management</a:t>
            </a:r>
            <a:endParaRPr lang="en-IN" sz="28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838200"/>
            <a:ext cx="6172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850" y="966341"/>
            <a:ext cx="6381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ndara" pitchFamily="34" charset="0"/>
              </a:rPr>
              <a:t>Manage your </a:t>
            </a:r>
            <a:r>
              <a:rPr lang="en-IN" sz="1600" dirty="0" smtClean="0">
                <a:latin typeface="Candara" pitchFamily="34" charset="0"/>
              </a:rPr>
              <a:t>Faculty,  Staff and Parents information</a:t>
            </a:r>
            <a:r>
              <a:rPr lang="en-IN" sz="1600" dirty="0">
                <a:latin typeface="Candara" pitchFamily="34" charset="0"/>
              </a:rPr>
              <a:t>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724506"/>
            <a:ext cx="281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Manage </a:t>
            </a:r>
            <a:r>
              <a:rPr lang="en-IN" sz="1600" dirty="0">
                <a:latin typeface="Candara" pitchFamily="34" charset="0"/>
              </a:rPr>
              <a:t>Faculty and Staff information with respective privileges. </a:t>
            </a:r>
          </a:p>
          <a:p>
            <a:endParaRPr lang="en-IN" sz="1600" dirty="0">
              <a:latin typeface="Candara" pitchFamily="34" charset="0"/>
            </a:endParaRPr>
          </a:p>
          <a:p>
            <a:r>
              <a:rPr lang="en-IN" sz="1600" dirty="0">
                <a:latin typeface="Candara" pitchFamily="34" charset="0"/>
              </a:rPr>
              <a:t>Manage departments of the faculty and their designations.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" y="2133600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Employees</a:t>
            </a:r>
            <a:endParaRPr lang="en-IN" b="1" dirty="0">
              <a:latin typeface="Candara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42900" y="2584746"/>
            <a:ext cx="3371850" cy="170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/>
          <a:stretch/>
        </p:blipFill>
        <p:spPr bwMode="auto">
          <a:xfrm>
            <a:off x="3137627" y="5962710"/>
            <a:ext cx="3377473" cy="172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850" y="6409111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ndara" pitchFamily="34" charset="0"/>
              </a:rPr>
              <a:t>Manage Parents information of your students to connect with them when required.</a:t>
            </a:r>
            <a:endParaRPr lang="en-IN" sz="1600" dirty="0">
              <a:latin typeface="Candar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7627" y="5562600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Candara" pitchFamily="34" charset="0"/>
              </a:rPr>
              <a:t>Parents</a:t>
            </a:r>
            <a:endParaRPr lang="en-IN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807</Words>
  <Application>Microsoft Office PowerPoint</Application>
  <PresentationFormat>A4 Paper (210x297 mm)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Features</vt:lpstr>
      <vt:lpstr>Collaborate – Faculty Student </vt:lpstr>
      <vt:lpstr>Assessments</vt:lpstr>
      <vt:lpstr>Student Registration Management</vt:lpstr>
      <vt:lpstr>Transportation Management</vt:lpstr>
      <vt:lpstr>Administration</vt:lpstr>
      <vt:lpstr>Library Management</vt:lpstr>
      <vt:lpstr>Profile Management</vt:lpstr>
      <vt:lpstr>Welcome Desk</vt:lpstr>
      <vt:lpstr>Finance Management</vt:lpstr>
      <vt:lpstr>Inventory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Junaed</dc:creator>
  <cp:lastModifiedBy>KURUBA</cp:lastModifiedBy>
  <cp:revision>76</cp:revision>
  <dcterms:created xsi:type="dcterms:W3CDTF">2014-10-16T22:33:09Z</dcterms:created>
  <dcterms:modified xsi:type="dcterms:W3CDTF">2020-07-07T04:07:07Z</dcterms:modified>
</cp:coreProperties>
</file>