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70" r:id="rId2"/>
    <p:sldId id="271" r:id="rId3"/>
    <p:sldId id="272" r:id="rId4"/>
    <p:sldId id="275" r:id="rId5"/>
    <p:sldId id="276" r:id="rId6"/>
    <p:sldId id="277" r:id="rId7"/>
    <p:sldId id="278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9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83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7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03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9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59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3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6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2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2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6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7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08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0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4B5703-E7F1-40A9-8DE2-39CBA5F6C77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AB033A-BC61-4989-A770-5F907A6CE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13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485747"/>
            <a:ext cx="6858000" cy="2104007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World of Plastics: </a:t>
            </a:r>
            <a:br>
              <a:rPr lang="en-US" dirty="0"/>
            </a:br>
            <a:r>
              <a:rPr lang="en-US" dirty="0"/>
              <a:t>From </a:t>
            </a:r>
            <a:br>
              <a:rPr lang="en-US" dirty="0"/>
            </a:br>
            <a:r>
              <a:rPr lang="en-US" dirty="0"/>
              <a:t>Innovation to Environmental Challenge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2860" y="6008516"/>
            <a:ext cx="4361893" cy="401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HIRENKUMAR PATEL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FE65D0D-6739-4130-8F1A-2F45C5FEF8E6}"/>
              </a:ext>
            </a:extLst>
          </p:cNvPr>
          <p:cNvSpPr txBox="1">
            <a:spLocks/>
          </p:cNvSpPr>
          <p:nvPr/>
        </p:nvSpPr>
        <p:spPr>
          <a:xfrm>
            <a:off x="2781300" y="5158976"/>
            <a:ext cx="6858000" cy="4872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Impact, Uses, and the Way Forward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E396-A85C-4262-9355-B6501CE3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6"/>
            <a:ext cx="10515600" cy="5662058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What is Plastic</a:t>
            </a:r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History</a:t>
            </a:r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Why popular / What Advantages</a:t>
            </a:r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50144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4FA8-FA74-4C9B-BDFF-84858B47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3" y="365125"/>
            <a:ext cx="10563687" cy="6159962"/>
          </a:xfrm>
        </p:spPr>
        <p:txBody>
          <a:bodyPr/>
          <a:lstStyle/>
          <a:p>
            <a:pPr algn="ctr"/>
            <a:r>
              <a:rPr lang="en-IN" dirty="0"/>
              <a:t>Types of Plastics</a:t>
            </a:r>
            <a:br>
              <a:rPr lang="en-IN" dirty="0"/>
            </a:br>
            <a:br>
              <a:rPr lang="en-IN" dirty="0"/>
            </a:br>
            <a:r>
              <a:rPr lang="en-IN" sz="2000" dirty="0"/>
              <a:t>Thermoplastics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Thermosetting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Biodegradable</a:t>
            </a:r>
          </a:p>
        </p:txBody>
      </p:sp>
    </p:spTree>
    <p:extLst>
      <p:ext uri="{BB962C8B-B14F-4D97-AF65-F5344CB8AC3E}">
        <p14:creationId xmlns:p14="http://schemas.microsoft.com/office/powerpoint/2010/main" val="43954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4FA8-FA74-4C9B-BDFF-84858B47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3" y="365125"/>
            <a:ext cx="10563687" cy="6159962"/>
          </a:xfrm>
        </p:spPr>
        <p:txBody>
          <a:bodyPr/>
          <a:lstStyle/>
          <a:p>
            <a:pPr algn="ctr"/>
            <a:r>
              <a:rPr lang="en-IN" dirty="0"/>
              <a:t>Uses of Plastics</a:t>
            </a:r>
          </a:p>
        </p:txBody>
      </p:sp>
    </p:spTree>
    <p:extLst>
      <p:ext uri="{BB962C8B-B14F-4D97-AF65-F5344CB8AC3E}">
        <p14:creationId xmlns:p14="http://schemas.microsoft.com/office/powerpoint/2010/main" val="315623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4FA8-FA74-4C9B-BDFF-84858B47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3" y="365125"/>
            <a:ext cx="10563687" cy="6159962"/>
          </a:xfrm>
        </p:spPr>
        <p:txBody>
          <a:bodyPr/>
          <a:lstStyle/>
          <a:p>
            <a:pPr algn="ctr"/>
            <a:r>
              <a:rPr lang="en-IN" dirty="0"/>
              <a:t>Environmental Impact</a:t>
            </a:r>
            <a:br>
              <a:rPr lang="en-IN" dirty="0"/>
            </a:br>
            <a:br>
              <a:rPr lang="en-IN" dirty="0"/>
            </a:br>
            <a:r>
              <a:rPr lang="en-IN" sz="2000" dirty="0"/>
              <a:t>Non-biodegradable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Wildlife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food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Marine Pollution</a:t>
            </a:r>
            <a:br>
              <a:rPr lang="en-IN" sz="1600" dirty="0"/>
            </a:br>
            <a:br>
              <a:rPr lang="en-IN" sz="16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468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4FA8-FA74-4C9B-BDFF-84858B47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3" y="365125"/>
            <a:ext cx="10563687" cy="6159962"/>
          </a:xfrm>
        </p:spPr>
        <p:txBody>
          <a:bodyPr/>
          <a:lstStyle/>
          <a:p>
            <a:pPr algn="ctr"/>
            <a:r>
              <a:rPr lang="en-IN" dirty="0"/>
              <a:t>Statistics</a:t>
            </a:r>
            <a:br>
              <a:rPr lang="en-IN" dirty="0"/>
            </a:br>
            <a:br>
              <a:rPr lang="en-IN" dirty="0"/>
            </a:br>
            <a:r>
              <a:rPr lang="en-IN" sz="2000" dirty="0"/>
              <a:t>400M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8M</a:t>
            </a:r>
            <a:br>
              <a:rPr lang="en-IN" sz="2000" dirty="0"/>
            </a:br>
            <a:br>
              <a:rPr lang="en-IN" sz="2000" dirty="0"/>
            </a:br>
            <a:r>
              <a:rPr lang="en-IN" sz="1600" dirty="0"/>
              <a:t>9%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1000 years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By 2050</a:t>
            </a:r>
            <a:br>
              <a:rPr lang="en-IN" sz="16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964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4FA8-FA74-4C9B-BDFF-84858B47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3" y="365125"/>
            <a:ext cx="10563687" cy="6159962"/>
          </a:xfrm>
        </p:spPr>
        <p:txBody>
          <a:bodyPr/>
          <a:lstStyle/>
          <a:p>
            <a:pPr algn="ctr"/>
            <a:r>
              <a:rPr lang="en-IN" dirty="0"/>
              <a:t>Solutions &amp; Alternatives</a:t>
            </a:r>
            <a:br>
              <a:rPr lang="en-IN" dirty="0"/>
            </a:br>
            <a:br>
              <a:rPr lang="en-IN" sz="2400" dirty="0"/>
            </a:br>
            <a:br>
              <a:rPr lang="en-IN" sz="2000" dirty="0"/>
            </a:br>
            <a:r>
              <a:rPr lang="en-IN" sz="2000" dirty="0"/>
              <a:t>3R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Replace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biodegradable plastics</a:t>
            </a:r>
            <a:br>
              <a:rPr lang="en-IN" sz="20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44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4FA8-FA74-4C9B-BDFF-84858B47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3" y="365125"/>
            <a:ext cx="10563687" cy="6159962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7115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</TotalTime>
  <Words>100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The World of Plastics:  From  Innovation to Environmental Challenge</vt:lpstr>
      <vt:lpstr>PowerPoint Presentation</vt:lpstr>
      <vt:lpstr>Types of Plastics  Thermoplastics  Thermosetting  Biodegradable</vt:lpstr>
      <vt:lpstr>Uses of Plastics</vt:lpstr>
      <vt:lpstr>Environmental Impact  Non-biodegradable  Wildlife  food  Marine Pollution  </vt:lpstr>
      <vt:lpstr>Statistics  400M  8M  9%  1000 years  By 2050 </vt:lpstr>
      <vt:lpstr>Solutions &amp; Alternatives   3R  Replace  biodegradable plastics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of Plastics:  From  Innovation to Environmental Challenge</dc:title>
  <dc:creator>Hardik Patel</dc:creator>
  <cp:lastModifiedBy>Hardik Patel</cp:lastModifiedBy>
  <cp:revision>6</cp:revision>
  <dcterms:created xsi:type="dcterms:W3CDTF">2025-08-21T10:55:23Z</dcterms:created>
  <dcterms:modified xsi:type="dcterms:W3CDTF">2025-09-01T10:31:56Z</dcterms:modified>
</cp:coreProperties>
</file>