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Slackey"/>
      <p:regular r:id="rId18"/>
    </p:embeddedFont>
    <p:embeddedFont>
      <p:font typeface="Actor"/>
      <p:regular r:id="rId19"/>
    </p:embeddedFont>
    <p:embeddedFont>
      <p:font typeface="Archivo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Actor-regular.fntdata"/><Relationship Id="rId18" Type="http://schemas.openxmlformats.org/officeDocument/2006/relationships/font" Target="fonts/Slacke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e8a7d6805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e8a7d6805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3e2ae833c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3e2ae833c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3464d57c1e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3464d57c1e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3464d57c1e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3464d57c1e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3464d57c1e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3464d57c1e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c768b74b2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c768b74b2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5c768b74b2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5c768b74b2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ff8f93dc6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ff8f93dc6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ff8f93dc6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ff8f93dc6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643b90305a_1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643b90305a_1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464d57c1e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464d57c1e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464d57c1e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464d57c1e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464d57c1e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3464d57c1e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-382850" y="13147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13225" y="727375"/>
            <a:ext cx="48159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713225" y="3553950"/>
            <a:ext cx="2894700" cy="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1679700" y="1194900"/>
            <a:ext cx="57846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2997150" y="3158400"/>
            <a:ext cx="3149700" cy="790200"/>
          </a:xfrm>
          <a:prstGeom prst="rect">
            <a:avLst/>
          </a:prstGeom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7" name="Google Shape;57;p11"/>
          <p:cNvSpPr/>
          <p:nvPr/>
        </p:nvSpPr>
        <p:spPr>
          <a:xfrm>
            <a:off x="-618525" y="4848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6894000" y="-1066075"/>
            <a:ext cx="1593600" cy="2218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2" type="title"/>
          </p:nvPr>
        </p:nvSpPr>
        <p:spPr>
          <a:xfrm>
            <a:off x="1740919" y="1928754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40919" y="2289802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3" type="title"/>
          </p:nvPr>
        </p:nvSpPr>
        <p:spPr>
          <a:xfrm>
            <a:off x="1740919" y="365942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4" type="subTitle"/>
          </p:nvPr>
        </p:nvSpPr>
        <p:spPr>
          <a:xfrm>
            <a:off x="1740919" y="402048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5" type="title"/>
          </p:nvPr>
        </p:nvSpPr>
        <p:spPr>
          <a:xfrm>
            <a:off x="2482669" y="1411950"/>
            <a:ext cx="886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6" type="title"/>
          </p:nvPr>
        </p:nvSpPr>
        <p:spPr>
          <a:xfrm>
            <a:off x="2482669" y="3145331"/>
            <a:ext cx="886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7" type="title"/>
          </p:nvPr>
        </p:nvSpPr>
        <p:spPr>
          <a:xfrm>
            <a:off x="5033369" y="1928754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3"/>
          <p:cNvSpPr txBox="1"/>
          <p:nvPr>
            <p:ph idx="8" type="subTitle"/>
          </p:nvPr>
        </p:nvSpPr>
        <p:spPr>
          <a:xfrm>
            <a:off x="5033369" y="2289802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9" type="title"/>
          </p:nvPr>
        </p:nvSpPr>
        <p:spPr>
          <a:xfrm>
            <a:off x="5033369" y="365942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" name="Google Shape;72;p13"/>
          <p:cNvSpPr txBox="1"/>
          <p:nvPr>
            <p:ph idx="13" type="subTitle"/>
          </p:nvPr>
        </p:nvSpPr>
        <p:spPr>
          <a:xfrm>
            <a:off x="5033369" y="402048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hasCustomPrompt="1" idx="14" type="title"/>
          </p:nvPr>
        </p:nvSpPr>
        <p:spPr>
          <a:xfrm>
            <a:off x="5775119" y="1411950"/>
            <a:ext cx="886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/>
          <p:nvPr>
            <p:ph hasCustomPrompt="1" idx="15" type="title"/>
          </p:nvPr>
        </p:nvSpPr>
        <p:spPr>
          <a:xfrm>
            <a:off x="5775119" y="3145331"/>
            <a:ext cx="8862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type="title"/>
          </p:nvPr>
        </p:nvSpPr>
        <p:spPr>
          <a:xfrm>
            <a:off x="3770075" y="3264000"/>
            <a:ext cx="46605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0" sz="2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3486175" y="1383300"/>
            <a:ext cx="49446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9" name="Google Shape;79;p14"/>
          <p:cNvSpPr/>
          <p:nvPr/>
        </p:nvSpPr>
        <p:spPr>
          <a:xfrm>
            <a:off x="5837500" y="-5714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0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2" type="title"/>
          </p:nvPr>
        </p:nvSpPr>
        <p:spPr>
          <a:xfrm>
            <a:off x="851094" y="3531354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851094" y="3892402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hasCustomPrompt="1" idx="3" type="title"/>
          </p:nvPr>
        </p:nvSpPr>
        <p:spPr>
          <a:xfrm>
            <a:off x="1392753" y="1350450"/>
            <a:ext cx="12864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 txBox="1"/>
          <p:nvPr>
            <p:ph idx="4" type="title"/>
          </p:nvPr>
        </p:nvSpPr>
        <p:spPr>
          <a:xfrm>
            <a:off x="3387144" y="3531354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5"/>
          <p:cNvSpPr txBox="1"/>
          <p:nvPr>
            <p:ph idx="5" type="subTitle"/>
          </p:nvPr>
        </p:nvSpPr>
        <p:spPr>
          <a:xfrm>
            <a:off x="3387144" y="3892402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hasCustomPrompt="1" idx="6" type="title"/>
          </p:nvPr>
        </p:nvSpPr>
        <p:spPr>
          <a:xfrm>
            <a:off x="3928803" y="1350450"/>
            <a:ext cx="12864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15"/>
          <p:cNvSpPr txBox="1"/>
          <p:nvPr>
            <p:ph idx="7" type="title"/>
          </p:nvPr>
        </p:nvSpPr>
        <p:spPr>
          <a:xfrm>
            <a:off x="5923194" y="3531354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8" type="subTitle"/>
          </p:nvPr>
        </p:nvSpPr>
        <p:spPr>
          <a:xfrm>
            <a:off x="5923194" y="3892402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hasCustomPrompt="1" idx="9" type="title"/>
          </p:nvPr>
        </p:nvSpPr>
        <p:spPr>
          <a:xfrm>
            <a:off x="6464853" y="1350450"/>
            <a:ext cx="12864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7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5"/>
          <p:cNvSpPr/>
          <p:nvPr/>
        </p:nvSpPr>
        <p:spPr>
          <a:xfrm>
            <a:off x="-734575" y="16837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type="title"/>
          </p:nvPr>
        </p:nvSpPr>
        <p:spPr>
          <a:xfrm>
            <a:off x="713225" y="1706325"/>
            <a:ext cx="4191600" cy="17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713225" y="3694974"/>
            <a:ext cx="33132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hasCustomPrompt="1" idx="2" type="title"/>
          </p:nvPr>
        </p:nvSpPr>
        <p:spPr>
          <a:xfrm>
            <a:off x="713225" y="664186"/>
            <a:ext cx="19527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b="1" sz="8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/>
          <p:nvPr/>
        </p:nvSpPr>
        <p:spPr>
          <a:xfrm>
            <a:off x="4331225" y="45190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 flipH="1">
            <a:off x="4239175" y="1706325"/>
            <a:ext cx="4191600" cy="175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 flipH="1">
            <a:off x="5117575" y="3694974"/>
            <a:ext cx="33132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hasCustomPrompt="1" idx="2" type="title"/>
          </p:nvPr>
        </p:nvSpPr>
        <p:spPr>
          <a:xfrm flipH="1">
            <a:off x="6478075" y="664186"/>
            <a:ext cx="19527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b="1" sz="8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04" name="Google Shape;104;p17"/>
          <p:cNvSpPr/>
          <p:nvPr/>
        </p:nvSpPr>
        <p:spPr>
          <a:xfrm>
            <a:off x="4239175" y="41753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379925" y="-5844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713225" y="480875"/>
            <a:ext cx="445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713225" y="1694375"/>
            <a:ext cx="4450500" cy="22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113" name="Google Shape;113;p19"/>
          <p:cNvSpPr/>
          <p:nvPr/>
        </p:nvSpPr>
        <p:spPr>
          <a:xfrm>
            <a:off x="-1001675" y="205617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713225" y="1868613"/>
            <a:ext cx="38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" type="subTitle"/>
          </p:nvPr>
        </p:nvSpPr>
        <p:spPr>
          <a:xfrm>
            <a:off x="713225" y="2271688"/>
            <a:ext cx="3856500" cy="1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700">
                <a:solidFill>
                  <a:srgbClr val="3A3A3A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20"/>
          <p:cNvSpPr/>
          <p:nvPr/>
        </p:nvSpPr>
        <p:spPr>
          <a:xfrm>
            <a:off x="1458075" y="40881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 flipH="1">
            <a:off x="3896275" y="2055475"/>
            <a:ext cx="45345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 flipH="1">
            <a:off x="5117575" y="3211711"/>
            <a:ext cx="3313200" cy="66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 flipH="1">
            <a:off x="6478075" y="980224"/>
            <a:ext cx="19527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b="1" sz="8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4353350" y="378957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622250" y="-75230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710350" y="1152475"/>
            <a:ext cx="7723200" cy="1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Didact Gothic"/>
              <a:buChar char="●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500"/>
              <a:buFont typeface="Didact Gothic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500"/>
              <a:buFont typeface="Didact Gothic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500"/>
              <a:buFont typeface="Didact Gothic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500"/>
              <a:buFont typeface="Didact Gothic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500"/>
              <a:buFont typeface="Didact Gothic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500"/>
              <a:buFont typeface="Didact Gothic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500"/>
              <a:buFont typeface="Didact Gothic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030352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720000" y="481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1194088" y="1622025"/>
            <a:ext cx="29700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>
            <a:off x="4979913" y="1622025"/>
            <a:ext cx="2970000" cy="24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22"/>
          <p:cNvSpPr/>
          <p:nvPr/>
        </p:nvSpPr>
        <p:spPr>
          <a:xfrm>
            <a:off x="-471675" y="3177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8200450" y="3405600"/>
            <a:ext cx="1915800" cy="1812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/>
          <p:nvPr/>
        </p:nvSpPr>
        <p:spPr>
          <a:xfrm>
            <a:off x="1079250" y="-73207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713235" y="1334300"/>
            <a:ext cx="45573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713235" y="1695352"/>
            <a:ext cx="455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2" type="title"/>
          </p:nvPr>
        </p:nvSpPr>
        <p:spPr>
          <a:xfrm>
            <a:off x="713235" y="2414937"/>
            <a:ext cx="45573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7" name="Google Shape;137;p23"/>
          <p:cNvSpPr txBox="1"/>
          <p:nvPr>
            <p:ph idx="3" type="subTitle"/>
          </p:nvPr>
        </p:nvSpPr>
        <p:spPr>
          <a:xfrm>
            <a:off x="713235" y="2775988"/>
            <a:ext cx="455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23"/>
          <p:cNvSpPr txBox="1"/>
          <p:nvPr>
            <p:ph idx="4" type="title"/>
          </p:nvPr>
        </p:nvSpPr>
        <p:spPr>
          <a:xfrm>
            <a:off x="713235" y="3495598"/>
            <a:ext cx="45573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" name="Google Shape;139;p23"/>
          <p:cNvSpPr txBox="1"/>
          <p:nvPr>
            <p:ph idx="5" type="subTitle"/>
          </p:nvPr>
        </p:nvSpPr>
        <p:spPr>
          <a:xfrm>
            <a:off x="713235" y="3856650"/>
            <a:ext cx="45573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6" type="title"/>
          </p:nvPr>
        </p:nvSpPr>
        <p:spPr>
          <a:xfrm>
            <a:off x="720000" y="4687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2" type="title"/>
          </p:nvPr>
        </p:nvSpPr>
        <p:spPr>
          <a:xfrm>
            <a:off x="3600044" y="303957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" name="Google Shape;145;p24"/>
          <p:cNvSpPr txBox="1"/>
          <p:nvPr>
            <p:ph idx="1" type="subTitle"/>
          </p:nvPr>
        </p:nvSpPr>
        <p:spPr>
          <a:xfrm>
            <a:off x="3600044" y="340063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6" name="Google Shape;146;p24"/>
          <p:cNvSpPr txBox="1"/>
          <p:nvPr>
            <p:ph idx="3" type="title"/>
          </p:nvPr>
        </p:nvSpPr>
        <p:spPr>
          <a:xfrm>
            <a:off x="6054294" y="303957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7" name="Google Shape;147;p24"/>
          <p:cNvSpPr txBox="1"/>
          <p:nvPr>
            <p:ph idx="4" type="subTitle"/>
          </p:nvPr>
        </p:nvSpPr>
        <p:spPr>
          <a:xfrm>
            <a:off x="6054294" y="340063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8" name="Google Shape;148;p24"/>
          <p:cNvSpPr txBox="1"/>
          <p:nvPr>
            <p:ph idx="5" type="title"/>
          </p:nvPr>
        </p:nvSpPr>
        <p:spPr>
          <a:xfrm>
            <a:off x="3600044" y="161322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9" name="Google Shape;149;p24"/>
          <p:cNvSpPr txBox="1"/>
          <p:nvPr>
            <p:ph idx="6" type="subTitle"/>
          </p:nvPr>
        </p:nvSpPr>
        <p:spPr>
          <a:xfrm>
            <a:off x="3600044" y="197428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7" type="title"/>
          </p:nvPr>
        </p:nvSpPr>
        <p:spPr>
          <a:xfrm>
            <a:off x="6054294" y="161322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1" name="Google Shape;151;p24"/>
          <p:cNvSpPr txBox="1"/>
          <p:nvPr>
            <p:ph idx="8" type="subTitle"/>
          </p:nvPr>
        </p:nvSpPr>
        <p:spPr>
          <a:xfrm>
            <a:off x="6054294" y="197428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" name="Google Shape;152;p24"/>
          <p:cNvSpPr/>
          <p:nvPr/>
        </p:nvSpPr>
        <p:spPr>
          <a:xfrm>
            <a:off x="5645825" y="435440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2" type="title"/>
          </p:nvPr>
        </p:nvSpPr>
        <p:spPr>
          <a:xfrm>
            <a:off x="932894" y="309822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7" name="Google Shape;157;p25"/>
          <p:cNvSpPr txBox="1"/>
          <p:nvPr>
            <p:ph idx="1" type="subTitle"/>
          </p:nvPr>
        </p:nvSpPr>
        <p:spPr>
          <a:xfrm>
            <a:off x="932894" y="345928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3" type="title"/>
          </p:nvPr>
        </p:nvSpPr>
        <p:spPr>
          <a:xfrm>
            <a:off x="3387144" y="309822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25"/>
          <p:cNvSpPr txBox="1"/>
          <p:nvPr>
            <p:ph idx="4" type="subTitle"/>
          </p:nvPr>
        </p:nvSpPr>
        <p:spPr>
          <a:xfrm>
            <a:off x="3387144" y="345928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5" type="title"/>
          </p:nvPr>
        </p:nvSpPr>
        <p:spPr>
          <a:xfrm>
            <a:off x="932894" y="167187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25"/>
          <p:cNvSpPr txBox="1"/>
          <p:nvPr>
            <p:ph idx="6" type="subTitle"/>
          </p:nvPr>
        </p:nvSpPr>
        <p:spPr>
          <a:xfrm>
            <a:off x="932894" y="203293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7" type="title"/>
          </p:nvPr>
        </p:nvSpPr>
        <p:spPr>
          <a:xfrm>
            <a:off x="3387144" y="167187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25"/>
          <p:cNvSpPr txBox="1"/>
          <p:nvPr>
            <p:ph idx="8" type="subTitle"/>
          </p:nvPr>
        </p:nvSpPr>
        <p:spPr>
          <a:xfrm>
            <a:off x="3387144" y="203293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idx="9" type="title"/>
          </p:nvPr>
        </p:nvSpPr>
        <p:spPr>
          <a:xfrm>
            <a:off x="5841394" y="309822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25"/>
          <p:cNvSpPr txBox="1"/>
          <p:nvPr>
            <p:ph idx="13" type="subTitle"/>
          </p:nvPr>
        </p:nvSpPr>
        <p:spPr>
          <a:xfrm>
            <a:off x="5841394" y="345928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" name="Google Shape;166;p25"/>
          <p:cNvSpPr txBox="1"/>
          <p:nvPr>
            <p:ph idx="14" type="title"/>
          </p:nvPr>
        </p:nvSpPr>
        <p:spPr>
          <a:xfrm>
            <a:off x="5841394" y="1671878"/>
            <a:ext cx="2369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5"/>
          <p:cNvSpPr txBox="1"/>
          <p:nvPr>
            <p:ph idx="15" type="subTitle"/>
          </p:nvPr>
        </p:nvSpPr>
        <p:spPr>
          <a:xfrm>
            <a:off x="5841394" y="2032931"/>
            <a:ext cx="2369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>
            <a:off x="8109650" y="36537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/>
          <p:nvPr/>
        </p:nvSpPr>
        <p:spPr>
          <a:xfrm>
            <a:off x="-1061900" y="1321025"/>
            <a:ext cx="1734900" cy="3277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7203225" y="-16840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3694975" y="3415463"/>
            <a:ext cx="47358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174" name="Google Shape;174;p26"/>
          <p:cNvSpPr txBox="1"/>
          <p:nvPr>
            <p:ph type="title"/>
          </p:nvPr>
        </p:nvSpPr>
        <p:spPr>
          <a:xfrm>
            <a:off x="4094875" y="868238"/>
            <a:ext cx="4335900" cy="9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61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5" name="Google Shape;175;p26"/>
          <p:cNvSpPr txBox="1"/>
          <p:nvPr>
            <p:ph idx="1" type="subTitle"/>
          </p:nvPr>
        </p:nvSpPr>
        <p:spPr>
          <a:xfrm>
            <a:off x="4094875" y="1635838"/>
            <a:ext cx="43359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7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/>
          <p:nvPr/>
        </p:nvSpPr>
        <p:spPr>
          <a:xfrm>
            <a:off x="595100" y="-6556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7972950" y="3420800"/>
            <a:ext cx="1734900" cy="3277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/>
          <p:nvPr/>
        </p:nvSpPr>
        <p:spPr>
          <a:xfrm>
            <a:off x="5913550" y="41796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593300" y="-2009925"/>
            <a:ext cx="1734900" cy="32775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0350" y="1152475"/>
            <a:ext cx="77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Ubuntu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817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7876625" y="2120550"/>
            <a:ext cx="1734900" cy="2132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1351588" y="2629700"/>
            <a:ext cx="26025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351588" y="2990749"/>
            <a:ext cx="26025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title"/>
          </p:nvPr>
        </p:nvSpPr>
        <p:spPr>
          <a:xfrm>
            <a:off x="5189913" y="2629700"/>
            <a:ext cx="26025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189912" y="2990749"/>
            <a:ext cx="2602500" cy="10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5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title"/>
          </p:nvPr>
        </p:nvSpPr>
        <p:spPr>
          <a:xfrm>
            <a:off x="720000" y="480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-514350" y="8201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7429800" y="-358587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22400" y="4812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>
            <p:ph idx="2" type="pic"/>
          </p:nvPr>
        </p:nvSpPr>
        <p:spPr>
          <a:xfrm>
            <a:off x="4742750" y="748950"/>
            <a:ext cx="3744000" cy="364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720000" y="1166475"/>
            <a:ext cx="3697800" cy="17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20000" y="2806300"/>
            <a:ext cx="3697800" cy="1179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 flipH="1">
            <a:off x="3478025" y="1543125"/>
            <a:ext cx="4944600" cy="19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/>
          <p:nvPr/>
        </p:nvSpPr>
        <p:spPr>
          <a:xfrm>
            <a:off x="-105775" y="3425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713225" y="1470275"/>
            <a:ext cx="40452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713225" y="2154325"/>
            <a:ext cx="4045200" cy="1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713225" y="480875"/>
            <a:ext cx="5714400" cy="1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2" name="Google Shape;52;p10"/>
          <p:cNvSpPr/>
          <p:nvPr/>
        </p:nvSpPr>
        <p:spPr>
          <a:xfrm>
            <a:off x="-452900" y="2441725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350" y="445025"/>
            <a:ext cx="772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chivo Black"/>
              <a:buNone/>
              <a:defRPr b="1" sz="34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350" y="1152475"/>
            <a:ext cx="772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●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○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■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●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○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■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●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○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ctor"/>
              <a:buChar char="■"/>
              <a:defRPr sz="15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>
            <a:off x="-85325" y="3470275"/>
            <a:ext cx="3948900" cy="12483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type="ctrTitle"/>
          </p:nvPr>
        </p:nvSpPr>
        <p:spPr>
          <a:xfrm>
            <a:off x="610750" y="1656725"/>
            <a:ext cx="6321000" cy="13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ComicSonic</a:t>
            </a:r>
            <a:br>
              <a:rPr lang="en"/>
            </a:br>
            <a:r>
              <a:rPr lang="en" sz="1400"/>
              <a:t>	      </a:t>
            </a:r>
            <a:r>
              <a:rPr b="0" lang="en" sz="1400"/>
              <a:t>Pages to Audio, Awesomeness Unlocked</a:t>
            </a:r>
            <a:endParaRPr b="0" sz="1400"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90225" y="3470275"/>
            <a:ext cx="45072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Slackey"/>
              <a:buChar char="-"/>
            </a:pPr>
            <a:r>
              <a:rPr b="1" lang="en" sz="2200">
                <a:solidFill>
                  <a:schemeClr val="lt2"/>
                </a:solidFill>
                <a:latin typeface="Slackey"/>
                <a:ea typeface="Slackey"/>
                <a:cs typeface="Slackey"/>
                <a:sym typeface="Slackey"/>
              </a:rPr>
              <a:t>Sunny Raj Myson</a:t>
            </a:r>
            <a:endParaRPr b="1" sz="2200">
              <a:solidFill>
                <a:schemeClr val="lt2"/>
              </a:solidFill>
              <a:latin typeface="Slackey"/>
              <a:ea typeface="Slackey"/>
              <a:cs typeface="Slackey"/>
              <a:sym typeface="Slacke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Slackey"/>
              <a:buChar char="-"/>
            </a:pPr>
            <a:r>
              <a:rPr b="1" lang="en" sz="2200">
                <a:solidFill>
                  <a:schemeClr val="lt2"/>
                </a:solidFill>
                <a:latin typeface="Slackey"/>
                <a:ea typeface="Slackey"/>
                <a:cs typeface="Slackey"/>
                <a:sym typeface="Slackey"/>
              </a:rPr>
              <a:t>Divyansh Gupta</a:t>
            </a:r>
            <a:endParaRPr b="1" sz="2200">
              <a:solidFill>
                <a:schemeClr val="lt2"/>
              </a:solidFill>
              <a:latin typeface="Slackey"/>
              <a:ea typeface="Slackey"/>
              <a:cs typeface="Slackey"/>
              <a:sym typeface="Slacke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Slackey"/>
              <a:buChar char="-"/>
            </a:pPr>
            <a:r>
              <a:rPr b="1" lang="en" sz="2200">
                <a:solidFill>
                  <a:schemeClr val="lt2"/>
                </a:solidFill>
                <a:latin typeface="Slackey"/>
                <a:ea typeface="Slackey"/>
                <a:cs typeface="Slackey"/>
                <a:sym typeface="Slackey"/>
              </a:rPr>
              <a:t>Jaykumar Suthar</a:t>
            </a:r>
            <a:endParaRPr b="1" sz="2200">
              <a:solidFill>
                <a:schemeClr val="lt2"/>
              </a:solidFill>
              <a:latin typeface="Slackey"/>
              <a:ea typeface="Slackey"/>
              <a:cs typeface="Slackey"/>
              <a:sym typeface="Slacke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91" name="Google Shape;191;p29"/>
          <p:cNvGrpSpPr/>
          <p:nvPr/>
        </p:nvGrpSpPr>
        <p:grpSpPr>
          <a:xfrm>
            <a:off x="5591860" y="758116"/>
            <a:ext cx="3310017" cy="1248334"/>
            <a:chOff x="5155700" y="990950"/>
            <a:chExt cx="3595500" cy="1356000"/>
          </a:xfrm>
        </p:grpSpPr>
        <p:sp>
          <p:nvSpPr>
            <p:cNvPr id="192" name="Google Shape;192;p29"/>
            <p:cNvSpPr/>
            <p:nvPr/>
          </p:nvSpPr>
          <p:spPr>
            <a:xfrm>
              <a:off x="5155700" y="990950"/>
              <a:ext cx="3595500" cy="1356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9"/>
            <p:cNvGrpSpPr/>
            <p:nvPr/>
          </p:nvGrpSpPr>
          <p:grpSpPr>
            <a:xfrm>
              <a:off x="5260899" y="995629"/>
              <a:ext cx="3334106" cy="1346115"/>
              <a:chOff x="2794969" y="2618000"/>
              <a:chExt cx="1530881" cy="618079"/>
            </a:xfrm>
          </p:grpSpPr>
          <p:sp>
            <p:nvSpPr>
              <p:cNvPr id="194" name="Google Shape;194;p29"/>
              <p:cNvSpPr/>
              <p:nvPr/>
            </p:nvSpPr>
            <p:spPr>
              <a:xfrm>
                <a:off x="3773375" y="2618300"/>
                <a:ext cx="13125" cy="25025"/>
              </a:xfrm>
              <a:custGeom>
                <a:rect b="b" l="l" r="r" t="t"/>
                <a:pathLst>
                  <a:path extrusionOk="0" h="1001" w="525">
                    <a:moveTo>
                      <a:pt x="477" y="1"/>
                    </a:moveTo>
                    <a:cubicBezTo>
                      <a:pt x="334" y="287"/>
                      <a:pt x="179" y="572"/>
                      <a:pt x="12" y="858"/>
                    </a:cubicBezTo>
                    <a:cubicBezTo>
                      <a:pt x="12" y="882"/>
                      <a:pt x="12" y="894"/>
                      <a:pt x="1" y="906"/>
                    </a:cubicBezTo>
                    <a:cubicBezTo>
                      <a:pt x="12" y="941"/>
                      <a:pt x="24" y="977"/>
                      <a:pt x="48" y="1001"/>
                    </a:cubicBezTo>
                    <a:cubicBezTo>
                      <a:pt x="227" y="691"/>
                      <a:pt x="382" y="346"/>
                      <a:pt x="52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9"/>
              <p:cNvSpPr/>
              <p:nvPr/>
            </p:nvSpPr>
            <p:spPr>
              <a:xfrm>
                <a:off x="3400425" y="2719225"/>
                <a:ext cx="16075" cy="13400"/>
              </a:xfrm>
              <a:custGeom>
                <a:rect b="b" l="l" r="r" t="t"/>
                <a:pathLst>
                  <a:path extrusionOk="0" h="536" w="643">
                    <a:moveTo>
                      <a:pt x="405" y="0"/>
                    </a:moveTo>
                    <a:cubicBezTo>
                      <a:pt x="274" y="179"/>
                      <a:pt x="143" y="357"/>
                      <a:pt x="0" y="536"/>
                    </a:cubicBezTo>
                    <a:lnTo>
                      <a:pt x="95" y="536"/>
                    </a:lnTo>
                    <a:cubicBezTo>
                      <a:pt x="286" y="381"/>
                      <a:pt x="464" y="238"/>
                      <a:pt x="643" y="71"/>
                    </a:cubicBezTo>
                    <a:cubicBezTo>
                      <a:pt x="631" y="60"/>
                      <a:pt x="619" y="48"/>
                      <a:pt x="607" y="24"/>
                    </a:cubicBezTo>
                    <a:cubicBezTo>
                      <a:pt x="548" y="12"/>
                      <a:pt x="476" y="0"/>
                      <a:pt x="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9"/>
              <p:cNvSpPr/>
              <p:nvPr/>
            </p:nvSpPr>
            <p:spPr>
              <a:xfrm>
                <a:off x="3418275" y="2679325"/>
                <a:ext cx="40200" cy="29500"/>
              </a:xfrm>
              <a:custGeom>
                <a:rect b="b" l="l" r="r" t="t"/>
                <a:pathLst>
                  <a:path extrusionOk="0" h="1180" w="1608">
                    <a:moveTo>
                      <a:pt x="881" y="1"/>
                    </a:moveTo>
                    <a:cubicBezTo>
                      <a:pt x="596" y="405"/>
                      <a:pt x="298" y="786"/>
                      <a:pt x="0" y="1179"/>
                    </a:cubicBezTo>
                    <a:lnTo>
                      <a:pt x="489" y="1179"/>
                    </a:lnTo>
                    <a:cubicBezTo>
                      <a:pt x="536" y="1132"/>
                      <a:pt x="584" y="1096"/>
                      <a:pt x="631" y="1048"/>
                    </a:cubicBezTo>
                    <a:cubicBezTo>
                      <a:pt x="929" y="739"/>
                      <a:pt x="1251" y="394"/>
                      <a:pt x="16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9"/>
              <p:cNvSpPr/>
              <p:nvPr/>
            </p:nvSpPr>
            <p:spPr>
              <a:xfrm>
                <a:off x="3932925" y="2689450"/>
                <a:ext cx="39900" cy="39025"/>
              </a:xfrm>
              <a:custGeom>
                <a:rect b="b" l="l" r="r" t="t"/>
                <a:pathLst>
                  <a:path extrusionOk="0" h="1561" w="1596">
                    <a:moveTo>
                      <a:pt x="0" y="0"/>
                    </a:moveTo>
                    <a:lnTo>
                      <a:pt x="0" y="0"/>
                    </a:lnTo>
                    <a:cubicBezTo>
                      <a:pt x="143" y="441"/>
                      <a:pt x="262" y="774"/>
                      <a:pt x="393" y="1143"/>
                    </a:cubicBezTo>
                    <a:cubicBezTo>
                      <a:pt x="762" y="1286"/>
                      <a:pt x="1096" y="1405"/>
                      <a:pt x="1512" y="1560"/>
                    </a:cubicBezTo>
                    <a:cubicBezTo>
                      <a:pt x="1536" y="1084"/>
                      <a:pt x="1572" y="667"/>
                      <a:pt x="1596" y="191"/>
                    </a:cubicBezTo>
                    <a:cubicBezTo>
                      <a:pt x="1036" y="120"/>
                      <a:pt x="560" y="72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9"/>
              <p:cNvSpPr/>
              <p:nvPr/>
            </p:nvSpPr>
            <p:spPr>
              <a:xfrm>
                <a:off x="3949875" y="2735000"/>
                <a:ext cx="26225" cy="20250"/>
              </a:xfrm>
              <a:custGeom>
                <a:rect b="b" l="l" r="r" t="t"/>
                <a:pathLst>
                  <a:path extrusionOk="0" h="810" w="1049">
                    <a:moveTo>
                      <a:pt x="1" y="0"/>
                    </a:moveTo>
                    <a:lnTo>
                      <a:pt x="1" y="0"/>
                    </a:lnTo>
                    <a:cubicBezTo>
                      <a:pt x="84" y="191"/>
                      <a:pt x="168" y="357"/>
                      <a:pt x="239" y="524"/>
                    </a:cubicBezTo>
                    <a:lnTo>
                      <a:pt x="251" y="524"/>
                    </a:lnTo>
                    <a:cubicBezTo>
                      <a:pt x="263" y="548"/>
                      <a:pt x="275" y="583"/>
                      <a:pt x="287" y="607"/>
                    </a:cubicBezTo>
                    <a:cubicBezTo>
                      <a:pt x="406" y="655"/>
                      <a:pt x="525" y="714"/>
                      <a:pt x="632" y="774"/>
                    </a:cubicBezTo>
                    <a:cubicBezTo>
                      <a:pt x="751" y="786"/>
                      <a:pt x="870" y="798"/>
                      <a:pt x="989" y="810"/>
                    </a:cubicBezTo>
                    <a:cubicBezTo>
                      <a:pt x="1013" y="703"/>
                      <a:pt x="1025" y="595"/>
                      <a:pt x="1049" y="488"/>
                    </a:cubicBezTo>
                    <a:cubicBezTo>
                      <a:pt x="942" y="393"/>
                      <a:pt x="846" y="274"/>
                      <a:pt x="715" y="238"/>
                    </a:cubicBezTo>
                    <a:cubicBezTo>
                      <a:pt x="477" y="167"/>
                      <a:pt x="239" y="72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29"/>
              <p:cNvSpPr/>
              <p:nvPr/>
            </p:nvSpPr>
            <p:spPr>
              <a:xfrm>
                <a:off x="4262125" y="2824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9"/>
              <p:cNvSpPr/>
              <p:nvPr/>
            </p:nvSpPr>
            <p:spPr>
              <a:xfrm>
                <a:off x="2878025" y="28579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9"/>
              <p:cNvSpPr/>
              <p:nvPr/>
            </p:nvSpPr>
            <p:spPr>
              <a:xfrm>
                <a:off x="2960175" y="3077300"/>
                <a:ext cx="6875" cy="9550"/>
              </a:xfrm>
              <a:custGeom>
                <a:rect b="b" l="l" r="r" t="t"/>
                <a:pathLst>
                  <a:path extrusionOk="0" h="382" w="275">
                    <a:moveTo>
                      <a:pt x="1" y="0"/>
                    </a:moveTo>
                    <a:cubicBezTo>
                      <a:pt x="84" y="131"/>
                      <a:pt x="179" y="250"/>
                      <a:pt x="275" y="381"/>
                    </a:cubicBezTo>
                    <a:lnTo>
                      <a:pt x="275" y="381"/>
                    </a:lnTo>
                    <a:cubicBezTo>
                      <a:pt x="179" y="250"/>
                      <a:pt x="84" y="131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3929050" y="3061825"/>
                <a:ext cx="26225" cy="4775"/>
              </a:xfrm>
              <a:custGeom>
                <a:rect b="b" l="l" r="r" t="t"/>
                <a:pathLst>
                  <a:path extrusionOk="0" h="191" w="1049">
                    <a:moveTo>
                      <a:pt x="227" y="0"/>
                    </a:moveTo>
                    <a:cubicBezTo>
                      <a:pt x="84" y="131"/>
                      <a:pt x="1" y="191"/>
                      <a:pt x="1" y="191"/>
                    </a:cubicBezTo>
                    <a:cubicBezTo>
                      <a:pt x="72" y="191"/>
                      <a:pt x="155" y="191"/>
                      <a:pt x="227" y="179"/>
                    </a:cubicBezTo>
                    <a:cubicBezTo>
                      <a:pt x="251" y="179"/>
                      <a:pt x="262" y="179"/>
                      <a:pt x="274" y="167"/>
                    </a:cubicBezTo>
                    <a:cubicBezTo>
                      <a:pt x="358" y="167"/>
                      <a:pt x="429" y="155"/>
                      <a:pt x="512" y="131"/>
                    </a:cubicBezTo>
                    <a:lnTo>
                      <a:pt x="548" y="131"/>
                    </a:lnTo>
                    <a:cubicBezTo>
                      <a:pt x="620" y="119"/>
                      <a:pt x="691" y="95"/>
                      <a:pt x="763" y="83"/>
                    </a:cubicBezTo>
                    <a:cubicBezTo>
                      <a:pt x="786" y="83"/>
                      <a:pt x="798" y="72"/>
                      <a:pt x="810" y="72"/>
                    </a:cubicBezTo>
                    <a:cubicBezTo>
                      <a:pt x="893" y="48"/>
                      <a:pt x="977" y="36"/>
                      <a:pt x="1048" y="12"/>
                    </a:cubicBezTo>
                    <a:cubicBezTo>
                      <a:pt x="1048" y="12"/>
                      <a:pt x="1048" y="0"/>
                      <a:pt x="10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9"/>
              <p:cNvSpPr/>
              <p:nvPr/>
            </p:nvSpPr>
            <p:spPr>
              <a:xfrm>
                <a:off x="3897500" y="2618300"/>
                <a:ext cx="72650" cy="52125"/>
              </a:xfrm>
              <a:custGeom>
                <a:rect b="b" l="l" r="r" t="t"/>
                <a:pathLst>
                  <a:path extrusionOk="0" h="2085" w="2906">
                    <a:moveTo>
                      <a:pt x="0" y="1"/>
                    </a:moveTo>
                    <a:cubicBezTo>
                      <a:pt x="286" y="525"/>
                      <a:pt x="572" y="1049"/>
                      <a:pt x="858" y="1584"/>
                    </a:cubicBezTo>
                    <a:cubicBezTo>
                      <a:pt x="1477" y="1739"/>
                      <a:pt x="2144" y="1906"/>
                      <a:pt x="2906" y="2084"/>
                    </a:cubicBezTo>
                    <a:cubicBezTo>
                      <a:pt x="2858" y="1382"/>
                      <a:pt x="2810" y="680"/>
                      <a:pt x="2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9"/>
              <p:cNvSpPr/>
              <p:nvPr/>
            </p:nvSpPr>
            <p:spPr>
              <a:xfrm>
                <a:off x="3379275" y="2618300"/>
                <a:ext cx="21450" cy="25025"/>
              </a:xfrm>
              <a:custGeom>
                <a:rect b="b" l="l" r="r" t="t"/>
                <a:pathLst>
                  <a:path extrusionOk="0" h="1001" w="858">
                    <a:moveTo>
                      <a:pt x="679" y="1"/>
                    </a:moveTo>
                    <a:cubicBezTo>
                      <a:pt x="453" y="334"/>
                      <a:pt x="227" y="668"/>
                      <a:pt x="1" y="1001"/>
                    </a:cubicBezTo>
                    <a:cubicBezTo>
                      <a:pt x="227" y="882"/>
                      <a:pt x="417" y="703"/>
                      <a:pt x="572" y="453"/>
                    </a:cubicBezTo>
                    <a:cubicBezTo>
                      <a:pt x="667" y="299"/>
                      <a:pt x="763" y="156"/>
                      <a:pt x="8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9"/>
              <p:cNvSpPr/>
              <p:nvPr/>
            </p:nvSpPr>
            <p:spPr>
              <a:xfrm>
                <a:off x="3470075" y="2618300"/>
                <a:ext cx="47050" cy="19375"/>
              </a:xfrm>
              <a:custGeom>
                <a:rect b="b" l="l" r="r" t="t"/>
                <a:pathLst>
                  <a:path extrusionOk="0" h="775" w="1882">
                    <a:moveTo>
                      <a:pt x="536" y="1"/>
                    </a:moveTo>
                    <a:cubicBezTo>
                      <a:pt x="357" y="263"/>
                      <a:pt x="179" y="513"/>
                      <a:pt x="0" y="775"/>
                    </a:cubicBezTo>
                    <a:lnTo>
                      <a:pt x="1072" y="775"/>
                    </a:lnTo>
                    <a:cubicBezTo>
                      <a:pt x="1322" y="680"/>
                      <a:pt x="1596" y="358"/>
                      <a:pt x="1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9"/>
              <p:cNvSpPr/>
              <p:nvPr/>
            </p:nvSpPr>
            <p:spPr>
              <a:xfrm>
                <a:off x="4199925" y="2618300"/>
                <a:ext cx="119075" cy="204525"/>
              </a:xfrm>
              <a:custGeom>
                <a:rect b="b" l="l" r="r" t="t"/>
                <a:pathLst>
                  <a:path extrusionOk="0" h="8181" w="4763">
                    <a:moveTo>
                      <a:pt x="0" y="1"/>
                    </a:moveTo>
                    <a:cubicBezTo>
                      <a:pt x="84" y="60"/>
                      <a:pt x="179" y="132"/>
                      <a:pt x="262" y="215"/>
                    </a:cubicBezTo>
                    <a:cubicBezTo>
                      <a:pt x="1000" y="763"/>
                      <a:pt x="2084" y="1811"/>
                      <a:pt x="2608" y="3477"/>
                    </a:cubicBezTo>
                    <a:cubicBezTo>
                      <a:pt x="2691" y="3680"/>
                      <a:pt x="2774" y="3894"/>
                      <a:pt x="2834" y="4108"/>
                    </a:cubicBezTo>
                    <a:cubicBezTo>
                      <a:pt x="3251" y="5490"/>
                      <a:pt x="3155" y="6847"/>
                      <a:pt x="2643" y="8180"/>
                    </a:cubicBezTo>
                    <a:cubicBezTo>
                      <a:pt x="2834" y="8061"/>
                      <a:pt x="3191" y="7823"/>
                      <a:pt x="3548" y="7395"/>
                    </a:cubicBezTo>
                    <a:cubicBezTo>
                      <a:pt x="4608" y="5418"/>
                      <a:pt x="4763" y="3323"/>
                      <a:pt x="4441" y="1144"/>
                    </a:cubicBezTo>
                    <a:cubicBezTo>
                      <a:pt x="4406" y="930"/>
                      <a:pt x="4370" y="715"/>
                      <a:pt x="4322" y="501"/>
                    </a:cubicBezTo>
                    <a:cubicBezTo>
                      <a:pt x="4286" y="346"/>
                      <a:pt x="4251" y="179"/>
                      <a:pt x="4203" y="13"/>
                    </a:cubicBezTo>
                    <a:cubicBezTo>
                      <a:pt x="4191" y="13"/>
                      <a:pt x="4191" y="1"/>
                      <a:pt x="4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9"/>
              <p:cNvSpPr/>
              <p:nvPr/>
            </p:nvSpPr>
            <p:spPr>
              <a:xfrm>
                <a:off x="3940075" y="2618300"/>
                <a:ext cx="343200" cy="499725"/>
              </a:xfrm>
              <a:custGeom>
                <a:rect b="b" l="l" r="r" t="t"/>
                <a:pathLst>
                  <a:path extrusionOk="0" h="19989" w="13728">
                    <a:moveTo>
                      <a:pt x="2905" y="1"/>
                    </a:moveTo>
                    <a:cubicBezTo>
                      <a:pt x="3393" y="1108"/>
                      <a:pt x="3810" y="2239"/>
                      <a:pt x="4286" y="3347"/>
                    </a:cubicBezTo>
                    <a:cubicBezTo>
                      <a:pt x="4393" y="3608"/>
                      <a:pt x="4584" y="3847"/>
                      <a:pt x="4739" y="4108"/>
                    </a:cubicBezTo>
                    <a:cubicBezTo>
                      <a:pt x="4739" y="4108"/>
                      <a:pt x="4655" y="4132"/>
                      <a:pt x="4584" y="4156"/>
                    </a:cubicBezTo>
                    <a:cubicBezTo>
                      <a:pt x="4584" y="4168"/>
                      <a:pt x="4584" y="4180"/>
                      <a:pt x="4584" y="4180"/>
                    </a:cubicBezTo>
                    <a:cubicBezTo>
                      <a:pt x="4846" y="5502"/>
                      <a:pt x="5108" y="6787"/>
                      <a:pt x="5370" y="8085"/>
                    </a:cubicBezTo>
                    <a:cubicBezTo>
                      <a:pt x="5334" y="8097"/>
                      <a:pt x="5286" y="8109"/>
                      <a:pt x="5239" y="8121"/>
                    </a:cubicBezTo>
                    <a:cubicBezTo>
                      <a:pt x="5167" y="7835"/>
                      <a:pt x="5084" y="7537"/>
                      <a:pt x="5013" y="7252"/>
                    </a:cubicBezTo>
                    <a:lnTo>
                      <a:pt x="5013" y="7252"/>
                    </a:lnTo>
                    <a:cubicBezTo>
                      <a:pt x="5024" y="9192"/>
                      <a:pt x="4751" y="11050"/>
                      <a:pt x="3798" y="12752"/>
                    </a:cubicBezTo>
                    <a:cubicBezTo>
                      <a:pt x="3465" y="13360"/>
                      <a:pt x="3072" y="13931"/>
                      <a:pt x="2631" y="14443"/>
                    </a:cubicBezTo>
                    <a:cubicBezTo>
                      <a:pt x="2548" y="14574"/>
                      <a:pt x="2477" y="14693"/>
                      <a:pt x="2393" y="14824"/>
                    </a:cubicBezTo>
                    <a:cubicBezTo>
                      <a:pt x="2357" y="14872"/>
                      <a:pt x="2322" y="14919"/>
                      <a:pt x="2286" y="14955"/>
                    </a:cubicBezTo>
                    <a:cubicBezTo>
                      <a:pt x="2215" y="15074"/>
                      <a:pt x="2131" y="15181"/>
                      <a:pt x="2060" y="15277"/>
                    </a:cubicBezTo>
                    <a:cubicBezTo>
                      <a:pt x="2036" y="15324"/>
                      <a:pt x="2000" y="15360"/>
                      <a:pt x="1976" y="15396"/>
                    </a:cubicBezTo>
                    <a:cubicBezTo>
                      <a:pt x="1893" y="15503"/>
                      <a:pt x="1810" y="15610"/>
                      <a:pt x="1726" y="15717"/>
                    </a:cubicBezTo>
                    <a:cubicBezTo>
                      <a:pt x="1655" y="15800"/>
                      <a:pt x="1584" y="15896"/>
                      <a:pt x="1512" y="15979"/>
                    </a:cubicBezTo>
                    <a:cubicBezTo>
                      <a:pt x="1429" y="16086"/>
                      <a:pt x="1334" y="16193"/>
                      <a:pt x="1250" y="16289"/>
                    </a:cubicBezTo>
                    <a:cubicBezTo>
                      <a:pt x="1191" y="16360"/>
                      <a:pt x="1119" y="16431"/>
                      <a:pt x="1060" y="16503"/>
                    </a:cubicBezTo>
                    <a:cubicBezTo>
                      <a:pt x="976" y="16598"/>
                      <a:pt x="881" y="16693"/>
                      <a:pt x="798" y="16789"/>
                    </a:cubicBezTo>
                    <a:cubicBezTo>
                      <a:pt x="786" y="16789"/>
                      <a:pt x="786" y="16801"/>
                      <a:pt x="786" y="16801"/>
                    </a:cubicBezTo>
                    <a:cubicBezTo>
                      <a:pt x="691" y="16896"/>
                      <a:pt x="607" y="16991"/>
                      <a:pt x="524" y="17074"/>
                    </a:cubicBezTo>
                    <a:lnTo>
                      <a:pt x="512" y="17074"/>
                    </a:lnTo>
                    <a:cubicBezTo>
                      <a:pt x="417" y="17170"/>
                      <a:pt x="322" y="17265"/>
                      <a:pt x="238" y="17348"/>
                    </a:cubicBezTo>
                    <a:cubicBezTo>
                      <a:pt x="155" y="17432"/>
                      <a:pt x="71" y="17503"/>
                      <a:pt x="0" y="17574"/>
                    </a:cubicBezTo>
                    <a:cubicBezTo>
                      <a:pt x="3203" y="16562"/>
                      <a:pt x="5167" y="14384"/>
                      <a:pt x="5882" y="10978"/>
                    </a:cubicBezTo>
                    <a:cubicBezTo>
                      <a:pt x="5906" y="11693"/>
                      <a:pt x="5882" y="12431"/>
                      <a:pt x="5977" y="13145"/>
                    </a:cubicBezTo>
                    <a:cubicBezTo>
                      <a:pt x="6120" y="14205"/>
                      <a:pt x="6298" y="15277"/>
                      <a:pt x="6560" y="16312"/>
                    </a:cubicBezTo>
                    <a:cubicBezTo>
                      <a:pt x="6775" y="17146"/>
                      <a:pt x="6644" y="17836"/>
                      <a:pt x="6227" y="18563"/>
                    </a:cubicBezTo>
                    <a:cubicBezTo>
                      <a:pt x="5882" y="19158"/>
                      <a:pt x="5465" y="19634"/>
                      <a:pt x="4894" y="19968"/>
                    </a:cubicBezTo>
                    <a:cubicBezTo>
                      <a:pt x="4894" y="19968"/>
                      <a:pt x="5035" y="19989"/>
                      <a:pt x="5261" y="19989"/>
                    </a:cubicBezTo>
                    <a:cubicBezTo>
                      <a:pt x="5448" y="19989"/>
                      <a:pt x="5694" y="19974"/>
                      <a:pt x="5965" y="19920"/>
                    </a:cubicBezTo>
                    <a:cubicBezTo>
                      <a:pt x="6048" y="19872"/>
                      <a:pt x="6132" y="19825"/>
                      <a:pt x="6215" y="19777"/>
                    </a:cubicBezTo>
                    <a:cubicBezTo>
                      <a:pt x="7715" y="18967"/>
                      <a:pt x="8477" y="17360"/>
                      <a:pt x="8084" y="15777"/>
                    </a:cubicBezTo>
                    <a:cubicBezTo>
                      <a:pt x="8013" y="15443"/>
                      <a:pt x="7882" y="15110"/>
                      <a:pt x="7680" y="14848"/>
                    </a:cubicBezTo>
                    <a:cubicBezTo>
                      <a:pt x="6918" y="13836"/>
                      <a:pt x="6668" y="12669"/>
                      <a:pt x="6453" y="11467"/>
                    </a:cubicBezTo>
                    <a:cubicBezTo>
                      <a:pt x="6120" y="9454"/>
                      <a:pt x="6501" y="7514"/>
                      <a:pt x="6918" y="5573"/>
                    </a:cubicBezTo>
                    <a:cubicBezTo>
                      <a:pt x="7263" y="3978"/>
                      <a:pt x="7549" y="2358"/>
                      <a:pt x="7894" y="739"/>
                    </a:cubicBezTo>
                    <a:cubicBezTo>
                      <a:pt x="7894" y="1013"/>
                      <a:pt x="7930" y="1299"/>
                      <a:pt x="7894" y="1561"/>
                    </a:cubicBezTo>
                    <a:cubicBezTo>
                      <a:pt x="7537" y="3775"/>
                      <a:pt x="7168" y="5978"/>
                      <a:pt x="6799" y="8192"/>
                    </a:cubicBezTo>
                    <a:cubicBezTo>
                      <a:pt x="6596" y="9347"/>
                      <a:pt x="6620" y="10502"/>
                      <a:pt x="6858" y="11657"/>
                    </a:cubicBezTo>
                    <a:cubicBezTo>
                      <a:pt x="6977" y="12252"/>
                      <a:pt x="6834" y="12883"/>
                      <a:pt x="7168" y="13443"/>
                    </a:cubicBezTo>
                    <a:cubicBezTo>
                      <a:pt x="7299" y="13669"/>
                      <a:pt x="7418" y="13907"/>
                      <a:pt x="7596" y="14134"/>
                    </a:cubicBezTo>
                    <a:cubicBezTo>
                      <a:pt x="7227" y="12645"/>
                      <a:pt x="7060" y="11145"/>
                      <a:pt x="7180" y="9847"/>
                    </a:cubicBezTo>
                    <a:lnTo>
                      <a:pt x="7180" y="9847"/>
                    </a:lnTo>
                    <a:cubicBezTo>
                      <a:pt x="7227" y="10252"/>
                      <a:pt x="7299" y="10705"/>
                      <a:pt x="7358" y="11169"/>
                    </a:cubicBezTo>
                    <a:cubicBezTo>
                      <a:pt x="7370" y="11193"/>
                      <a:pt x="7382" y="11217"/>
                      <a:pt x="7394" y="11240"/>
                    </a:cubicBezTo>
                    <a:cubicBezTo>
                      <a:pt x="7418" y="11300"/>
                      <a:pt x="7453" y="11359"/>
                      <a:pt x="7501" y="11443"/>
                    </a:cubicBezTo>
                    <a:cubicBezTo>
                      <a:pt x="7537" y="11514"/>
                      <a:pt x="7584" y="11598"/>
                      <a:pt x="7644" y="11693"/>
                    </a:cubicBezTo>
                    <a:cubicBezTo>
                      <a:pt x="7870" y="12086"/>
                      <a:pt x="8227" y="12610"/>
                      <a:pt x="8787" y="13133"/>
                    </a:cubicBezTo>
                    <a:cubicBezTo>
                      <a:pt x="9215" y="13550"/>
                      <a:pt x="9763" y="13955"/>
                      <a:pt x="10418" y="14265"/>
                    </a:cubicBezTo>
                    <a:cubicBezTo>
                      <a:pt x="9287" y="13431"/>
                      <a:pt x="8501" y="12312"/>
                      <a:pt x="7953" y="11002"/>
                    </a:cubicBezTo>
                    <a:lnTo>
                      <a:pt x="7953" y="11002"/>
                    </a:lnTo>
                    <a:cubicBezTo>
                      <a:pt x="8382" y="11621"/>
                      <a:pt x="8763" y="12300"/>
                      <a:pt x="9275" y="12860"/>
                    </a:cubicBezTo>
                    <a:cubicBezTo>
                      <a:pt x="9787" y="13443"/>
                      <a:pt x="10382" y="13967"/>
                      <a:pt x="11025" y="14419"/>
                    </a:cubicBezTo>
                    <a:cubicBezTo>
                      <a:pt x="11144" y="14503"/>
                      <a:pt x="11287" y="14586"/>
                      <a:pt x="11418" y="14646"/>
                    </a:cubicBezTo>
                    <a:cubicBezTo>
                      <a:pt x="12012" y="14824"/>
                      <a:pt x="12655" y="14919"/>
                      <a:pt x="13320" y="14919"/>
                    </a:cubicBezTo>
                    <a:cubicBezTo>
                      <a:pt x="13455" y="14919"/>
                      <a:pt x="13591" y="14915"/>
                      <a:pt x="13728" y="14907"/>
                    </a:cubicBezTo>
                    <a:cubicBezTo>
                      <a:pt x="12156" y="14229"/>
                      <a:pt x="11085" y="12967"/>
                      <a:pt x="10216" y="11443"/>
                    </a:cubicBezTo>
                    <a:cubicBezTo>
                      <a:pt x="10156" y="11490"/>
                      <a:pt x="10108" y="11526"/>
                      <a:pt x="10013" y="11609"/>
                    </a:cubicBezTo>
                    <a:cubicBezTo>
                      <a:pt x="9751" y="10728"/>
                      <a:pt x="9466" y="9895"/>
                      <a:pt x="9263" y="9026"/>
                    </a:cubicBezTo>
                    <a:cubicBezTo>
                      <a:pt x="8656" y="6466"/>
                      <a:pt x="8644" y="3870"/>
                      <a:pt x="9061" y="1287"/>
                    </a:cubicBezTo>
                    <a:cubicBezTo>
                      <a:pt x="9132" y="846"/>
                      <a:pt x="9251" y="429"/>
                      <a:pt x="93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9"/>
              <p:cNvSpPr/>
              <p:nvPr/>
            </p:nvSpPr>
            <p:spPr>
              <a:xfrm>
                <a:off x="3670675" y="2618300"/>
                <a:ext cx="88725" cy="106000"/>
              </a:xfrm>
              <a:custGeom>
                <a:rect b="b" l="l" r="r" t="t"/>
                <a:pathLst>
                  <a:path extrusionOk="0" h="4240" w="3549">
                    <a:moveTo>
                      <a:pt x="1739" y="1"/>
                    </a:moveTo>
                    <a:cubicBezTo>
                      <a:pt x="1525" y="870"/>
                      <a:pt x="1227" y="1692"/>
                      <a:pt x="799" y="2465"/>
                    </a:cubicBezTo>
                    <a:cubicBezTo>
                      <a:pt x="370" y="3513"/>
                      <a:pt x="1" y="4239"/>
                      <a:pt x="1" y="4239"/>
                    </a:cubicBezTo>
                    <a:cubicBezTo>
                      <a:pt x="1692" y="3406"/>
                      <a:pt x="2811" y="1668"/>
                      <a:pt x="3549" y="1"/>
                    </a:cubicBezTo>
                    <a:lnTo>
                      <a:pt x="3466" y="1"/>
                    </a:lnTo>
                    <a:cubicBezTo>
                      <a:pt x="2751" y="1620"/>
                      <a:pt x="1727" y="3025"/>
                      <a:pt x="430" y="3906"/>
                    </a:cubicBezTo>
                    <a:cubicBezTo>
                      <a:pt x="1775" y="2549"/>
                      <a:pt x="2656" y="1287"/>
                      <a:pt x="32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3661750" y="2618300"/>
                <a:ext cx="22050" cy="24450"/>
              </a:xfrm>
              <a:custGeom>
                <a:rect b="b" l="l" r="r" t="t"/>
                <a:pathLst>
                  <a:path extrusionOk="0" h="978" w="882">
                    <a:moveTo>
                      <a:pt x="441" y="1"/>
                    </a:moveTo>
                    <a:cubicBezTo>
                      <a:pt x="406" y="48"/>
                      <a:pt x="370" y="108"/>
                      <a:pt x="322" y="156"/>
                    </a:cubicBezTo>
                    <a:cubicBezTo>
                      <a:pt x="215" y="429"/>
                      <a:pt x="108" y="703"/>
                      <a:pt x="1" y="977"/>
                    </a:cubicBezTo>
                    <a:cubicBezTo>
                      <a:pt x="322" y="644"/>
                      <a:pt x="620" y="322"/>
                      <a:pt x="8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9"/>
              <p:cNvSpPr/>
              <p:nvPr/>
            </p:nvSpPr>
            <p:spPr>
              <a:xfrm>
                <a:off x="4182950" y="2842750"/>
                <a:ext cx="43175" cy="92575"/>
              </a:xfrm>
              <a:custGeom>
                <a:rect b="b" l="l" r="r" t="t"/>
                <a:pathLst>
                  <a:path extrusionOk="0" h="3703" w="1727">
                    <a:moveTo>
                      <a:pt x="1" y="0"/>
                    </a:moveTo>
                    <a:lnTo>
                      <a:pt x="1" y="0"/>
                    </a:lnTo>
                    <a:cubicBezTo>
                      <a:pt x="12" y="72"/>
                      <a:pt x="24" y="155"/>
                      <a:pt x="48" y="226"/>
                    </a:cubicBezTo>
                    <a:cubicBezTo>
                      <a:pt x="322" y="1596"/>
                      <a:pt x="905" y="2739"/>
                      <a:pt x="1727" y="3703"/>
                    </a:cubicBezTo>
                    <a:cubicBezTo>
                      <a:pt x="1048" y="2810"/>
                      <a:pt x="405" y="1596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9"/>
              <p:cNvSpPr/>
              <p:nvPr/>
            </p:nvSpPr>
            <p:spPr>
              <a:xfrm>
                <a:off x="4124325" y="2899600"/>
                <a:ext cx="1200" cy="3300"/>
              </a:xfrm>
              <a:custGeom>
                <a:rect b="b" l="l" r="r" t="t"/>
                <a:pathLst>
                  <a:path extrusionOk="0" h="132" w="48">
                    <a:moveTo>
                      <a:pt x="0" y="0"/>
                    </a:moveTo>
                    <a:cubicBezTo>
                      <a:pt x="0" y="24"/>
                      <a:pt x="0" y="48"/>
                      <a:pt x="12" y="60"/>
                    </a:cubicBezTo>
                    <a:cubicBezTo>
                      <a:pt x="12" y="84"/>
                      <a:pt x="36" y="107"/>
                      <a:pt x="48" y="131"/>
                    </a:cubicBezTo>
                    <a:cubicBezTo>
                      <a:pt x="36" y="84"/>
                      <a:pt x="12" y="48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9"/>
              <p:cNvSpPr/>
              <p:nvPr/>
            </p:nvSpPr>
            <p:spPr>
              <a:xfrm>
                <a:off x="4127875" y="2925500"/>
                <a:ext cx="7475" cy="37225"/>
              </a:xfrm>
              <a:custGeom>
                <a:rect b="b" l="l" r="r" t="t"/>
                <a:pathLst>
                  <a:path extrusionOk="0" h="1489" w="299">
                    <a:moveTo>
                      <a:pt x="1" y="0"/>
                    </a:moveTo>
                    <a:lnTo>
                      <a:pt x="1" y="0"/>
                    </a:lnTo>
                    <a:cubicBezTo>
                      <a:pt x="37" y="274"/>
                      <a:pt x="84" y="548"/>
                      <a:pt x="120" y="822"/>
                    </a:cubicBezTo>
                    <a:cubicBezTo>
                      <a:pt x="156" y="1048"/>
                      <a:pt x="239" y="1274"/>
                      <a:pt x="299" y="1488"/>
                    </a:cubicBezTo>
                    <a:cubicBezTo>
                      <a:pt x="203" y="1012"/>
                      <a:pt x="96" y="476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9"/>
              <p:cNvSpPr/>
              <p:nvPr/>
            </p:nvSpPr>
            <p:spPr>
              <a:xfrm>
                <a:off x="2807775" y="2982350"/>
                <a:ext cx="925" cy="2400"/>
              </a:xfrm>
              <a:custGeom>
                <a:rect b="b" l="l" r="r" t="t"/>
                <a:pathLst>
                  <a:path extrusionOk="0" h="96" w="37">
                    <a:moveTo>
                      <a:pt x="24" y="0"/>
                    </a:moveTo>
                    <a:cubicBezTo>
                      <a:pt x="1" y="60"/>
                      <a:pt x="1" y="95"/>
                      <a:pt x="36" y="95"/>
                    </a:cubicBezTo>
                    <a:cubicBezTo>
                      <a:pt x="1" y="95"/>
                      <a:pt x="13" y="60"/>
                      <a:pt x="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3402800" y="2721000"/>
                <a:ext cx="15500" cy="11925"/>
              </a:xfrm>
              <a:custGeom>
                <a:rect b="b" l="l" r="r" t="t"/>
                <a:pathLst>
                  <a:path extrusionOk="0" h="477" w="620">
                    <a:moveTo>
                      <a:pt x="548" y="0"/>
                    </a:moveTo>
                    <a:cubicBezTo>
                      <a:pt x="369" y="167"/>
                      <a:pt x="191" y="310"/>
                      <a:pt x="0" y="465"/>
                    </a:cubicBezTo>
                    <a:cubicBezTo>
                      <a:pt x="24" y="477"/>
                      <a:pt x="36" y="477"/>
                      <a:pt x="60" y="477"/>
                    </a:cubicBezTo>
                    <a:cubicBezTo>
                      <a:pt x="286" y="310"/>
                      <a:pt x="453" y="203"/>
                      <a:pt x="619" y="84"/>
                    </a:cubicBezTo>
                    <a:cubicBezTo>
                      <a:pt x="596" y="60"/>
                      <a:pt x="572" y="36"/>
                      <a:pt x="548" y="0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9"/>
              <p:cNvSpPr/>
              <p:nvPr/>
            </p:nvSpPr>
            <p:spPr>
              <a:xfrm>
                <a:off x="3239975" y="2741550"/>
                <a:ext cx="73850" cy="65200"/>
              </a:xfrm>
              <a:custGeom>
                <a:rect b="b" l="l" r="r" t="t"/>
                <a:pathLst>
                  <a:path extrusionOk="0" h="2608" w="2954">
                    <a:moveTo>
                      <a:pt x="2953" y="0"/>
                    </a:moveTo>
                    <a:lnTo>
                      <a:pt x="2953" y="0"/>
                    </a:lnTo>
                    <a:cubicBezTo>
                      <a:pt x="2501" y="226"/>
                      <a:pt x="1953" y="274"/>
                      <a:pt x="1667" y="762"/>
                    </a:cubicBezTo>
                    <a:cubicBezTo>
                      <a:pt x="1598" y="740"/>
                      <a:pt x="1534" y="730"/>
                      <a:pt x="1475" y="730"/>
                    </a:cubicBezTo>
                    <a:cubicBezTo>
                      <a:pt x="1180" y="730"/>
                      <a:pt x="1007" y="976"/>
                      <a:pt x="858" y="1214"/>
                    </a:cubicBezTo>
                    <a:cubicBezTo>
                      <a:pt x="548" y="1655"/>
                      <a:pt x="274" y="2143"/>
                      <a:pt x="1" y="2607"/>
                    </a:cubicBezTo>
                    <a:cubicBezTo>
                      <a:pt x="203" y="2548"/>
                      <a:pt x="405" y="2477"/>
                      <a:pt x="596" y="2393"/>
                    </a:cubicBezTo>
                    <a:cubicBezTo>
                      <a:pt x="917" y="1893"/>
                      <a:pt x="1251" y="1405"/>
                      <a:pt x="1572" y="917"/>
                    </a:cubicBezTo>
                    <a:lnTo>
                      <a:pt x="1572" y="917"/>
                    </a:lnTo>
                    <a:cubicBezTo>
                      <a:pt x="1405" y="1238"/>
                      <a:pt x="1251" y="1572"/>
                      <a:pt x="1084" y="1905"/>
                    </a:cubicBezTo>
                    <a:cubicBezTo>
                      <a:pt x="1024" y="2024"/>
                      <a:pt x="953" y="2143"/>
                      <a:pt x="894" y="2274"/>
                    </a:cubicBezTo>
                    <a:cubicBezTo>
                      <a:pt x="965" y="2238"/>
                      <a:pt x="1048" y="2203"/>
                      <a:pt x="1120" y="2155"/>
                    </a:cubicBezTo>
                    <a:cubicBezTo>
                      <a:pt x="1846" y="1548"/>
                      <a:pt x="2596" y="953"/>
                      <a:pt x="2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9"/>
              <p:cNvSpPr/>
              <p:nvPr/>
            </p:nvSpPr>
            <p:spPr>
              <a:xfrm>
                <a:off x="3221225" y="2810600"/>
                <a:ext cx="27700" cy="27400"/>
              </a:xfrm>
              <a:custGeom>
                <a:rect b="b" l="l" r="r" t="t"/>
                <a:pathLst>
                  <a:path extrusionOk="0" h="1096" w="1108">
                    <a:moveTo>
                      <a:pt x="1108" y="0"/>
                    </a:moveTo>
                    <a:lnTo>
                      <a:pt x="1108" y="0"/>
                    </a:lnTo>
                    <a:cubicBezTo>
                      <a:pt x="941" y="36"/>
                      <a:pt x="774" y="60"/>
                      <a:pt x="608" y="84"/>
                    </a:cubicBezTo>
                    <a:lnTo>
                      <a:pt x="0" y="1096"/>
                    </a:lnTo>
                    <a:cubicBezTo>
                      <a:pt x="322" y="941"/>
                      <a:pt x="631" y="762"/>
                      <a:pt x="929" y="584"/>
                    </a:cubicBezTo>
                    <a:cubicBezTo>
                      <a:pt x="953" y="500"/>
                      <a:pt x="989" y="429"/>
                      <a:pt x="1012" y="346"/>
                    </a:cubicBezTo>
                    <a:cubicBezTo>
                      <a:pt x="1036" y="238"/>
                      <a:pt x="1036" y="119"/>
                      <a:pt x="1096" y="24"/>
                    </a:cubicBezTo>
                    <a:cubicBezTo>
                      <a:pt x="1096" y="12"/>
                      <a:pt x="1108" y="12"/>
                      <a:pt x="1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9"/>
              <p:cNvSpPr/>
              <p:nvPr/>
            </p:nvSpPr>
            <p:spPr>
              <a:xfrm>
                <a:off x="3328542" y="2720444"/>
                <a:ext cx="69375" cy="23900"/>
              </a:xfrm>
              <a:custGeom>
                <a:rect b="b" l="l" r="r" t="t"/>
                <a:pathLst>
                  <a:path extrusionOk="0" h="956" w="2775">
                    <a:moveTo>
                      <a:pt x="2269" y="1"/>
                    </a:moveTo>
                    <a:cubicBezTo>
                      <a:pt x="1602" y="1"/>
                      <a:pt x="807" y="116"/>
                      <a:pt x="358" y="313"/>
                    </a:cubicBezTo>
                    <a:cubicBezTo>
                      <a:pt x="239" y="539"/>
                      <a:pt x="120" y="753"/>
                      <a:pt x="1" y="956"/>
                    </a:cubicBezTo>
                    <a:cubicBezTo>
                      <a:pt x="679" y="733"/>
                      <a:pt x="1358" y="545"/>
                      <a:pt x="2022" y="545"/>
                    </a:cubicBezTo>
                    <a:cubicBezTo>
                      <a:pt x="2138" y="545"/>
                      <a:pt x="2254" y="550"/>
                      <a:pt x="2370" y="563"/>
                    </a:cubicBezTo>
                    <a:cubicBezTo>
                      <a:pt x="2513" y="384"/>
                      <a:pt x="2644" y="206"/>
                      <a:pt x="2775" y="27"/>
                    </a:cubicBezTo>
                    <a:cubicBezTo>
                      <a:pt x="2622" y="9"/>
                      <a:pt x="2450" y="1"/>
                      <a:pt x="22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9"/>
              <p:cNvSpPr/>
              <p:nvPr/>
            </p:nvSpPr>
            <p:spPr>
              <a:xfrm>
                <a:off x="3153950" y="2684400"/>
                <a:ext cx="199750" cy="242300"/>
              </a:xfrm>
              <a:custGeom>
                <a:rect b="b" l="l" r="r" t="t"/>
                <a:pathLst>
                  <a:path extrusionOk="0" h="9692" w="7990">
                    <a:moveTo>
                      <a:pt x="7906" y="0"/>
                    </a:moveTo>
                    <a:cubicBezTo>
                      <a:pt x="7537" y="83"/>
                      <a:pt x="7144" y="131"/>
                      <a:pt x="6775" y="238"/>
                    </a:cubicBezTo>
                    <a:cubicBezTo>
                      <a:pt x="5668" y="583"/>
                      <a:pt x="4573" y="964"/>
                      <a:pt x="3465" y="1322"/>
                    </a:cubicBezTo>
                    <a:cubicBezTo>
                      <a:pt x="3192" y="1417"/>
                      <a:pt x="2989" y="1584"/>
                      <a:pt x="2834" y="1810"/>
                    </a:cubicBezTo>
                    <a:cubicBezTo>
                      <a:pt x="2549" y="2465"/>
                      <a:pt x="2263" y="3119"/>
                      <a:pt x="1989" y="3774"/>
                    </a:cubicBezTo>
                    <a:cubicBezTo>
                      <a:pt x="1441" y="5108"/>
                      <a:pt x="929" y="6441"/>
                      <a:pt x="513" y="7799"/>
                    </a:cubicBezTo>
                    <a:cubicBezTo>
                      <a:pt x="322" y="8430"/>
                      <a:pt x="144" y="9061"/>
                      <a:pt x="1" y="9692"/>
                    </a:cubicBezTo>
                    <a:cubicBezTo>
                      <a:pt x="358" y="9037"/>
                      <a:pt x="763" y="8406"/>
                      <a:pt x="1144" y="7763"/>
                    </a:cubicBezTo>
                    <a:lnTo>
                      <a:pt x="1798" y="6668"/>
                    </a:lnTo>
                    <a:lnTo>
                      <a:pt x="1798" y="6668"/>
                    </a:lnTo>
                    <a:cubicBezTo>
                      <a:pt x="1668" y="6679"/>
                      <a:pt x="1525" y="6691"/>
                      <a:pt x="1394" y="6691"/>
                    </a:cubicBezTo>
                    <a:cubicBezTo>
                      <a:pt x="1560" y="6632"/>
                      <a:pt x="1727" y="6572"/>
                      <a:pt x="1894" y="6501"/>
                    </a:cubicBezTo>
                    <a:cubicBezTo>
                      <a:pt x="2168" y="6060"/>
                      <a:pt x="2430" y="5620"/>
                      <a:pt x="2691" y="5167"/>
                    </a:cubicBezTo>
                    <a:lnTo>
                      <a:pt x="2287" y="5167"/>
                    </a:lnTo>
                    <a:cubicBezTo>
                      <a:pt x="2441" y="5144"/>
                      <a:pt x="2596" y="5108"/>
                      <a:pt x="2751" y="5084"/>
                    </a:cubicBezTo>
                    <a:lnTo>
                      <a:pt x="2953" y="4727"/>
                    </a:lnTo>
                    <a:cubicBezTo>
                      <a:pt x="3049" y="4572"/>
                      <a:pt x="3108" y="4405"/>
                      <a:pt x="3192" y="4239"/>
                    </a:cubicBezTo>
                    <a:cubicBezTo>
                      <a:pt x="3168" y="4203"/>
                      <a:pt x="3132" y="4179"/>
                      <a:pt x="3108" y="4155"/>
                    </a:cubicBezTo>
                    <a:cubicBezTo>
                      <a:pt x="2870" y="4310"/>
                      <a:pt x="2620" y="4477"/>
                      <a:pt x="2382" y="4643"/>
                    </a:cubicBezTo>
                    <a:cubicBezTo>
                      <a:pt x="2358" y="4620"/>
                      <a:pt x="2334" y="4596"/>
                      <a:pt x="2310" y="4572"/>
                    </a:cubicBezTo>
                    <a:cubicBezTo>
                      <a:pt x="3144" y="3846"/>
                      <a:pt x="3977" y="3108"/>
                      <a:pt x="4656" y="2512"/>
                    </a:cubicBezTo>
                    <a:cubicBezTo>
                      <a:pt x="5597" y="2072"/>
                      <a:pt x="6406" y="1786"/>
                      <a:pt x="7109" y="1322"/>
                    </a:cubicBezTo>
                    <a:cubicBezTo>
                      <a:pt x="7502" y="1072"/>
                      <a:pt x="7704" y="524"/>
                      <a:pt x="7990" y="119"/>
                    </a:cubicBezTo>
                    <a:cubicBezTo>
                      <a:pt x="7966" y="71"/>
                      <a:pt x="7942" y="36"/>
                      <a:pt x="79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3418575" y="2618300"/>
                <a:ext cx="64900" cy="19375"/>
              </a:xfrm>
              <a:custGeom>
                <a:rect b="b" l="l" r="r" t="t"/>
                <a:pathLst>
                  <a:path extrusionOk="0" h="775" w="2596">
                    <a:moveTo>
                      <a:pt x="393" y="1"/>
                    </a:moveTo>
                    <a:cubicBezTo>
                      <a:pt x="262" y="251"/>
                      <a:pt x="131" y="513"/>
                      <a:pt x="0" y="775"/>
                    </a:cubicBezTo>
                    <a:lnTo>
                      <a:pt x="2060" y="775"/>
                    </a:lnTo>
                    <a:cubicBezTo>
                      <a:pt x="2239" y="513"/>
                      <a:pt x="2417" y="263"/>
                      <a:pt x="2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3430475" y="2705525"/>
                <a:ext cx="3600" cy="3300"/>
              </a:xfrm>
              <a:custGeom>
                <a:rect b="b" l="l" r="r" t="t"/>
                <a:pathLst>
                  <a:path extrusionOk="0" h="132" w="144">
                    <a:moveTo>
                      <a:pt x="143" y="0"/>
                    </a:moveTo>
                    <a:cubicBezTo>
                      <a:pt x="96" y="48"/>
                      <a:pt x="48" y="84"/>
                      <a:pt x="1" y="131"/>
                    </a:cubicBezTo>
                    <a:lnTo>
                      <a:pt x="24" y="131"/>
                    </a:lnTo>
                    <a:cubicBezTo>
                      <a:pt x="60" y="96"/>
                      <a:pt x="108" y="48"/>
                      <a:pt x="143" y="0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>
                <a:off x="3519475" y="2618300"/>
                <a:ext cx="18775" cy="21475"/>
              </a:xfrm>
              <a:custGeom>
                <a:rect b="b" l="l" r="r" t="t"/>
                <a:pathLst>
                  <a:path extrusionOk="0" h="859" w="751">
                    <a:moveTo>
                      <a:pt x="405" y="1"/>
                    </a:moveTo>
                    <a:cubicBezTo>
                      <a:pt x="358" y="72"/>
                      <a:pt x="310" y="144"/>
                      <a:pt x="251" y="215"/>
                    </a:cubicBezTo>
                    <a:cubicBezTo>
                      <a:pt x="96" y="429"/>
                      <a:pt x="1" y="620"/>
                      <a:pt x="24" y="858"/>
                    </a:cubicBezTo>
                    <a:cubicBezTo>
                      <a:pt x="274" y="572"/>
                      <a:pt x="512" y="275"/>
                      <a:pt x="7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9"/>
              <p:cNvSpPr/>
              <p:nvPr/>
            </p:nvSpPr>
            <p:spPr>
              <a:xfrm>
                <a:off x="3656100" y="2622175"/>
                <a:ext cx="13725" cy="25325"/>
              </a:xfrm>
              <a:custGeom>
                <a:rect b="b" l="l" r="r" t="t"/>
                <a:pathLst>
                  <a:path extrusionOk="0" h="1013" w="549">
                    <a:moveTo>
                      <a:pt x="548" y="1"/>
                    </a:moveTo>
                    <a:lnTo>
                      <a:pt x="548" y="1"/>
                    </a:lnTo>
                    <a:cubicBezTo>
                      <a:pt x="381" y="239"/>
                      <a:pt x="191" y="465"/>
                      <a:pt x="0" y="679"/>
                    </a:cubicBezTo>
                    <a:cubicBezTo>
                      <a:pt x="12" y="882"/>
                      <a:pt x="24" y="1013"/>
                      <a:pt x="24" y="1013"/>
                    </a:cubicBezTo>
                    <a:cubicBezTo>
                      <a:pt x="96" y="953"/>
                      <a:pt x="155" y="882"/>
                      <a:pt x="227" y="822"/>
                    </a:cubicBezTo>
                    <a:cubicBezTo>
                      <a:pt x="334" y="548"/>
                      <a:pt x="441" y="274"/>
                      <a:pt x="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9"/>
              <p:cNvSpPr/>
              <p:nvPr/>
            </p:nvSpPr>
            <p:spPr>
              <a:xfrm>
                <a:off x="3501625" y="2618300"/>
                <a:ext cx="136925" cy="205125"/>
              </a:xfrm>
              <a:custGeom>
                <a:rect b="b" l="l" r="r" t="t"/>
                <a:pathLst>
                  <a:path extrusionOk="0" h="8205" w="5477">
                    <a:moveTo>
                      <a:pt x="2905" y="1"/>
                    </a:moveTo>
                    <a:cubicBezTo>
                      <a:pt x="2167" y="2251"/>
                      <a:pt x="1393" y="4489"/>
                      <a:pt x="536" y="6704"/>
                    </a:cubicBezTo>
                    <a:cubicBezTo>
                      <a:pt x="310" y="7347"/>
                      <a:pt x="119" y="7871"/>
                      <a:pt x="0" y="8204"/>
                    </a:cubicBezTo>
                    <a:cubicBezTo>
                      <a:pt x="24" y="8192"/>
                      <a:pt x="48" y="8169"/>
                      <a:pt x="83" y="8157"/>
                    </a:cubicBezTo>
                    <a:cubicBezTo>
                      <a:pt x="191" y="8073"/>
                      <a:pt x="357" y="7954"/>
                      <a:pt x="536" y="7764"/>
                    </a:cubicBezTo>
                    <a:cubicBezTo>
                      <a:pt x="917" y="7383"/>
                      <a:pt x="1310" y="6740"/>
                      <a:pt x="1834" y="5954"/>
                    </a:cubicBezTo>
                    <a:cubicBezTo>
                      <a:pt x="2822" y="4430"/>
                      <a:pt x="4120" y="2334"/>
                      <a:pt x="5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9"/>
              <p:cNvSpPr/>
              <p:nvPr/>
            </p:nvSpPr>
            <p:spPr>
              <a:xfrm>
                <a:off x="3498050" y="2618300"/>
                <a:ext cx="149450" cy="215250"/>
              </a:xfrm>
              <a:custGeom>
                <a:rect b="b" l="l" r="r" t="t"/>
                <a:pathLst>
                  <a:path extrusionOk="0" h="8610" w="5978">
                    <a:moveTo>
                      <a:pt x="5644" y="1"/>
                    </a:moveTo>
                    <a:cubicBezTo>
                      <a:pt x="5584" y="132"/>
                      <a:pt x="5501" y="299"/>
                      <a:pt x="5394" y="525"/>
                    </a:cubicBezTo>
                    <a:cubicBezTo>
                      <a:pt x="5156" y="1013"/>
                      <a:pt x="4798" y="1715"/>
                      <a:pt x="4334" y="2549"/>
                    </a:cubicBezTo>
                    <a:cubicBezTo>
                      <a:pt x="3870" y="3382"/>
                      <a:pt x="3286" y="4347"/>
                      <a:pt x="2608" y="5359"/>
                    </a:cubicBezTo>
                    <a:cubicBezTo>
                      <a:pt x="2262" y="5871"/>
                      <a:pt x="1905" y="6394"/>
                      <a:pt x="1512" y="6918"/>
                    </a:cubicBezTo>
                    <a:cubicBezTo>
                      <a:pt x="1322" y="7180"/>
                      <a:pt x="1108" y="7442"/>
                      <a:pt x="869" y="7680"/>
                    </a:cubicBezTo>
                    <a:cubicBezTo>
                      <a:pt x="655" y="7895"/>
                      <a:pt x="405" y="8085"/>
                      <a:pt x="143" y="8216"/>
                    </a:cubicBezTo>
                    <a:cubicBezTo>
                      <a:pt x="48" y="8466"/>
                      <a:pt x="0" y="8609"/>
                      <a:pt x="0" y="8609"/>
                    </a:cubicBezTo>
                    <a:cubicBezTo>
                      <a:pt x="1858" y="7133"/>
                      <a:pt x="4929" y="2025"/>
                      <a:pt x="5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9"/>
              <p:cNvSpPr/>
              <p:nvPr/>
            </p:nvSpPr>
            <p:spPr>
              <a:xfrm>
                <a:off x="3655200" y="2618300"/>
                <a:ext cx="13725" cy="19975"/>
              </a:xfrm>
              <a:custGeom>
                <a:rect b="b" l="l" r="r" t="t"/>
                <a:pathLst>
                  <a:path extrusionOk="0" h="799" w="549">
                    <a:moveTo>
                      <a:pt x="1" y="1"/>
                    </a:moveTo>
                    <a:cubicBezTo>
                      <a:pt x="1" y="275"/>
                      <a:pt x="25" y="572"/>
                      <a:pt x="36" y="799"/>
                    </a:cubicBezTo>
                    <a:cubicBezTo>
                      <a:pt x="203" y="525"/>
                      <a:pt x="382" y="263"/>
                      <a:pt x="5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9"/>
              <p:cNvSpPr/>
              <p:nvPr/>
            </p:nvSpPr>
            <p:spPr>
              <a:xfrm>
                <a:off x="3506375" y="2641525"/>
                <a:ext cx="7175" cy="13425"/>
              </a:xfrm>
              <a:custGeom>
                <a:rect b="b" l="l" r="r" t="t"/>
                <a:pathLst>
                  <a:path extrusionOk="0" h="537" w="287">
                    <a:moveTo>
                      <a:pt x="251" y="1"/>
                    </a:moveTo>
                    <a:cubicBezTo>
                      <a:pt x="96" y="167"/>
                      <a:pt x="36" y="346"/>
                      <a:pt x="1" y="536"/>
                    </a:cubicBezTo>
                    <a:cubicBezTo>
                      <a:pt x="96" y="429"/>
                      <a:pt x="191" y="334"/>
                      <a:pt x="286" y="227"/>
                    </a:cubicBezTo>
                    <a:cubicBezTo>
                      <a:pt x="286" y="155"/>
                      <a:pt x="274" y="72"/>
                      <a:pt x="251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9"/>
              <p:cNvSpPr/>
              <p:nvPr/>
            </p:nvSpPr>
            <p:spPr>
              <a:xfrm>
                <a:off x="3482275" y="2678725"/>
                <a:ext cx="1200" cy="625"/>
              </a:xfrm>
              <a:custGeom>
                <a:rect b="b" l="l" r="r" t="t"/>
                <a:pathLst>
                  <a:path extrusionOk="0" h="25" w="48">
                    <a:moveTo>
                      <a:pt x="48" y="1"/>
                    </a:moveTo>
                    <a:cubicBezTo>
                      <a:pt x="24" y="1"/>
                      <a:pt x="12" y="1"/>
                      <a:pt x="0" y="13"/>
                    </a:cubicBezTo>
                    <a:cubicBezTo>
                      <a:pt x="12" y="13"/>
                      <a:pt x="12" y="13"/>
                      <a:pt x="24" y="25"/>
                    </a:cubicBezTo>
                    <a:cubicBezTo>
                      <a:pt x="24" y="13"/>
                      <a:pt x="36" y="1"/>
                      <a:pt x="48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9"/>
              <p:cNvSpPr/>
              <p:nvPr/>
            </p:nvSpPr>
            <p:spPr>
              <a:xfrm>
                <a:off x="3359625" y="2679325"/>
                <a:ext cx="80700" cy="29500"/>
              </a:xfrm>
              <a:custGeom>
                <a:rect b="b" l="l" r="r" t="t"/>
                <a:pathLst>
                  <a:path extrusionOk="0" h="1180" w="3228">
                    <a:moveTo>
                      <a:pt x="1001" y="1"/>
                    </a:moveTo>
                    <a:cubicBezTo>
                      <a:pt x="644" y="405"/>
                      <a:pt x="358" y="739"/>
                      <a:pt x="60" y="1084"/>
                    </a:cubicBezTo>
                    <a:cubicBezTo>
                      <a:pt x="37" y="1108"/>
                      <a:pt x="25" y="1144"/>
                      <a:pt x="1" y="1179"/>
                    </a:cubicBezTo>
                    <a:lnTo>
                      <a:pt x="2346" y="1179"/>
                    </a:lnTo>
                    <a:cubicBezTo>
                      <a:pt x="2644" y="786"/>
                      <a:pt x="2942" y="405"/>
                      <a:pt x="3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9"/>
              <p:cNvSpPr/>
              <p:nvPr/>
            </p:nvSpPr>
            <p:spPr>
              <a:xfrm>
                <a:off x="3107825" y="3079675"/>
                <a:ext cx="22350" cy="5675"/>
              </a:xfrm>
              <a:custGeom>
                <a:rect b="b" l="l" r="r" t="t"/>
                <a:pathLst>
                  <a:path extrusionOk="0" h="227" w="894">
                    <a:moveTo>
                      <a:pt x="0" y="1"/>
                    </a:moveTo>
                    <a:lnTo>
                      <a:pt x="0" y="1"/>
                    </a:lnTo>
                    <a:cubicBezTo>
                      <a:pt x="72" y="72"/>
                      <a:pt x="143" y="131"/>
                      <a:pt x="226" y="203"/>
                    </a:cubicBezTo>
                    <a:lnTo>
                      <a:pt x="893" y="227"/>
                    </a:lnTo>
                    <a:cubicBezTo>
                      <a:pt x="595" y="155"/>
                      <a:pt x="298" y="72"/>
                      <a:pt x="0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9"/>
              <p:cNvSpPr/>
              <p:nvPr/>
            </p:nvSpPr>
            <p:spPr>
              <a:xfrm>
                <a:off x="2854800" y="2618300"/>
                <a:ext cx="26825" cy="191425"/>
              </a:xfrm>
              <a:custGeom>
                <a:rect b="b" l="l" r="r" t="t"/>
                <a:pathLst>
                  <a:path extrusionOk="0" h="7657" w="1073">
                    <a:moveTo>
                      <a:pt x="179" y="1"/>
                    </a:moveTo>
                    <a:cubicBezTo>
                      <a:pt x="1" y="2573"/>
                      <a:pt x="299" y="5192"/>
                      <a:pt x="1072" y="7657"/>
                    </a:cubicBezTo>
                    <a:cubicBezTo>
                      <a:pt x="1072" y="7549"/>
                      <a:pt x="1072" y="7454"/>
                      <a:pt x="1072" y="7347"/>
                    </a:cubicBezTo>
                    <a:cubicBezTo>
                      <a:pt x="1061" y="7299"/>
                      <a:pt x="1049" y="7240"/>
                      <a:pt x="1025" y="7180"/>
                    </a:cubicBezTo>
                    <a:cubicBezTo>
                      <a:pt x="989" y="7049"/>
                      <a:pt x="941" y="6906"/>
                      <a:pt x="894" y="6728"/>
                    </a:cubicBezTo>
                    <a:cubicBezTo>
                      <a:pt x="691" y="6049"/>
                      <a:pt x="441" y="5037"/>
                      <a:pt x="299" y="3775"/>
                    </a:cubicBezTo>
                    <a:cubicBezTo>
                      <a:pt x="168" y="2692"/>
                      <a:pt x="108" y="1394"/>
                      <a:pt x="215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9"/>
              <p:cNvSpPr/>
              <p:nvPr/>
            </p:nvSpPr>
            <p:spPr>
              <a:xfrm>
                <a:off x="2865825" y="2618300"/>
                <a:ext cx="252425" cy="472425"/>
              </a:xfrm>
              <a:custGeom>
                <a:rect b="b" l="l" r="r" t="t"/>
                <a:pathLst>
                  <a:path extrusionOk="0" h="18897" w="10097">
                    <a:moveTo>
                      <a:pt x="84" y="1"/>
                    </a:moveTo>
                    <a:cubicBezTo>
                      <a:pt x="24" y="822"/>
                      <a:pt x="0" y="1703"/>
                      <a:pt x="48" y="2632"/>
                    </a:cubicBezTo>
                    <a:cubicBezTo>
                      <a:pt x="72" y="3442"/>
                      <a:pt x="155" y="4287"/>
                      <a:pt x="274" y="5156"/>
                    </a:cubicBezTo>
                    <a:cubicBezTo>
                      <a:pt x="310" y="5371"/>
                      <a:pt x="334" y="5597"/>
                      <a:pt x="369" y="5811"/>
                    </a:cubicBezTo>
                    <a:cubicBezTo>
                      <a:pt x="405" y="6025"/>
                      <a:pt x="453" y="6252"/>
                      <a:pt x="489" y="6466"/>
                    </a:cubicBezTo>
                    <a:cubicBezTo>
                      <a:pt x="536" y="6692"/>
                      <a:pt x="584" y="6906"/>
                      <a:pt x="631" y="7121"/>
                    </a:cubicBezTo>
                    <a:cubicBezTo>
                      <a:pt x="631" y="7133"/>
                      <a:pt x="631" y="7145"/>
                      <a:pt x="631" y="7156"/>
                    </a:cubicBezTo>
                    <a:cubicBezTo>
                      <a:pt x="679" y="5609"/>
                      <a:pt x="881" y="4073"/>
                      <a:pt x="1227" y="2561"/>
                    </a:cubicBezTo>
                    <a:cubicBezTo>
                      <a:pt x="1227" y="2525"/>
                      <a:pt x="1239" y="2489"/>
                      <a:pt x="1239" y="2465"/>
                    </a:cubicBezTo>
                    <a:lnTo>
                      <a:pt x="1251" y="2465"/>
                    </a:lnTo>
                    <a:cubicBezTo>
                      <a:pt x="1310" y="2215"/>
                      <a:pt x="1370" y="1965"/>
                      <a:pt x="1441" y="1727"/>
                    </a:cubicBezTo>
                    <a:lnTo>
                      <a:pt x="1441" y="1727"/>
                    </a:lnTo>
                    <a:cubicBezTo>
                      <a:pt x="1643" y="3561"/>
                      <a:pt x="1560" y="5430"/>
                      <a:pt x="1191" y="7240"/>
                    </a:cubicBezTo>
                    <a:cubicBezTo>
                      <a:pt x="1977" y="5359"/>
                      <a:pt x="2251" y="3335"/>
                      <a:pt x="2596" y="1299"/>
                    </a:cubicBezTo>
                    <a:cubicBezTo>
                      <a:pt x="2620" y="1418"/>
                      <a:pt x="2620" y="1549"/>
                      <a:pt x="2632" y="1680"/>
                    </a:cubicBezTo>
                    <a:cubicBezTo>
                      <a:pt x="2667" y="1430"/>
                      <a:pt x="2703" y="1180"/>
                      <a:pt x="2739" y="930"/>
                    </a:cubicBezTo>
                    <a:lnTo>
                      <a:pt x="2739" y="930"/>
                    </a:lnTo>
                    <a:cubicBezTo>
                      <a:pt x="2965" y="3656"/>
                      <a:pt x="2501" y="6454"/>
                      <a:pt x="1417" y="8978"/>
                    </a:cubicBezTo>
                    <a:cubicBezTo>
                      <a:pt x="2465" y="7990"/>
                      <a:pt x="3370" y="6847"/>
                      <a:pt x="4096" y="5609"/>
                    </a:cubicBezTo>
                    <a:lnTo>
                      <a:pt x="4096" y="5609"/>
                    </a:lnTo>
                    <a:cubicBezTo>
                      <a:pt x="3894" y="6454"/>
                      <a:pt x="3846" y="7323"/>
                      <a:pt x="3906" y="8192"/>
                    </a:cubicBezTo>
                    <a:cubicBezTo>
                      <a:pt x="3918" y="8192"/>
                      <a:pt x="3929" y="8180"/>
                      <a:pt x="3929" y="8169"/>
                    </a:cubicBezTo>
                    <a:lnTo>
                      <a:pt x="3929" y="8169"/>
                    </a:lnTo>
                    <a:cubicBezTo>
                      <a:pt x="3929" y="8192"/>
                      <a:pt x="3918" y="8216"/>
                      <a:pt x="3906" y="8240"/>
                    </a:cubicBezTo>
                    <a:cubicBezTo>
                      <a:pt x="4037" y="10014"/>
                      <a:pt x="4596" y="11800"/>
                      <a:pt x="5156" y="13514"/>
                    </a:cubicBezTo>
                    <a:cubicBezTo>
                      <a:pt x="5703" y="15217"/>
                      <a:pt x="6287" y="16955"/>
                      <a:pt x="7430" y="18313"/>
                    </a:cubicBezTo>
                    <a:cubicBezTo>
                      <a:pt x="7597" y="18515"/>
                      <a:pt x="7775" y="18706"/>
                      <a:pt x="7942" y="18896"/>
                    </a:cubicBezTo>
                    <a:cubicBezTo>
                      <a:pt x="7989" y="18872"/>
                      <a:pt x="8025" y="18848"/>
                      <a:pt x="8073" y="18825"/>
                    </a:cubicBezTo>
                    <a:cubicBezTo>
                      <a:pt x="7894" y="18515"/>
                      <a:pt x="7751" y="18182"/>
                      <a:pt x="7537" y="17884"/>
                    </a:cubicBezTo>
                    <a:cubicBezTo>
                      <a:pt x="6799" y="16896"/>
                      <a:pt x="6573" y="15741"/>
                      <a:pt x="6358" y="14562"/>
                    </a:cubicBezTo>
                    <a:cubicBezTo>
                      <a:pt x="6358" y="14562"/>
                      <a:pt x="6346" y="14550"/>
                      <a:pt x="6346" y="14550"/>
                    </a:cubicBezTo>
                    <a:cubicBezTo>
                      <a:pt x="6346" y="14538"/>
                      <a:pt x="6346" y="14526"/>
                      <a:pt x="6346" y="14526"/>
                    </a:cubicBezTo>
                    <a:cubicBezTo>
                      <a:pt x="6192" y="14193"/>
                      <a:pt x="6084" y="13836"/>
                      <a:pt x="5882" y="13526"/>
                    </a:cubicBezTo>
                    <a:cubicBezTo>
                      <a:pt x="4977" y="12169"/>
                      <a:pt x="4620" y="10633"/>
                      <a:pt x="4287" y="9061"/>
                    </a:cubicBezTo>
                    <a:cubicBezTo>
                      <a:pt x="3977" y="7561"/>
                      <a:pt x="4096" y="6109"/>
                      <a:pt x="4549" y="4668"/>
                    </a:cubicBezTo>
                    <a:cubicBezTo>
                      <a:pt x="4715" y="4108"/>
                      <a:pt x="5001" y="3632"/>
                      <a:pt x="5442" y="3251"/>
                    </a:cubicBezTo>
                    <a:cubicBezTo>
                      <a:pt x="5767" y="2983"/>
                      <a:pt x="6115" y="2800"/>
                      <a:pt x="6542" y="2800"/>
                    </a:cubicBezTo>
                    <a:cubicBezTo>
                      <a:pt x="6646" y="2800"/>
                      <a:pt x="6756" y="2811"/>
                      <a:pt x="6870" y="2835"/>
                    </a:cubicBezTo>
                    <a:cubicBezTo>
                      <a:pt x="6811" y="2906"/>
                      <a:pt x="6787" y="2954"/>
                      <a:pt x="6775" y="2954"/>
                    </a:cubicBezTo>
                    <a:cubicBezTo>
                      <a:pt x="5751" y="3073"/>
                      <a:pt x="5192" y="3728"/>
                      <a:pt x="4870" y="4609"/>
                    </a:cubicBezTo>
                    <a:cubicBezTo>
                      <a:pt x="4394" y="5883"/>
                      <a:pt x="4215" y="7204"/>
                      <a:pt x="4489" y="8550"/>
                    </a:cubicBezTo>
                    <a:cubicBezTo>
                      <a:pt x="4739" y="9835"/>
                      <a:pt x="4965" y="11121"/>
                      <a:pt x="5537" y="12336"/>
                    </a:cubicBezTo>
                    <a:cubicBezTo>
                      <a:pt x="6275" y="13895"/>
                      <a:pt x="7466" y="14836"/>
                      <a:pt x="9121" y="15205"/>
                    </a:cubicBezTo>
                    <a:cubicBezTo>
                      <a:pt x="9394" y="15277"/>
                      <a:pt x="9680" y="15253"/>
                      <a:pt x="10097" y="15288"/>
                    </a:cubicBezTo>
                    <a:cubicBezTo>
                      <a:pt x="9109" y="13419"/>
                      <a:pt x="8561" y="11526"/>
                      <a:pt x="7954" y="9657"/>
                    </a:cubicBezTo>
                    <a:cubicBezTo>
                      <a:pt x="7394" y="9823"/>
                      <a:pt x="7180" y="10324"/>
                      <a:pt x="7156" y="11514"/>
                    </a:cubicBezTo>
                    <a:cubicBezTo>
                      <a:pt x="6680" y="10764"/>
                      <a:pt x="6966" y="9931"/>
                      <a:pt x="7882" y="9454"/>
                    </a:cubicBezTo>
                    <a:cubicBezTo>
                      <a:pt x="7680" y="8442"/>
                      <a:pt x="7466" y="7418"/>
                      <a:pt x="7263" y="6406"/>
                    </a:cubicBezTo>
                    <a:cubicBezTo>
                      <a:pt x="7145" y="6365"/>
                      <a:pt x="7024" y="6344"/>
                      <a:pt x="6905" y="6344"/>
                    </a:cubicBezTo>
                    <a:cubicBezTo>
                      <a:pt x="6542" y="6344"/>
                      <a:pt x="6192" y="6536"/>
                      <a:pt x="5977" y="6930"/>
                    </a:cubicBezTo>
                    <a:cubicBezTo>
                      <a:pt x="5811" y="7240"/>
                      <a:pt x="5739" y="7633"/>
                      <a:pt x="5668" y="7990"/>
                    </a:cubicBezTo>
                    <a:cubicBezTo>
                      <a:pt x="5620" y="8240"/>
                      <a:pt x="5632" y="8490"/>
                      <a:pt x="5620" y="8823"/>
                    </a:cubicBezTo>
                    <a:cubicBezTo>
                      <a:pt x="5168" y="7276"/>
                      <a:pt x="5775" y="6156"/>
                      <a:pt x="7216" y="5835"/>
                    </a:cubicBezTo>
                    <a:cubicBezTo>
                      <a:pt x="7216" y="5644"/>
                      <a:pt x="7227" y="5442"/>
                      <a:pt x="7216" y="5240"/>
                    </a:cubicBezTo>
                    <a:cubicBezTo>
                      <a:pt x="7144" y="4311"/>
                      <a:pt x="7156" y="3382"/>
                      <a:pt x="7216" y="2465"/>
                    </a:cubicBezTo>
                    <a:cubicBezTo>
                      <a:pt x="7216" y="2430"/>
                      <a:pt x="7204" y="2406"/>
                      <a:pt x="7192" y="2370"/>
                    </a:cubicBezTo>
                    <a:cubicBezTo>
                      <a:pt x="7180" y="2311"/>
                      <a:pt x="7156" y="2239"/>
                      <a:pt x="7144" y="2168"/>
                    </a:cubicBezTo>
                    <a:cubicBezTo>
                      <a:pt x="7120" y="2096"/>
                      <a:pt x="7108" y="2013"/>
                      <a:pt x="7085" y="1930"/>
                    </a:cubicBezTo>
                    <a:cubicBezTo>
                      <a:pt x="6977" y="1442"/>
                      <a:pt x="6858" y="787"/>
                      <a:pt x="67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9"/>
              <p:cNvSpPr/>
              <p:nvPr/>
            </p:nvSpPr>
            <p:spPr>
              <a:xfrm>
                <a:off x="3097400" y="2618300"/>
                <a:ext cx="60450" cy="244700"/>
              </a:xfrm>
              <a:custGeom>
                <a:rect b="b" l="l" r="r" t="t"/>
                <a:pathLst>
                  <a:path extrusionOk="0" h="9788" w="2418">
                    <a:moveTo>
                      <a:pt x="358" y="1"/>
                    </a:moveTo>
                    <a:cubicBezTo>
                      <a:pt x="24" y="2549"/>
                      <a:pt x="0" y="5121"/>
                      <a:pt x="250" y="7657"/>
                    </a:cubicBezTo>
                    <a:cubicBezTo>
                      <a:pt x="346" y="6299"/>
                      <a:pt x="560" y="4942"/>
                      <a:pt x="929" y="3585"/>
                    </a:cubicBezTo>
                    <a:lnTo>
                      <a:pt x="929" y="3585"/>
                    </a:lnTo>
                    <a:cubicBezTo>
                      <a:pt x="929" y="3870"/>
                      <a:pt x="965" y="4168"/>
                      <a:pt x="917" y="4454"/>
                    </a:cubicBezTo>
                    <a:cubicBezTo>
                      <a:pt x="655" y="6228"/>
                      <a:pt x="655" y="8002"/>
                      <a:pt x="810" y="9776"/>
                    </a:cubicBezTo>
                    <a:lnTo>
                      <a:pt x="917" y="9788"/>
                    </a:lnTo>
                    <a:cubicBezTo>
                      <a:pt x="1012" y="8704"/>
                      <a:pt x="1096" y="7621"/>
                      <a:pt x="1227" y="6537"/>
                    </a:cubicBezTo>
                    <a:cubicBezTo>
                      <a:pt x="1358" y="5442"/>
                      <a:pt x="1513" y="4335"/>
                      <a:pt x="1715" y="3239"/>
                    </a:cubicBezTo>
                    <a:cubicBezTo>
                      <a:pt x="1917" y="2156"/>
                      <a:pt x="2179" y="1084"/>
                      <a:pt x="2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9"/>
              <p:cNvSpPr/>
              <p:nvPr/>
            </p:nvSpPr>
            <p:spPr>
              <a:xfrm>
                <a:off x="3123000" y="2618300"/>
                <a:ext cx="145575" cy="330425"/>
              </a:xfrm>
              <a:custGeom>
                <a:rect b="b" l="l" r="r" t="t"/>
                <a:pathLst>
                  <a:path extrusionOk="0" h="13217" w="5823">
                    <a:moveTo>
                      <a:pt x="1429" y="1"/>
                    </a:moveTo>
                    <a:cubicBezTo>
                      <a:pt x="1453" y="1"/>
                      <a:pt x="1477" y="13"/>
                      <a:pt x="1501" y="13"/>
                    </a:cubicBezTo>
                    <a:cubicBezTo>
                      <a:pt x="1310" y="941"/>
                      <a:pt x="1096" y="1870"/>
                      <a:pt x="929" y="2811"/>
                    </a:cubicBezTo>
                    <a:cubicBezTo>
                      <a:pt x="417" y="5692"/>
                      <a:pt x="0" y="8597"/>
                      <a:pt x="48" y="11538"/>
                    </a:cubicBezTo>
                    <a:cubicBezTo>
                      <a:pt x="60" y="11967"/>
                      <a:pt x="131" y="12407"/>
                      <a:pt x="191" y="12836"/>
                    </a:cubicBezTo>
                    <a:cubicBezTo>
                      <a:pt x="215" y="12967"/>
                      <a:pt x="250" y="13098"/>
                      <a:pt x="286" y="13217"/>
                    </a:cubicBezTo>
                    <a:cubicBezTo>
                      <a:pt x="512" y="12205"/>
                      <a:pt x="822" y="11217"/>
                      <a:pt x="1167" y="10252"/>
                    </a:cubicBezTo>
                    <a:cubicBezTo>
                      <a:pt x="1655" y="8883"/>
                      <a:pt x="2239" y="7561"/>
                      <a:pt x="2858" y="6264"/>
                    </a:cubicBezTo>
                    <a:cubicBezTo>
                      <a:pt x="3096" y="5752"/>
                      <a:pt x="3334" y="5240"/>
                      <a:pt x="3584" y="4740"/>
                    </a:cubicBezTo>
                    <a:cubicBezTo>
                      <a:pt x="3632" y="4644"/>
                      <a:pt x="3668" y="4549"/>
                      <a:pt x="3715" y="4454"/>
                    </a:cubicBezTo>
                    <a:lnTo>
                      <a:pt x="3715" y="4454"/>
                    </a:lnTo>
                    <a:lnTo>
                      <a:pt x="2429" y="4918"/>
                    </a:lnTo>
                    <a:cubicBezTo>
                      <a:pt x="2405" y="4894"/>
                      <a:pt x="2394" y="4859"/>
                      <a:pt x="2382" y="4835"/>
                    </a:cubicBezTo>
                    <a:cubicBezTo>
                      <a:pt x="2417" y="4775"/>
                      <a:pt x="2465" y="4704"/>
                      <a:pt x="2513" y="4656"/>
                    </a:cubicBezTo>
                    <a:cubicBezTo>
                      <a:pt x="2632" y="4549"/>
                      <a:pt x="2751" y="4454"/>
                      <a:pt x="2894" y="4382"/>
                    </a:cubicBezTo>
                    <a:cubicBezTo>
                      <a:pt x="3417" y="4108"/>
                      <a:pt x="3870" y="3775"/>
                      <a:pt x="4251" y="3370"/>
                    </a:cubicBezTo>
                    <a:cubicBezTo>
                      <a:pt x="4799" y="2263"/>
                      <a:pt x="5334" y="1132"/>
                      <a:pt x="58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9"/>
              <p:cNvSpPr/>
              <p:nvPr/>
            </p:nvSpPr>
            <p:spPr>
              <a:xfrm>
                <a:off x="3049475" y="2618300"/>
                <a:ext cx="59850" cy="323875"/>
              </a:xfrm>
              <a:custGeom>
                <a:rect b="b" l="l" r="r" t="t"/>
                <a:pathLst>
                  <a:path extrusionOk="0" h="12955" w="2394">
                    <a:moveTo>
                      <a:pt x="251" y="1"/>
                    </a:moveTo>
                    <a:cubicBezTo>
                      <a:pt x="96" y="1334"/>
                      <a:pt x="1" y="2680"/>
                      <a:pt x="36" y="4037"/>
                    </a:cubicBezTo>
                    <a:cubicBezTo>
                      <a:pt x="48" y="4609"/>
                      <a:pt x="108" y="5192"/>
                      <a:pt x="227" y="5775"/>
                    </a:cubicBezTo>
                    <a:lnTo>
                      <a:pt x="298" y="5335"/>
                    </a:lnTo>
                    <a:cubicBezTo>
                      <a:pt x="715" y="7823"/>
                      <a:pt x="1667" y="11252"/>
                      <a:pt x="2394" y="12955"/>
                    </a:cubicBezTo>
                    <a:cubicBezTo>
                      <a:pt x="1489" y="8680"/>
                      <a:pt x="1441" y="4251"/>
                      <a:pt x="2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9"/>
              <p:cNvSpPr/>
              <p:nvPr/>
            </p:nvSpPr>
            <p:spPr>
              <a:xfrm>
                <a:off x="3041450" y="2618300"/>
                <a:ext cx="11325" cy="56300"/>
              </a:xfrm>
              <a:custGeom>
                <a:rect b="b" l="l" r="r" t="t"/>
                <a:pathLst>
                  <a:path extrusionOk="0" h="2252" w="453">
                    <a:moveTo>
                      <a:pt x="0" y="1"/>
                    </a:moveTo>
                    <a:cubicBezTo>
                      <a:pt x="0" y="144"/>
                      <a:pt x="0" y="287"/>
                      <a:pt x="12" y="429"/>
                    </a:cubicBezTo>
                    <a:cubicBezTo>
                      <a:pt x="48" y="1025"/>
                      <a:pt x="107" y="1632"/>
                      <a:pt x="202" y="2251"/>
                    </a:cubicBezTo>
                    <a:cubicBezTo>
                      <a:pt x="262" y="1501"/>
                      <a:pt x="345" y="751"/>
                      <a:pt x="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9"/>
              <p:cNvSpPr/>
              <p:nvPr/>
            </p:nvSpPr>
            <p:spPr>
              <a:xfrm>
                <a:off x="3243850" y="2618300"/>
                <a:ext cx="152425" cy="76225"/>
              </a:xfrm>
              <a:custGeom>
                <a:rect b="b" l="l" r="r" t="t"/>
                <a:pathLst>
                  <a:path extrusionOk="0" h="3049" w="6097">
                    <a:moveTo>
                      <a:pt x="1072" y="1"/>
                    </a:moveTo>
                    <a:cubicBezTo>
                      <a:pt x="739" y="894"/>
                      <a:pt x="369" y="1775"/>
                      <a:pt x="0" y="2656"/>
                    </a:cubicBezTo>
                    <a:cubicBezTo>
                      <a:pt x="238" y="2311"/>
                      <a:pt x="429" y="1942"/>
                      <a:pt x="596" y="1549"/>
                    </a:cubicBezTo>
                    <a:cubicBezTo>
                      <a:pt x="762" y="1156"/>
                      <a:pt x="989" y="799"/>
                      <a:pt x="1191" y="418"/>
                    </a:cubicBezTo>
                    <a:cubicBezTo>
                      <a:pt x="1227" y="441"/>
                      <a:pt x="1250" y="453"/>
                      <a:pt x="1286" y="465"/>
                    </a:cubicBezTo>
                    <a:lnTo>
                      <a:pt x="24" y="2977"/>
                    </a:lnTo>
                    <a:cubicBezTo>
                      <a:pt x="48" y="3001"/>
                      <a:pt x="72" y="3025"/>
                      <a:pt x="96" y="3049"/>
                    </a:cubicBezTo>
                    <a:cubicBezTo>
                      <a:pt x="596" y="2811"/>
                      <a:pt x="1108" y="2596"/>
                      <a:pt x="1596" y="2323"/>
                    </a:cubicBezTo>
                    <a:cubicBezTo>
                      <a:pt x="2632" y="1763"/>
                      <a:pt x="3727" y="1406"/>
                      <a:pt x="4882" y="1191"/>
                    </a:cubicBezTo>
                    <a:cubicBezTo>
                      <a:pt x="5084" y="1156"/>
                      <a:pt x="5263" y="1084"/>
                      <a:pt x="5418" y="1001"/>
                    </a:cubicBezTo>
                    <a:cubicBezTo>
                      <a:pt x="5644" y="668"/>
                      <a:pt x="5870" y="334"/>
                      <a:pt x="60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9"/>
              <p:cNvSpPr/>
              <p:nvPr/>
            </p:nvSpPr>
            <p:spPr>
              <a:xfrm>
                <a:off x="3207825" y="2847200"/>
                <a:ext cx="14625" cy="13425"/>
              </a:xfrm>
              <a:custGeom>
                <a:rect b="b" l="l" r="r" t="t"/>
                <a:pathLst>
                  <a:path extrusionOk="0" h="537" w="585">
                    <a:moveTo>
                      <a:pt x="584" y="1"/>
                    </a:moveTo>
                    <a:cubicBezTo>
                      <a:pt x="489" y="25"/>
                      <a:pt x="382" y="48"/>
                      <a:pt x="275" y="72"/>
                    </a:cubicBezTo>
                    <a:cubicBezTo>
                      <a:pt x="179" y="227"/>
                      <a:pt x="96" y="382"/>
                      <a:pt x="1" y="537"/>
                    </a:cubicBezTo>
                    <a:cubicBezTo>
                      <a:pt x="191" y="370"/>
                      <a:pt x="394" y="191"/>
                      <a:pt x="584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3024475" y="2972825"/>
                <a:ext cx="215825" cy="113925"/>
              </a:xfrm>
              <a:custGeom>
                <a:rect b="b" l="l" r="r" t="t"/>
                <a:pathLst>
                  <a:path extrusionOk="0" h="4557" w="8633">
                    <a:moveTo>
                      <a:pt x="48" y="0"/>
                    </a:moveTo>
                    <a:cubicBezTo>
                      <a:pt x="24" y="155"/>
                      <a:pt x="12" y="250"/>
                      <a:pt x="0" y="345"/>
                    </a:cubicBezTo>
                    <a:cubicBezTo>
                      <a:pt x="0" y="345"/>
                      <a:pt x="0" y="345"/>
                      <a:pt x="12" y="357"/>
                    </a:cubicBezTo>
                    <a:cubicBezTo>
                      <a:pt x="12" y="369"/>
                      <a:pt x="12" y="369"/>
                      <a:pt x="12" y="381"/>
                    </a:cubicBezTo>
                    <a:cubicBezTo>
                      <a:pt x="215" y="703"/>
                      <a:pt x="405" y="1036"/>
                      <a:pt x="620" y="1357"/>
                    </a:cubicBezTo>
                    <a:cubicBezTo>
                      <a:pt x="679" y="1441"/>
                      <a:pt x="774" y="1488"/>
                      <a:pt x="917" y="1608"/>
                    </a:cubicBezTo>
                    <a:cubicBezTo>
                      <a:pt x="1322" y="2631"/>
                      <a:pt x="2263" y="3239"/>
                      <a:pt x="3239" y="3763"/>
                    </a:cubicBezTo>
                    <a:cubicBezTo>
                      <a:pt x="4252" y="4319"/>
                      <a:pt x="5323" y="4557"/>
                      <a:pt x="6428" y="4557"/>
                    </a:cubicBezTo>
                    <a:cubicBezTo>
                      <a:pt x="6907" y="4557"/>
                      <a:pt x="7393" y="4512"/>
                      <a:pt x="7882" y="4429"/>
                    </a:cubicBezTo>
                    <a:cubicBezTo>
                      <a:pt x="7978" y="4405"/>
                      <a:pt x="8085" y="4382"/>
                      <a:pt x="8192" y="4370"/>
                    </a:cubicBezTo>
                    <a:cubicBezTo>
                      <a:pt x="8454" y="4239"/>
                      <a:pt x="8585" y="4144"/>
                      <a:pt x="8632" y="4072"/>
                    </a:cubicBezTo>
                    <a:lnTo>
                      <a:pt x="8632" y="4072"/>
                    </a:lnTo>
                    <a:cubicBezTo>
                      <a:pt x="8145" y="4261"/>
                      <a:pt x="7621" y="4355"/>
                      <a:pt x="7097" y="4355"/>
                    </a:cubicBezTo>
                    <a:cubicBezTo>
                      <a:pt x="6071" y="4355"/>
                      <a:pt x="5043" y="3995"/>
                      <a:pt x="4287" y="3286"/>
                    </a:cubicBezTo>
                    <a:lnTo>
                      <a:pt x="4287" y="3286"/>
                    </a:lnTo>
                    <a:cubicBezTo>
                      <a:pt x="5160" y="3770"/>
                      <a:pt x="6077" y="4012"/>
                      <a:pt x="7031" y="4012"/>
                    </a:cubicBezTo>
                    <a:cubicBezTo>
                      <a:pt x="7416" y="4012"/>
                      <a:pt x="7807" y="3972"/>
                      <a:pt x="8204" y="3894"/>
                    </a:cubicBezTo>
                    <a:cubicBezTo>
                      <a:pt x="8144" y="3882"/>
                      <a:pt x="8073" y="3858"/>
                      <a:pt x="8013" y="3846"/>
                    </a:cubicBezTo>
                    <a:cubicBezTo>
                      <a:pt x="7347" y="3751"/>
                      <a:pt x="6727" y="3536"/>
                      <a:pt x="6156" y="3179"/>
                    </a:cubicBezTo>
                    <a:cubicBezTo>
                      <a:pt x="5704" y="2905"/>
                      <a:pt x="5311" y="2548"/>
                      <a:pt x="4846" y="2286"/>
                    </a:cubicBezTo>
                    <a:cubicBezTo>
                      <a:pt x="4584" y="2143"/>
                      <a:pt x="4239" y="2072"/>
                      <a:pt x="3929" y="2072"/>
                    </a:cubicBezTo>
                    <a:cubicBezTo>
                      <a:pt x="2763" y="2072"/>
                      <a:pt x="1751" y="1679"/>
                      <a:pt x="893" y="905"/>
                    </a:cubicBezTo>
                    <a:cubicBezTo>
                      <a:pt x="608" y="643"/>
                      <a:pt x="358" y="334"/>
                      <a:pt x="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2807775" y="2981150"/>
                <a:ext cx="4500" cy="3600"/>
              </a:xfrm>
              <a:custGeom>
                <a:rect b="b" l="l" r="r" t="t"/>
                <a:pathLst>
                  <a:path extrusionOk="0" h="144" w="180">
                    <a:moveTo>
                      <a:pt x="179" y="1"/>
                    </a:moveTo>
                    <a:lnTo>
                      <a:pt x="179" y="1"/>
                    </a:lnTo>
                    <a:cubicBezTo>
                      <a:pt x="132" y="12"/>
                      <a:pt x="84" y="24"/>
                      <a:pt x="24" y="36"/>
                    </a:cubicBezTo>
                    <a:cubicBezTo>
                      <a:pt x="13" y="108"/>
                      <a:pt x="1" y="143"/>
                      <a:pt x="36" y="143"/>
                    </a:cubicBezTo>
                    <a:cubicBezTo>
                      <a:pt x="60" y="132"/>
                      <a:pt x="108" y="96"/>
                      <a:pt x="179" y="1"/>
                    </a:cubicBezTo>
                    <a:close/>
                  </a:path>
                </a:pathLst>
              </a:custGeom>
              <a:solidFill>
                <a:srgbClr val="030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2812250" y="2641225"/>
                <a:ext cx="156000" cy="332200"/>
              </a:xfrm>
              <a:custGeom>
                <a:rect b="b" l="l" r="r" t="t"/>
                <a:pathLst>
                  <a:path extrusionOk="0" h="13288" w="6240">
                    <a:moveTo>
                      <a:pt x="4882" y="1"/>
                    </a:moveTo>
                    <a:lnTo>
                      <a:pt x="4882" y="1"/>
                    </a:lnTo>
                    <a:cubicBezTo>
                      <a:pt x="4846" y="263"/>
                      <a:pt x="4810" y="513"/>
                      <a:pt x="4775" y="763"/>
                    </a:cubicBezTo>
                    <a:cubicBezTo>
                      <a:pt x="4822" y="2596"/>
                      <a:pt x="3858" y="5942"/>
                      <a:pt x="2632" y="8668"/>
                    </a:cubicBezTo>
                    <a:cubicBezTo>
                      <a:pt x="2036" y="9966"/>
                      <a:pt x="1381" y="11133"/>
                      <a:pt x="750" y="11907"/>
                    </a:cubicBezTo>
                    <a:cubicBezTo>
                      <a:pt x="679" y="12026"/>
                      <a:pt x="619" y="12133"/>
                      <a:pt x="560" y="12240"/>
                    </a:cubicBezTo>
                    <a:cubicBezTo>
                      <a:pt x="524" y="12300"/>
                      <a:pt x="488" y="12359"/>
                      <a:pt x="465" y="12419"/>
                    </a:cubicBezTo>
                    <a:cubicBezTo>
                      <a:pt x="417" y="12490"/>
                      <a:pt x="381" y="12562"/>
                      <a:pt x="346" y="12633"/>
                    </a:cubicBezTo>
                    <a:cubicBezTo>
                      <a:pt x="310" y="12693"/>
                      <a:pt x="286" y="12740"/>
                      <a:pt x="262" y="12800"/>
                    </a:cubicBezTo>
                    <a:cubicBezTo>
                      <a:pt x="191" y="12919"/>
                      <a:pt x="131" y="13026"/>
                      <a:pt x="84" y="13133"/>
                    </a:cubicBezTo>
                    <a:cubicBezTo>
                      <a:pt x="72" y="13169"/>
                      <a:pt x="48" y="13193"/>
                      <a:pt x="36" y="13217"/>
                    </a:cubicBezTo>
                    <a:cubicBezTo>
                      <a:pt x="24" y="13240"/>
                      <a:pt x="12" y="13264"/>
                      <a:pt x="0" y="13288"/>
                    </a:cubicBezTo>
                    <a:cubicBezTo>
                      <a:pt x="988" y="12538"/>
                      <a:pt x="1905" y="11740"/>
                      <a:pt x="2643" y="10728"/>
                    </a:cubicBezTo>
                    <a:cubicBezTo>
                      <a:pt x="3441" y="9645"/>
                      <a:pt x="4239" y="8561"/>
                      <a:pt x="5037" y="7478"/>
                    </a:cubicBezTo>
                    <a:cubicBezTo>
                      <a:pt x="5060" y="7490"/>
                      <a:pt x="5096" y="7513"/>
                      <a:pt x="5132" y="7525"/>
                    </a:cubicBezTo>
                    <a:cubicBezTo>
                      <a:pt x="5025" y="7728"/>
                      <a:pt x="4929" y="7942"/>
                      <a:pt x="4810" y="8144"/>
                    </a:cubicBezTo>
                    <a:cubicBezTo>
                      <a:pt x="4548" y="8561"/>
                      <a:pt x="4263" y="8966"/>
                      <a:pt x="3989" y="9371"/>
                    </a:cubicBezTo>
                    <a:cubicBezTo>
                      <a:pt x="4334" y="9026"/>
                      <a:pt x="4703" y="8692"/>
                      <a:pt x="5037" y="8335"/>
                    </a:cubicBezTo>
                    <a:cubicBezTo>
                      <a:pt x="5358" y="7990"/>
                      <a:pt x="5668" y="7621"/>
                      <a:pt x="6049" y="7275"/>
                    </a:cubicBezTo>
                    <a:cubicBezTo>
                      <a:pt x="5989" y="6406"/>
                      <a:pt x="6037" y="5537"/>
                      <a:pt x="6239" y="4680"/>
                    </a:cubicBezTo>
                    <a:lnTo>
                      <a:pt x="6239" y="4680"/>
                    </a:lnTo>
                    <a:cubicBezTo>
                      <a:pt x="5513" y="5930"/>
                      <a:pt x="4608" y="7061"/>
                      <a:pt x="3560" y="8061"/>
                    </a:cubicBezTo>
                    <a:cubicBezTo>
                      <a:pt x="4644" y="5537"/>
                      <a:pt x="5108" y="2739"/>
                      <a:pt x="4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2800050" y="2618300"/>
                <a:ext cx="96750" cy="234300"/>
              </a:xfrm>
              <a:custGeom>
                <a:rect b="b" l="l" r="r" t="t"/>
                <a:pathLst>
                  <a:path extrusionOk="0" h="9372" w="3870">
                    <a:moveTo>
                      <a:pt x="3550" y="7470"/>
                    </a:moveTo>
                    <a:lnTo>
                      <a:pt x="3550" y="7470"/>
                    </a:lnTo>
                    <a:cubicBezTo>
                      <a:pt x="3550" y="7482"/>
                      <a:pt x="3547" y="7496"/>
                      <a:pt x="3536" y="7514"/>
                    </a:cubicBezTo>
                    <a:cubicBezTo>
                      <a:pt x="3542" y="7501"/>
                      <a:pt x="3549" y="7486"/>
                      <a:pt x="3550" y="7470"/>
                    </a:cubicBezTo>
                    <a:close/>
                    <a:moveTo>
                      <a:pt x="0" y="1"/>
                    </a:moveTo>
                    <a:cubicBezTo>
                      <a:pt x="12" y="1882"/>
                      <a:pt x="238" y="3751"/>
                      <a:pt x="750" y="5609"/>
                    </a:cubicBezTo>
                    <a:cubicBezTo>
                      <a:pt x="881" y="6085"/>
                      <a:pt x="1048" y="6549"/>
                      <a:pt x="1203" y="7014"/>
                    </a:cubicBezTo>
                    <a:cubicBezTo>
                      <a:pt x="1417" y="7430"/>
                      <a:pt x="1655" y="7835"/>
                      <a:pt x="1929" y="8204"/>
                    </a:cubicBezTo>
                    <a:cubicBezTo>
                      <a:pt x="2024" y="8347"/>
                      <a:pt x="2131" y="8490"/>
                      <a:pt x="2238" y="8621"/>
                    </a:cubicBezTo>
                    <a:cubicBezTo>
                      <a:pt x="2274" y="8669"/>
                      <a:pt x="2310" y="8716"/>
                      <a:pt x="2346" y="8752"/>
                    </a:cubicBezTo>
                    <a:cubicBezTo>
                      <a:pt x="2524" y="8966"/>
                      <a:pt x="2715" y="9181"/>
                      <a:pt x="2905" y="9371"/>
                    </a:cubicBezTo>
                    <a:cubicBezTo>
                      <a:pt x="3000" y="9192"/>
                      <a:pt x="3096" y="9014"/>
                      <a:pt x="3191" y="8823"/>
                    </a:cubicBezTo>
                    <a:cubicBezTo>
                      <a:pt x="3453" y="8299"/>
                      <a:pt x="3560" y="7752"/>
                      <a:pt x="3584" y="7156"/>
                    </a:cubicBezTo>
                    <a:cubicBezTo>
                      <a:pt x="3643" y="5621"/>
                      <a:pt x="3762" y="4085"/>
                      <a:pt x="3870" y="2561"/>
                    </a:cubicBezTo>
                    <a:lnTo>
                      <a:pt x="3870" y="2561"/>
                    </a:lnTo>
                    <a:cubicBezTo>
                      <a:pt x="3512" y="4061"/>
                      <a:pt x="3310" y="5609"/>
                      <a:pt x="3274" y="7156"/>
                    </a:cubicBezTo>
                    <a:cubicBezTo>
                      <a:pt x="3298" y="7252"/>
                      <a:pt x="3310" y="7359"/>
                      <a:pt x="3346" y="7454"/>
                    </a:cubicBezTo>
                    <a:cubicBezTo>
                      <a:pt x="3357" y="7498"/>
                      <a:pt x="3397" y="7551"/>
                      <a:pt x="3449" y="7551"/>
                    </a:cubicBezTo>
                    <a:cubicBezTo>
                      <a:pt x="3454" y="7551"/>
                      <a:pt x="3460" y="7550"/>
                      <a:pt x="3465" y="7549"/>
                    </a:cubicBezTo>
                    <a:cubicBezTo>
                      <a:pt x="3489" y="7549"/>
                      <a:pt x="3512" y="7537"/>
                      <a:pt x="3536" y="7514"/>
                    </a:cubicBezTo>
                    <a:lnTo>
                      <a:pt x="3536" y="7514"/>
                    </a:lnTo>
                    <a:cubicBezTo>
                      <a:pt x="3524" y="7537"/>
                      <a:pt x="3501" y="7561"/>
                      <a:pt x="3465" y="7573"/>
                    </a:cubicBezTo>
                    <a:cubicBezTo>
                      <a:pt x="3459" y="7575"/>
                      <a:pt x="3452" y="7576"/>
                      <a:pt x="3446" y="7576"/>
                    </a:cubicBezTo>
                    <a:cubicBezTo>
                      <a:pt x="3413" y="7576"/>
                      <a:pt x="3375" y="7553"/>
                      <a:pt x="3346" y="7514"/>
                    </a:cubicBezTo>
                    <a:cubicBezTo>
                      <a:pt x="3310" y="7466"/>
                      <a:pt x="3286" y="7418"/>
                      <a:pt x="3262" y="7347"/>
                    </a:cubicBezTo>
                    <a:cubicBezTo>
                      <a:pt x="3262" y="7454"/>
                      <a:pt x="3262" y="7549"/>
                      <a:pt x="3262" y="7657"/>
                    </a:cubicBezTo>
                    <a:cubicBezTo>
                      <a:pt x="2489" y="5192"/>
                      <a:pt x="2203" y="2573"/>
                      <a:pt x="2369" y="1"/>
                    </a:cubicBezTo>
                    <a:lnTo>
                      <a:pt x="762" y="1"/>
                    </a:lnTo>
                    <a:cubicBezTo>
                      <a:pt x="917" y="2977"/>
                      <a:pt x="1536" y="5883"/>
                      <a:pt x="2584" y="8752"/>
                    </a:cubicBezTo>
                    <a:cubicBezTo>
                      <a:pt x="1929" y="7895"/>
                      <a:pt x="1607" y="6930"/>
                      <a:pt x="1369" y="5954"/>
                    </a:cubicBezTo>
                    <a:cubicBezTo>
                      <a:pt x="893" y="3989"/>
                      <a:pt x="548" y="2001"/>
                      <a:pt x="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2894100" y="2661475"/>
                <a:ext cx="12825" cy="142000"/>
              </a:xfrm>
              <a:custGeom>
                <a:rect b="b" l="l" r="r" t="t"/>
                <a:pathLst>
                  <a:path extrusionOk="0" h="5680" w="513">
                    <a:moveTo>
                      <a:pt x="310" y="0"/>
                    </a:moveTo>
                    <a:cubicBezTo>
                      <a:pt x="239" y="238"/>
                      <a:pt x="179" y="488"/>
                      <a:pt x="120" y="738"/>
                    </a:cubicBezTo>
                    <a:cubicBezTo>
                      <a:pt x="155" y="738"/>
                      <a:pt x="191" y="738"/>
                      <a:pt x="227" y="750"/>
                    </a:cubicBezTo>
                    <a:cubicBezTo>
                      <a:pt x="143" y="2393"/>
                      <a:pt x="72" y="4036"/>
                      <a:pt x="0" y="5680"/>
                    </a:cubicBezTo>
                    <a:cubicBezTo>
                      <a:pt x="24" y="5620"/>
                      <a:pt x="36" y="5572"/>
                      <a:pt x="60" y="5513"/>
                    </a:cubicBezTo>
                    <a:cubicBezTo>
                      <a:pt x="429" y="3703"/>
                      <a:pt x="512" y="1834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2920600" y="2824275"/>
                <a:ext cx="143775" cy="266725"/>
              </a:xfrm>
              <a:custGeom>
                <a:rect b="b" l="l" r="r" t="t"/>
                <a:pathLst>
                  <a:path extrusionOk="0" h="10669" w="5751">
                    <a:moveTo>
                      <a:pt x="1715" y="1"/>
                    </a:moveTo>
                    <a:cubicBezTo>
                      <a:pt x="1548" y="489"/>
                      <a:pt x="1405" y="989"/>
                      <a:pt x="1203" y="1465"/>
                    </a:cubicBezTo>
                    <a:cubicBezTo>
                      <a:pt x="1096" y="1727"/>
                      <a:pt x="988" y="2001"/>
                      <a:pt x="905" y="2263"/>
                    </a:cubicBezTo>
                    <a:cubicBezTo>
                      <a:pt x="0" y="4942"/>
                      <a:pt x="179" y="7561"/>
                      <a:pt x="1584" y="10121"/>
                    </a:cubicBezTo>
                    <a:cubicBezTo>
                      <a:pt x="1667" y="10252"/>
                      <a:pt x="1762" y="10371"/>
                      <a:pt x="1858" y="10502"/>
                    </a:cubicBezTo>
                    <a:cubicBezTo>
                      <a:pt x="1893" y="10538"/>
                      <a:pt x="1929" y="10574"/>
                      <a:pt x="1965" y="10597"/>
                    </a:cubicBezTo>
                    <a:cubicBezTo>
                      <a:pt x="1655" y="9490"/>
                      <a:pt x="1346" y="8395"/>
                      <a:pt x="1357" y="7240"/>
                    </a:cubicBezTo>
                    <a:cubicBezTo>
                      <a:pt x="1369" y="6073"/>
                      <a:pt x="1774" y="5002"/>
                      <a:pt x="2084" y="3918"/>
                    </a:cubicBezTo>
                    <a:cubicBezTo>
                      <a:pt x="2119" y="6823"/>
                      <a:pt x="3143" y="9169"/>
                      <a:pt x="5715" y="10669"/>
                    </a:cubicBezTo>
                    <a:cubicBezTo>
                      <a:pt x="5727" y="10669"/>
                      <a:pt x="5739" y="10657"/>
                      <a:pt x="5751" y="10657"/>
                    </a:cubicBezTo>
                    <a:cubicBezTo>
                      <a:pt x="5584" y="10455"/>
                      <a:pt x="5406" y="10264"/>
                      <a:pt x="5239" y="10074"/>
                    </a:cubicBezTo>
                    <a:cubicBezTo>
                      <a:pt x="4096" y="8716"/>
                      <a:pt x="3512" y="6978"/>
                      <a:pt x="2965" y="5275"/>
                    </a:cubicBezTo>
                    <a:cubicBezTo>
                      <a:pt x="2405" y="3561"/>
                      <a:pt x="1846" y="1775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3689425" y="2653150"/>
                <a:ext cx="8675" cy="18175"/>
              </a:xfrm>
              <a:custGeom>
                <a:rect b="b" l="l" r="r" t="t"/>
                <a:pathLst>
                  <a:path extrusionOk="0" h="727" w="347">
                    <a:moveTo>
                      <a:pt x="346" y="0"/>
                    </a:moveTo>
                    <a:lnTo>
                      <a:pt x="346" y="0"/>
                    </a:lnTo>
                    <a:cubicBezTo>
                      <a:pt x="239" y="238"/>
                      <a:pt x="120" y="476"/>
                      <a:pt x="1" y="726"/>
                    </a:cubicBezTo>
                    <a:cubicBezTo>
                      <a:pt x="132" y="488"/>
                      <a:pt x="239" y="238"/>
                      <a:pt x="346" y="0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3956125" y="2748075"/>
                <a:ext cx="925" cy="2125"/>
              </a:xfrm>
              <a:custGeom>
                <a:rect b="b" l="l" r="r" t="t"/>
                <a:pathLst>
                  <a:path extrusionOk="0" h="85" w="37">
                    <a:moveTo>
                      <a:pt x="37" y="84"/>
                    </a:moveTo>
                    <a:cubicBezTo>
                      <a:pt x="25" y="60"/>
                      <a:pt x="13" y="37"/>
                      <a:pt x="1" y="1"/>
                    </a:cubicBezTo>
                    <a:cubicBezTo>
                      <a:pt x="13" y="37"/>
                      <a:pt x="25" y="60"/>
                      <a:pt x="37" y="84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3999900" y="2979375"/>
                <a:ext cx="5975" cy="9550"/>
              </a:xfrm>
              <a:custGeom>
                <a:rect b="b" l="l" r="r" t="t"/>
                <a:pathLst>
                  <a:path extrusionOk="0" h="382" w="239">
                    <a:moveTo>
                      <a:pt x="238" y="0"/>
                    </a:moveTo>
                    <a:cubicBezTo>
                      <a:pt x="155" y="131"/>
                      <a:pt x="83" y="250"/>
                      <a:pt x="0" y="381"/>
                    </a:cubicBezTo>
                    <a:cubicBezTo>
                      <a:pt x="83" y="262"/>
                      <a:pt x="155" y="131"/>
                      <a:pt x="238" y="0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3774575" y="2618300"/>
                <a:ext cx="134250" cy="37025"/>
              </a:xfrm>
              <a:custGeom>
                <a:rect b="b" l="l" r="r" t="t"/>
                <a:pathLst>
                  <a:path extrusionOk="0" h="1481" w="5370">
                    <a:moveTo>
                      <a:pt x="476" y="1"/>
                    </a:moveTo>
                    <a:cubicBezTo>
                      <a:pt x="334" y="346"/>
                      <a:pt x="179" y="691"/>
                      <a:pt x="0" y="1001"/>
                    </a:cubicBezTo>
                    <a:cubicBezTo>
                      <a:pt x="12" y="1037"/>
                      <a:pt x="24" y="1072"/>
                      <a:pt x="36" y="1108"/>
                    </a:cubicBezTo>
                    <a:cubicBezTo>
                      <a:pt x="131" y="1061"/>
                      <a:pt x="214" y="1013"/>
                      <a:pt x="250" y="1001"/>
                    </a:cubicBezTo>
                    <a:cubicBezTo>
                      <a:pt x="484" y="1045"/>
                      <a:pt x="666" y="1121"/>
                      <a:pt x="844" y="1121"/>
                    </a:cubicBezTo>
                    <a:cubicBezTo>
                      <a:pt x="856" y="1121"/>
                      <a:pt x="869" y="1121"/>
                      <a:pt x="881" y="1120"/>
                    </a:cubicBezTo>
                    <a:cubicBezTo>
                      <a:pt x="1243" y="1088"/>
                      <a:pt x="1603" y="1072"/>
                      <a:pt x="1961" y="1072"/>
                    </a:cubicBezTo>
                    <a:cubicBezTo>
                      <a:pt x="3052" y="1072"/>
                      <a:pt x="4127" y="1217"/>
                      <a:pt x="5203" y="1477"/>
                    </a:cubicBezTo>
                    <a:cubicBezTo>
                      <a:pt x="5208" y="1479"/>
                      <a:pt x="5212" y="1480"/>
                      <a:pt x="5218" y="1480"/>
                    </a:cubicBezTo>
                    <a:cubicBezTo>
                      <a:pt x="5243" y="1480"/>
                      <a:pt x="5282" y="1461"/>
                      <a:pt x="5370" y="1442"/>
                    </a:cubicBezTo>
                    <a:cubicBezTo>
                      <a:pt x="5298" y="1275"/>
                      <a:pt x="5239" y="1108"/>
                      <a:pt x="5156" y="953"/>
                    </a:cubicBezTo>
                    <a:cubicBezTo>
                      <a:pt x="4989" y="632"/>
                      <a:pt x="4810" y="322"/>
                      <a:pt x="46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3773375" y="2639750"/>
                <a:ext cx="325" cy="1200"/>
              </a:xfrm>
              <a:custGeom>
                <a:rect b="b" l="l" r="r" t="t"/>
                <a:pathLst>
                  <a:path extrusionOk="0" h="48" w="13">
                    <a:moveTo>
                      <a:pt x="12" y="0"/>
                    </a:moveTo>
                    <a:cubicBezTo>
                      <a:pt x="12" y="12"/>
                      <a:pt x="1" y="24"/>
                      <a:pt x="1" y="36"/>
                    </a:cubicBezTo>
                    <a:lnTo>
                      <a:pt x="1" y="48"/>
                    </a:lnTo>
                    <a:cubicBezTo>
                      <a:pt x="12" y="36"/>
                      <a:pt x="12" y="24"/>
                      <a:pt x="12" y="0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3929050" y="3061825"/>
                <a:ext cx="5675" cy="4775"/>
              </a:xfrm>
              <a:custGeom>
                <a:rect b="b" l="l" r="r" t="t"/>
                <a:pathLst>
                  <a:path extrusionOk="0" h="191" w="227">
                    <a:moveTo>
                      <a:pt x="1" y="191"/>
                    </a:moveTo>
                    <a:cubicBezTo>
                      <a:pt x="1" y="191"/>
                      <a:pt x="84" y="131"/>
                      <a:pt x="227" y="0"/>
                    </a:cubicBezTo>
                    <a:cubicBezTo>
                      <a:pt x="84" y="131"/>
                      <a:pt x="1" y="191"/>
                      <a:pt x="1" y="19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3939775" y="3052000"/>
                <a:ext cx="6275" cy="5675"/>
              </a:xfrm>
              <a:custGeom>
                <a:rect b="b" l="l" r="r" t="t"/>
                <a:pathLst>
                  <a:path extrusionOk="0" h="227" w="251">
                    <a:moveTo>
                      <a:pt x="0" y="226"/>
                    </a:moveTo>
                    <a:lnTo>
                      <a:pt x="0" y="226"/>
                    </a:lnTo>
                    <a:cubicBezTo>
                      <a:pt x="72" y="155"/>
                      <a:pt x="155" y="84"/>
                      <a:pt x="250" y="0"/>
                    </a:cubicBezTo>
                    <a:cubicBezTo>
                      <a:pt x="155" y="84"/>
                      <a:pt x="72" y="155"/>
                      <a:pt x="0" y="226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3952875" y="3038300"/>
                <a:ext cx="6550" cy="6875"/>
              </a:xfrm>
              <a:custGeom>
                <a:rect b="b" l="l" r="r" t="t"/>
                <a:pathLst>
                  <a:path extrusionOk="0" h="275" w="262">
                    <a:moveTo>
                      <a:pt x="0" y="274"/>
                    </a:moveTo>
                    <a:cubicBezTo>
                      <a:pt x="83" y="191"/>
                      <a:pt x="179" y="96"/>
                      <a:pt x="262" y="1"/>
                    </a:cubicBezTo>
                    <a:cubicBezTo>
                      <a:pt x="179" y="96"/>
                      <a:pt x="83" y="191"/>
                      <a:pt x="0" y="274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3113475" y="2618300"/>
                <a:ext cx="842675" cy="617075"/>
              </a:xfrm>
              <a:custGeom>
                <a:rect b="b" l="l" r="r" t="t"/>
                <a:pathLst>
                  <a:path extrusionOk="0" h="24683" w="33707">
                    <a:moveTo>
                      <a:pt x="4608" y="10371"/>
                    </a:moveTo>
                    <a:lnTo>
                      <a:pt x="4608" y="10371"/>
                    </a:lnTo>
                    <a:cubicBezTo>
                      <a:pt x="4596" y="10383"/>
                      <a:pt x="4584" y="10407"/>
                      <a:pt x="4572" y="10419"/>
                    </a:cubicBezTo>
                    <a:cubicBezTo>
                      <a:pt x="4584" y="10395"/>
                      <a:pt x="4596" y="10383"/>
                      <a:pt x="4608" y="10371"/>
                    </a:cubicBezTo>
                    <a:close/>
                    <a:moveTo>
                      <a:pt x="11585" y="14372"/>
                    </a:moveTo>
                    <a:cubicBezTo>
                      <a:pt x="11585" y="14372"/>
                      <a:pt x="11311" y="14598"/>
                      <a:pt x="10835" y="14860"/>
                    </a:cubicBezTo>
                    <a:cubicBezTo>
                      <a:pt x="10597" y="14991"/>
                      <a:pt x="10311" y="15134"/>
                      <a:pt x="9978" y="15253"/>
                    </a:cubicBezTo>
                    <a:cubicBezTo>
                      <a:pt x="9823" y="15324"/>
                      <a:pt x="9644" y="15384"/>
                      <a:pt x="9466" y="15431"/>
                    </a:cubicBezTo>
                    <a:cubicBezTo>
                      <a:pt x="9383" y="15455"/>
                      <a:pt x="9275" y="15479"/>
                      <a:pt x="9204" y="15503"/>
                    </a:cubicBezTo>
                    <a:cubicBezTo>
                      <a:pt x="9168" y="15515"/>
                      <a:pt x="9132" y="15538"/>
                      <a:pt x="9132" y="15586"/>
                    </a:cubicBezTo>
                    <a:cubicBezTo>
                      <a:pt x="9132" y="15598"/>
                      <a:pt x="9144" y="15622"/>
                      <a:pt x="9168" y="15622"/>
                    </a:cubicBezTo>
                    <a:cubicBezTo>
                      <a:pt x="9180" y="15634"/>
                      <a:pt x="9192" y="15634"/>
                      <a:pt x="9192" y="15634"/>
                    </a:cubicBezTo>
                    <a:cubicBezTo>
                      <a:pt x="9202" y="15624"/>
                      <a:pt x="9203" y="15607"/>
                      <a:pt x="9204" y="15607"/>
                    </a:cubicBezTo>
                    <a:cubicBezTo>
                      <a:pt x="9204" y="15607"/>
                      <a:pt x="9204" y="15608"/>
                      <a:pt x="9204" y="15610"/>
                    </a:cubicBezTo>
                    <a:cubicBezTo>
                      <a:pt x="9216" y="15622"/>
                      <a:pt x="9204" y="15622"/>
                      <a:pt x="9192" y="15634"/>
                    </a:cubicBezTo>
                    <a:cubicBezTo>
                      <a:pt x="9192" y="15634"/>
                      <a:pt x="9168" y="15646"/>
                      <a:pt x="9144" y="15646"/>
                    </a:cubicBezTo>
                    <a:cubicBezTo>
                      <a:pt x="9121" y="15634"/>
                      <a:pt x="9097" y="15622"/>
                      <a:pt x="9073" y="15586"/>
                    </a:cubicBezTo>
                    <a:cubicBezTo>
                      <a:pt x="9049" y="15562"/>
                      <a:pt x="9061" y="15503"/>
                      <a:pt x="9085" y="15467"/>
                    </a:cubicBezTo>
                    <a:cubicBezTo>
                      <a:pt x="9121" y="15419"/>
                      <a:pt x="9156" y="15384"/>
                      <a:pt x="9204" y="15360"/>
                    </a:cubicBezTo>
                    <a:cubicBezTo>
                      <a:pt x="9240" y="15336"/>
                      <a:pt x="9287" y="15312"/>
                      <a:pt x="9335" y="15288"/>
                    </a:cubicBezTo>
                    <a:cubicBezTo>
                      <a:pt x="9418" y="15229"/>
                      <a:pt x="9525" y="15169"/>
                      <a:pt x="9644" y="15098"/>
                    </a:cubicBezTo>
                    <a:cubicBezTo>
                      <a:pt x="10121" y="14848"/>
                      <a:pt x="10787" y="14550"/>
                      <a:pt x="11585" y="14372"/>
                    </a:cubicBezTo>
                    <a:close/>
                    <a:moveTo>
                      <a:pt x="13311" y="14503"/>
                    </a:moveTo>
                    <a:lnTo>
                      <a:pt x="13311" y="14503"/>
                    </a:lnTo>
                    <a:cubicBezTo>
                      <a:pt x="13276" y="14522"/>
                      <a:pt x="12286" y="15377"/>
                      <a:pt x="10883" y="15646"/>
                    </a:cubicBezTo>
                    <a:cubicBezTo>
                      <a:pt x="10883" y="15646"/>
                      <a:pt x="11847" y="14824"/>
                      <a:pt x="13311" y="14503"/>
                    </a:cubicBezTo>
                    <a:close/>
                    <a:moveTo>
                      <a:pt x="9394" y="14134"/>
                    </a:moveTo>
                    <a:lnTo>
                      <a:pt x="9394" y="14134"/>
                    </a:lnTo>
                    <a:cubicBezTo>
                      <a:pt x="9394" y="14134"/>
                      <a:pt x="8287" y="15205"/>
                      <a:pt x="6692" y="15729"/>
                    </a:cubicBezTo>
                    <a:cubicBezTo>
                      <a:pt x="6692" y="15729"/>
                      <a:pt x="7751" y="14729"/>
                      <a:pt x="9394" y="14134"/>
                    </a:cubicBezTo>
                    <a:close/>
                    <a:moveTo>
                      <a:pt x="22944" y="17324"/>
                    </a:moveTo>
                    <a:lnTo>
                      <a:pt x="22968" y="17694"/>
                    </a:lnTo>
                    <a:lnTo>
                      <a:pt x="23134" y="18622"/>
                    </a:lnTo>
                    <a:cubicBezTo>
                      <a:pt x="22896" y="18801"/>
                      <a:pt x="22658" y="18979"/>
                      <a:pt x="22408" y="19158"/>
                    </a:cubicBezTo>
                    <a:cubicBezTo>
                      <a:pt x="22333" y="19218"/>
                      <a:pt x="22235" y="19268"/>
                      <a:pt x="22149" y="19268"/>
                    </a:cubicBezTo>
                    <a:cubicBezTo>
                      <a:pt x="22098" y="19268"/>
                      <a:pt x="22051" y="19250"/>
                      <a:pt x="22015" y="19206"/>
                    </a:cubicBezTo>
                    <a:cubicBezTo>
                      <a:pt x="21967" y="19134"/>
                      <a:pt x="21991" y="19039"/>
                      <a:pt x="22015" y="18956"/>
                    </a:cubicBezTo>
                    <a:cubicBezTo>
                      <a:pt x="22229" y="18360"/>
                      <a:pt x="22539" y="17801"/>
                      <a:pt x="22944" y="17324"/>
                    </a:cubicBezTo>
                    <a:close/>
                    <a:moveTo>
                      <a:pt x="23515" y="17443"/>
                    </a:moveTo>
                    <a:cubicBezTo>
                      <a:pt x="23718" y="17777"/>
                      <a:pt x="23932" y="18098"/>
                      <a:pt x="24111" y="18444"/>
                    </a:cubicBezTo>
                    <a:cubicBezTo>
                      <a:pt x="24242" y="18706"/>
                      <a:pt x="24122" y="18944"/>
                      <a:pt x="23908" y="19122"/>
                    </a:cubicBezTo>
                    <a:cubicBezTo>
                      <a:pt x="23682" y="19301"/>
                      <a:pt x="23444" y="19456"/>
                      <a:pt x="23206" y="19622"/>
                    </a:cubicBezTo>
                    <a:cubicBezTo>
                      <a:pt x="23182" y="19598"/>
                      <a:pt x="23158" y="19575"/>
                      <a:pt x="23134" y="19551"/>
                    </a:cubicBezTo>
                    <a:cubicBezTo>
                      <a:pt x="23349" y="19253"/>
                      <a:pt x="23575" y="18967"/>
                      <a:pt x="23801" y="18658"/>
                    </a:cubicBezTo>
                    <a:cubicBezTo>
                      <a:pt x="23670" y="18253"/>
                      <a:pt x="23551" y="17872"/>
                      <a:pt x="23432" y="17491"/>
                    </a:cubicBezTo>
                    <a:cubicBezTo>
                      <a:pt x="23468" y="17479"/>
                      <a:pt x="23491" y="17455"/>
                      <a:pt x="23515" y="17443"/>
                    </a:cubicBezTo>
                    <a:close/>
                    <a:moveTo>
                      <a:pt x="16979" y="1"/>
                    </a:moveTo>
                    <a:cubicBezTo>
                      <a:pt x="16752" y="287"/>
                      <a:pt x="16514" y="572"/>
                      <a:pt x="16264" y="870"/>
                    </a:cubicBezTo>
                    <a:cubicBezTo>
                      <a:pt x="16264" y="930"/>
                      <a:pt x="16276" y="989"/>
                      <a:pt x="16300" y="1061"/>
                    </a:cubicBezTo>
                    <a:cubicBezTo>
                      <a:pt x="16407" y="1430"/>
                      <a:pt x="16383" y="1799"/>
                      <a:pt x="16121" y="2168"/>
                    </a:cubicBezTo>
                    <a:cubicBezTo>
                      <a:pt x="15871" y="1846"/>
                      <a:pt x="16014" y="1513"/>
                      <a:pt x="16002" y="1156"/>
                    </a:cubicBezTo>
                    <a:lnTo>
                      <a:pt x="16002" y="1156"/>
                    </a:lnTo>
                    <a:cubicBezTo>
                      <a:pt x="15907" y="1263"/>
                      <a:pt x="15812" y="1370"/>
                      <a:pt x="15717" y="1465"/>
                    </a:cubicBezTo>
                    <a:cubicBezTo>
                      <a:pt x="15681" y="1703"/>
                      <a:pt x="15669" y="1942"/>
                      <a:pt x="15586" y="2192"/>
                    </a:cubicBezTo>
                    <a:cubicBezTo>
                      <a:pt x="15359" y="2251"/>
                      <a:pt x="15074" y="2334"/>
                      <a:pt x="14800" y="2418"/>
                    </a:cubicBezTo>
                    <a:cubicBezTo>
                      <a:pt x="14788" y="2430"/>
                      <a:pt x="14776" y="2430"/>
                      <a:pt x="14776" y="2442"/>
                    </a:cubicBezTo>
                    <a:cubicBezTo>
                      <a:pt x="14788" y="2454"/>
                      <a:pt x="14800" y="2454"/>
                      <a:pt x="14812" y="2465"/>
                    </a:cubicBezTo>
                    <a:cubicBezTo>
                      <a:pt x="14288" y="2930"/>
                      <a:pt x="13764" y="3382"/>
                      <a:pt x="13181" y="3894"/>
                    </a:cubicBezTo>
                    <a:cubicBezTo>
                      <a:pt x="13466" y="4120"/>
                      <a:pt x="13704" y="4311"/>
                      <a:pt x="13931" y="4489"/>
                    </a:cubicBezTo>
                    <a:cubicBezTo>
                      <a:pt x="13907" y="4525"/>
                      <a:pt x="13883" y="4561"/>
                      <a:pt x="13847" y="4597"/>
                    </a:cubicBezTo>
                    <a:cubicBezTo>
                      <a:pt x="13574" y="4454"/>
                      <a:pt x="13288" y="4311"/>
                      <a:pt x="12990" y="4156"/>
                    </a:cubicBezTo>
                    <a:cubicBezTo>
                      <a:pt x="12764" y="4347"/>
                      <a:pt x="12550" y="4513"/>
                      <a:pt x="12300" y="4728"/>
                    </a:cubicBezTo>
                    <a:cubicBezTo>
                      <a:pt x="13312" y="5251"/>
                      <a:pt x="14228" y="5799"/>
                      <a:pt x="14502" y="6942"/>
                    </a:cubicBezTo>
                    <a:lnTo>
                      <a:pt x="14490" y="6942"/>
                    </a:lnTo>
                    <a:cubicBezTo>
                      <a:pt x="14645" y="7407"/>
                      <a:pt x="14717" y="7847"/>
                      <a:pt x="14740" y="8169"/>
                    </a:cubicBezTo>
                    <a:cubicBezTo>
                      <a:pt x="14859" y="9407"/>
                      <a:pt x="14919" y="13895"/>
                      <a:pt x="10609" y="14014"/>
                    </a:cubicBezTo>
                    <a:cubicBezTo>
                      <a:pt x="10508" y="14017"/>
                      <a:pt x="10410" y="14018"/>
                      <a:pt x="10314" y="14018"/>
                    </a:cubicBezTo>
                    <a:cubicBezTo>
                      <a:pt x="7371" y="14018"/>
                      <a:pt x="6478" y="12807"/>
                      <a:pt x="6144" y="11931"/>
                    </a:cubicBezTo>
                    <a:cubicBezTo>
                      <a:pt x="6108" y="11859"/>
                      <a:pt x="6061" y="11776"/>
                      <a:pt x="6001" y="11705"/>
                    </a:cubicBezTo>
                    <a:lnTo>
                      <a:pt x="6001" y="11705"/>
                    </a:lnTo>
                    <a:cubicBezTo>
                      <a:pt x="6025" y="11967"/>
                      <a:pt x="6037" y="12121"/>
                      <a:pt x="6049" y="12288"/>
                    </a:cubicBezTo>
                    <a:lnTo>
                      <a:pt x="5989" y="12288"/>
                    </a:lnTo>
                    <a:cubicBezTo>
                      <a:pt x="5846" y="11943"/>
                      <a:pt x="5715" y="11586"/>
                      <a:pt x="5501" y="11062"/>
                    </a:cubicBezTo>
                    <a:lnTo>
                      <a:pt x="5501" y="9919"/>
                    </a:lnTo>
                    <a:cubicBezTo>
                      <a:pt x="5477" y="9907"/>
                      <a:pt x="5442" y="9883"/>
                      <a:pt x="5418" y="9859"/>
                    </a:cubicBezTo>
                    <a:cubicBezTo>
                      <a:pt x="5287" y="10014"/>
                      <a:pt x="5144" y="10169"/>
                      <a:pt x="5013" y="10324"/>
                    </a:cubicBezTo>
                    <a:cubicBezTo>
                      <a:pt x="4882" y="10478"/>
                      <a:pt x="4751" y="10633"/>
                      <a:pt x="4549" y="10871"/>
                    </a:cubicBezTo>
                    <a:cubicBezTo>
                      <a:pt x="4572" y="10705"/>
                      <a:pt x="4584" y="10538"/>
                      <a:pt x="4608" y="10371"/>
                    </a:cubicBezTo>
                    <a:cubicBezTo>
                      <a:pt x="4668" y="9883"/>
                      <a:pt x="4727" y="9431"/>
                      <a:pt x="4906" y="9002"/>
                    </a:cubicBezTo>
                    <a:lnTo>
                      <a:pt x="4906" y="9002"/>
                    </a:lnTo>
                    <a:cubicBezTo>
                      <a:pt x="4727" y="9061"/>
                      <a:pt x="4549" y="9121"/>
                      <a:pt x="4370" y="9169"/>
                    </a:cubicBezTo>
                    <a:cubicBezTo>
                      <a:pt x="4168" y="9347"/>
                      <a:pt x="3965" y="9526"/>
                      <a:pt x="3775" y="9704"/>
                    </a:cubicBezTo>
                    <a:cubicBezTo>
                      <a:pt x="3251" y="10585"/>
                      <a:pt x="2727" y="11467"/>
                      <a:pt x="2215" y="12360"/>
                    </a:cubicBezTo>
                    <a:cubicBezTo>
                      <a:pt x="1870" y="12967"/>
                      <a:pt x="1584" y="13598"/>
                      <a:pt x="1286" y="14229"/>
                    </a:cubicBezTo>
                    <a:cubicBezTo>
                      <a:pt x="1262" y="14348"/>
                      <a:pt x="1251" y="14467"/>
                      <a:pt x="1239" y="14586"/>
                    </a:cubicBezTo>
                    <a:lnTo>
                      <a:pt x="1120" y="14574"/>
                    </a:lnTo>
                    <a:lnTo>
                      <a:pt x="1120" y="14574"/>
                    </a:lnTo>
                    <a:cubicBezTo>
                      <a:pt x="1001" y="14824"/>
                      <a:pt x="1024" y="15050"/>
                      <a:pt x="1167" y="15300"/>
                    </a:cubicBezTo>
                    <a:cubicBezTo>
                      <a:pt x="1679" y="16193"/>
                      <a:pt x="2382" y="16872"/>
                      <a:pt x="3358" y="17205"/>
                    </a:cubicBezTo>
                    <a:cubicBezTo>
                      <a:pt x="4156" y="17479"/>
                      <a:pt x="4989" y="17682"/>
                      <a:pt x="5775" y="17908"/>
                    </a:cubicBezTo>
                    <a:cubicBezTo>
                      <a:pt x="5561" y="18051"/>
                      <a:pt x="5322" y="18170"/>
                      <a:pt x="5072" y="18265"/>
                    </a:cubicBezTo>
                    <a:cubicBezTo>
                      <a:pt x="5025" y="18325"/>
                      <a:pt x="4906" y="18420"/>
                      <a:pt x="4632" y="18551"/>
                    </a:cubicBezTo>
                    <a:cubicBezTo>
                      <a:pt x="4751" y="18539"/>
                      <a:pt x="4858" y="18515"/>
                      <a:pt x="4977" y="18491"/>
                    </a:cubicBezTo>
                    <a:lnTo>
                      <a:pt x="4977" y="18491"/>
                    </a:lnTo>
                    <a:cubicBezTo>
                      <a:pt x="4637" y="18801"/>
                      <a:pt x="3792" y="19069"/>
                      <a:pt x="2895" y="19069"/>
                    </a:cubicBezTo>
                    <a:cubicBezTo>
                      <a:pt x="2725" y="19069"/>
                      <a:pt x="2553" y="19060"/>
                      <a:pt x="2382" y="19039"/>
                    </a:cubicBezTo>
                    <a:cubicBezTo>
                      <a:pt x="1798" y="18979"/>
                      <a:pt x="1239" y="18836"/>
                      <a:pt x="667" y="18694"/>
                    </a:cubicBezTo>
                    <a:lnTo>
                      <a:pt x="0" y="18670"/>
                    </a:lnTo>
                    <a:lnTo>
                      <a:pt x="0" y="18670"/>
                    </a:lnTo>
                    <a:cubicBezTo>
                      <a:pt x="108" y="18753"/>
                      <a:pt x="203" y="18836"/>
                      <a:pt x="310" y="18932"/>
                    </a:cubicBezTo>
                    <a:cubicBezTo>
                      <a:pt x="227" y="18956"/>
                      <a:pt x="155" y="18979"/>
                      <a:pt x="84" y="18991"/>
                    </a:cubicBezTo>
                    <a:cubicBezTo>
                      <a:pt x="511" y="19368"/>
                      <a:pt x="1215" y="19612"/>
                      <a:pt x="2290" y="19612"/>
                    </a:cubicBezTo>
                    <a:cubicBezTo>
                      <a:pt x="2984" y="19612"/>
                      <a:pt x="3831" y="19510"/>
                      <a:pt x="4858" y="19277"/>
                    </a:cubicBezTo>
                    <a:cubicBezTo>
                      <a:pt x="5004" y="19448"/>
                      <a:pt x="5165" y="19487"/>
                      <a:pt x="5333" y="19487"/>
                    </a:cubicBezTo>
                    <a:cubicBezTo>
                      <a:pt x="5476" y="19487"/>
                      <a:pt x="5625" y="19459"/>
                      <a:pt x="5775" y="19459"/>
                    </a:cubicBezTo>
                    <a:cubicBezTo>
                      <a:pt x="5866" y="19459"/>
                      <a:pt x="5958" y="19469"/>
                      <a:pt x="6049" y="19503"/>
                    </a:cubicBezTo>
                    <a:cubicBezTo>
                      <a:pt x="5358" y="19741"/>
                      <a:pt x="4668" y="19979"/>
                      <a:pt x="3989" y="20218"/>
                    </a:cubicBezTo>
                    <a:cubicBezTo>
                      <a:pt x="3989" y="20241"/>
                      <a:pt x="3977" y="20265"/>
                      <a:pt x="3977" y="20289"/>
                    </a:cubicBezTo>
                    <a:lnTo>
                      <a:pt x="5180" y="20289"/>
                    </a:lnTo>
                    <a:cubicBezTo>
                      <a:pt x="5192" y="20349"/>
                      <a:pt x="5192" y="20396"/>
                      <a:pt x="5203" y="20444"/>
                    </a:cubicBezTo>
                    <a:cubicBezTo>
                      <a:pt x="4846" y="20563"/>
                      <a:pt x="4501" y="20682"/>
                      <a:pt x="4144" y="20801"/>
                    </a:cubicBezTo>
                    <a:cubicBezTo>
                      <a:pt x="4144" y="20825"/>
                      <a:pt x="4144" y="20861"/>
                      <a:pt x="4132" y="20896"/>
                    </a:cubicBezTo>
                    <a:cubicBezTo>
                      <a:pt x="4727" y="20944"/>
                      <a:pt x="5311" y="21003"/>
                      <a:pt x="5894" y="21051"/>
                    </a:cubicBezTo>
                    <a:cubicBezTo>
                      <a:pt x="5894" y="21099"/>
                      <a:pt x="5894" y="21134"/>
                      <a:pt x="5894" y="21182"/>
                    </a:cubicBezTo>
                    <a:cubicBezTo>
                      <a:pt x="5573" y="21194"/>
                      <a:pt x="5251" y="21218"/>
                      <a:pt x="4918" y="21230"/>
                    </a:cubicBezTo>
                    <a:cubicBezTo>
                      <a:pt x="4918" y="21265"/>
                      <a:pt x="4918" y="21289"/>
                      <a:pt x="4918" y="21325"/>
                    </a:cubicBezTo>
                    <a:cubicBezTo>
                      <a:pt x="5418" y="21396"/>
                      <a:pt x="5918" y="21456"/>
                      <a:pt x="6501" y="21539"/>
                    </a:cubicBezTo>
                    <a:cubicBezTo>
                      <a:pt x="6180" y="21694"/>
                      <a:pt x="5918" y="21813"/>
                      <a:pt x="5596" y="21956"/>
                    </a:cubicBezTo>
                    <a:cubicBezTo>
                      <a:pt x="5811" y="22099"/>
                      <a:pt x="5977" y="22194"/>
                      <a:pt x="6144" y="22301"/>
                    </a:cubicBezTo>
                    <a:lnTo>
                      <a:pt x="6120" y="22373"/>
                    </a:lnTo>
                    <a:cubicBezTo>
                      <a:pt x="5465" y="22123"/>
                      <a:pt x="4811" y="21873"/>
                      <a:pt x="4156" y="21623"/>
                    </a:cubicBezTo>
                    <a:cubicBezTo>
                      <a:pt x="4132" y="21670"/>
                      <a:pt x="4108" y="21706"/>
                      <a:pt x="4084" y="21742"/>
                    </a:cubicBezTo>
                    <a:cubicBezTo>
                      <a:pt x="5025" y="22385"/>
                      <a:pt x="5977" y="23016"/>
                      <a:pt x="6918" y="23659"/>
                    </a:cubicBezTo>
                    <a:lnTo>
                      <a:pt x="6858" y="23766"/>
                    </a:lnTo>
                    <a:cubicBezTo>
                      <a:pt x="6263" y="23432"/>
                      <a:pt x="5668" y="23087"/>
                      <a:pt x="4977" y="22694"/>
                    </a:cubicBezTo>
                    <a:lnTo>
                      <a:pt x="4977" y="22694"/>
                    </a:lnTo>
                    <a:cubicBezTo>
                      <a:pt x="5049" y="22873"/>
                      <a:pt x="5049" y="22944"/>
                      <a:pt x="5096" y="23004"/>
                    </a:cubicBezTo>
                    <a:cubicBezTo>
                      <a:pt x="5513" y="23563"/>
                      <a:pt x="5930" y="24123"/>
                      <a:pt x="6346" y="24682"/>
                    </a:cubicBezTo>
                    <a:lnTo>
                      <a:pt x="18491" y="24682"/>
                    </a:lnTo>
                    <a:cubicBezTo>
                      <a:pt x="18193" y="24599"/>
                      <a:pt x="17895" y="24504"/>
                      <a:pt x="17598" y="24421"/>
                    </a:cubicBezTo>
                    <a:cubicBezTo>
                      <a:pt x="17610" y="24385"/>
                      <a:pt x="17610" y="24361"/>
                      <a:pt x="17622" y="24325"/>
                    </a:cubicBezTo>
                    <a:cubicBezTo>
                      <a:pt x="18312" y="24409"/>
                      <a:pt x="18991" y="24492"/>
                      <a:pt x="19705" y="24575"/>
                    </a:cubicBezTo>
                    <a:cubicBezTo>
                      <a:pt x="19693" y="24623"/>
                      <a:pt x="19670" y="24659"/>
                      <a:pt x="19658" y="24682"/>
                    </a:cubicBezTo>
                    <a:lnTo>
                      <a:pt x="21944" y="24682"/>
                    </a:lnTo>
                    <a:cubicBezTo>
                      <a:pt x="22194" y="24671"/>
                      <a:pt x="22575" y="24659"/>
                      <a:pt x="23158" y="24647"/>
                    </a:cubicBezTo>
                    <a:lnTo>
                      <a:pt x="23158" y="24647"/>
                    </a:lnTo>
                    <a:cubicBezTo>
                      <a:pt x="23134" y="24659"/>
                      <a:pt x="23099" y="24671"/>
                      <a:pt x="23075" y="24682"/>
                    </a:cubicBezTo>
                    <a:lnTo>
                      <a:pt x="29945" y="24682"/>
                    </a:lnTo>
                    <a:cubicBezTo>
                      <a:pt x="31338" y="21682"/>
                      <a:pt x="31421" y="18098"/>
                      <a:pt x="30195" y="15038"/>
                    </a:cubicBezTo>
                    <a:lnTo>
                      <a:pt x="30195" y="15038"/>
                    </a:lnTo>
                    <a:cubicBezTo>
                      <a:pt x="29754" y="15253"/>
                      <a:pt x="29230" y="15431"/>
                      <a:pt x="28635" y="15479"/>
                    </a:cubicBezTo>
                    <a:cubicBezTo>
                      <a:pt x="28635" y="15479"/>
                      <a:pt x="28718" y="15431"/>
                      <a:pt x="28849" y="15360"/>
                    </a:cubicBezTo>
                    <a:cubicBezTo>
                      <a:pt x="28992" y="15288"/>
                      <a:pt x="29195" y="15181"/>
                      <a:pt x="29433" y="15062"/>
                    </a:cubicBezTo>
                    <a:cubicBezTo>
                      <a:pt x="29623" y="14967"/>
                      <a:pt x="29837" y="14860"/>
                      <a:pt x="30076" y="14753"/>
                    </a:cubicBezTo>
                    <a:cubicBezTo>
                      <a:pt x="30016" y="14622"/>
                      <a:pt x="29957" y="14491"/>
                      <a:pt x="29897" y="14360"/>
                    </a:cubicBezTo>
                    <a:cubicBezTo>
                      <a:pt x="30242" y="14253"/>
                      <a:pt x="30588" y="14134"/>
                      <a:pt x="30933" y="13991"/>
                    </a:cubicBezTo>
                    <a:lnTo>
                      <a:pt x="30933" y="13991"/>
                    </a:lnTo>
                    <a:cubicBezTo>
                      <a:pt x="30861" y="14003"/>
                      <a:pt x="30802" y="14003"/>
                      <a:pt x="30742" y="14014"/>
                    </a:cubicBezTo>
                    <a:cubicBezTo>
                      <a:pt x="30645" y="14017"/>
                      <a:pt x="30550" y="14018"/>
                      <a:pt x="30457" y="14018"/>
                    </a:cubicBezTo>
                    <a:cubicBezTo>
                      <a:pt x="26494" y="14018"/>
                      <a:pt x="26298" y="11834"/>
                      <a:pt x="26158" y="11264"/>
                    </a:cubicBezTo>
                    <a:cubicBezTo>
                      <a:pt x="26099" y="10990"/>
                      <a:pt x="26027" y="10597"/>
                      <a:pt x="26027" y="10157"/>
                    </a:cubicBezTo>
                    <a:cubicBezTo>
                      <a:pt x="26004" y="10216"/>
                      <a:pt x="25980" y="10264"/>
                      <a:pt x="25956" y="10324"/>
                    </a:cubicBezTo>
                    <a:cubicBezTo>
                      <a:pt x="25789" y="9312"/>
                      <a:pt x="25980" y="8407"/>
                      <a:pt x="26492" y="7561"/>
                    </a:cubicBezTo>
                    <a:cubicBezTo>
                      <a:pt x="27689" y="5581"/>
                      <a:pt x="29451" y="4812"/>
                      <a:pt x="31259" y="4812"/>
                    </a:cubicBezTo>
                    <a:cubicBezTo>
                      <a:pt x="31842" y="4812"/>
                      <a:pt x="32429" y="4892"/>
                      <a:pt x="33005" y="5037"/>
                    </a:cubicBezTo>
                    <a:cubicBezTo>
                      <a:pt x="33255" y="5097"/>
                      <a:pt x="33481" y="5168"/>
                      <a:pt x="33707" y="5263"/>
                    </a:cubicBezTo>
                    <a:cubicBezTo>
                      <a:pt x="33707" y="5240"/>
                      <a:pt x="33707" y="5216"/>
                      <a:pt x="33707" y="5192"/>
                    </a:cubicBezTo>
                    <a:cubicBezTo>
                      <a:pt x="33624" y="5025"/>
                      <a:pt x="33540" y="4859"/>
                      <a:pt x="33457" y="4668"/>
                    </a:cubicBezTo>
                    <a:cubicBezTo>
                      <a:pt x="33159" y="4573"/>
                      <a:pt x="32862" y="4489"/>
                      <a:pt x="32552" y="4478"/>
                    </a:cubicBezTo>
                    <a:cubicBezTo>
                      <a:pt x="32384" y="4468"/>
                      <a:pt x="32217" y="4463"/>
                      <a:pt x="32051" y="4463"/>
                    </a:cubicBezTo>
                    <a:cubicBezTo>
                      <a:pt x="30382" y="4463"/>
                      <a:pt x="28815" y="4950"/>
                      <a:pt x="27397" y="5871"/>
                    </a:cubicBezTo>
                    <a:cubicBezTo>
                      <a:pt x="26968" y="6144"/>
                      <a:pt x="26635" y="6549"/>
                      <a:pt x="26182" y="6954"/>
                    </a:cubicBezTo>
                    <a:cubicBezTo>
                      <a:pt x="26516" y="6299"/>
                      <a:pt x="26873" y="5787"/>
                      <a:pt x="27409" y="5418"/>
                    </a:cubicBezTo>
                    <a:cubicBezTo>
                      <a:pt x="28873" y="4406"/>
                      <a:pt x="30492" y="3954"/>
                      <a:pt x="32243" y="3942"/>
                    </a:cubicBezTo>
                    <a:lnTo>
                      <a:pt x="32993" y="3942"/>
                    </a:lnTo>
                    <a:cubicBezTo>
                      <a:pt x="32802" y="3525"/>
                      <a:pt x="32647" y="3180"/>
                      <a:pt x="32493" y="2823"/>
                    </a:cubicBezTo>
                    <a:cubicBezTo>
                      <a:pt x="31537" y="2715"/>
                      <a:pt x="30590" y="2669"/>
                      <a:pt x="29657" y="2669"/>
                    </a:cubicBezTo>
                    <a:cubicBezTo>
                      <a:pt x="28428" y="2669"/>
                      <a:pt x="27222" y="2748"/>
                      <a:pt x="26051" y="2870"/>
                    </a:cubicBezTo>
                    <a:cubicBezTo>
                      <a:pt x="25789" y="2704"/>
                      <a:pt x="25599" y="2585"/>
                      <a:pt x="25385" y="2454"/>
                    </a:cubicBezTo>
                    <a:cubicBezTo>
                      <a:pt x="25325" y="2549"/>
                      <a:pt x="25254" y="2632"/>
                      <a:pt x="25194" y="2727"/>
                    </a:cubicBezTo>
                    <a:cubicBezTo>
                      <a:pt x="25194" y="2727"/>
                      <a:pt x="25230" y="2656"/>
                      <a:pt x="25301" y="2525"/>
                    </a:cubicBezTo>
                    <a:cubicBezTo>
                      <a:pt x="25313" y="2501"/>
                      <a:pt x="25337" y="2465"/>
                      <a:pt x="25349" y="2442"/>
                    </a:cubicBezTo>
                    <a:cubicBezTo>
                      <a:pt x="25349" y="2430"/>
                      <a:pt x="25337" y="2430"/>
                      <a:pt x="25325" y="2418"/>
                    </a:cubicBezTo>
                    <a:cubicBezTo>
                      <a:pt x="25063" y="1811"/>
                      <a:pt x="25313" y="1275"/>
                      <a:pt x="25682" y="751"/>
                    </a:cubicBezTo>
                    <a:lnTo>
                      <a:pt x="25682" y="751"/>
                    </a:lnTo>
                    <a:cubicBezTo>
                      <a:pt x="25670" y="930"/>
                      <a:pt x="25658" y="1108"/>
                      <a:pt x="25646" y="1287"/>
                    </a:cubicBezTo>
                    <a:lnTo>
                      <a:pt x="25730" y="1334"/>
                    </a:lnTo>
                    <a:cubicBezTo>
                      <a:pt x="25813" y="1203"/>
                      <a:pt x="25885" y="1084"/>
                      <a:pt x="25968" y="953"/>
                    </a:cubicBezTo>
                    <a:cubicBezTo>
                      <a:pt x="26016" y="941"/>
                      <a:pt x="26051" y="941"/>
                      <a:pt x="26099" y="930"/>
                    </a:cubicBezTo>
                    <a:cubicBezTo>
                      <a:pt x="26194" y="680"/>
                      <a:pt x="26313" y="370"/>
                      <a:pt x="26408" y="1"/>
                    </a:cubicBezTo>
                    <a:lnTo>
                      <a:pt x="25837" y="1"/>
                    </a:lnTo>
                    <a:cubicBezTo>
                      <a:pt x="25099" y="1668"/>
                      <a:pt x="23980" y="3418"/>
                      <a:pt x="22289" y="4239"/>
                    </a:cubicBezTo>
                    <a:cubicBezTo>
                      <a:pt x="22289" y="4239"/>
                      <a:pt x="22658" y="3513"/>
                      <a:pt x="23087" y="2465"/>
                    </a:cubicBezTo>
                    <a:lnTo>
                      <a:pt x="23087" y="2465"/>
                    </a:lnTo>
                    <a:cubicBezTo>
                      <a:pt x="22825" y="2954"/>
                      <a:pt x="22503" y="3418"/>
                      <a:pt x="22122" y="3858"/>
                    </a:cubicBezTo>
                    <a:cubicBezTo>
                      <a:pt x="22086" y="3894"/>
                      <a:pt x="22063" y="3930"/>
                      <a:pt x="22027" y="3966"/>
                    </a:cubicBezTo>
                    <a:cubicBezTo>
                      <a:pt x="22086" y="3847"/>
                      <a:pt x="22158" y="3739"/>
                      <a:pt x="22217" y="3620"/>
                    </a:cubicBezTo>
                    <a:cubicBezTo>
                      <a:pt x="22265" y="3501"/>
                      <a:pt x="22325" y="3335"/>
                      <a:pt x="22408" y="3132"/>
                    </a:cubicBezTo>
                    <a:cubicBezTo>
                      <a:pt x="22598" y="2656"/>
                      <a:pt x="22884" y="1989"/>
                      <a:pt x="23206" y="1156"/>
                    </a:cubicBezTo>
                    <a:cubicBezTo>
                      <a:pt x="23349" y="799"/>
                      <a:pt x="23491" y="418"/>
                      <a:pt x="23646" y="1"/>
                    </a:cubicBezTo>
                    <a:lnTo>
                      <a:pt x="22801" y="1"/>
                    </a:lnTo>
                    <a:cubicBezTo>
                      <a:pt x="22539" y="322"/>
                      <a:pt x="22253" y="656"/>
                      <a:pt x="21920" y="977"/>
                    </a:cubicBezTo>
                    <a:cubicBezTo>
                      <a:pt x="21860" y="1037"/>
                      <a:pt x="21789" y="1108"/>
                      <a:pt x="21729" y="1168"/>
                    </a:cubicBezTo>
                    <a:cubicBezTo>
                      <a:pt x="21729" y="1168"/>
                      <a:pt x="21717" y="1037"/>
                      <a:pt x="21705" y="834"/>
                    </a:cubicBezTo>
                    <a:cubicBezTo>
                      <a:pt x="21670" y="870"/>
                      <a:pt x="21646" y="906"/>
                      <a:pt x="21610" y="941"/>
                    </a:cubicBezTo>
                    <a:cubicBezTo>
                      <a:pt x="21646" y="894"/>
                      <a:pt x="21670" y="846"/>
                      <a:pt x="21705" y="799"/>
                    </a:cubicBezTo>
                    <a:cubicBezTo>
                      <a:pt x="21682" y="572"/>
                      <a:pt x="21670" y="287"/>
                      <a:pt x="21658" y="1"/>
                    </a:cubicBezTo>
                    <a:lnTo>
                      <a:pt x="21360" y="1"/>
                    </a:lnTo>
                    <a:cubicBezTo>
                      <a:pt x="20312" y="2025"/>
                      <a:pt x="17241" y="7133"/>
                      <a:pt x="15383" y="8609"/>
                    </a:cubicBezTo>
                    <a:cubicBezTo>
                      <a:pt x="15383" y="8609"/>
                      <a:pt x="15431" y="8478"/>
                      <a:pt x="15526" y="8216"/>
                    </a:cubicBezTo>
                    <a:lnTo>
                      <a:pt x="15526" y="8216"/>
                    </a:lnTo>
                    <a:cubicBezTo>
                      <a:pt x="15490" y="8240"/>
                      <a:pt x="15467" y="8252"/>
                      <a:pt x="15431" y="8264"/>
                    </a:cubicBezTo>
                    <a:cubicBezTo>
                      <a:pt x="15431" y="8264"/>
                      <a:pt x="15431" y="8276"/>
                      <a:pt x="15431" y="8276"/>
                    </a:cubicBezTo>
                    <a:cubicBezTo>
                      <a:pt x="15348" y="8454"/>
                      <a:pt x="15252" y="8633"/>
                      <a:pt x="15086" y="8788"/>
                    </a:cubicBezTo>
                    <a:cubicBezTo>
                      <a:pt x="15145" y="8621"/>
                      <a:pt x="15181" y="8442"/>
                      <a:pt x="15252" y="8288"/>
                    </a:cubicBezTo>
                    <a:cubicBezTo>
                      <a:pt x="15621" y="7478"/>
                      <a:pt x="15669" y="6573"/>
                      <a:pt x="15955" y="5740"/>
                    </a:cubicBezTo>
                    <a:cubicBezTo>
                      <a:pt x="16610" y="3811"/>
                      <a:pt x="17336" y="1918"/>
                      <a:pt x="180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3499225" y="2785900"/>
                <a:ext cx="15800" cy="39000"/>
              </a:xfrm>
              <a:custGeom>
                <a:rect b="b" l="l" r="r" t="t"/>
                <a:pathLst>
                  <a:path extrusionOk="0" h="1560" w="632">
                    <a:moveTo>
                      <a:pt x="632" y="0"/>
                    </a:moveTo>
                    <a:lnTo>
                      <a:pt x="632" y="0"/>
                    </a:lnTo>
                    <a:cubicBezTo>
                      <a:pt x="430" y="512"/>
                      <a:pt x="215" y="1036"/>
                      <a:pt x="1" y="1560"/>
                    </a:cubicBezTo>
                    <a:cubicBezTo>
                      <a:pt x="13" y="1560"/>
                      <a:pt x="25" y="1548"/>
                      <a:pt x="49" y="1536"/>
                    </a:cubicBezTo>
                    <a:cubicBezTo>
                      <a:pt x="60" y="1524"/>
                      <a:pt x="84" y="1512"/>
                      <a:pt x="96" y="1500"/>
                    </a:cubicBezTo>
                    <a:cubicBezTo>
                      <a:pt x="215" y="1167"/>
                      <a:pt x="406" y="643"/>
                      <a:pt x="632" y="0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3235225" y="2841250"/>
                <a:ext cx="15800" cy="27700"/>
              </a:xfrm>
              <a:custGeom>
                <a:rect b="b" l="l" r="r" t="t"/>
                <a:pathLst>
                  <a:path extrusionOk="0" h="1108" w="632">
                    <a:moveTo>
                      <a:pt x="607" y="1"/>
                    </a:moveTo>
                    <a:cubicBezTo>
                      <a:pt x="381" y="405"/>
                      <a:pt x="191" y="763"/>
                      <a:pt x="0" y="1108"/>
                    </a:cubicBezTo>
                    <a:cubicBezTo>
                      <a:pt x="202" y="858"/>
                      <a:pt x="405" y="608"/>
                      <a:pt x="607" y="358"/>
                    </a:cubicBezTo>
                    <a:cubicBezTo>
                      <a:pt x="631" y="251"/>
                      <a:pt x="619" y="143"/>
                      <a:pt x="6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3224800" y="3068950"/>
                <a:ext cx="7175" cy="1225"/>
              </a:xfrm>
              <a:custGeom>
                <a:rect b="b" l="l" r="r" t="t"/>
                <a:pathLst>
                  <a:path extrusionOk="0" h="49" w="287">
                    <a:moveTo>
                      <a:pt x="0" y="1"/>
                    </a:moveTo>
                    <a:lnTo>
                      <a:pt x="0" y="1"/>
                    </a:lnTo>
                    <a:cubicBezTo>
                      <a:pt x="60" y="13"/>
                      <a:pt x="131" y="37"/>
                      <a:pt x="191" y="49"/>
                    </a:cubicBezTo>
                    <a:cubicBezTo>
                      <a:pt x="227" y="37"/>
                      <a:pt x="250" y="37"/>
                      <a:pt x="286" y="37"/>
                    </a:cubicBezTo>
                    <a:cubicBezTo>
                      <a:pt x="191" y="25"/>
                      <a:pt x="96" y="13"/>
                      <a:pt x="0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3358750" y="2706425"/>
                <a:ext cx="2400" cy="2400"/>
              </a:xfrm>
              <a:custGeom>
                <a:rect b="b" l="l" r="r" t="t"/>
                <a:pathLst>
                  <a:path extrusionOk="0" h="96" w="96">
                    <a:moveTo>
                      <a:pt x="95" y="0"/>
                    </a:moveTo>
                    <a:lnTo>
                      <a:pt x="95" y="0"/>
                    </a:lnTo>
                    <a:cubicBezTo>
                      <a:pt x="60" y="24"/>
                      <a:pt x="36" y="60"/>
                      <a:pt x="0" y="95"/>
                    </a:cubicBezTo>
                    <a:lnTo>
                      <a:pt x="36" y="95"/>
                    </a:lnTo>
                    <a:cubicBezTo>
                      <a:pt x="60" y="60"/>
                      <a:pt x="72" y="24"/>
                      <a:pt x="95" y="0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3334625" y="2726350"/>
                <a:ext cx="15500" cy="16400"/>
              </a:xfrm>
              <a:custGeom>
                <a:rect b="b" l="l" r="r" t="t"/>
                <a:pathLst>
                  <a:path extrusionOk="0" h="656" w="620">
                    <a:moveTo>
                      <a:pt x="620" y="1"/>
                    </a:moveTo>
                    <a:cubicBezTo>
                      <a:pt x="596" y="13"/>
                      <a:pt x="560" y="25"/>
                      <a:pt x="537" y="37"/>
                    </a:cubicBezTo>
                    <a:cubicBezTo>
                      <a:pt x="322" y="144"/>
                      <a:pt x="179" y="394"/>
                      <a:pt x="1" y="572"/>
                    </a:cubicBezTo>
                    <a:lnTo>
                      <a:pt x="132" y="560"/>
                    </a:lnTo>
                    <a:lnTo>
                      <a:pt x="132" y="560"/>
                    </a:lnTo>
                    <a:cubicBezTo>
                      <a:pt x="108" y="584"/>
                      <a:pt x="84" y="608"/>
                      <a:pt x="72" y="632"/>
                    </a:cubicBezTo>
                    <a:cubicBezTo>
                      <a:pt x="120" y="644"/>
                      <a:pt x="167" y="656"/>
                      <a:pt x="227" y="656"/>
                    </a:cubicBezTo>
                    <a:cubicBezTo>
                      <a:pt x="239" y="656"/>
                      <a:pt x="251" y="656"/>
                      <a:pt x="263" y="644"/>
                    </a:cubicBezTo>
                    <a:cubicBezTo>
                      <a:pt x="382" y="441"/>
                      <a:pt x="501" y="227"/>
                      <a:pt x="6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3335525" y="2741825"/>
                <a:ext cx="925" cy="625"/>
              </a:xfrm>
              <a:custGeom>
                <a:rect b="b" l="l" r="r" t="t"/>
                <a:pathLst>
                  <a:path extrusionOk="0" h="25" w="37">
                    <a:moveTo>
                      <a:pt x="0" y="1"/>
                    </a:moveTo>
                    <a:lnTo>
                      <a:pt x="12" y="25"/>
                    </a:lnTo>
                    <a:cubicBezTo>
                      <a:pt x="24" y="13"/>
                      <a:pt x="24" y="13"/>
                      <a:pt x="36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3241175" y="2859400"/>
                <a:ext cx="4775" cy="5400"/>
              </a:xfrm>
              <a:custGeom>
                <a:rect b="b" l="l" r="r" t="t"/>
                <a:pathLst>
                  <a:path extrusionOk="0" h="216" w="191">
                    <a:moveTo>
                      <a:pt x="191" y="1"/>
                    </a:moveTo>
                    <a:lnTo>
                      <a:pt x="191" y="1"/>
                    </a:lnTo>
                    <a:cubicBezTo>
                      <a:pt x="131" y="72"/>
                      <a:pt x="72" y="144"/>
                      <a:pt x="0" y="215"/>
                    </a:cubicBezTo>
                    <a:cubicBezTo>
                      <a:pt x="84" y="132"/>
                      <a:pt x="143" y="60"/>
                      <a:pt x="191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3662650" y="3051400"/>
                <a:ext cx="29200" cy="48525"/>
              </a:xfrm>
              <a:custGeom>
                <a:rect b="b" l="l" r="r" t="t"/>
                <a:pathLst>
                  <a:path extrusionOk="0" h="1941" w="1168">
                    <a:moveTo>
                      <a:pt x="977" y="0"/>
                    </a:moveTo>
                    <a:cubicBezTo>
                      <a:pt x="572" y="477"/>
                      <a:pt x="262" y="1036"/>
                      <a:pt x="48" y="1632"/>
                    </a:cubicBezTo>
                    <a:cubicBezTo>
                      <a:pt x="24" y="1715"/>
                      <a:pt x="0" y="1810"/>
                      <a:pt x="48" y="1882"/>
                    </a:cubicBezTo>
                    <a:cubicBezTo>
                      <a:pt x="82" y="1924"/>
                      <a:pt x="127" y="1941"/>
                      <a:pt x="176" y="1941"/>
                    </a:cubicBezTo>
                    <a:cubicBezTo>
                      <a:pt x="264" y="1941"/>
                      <a:pt x="365" y="1887"/>
                      <a:pt x="441" y="1834"/>
                    </a:cubicBezTo>
                    <a:cubicBezTo>
                      <a:pt x="679" y="1655"/>
                      <a:pt x="929" y="1477"/>
                      <a:pt x="1167" y="1298"/>
                    </a:cubicBezTo>
                    <a:cubicBezTo>
                      <a:pt x="1108" y="989"/>
                      <a:pt x="1048" y="679"/>
                      <a:pt x="1001" y="370"/>
                    </a:cubicBez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4054650" y="2722200"/>
                <a:ext cx="25" cy="600"/>
              </a:xfrm>
              <a:custGeom>
                <a:rect b="b" l="l" r="r" t="t"/>
                <a:pathLst>
                  <a:path extrusionOk="0" h="24" w="1">
                    <a:moveTo>
                      <a:pt x="1" y="12"/>
                    </a:moveTo>
                    <a:lnTo>
                      <a:pt x="1" y="24"/>
                    </a:lnTo>
                    <a:cubicBezTo>
                      <a:pt x="1" y="24"/>
                      <a:pt x="1" y="12"/>
                      <a:pt x="1" y="0"/>
                    </a:cubicBezTo>
                    <a:cubicBezTo>
                      <a:pt x="1" y="0"/>
                      <a:pt x="1" y="12"/>
                      <a:pt x="1" y="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3860875" y="2695700"/>
                <a:ext cx="185775" cy="539675"/>
              </a:xfrm>
              <a:custGeom>
                <a:rect b="b" l="l" r="r" t="t"/>
                <a:pathLst>
                  <a:path extrusionOk="0" h="21587" w="7431">
                    <a:moveTo>
                      <a:pt x="4990" y="11157"/>
                    </a:moveTo>
                    <a:cubicBezTo>
                      <a:pt x="4990" y="11157"/>
                      <a:pt x="4621" y="11859"/>
                      <a:pt x="3763" y="12014"/>
                    </a:cubicBezTo>
                    <a:cubicBezTo>
                      <a:pt x="3763" y="12014"/>
                      <a:pt x="4144" y="11359"/>
                      <a:pt x="4990" y="11157"/>
                    </a:cubicBezTo>
                    <a:close/>
                    <a:moveTo>
                      <a:pt x="3894" y="10907"/>
                    </a:moveTo>
                    <a:cubicBezTo>
                      <a:pt x="3894" y="10907"/>
                      <a:pt x="2739" y="11954"/>
                      <a:pt x="1096" y="12431"/>
                    </a:cubicBezTo>
                    <a:cubicBezTo>
                      <a:pt x="1096" y="12431"/>
                      <a:pt x="2216" y="11454"/>
                      <a:pt x="3894" y="10907"/>
                    </a:cubicBezTo>
                    <a:close/>
                    <a:moveTo>
                      <a:pt x="4847" y="0"/>
                    </a:moveTo>
                    <a:cubicBezTo>
                      <a:pt x="4799" y="572"/>
                      <a:pt x="4763" y="1048"/>
                      <a:pt x="4716" y="1703"/>
                    </a:cubicBezTo>
                    <a:cubicBezTo>
                      <a:pt x="4942" y="1870"/>
                      <a:pt x="5252" y="2096"/>
                      <a:pt x="5549" y="2310"/>
                    </a:cubicBezTo>
                    <a:cubicBezTo>
                      <a:pt x="5514" y="2319"/>
                      <a:pt x="5480" y="2323"/>
                      <a:pt x="5448" y="2323"/>
                    </a:cubicBezTo>
                    <a:cubicBezTo>
                      <a:pt x="5193" y="2323"/>
                      <a:pt x="5030" y="2074"/>
                      <a:pt x="4821" y="2074"/>
                    </a:cubicBezTo>
                    <a:cubicBezTo>
                      <a:pt x="4773" y="2074"/>
                      <a:pt x="4723" y="2087"/>
                      <a:pt x="4668" y="2120"/>
                    </a:cubicBezTo>
                    <a:cubicBezTo>
                      <a:pt x="4644" y="2096"/>
                      <a:pt x="4621" y="2084"/>
                      <a:pt x="4597" y="2060"/>
                    </a:cubicBezTo>
                    <a:cubicBezTo>
                      <a:pt x="4585" y="2167"/>
                      <a:pt x="4573" y="2275"/>
                      <a:pt x="4549" y="2382"/>
                    </a:cubicBezTo>
                    <a:cubicBezTo>
                      <a:pt x="4765" y="2403"/>
                      <a:pt x="4980" y="2415"/>
                      <a:pt x="5195" y="2415"/>
                    </a:cubicBezTo>
                    <a:cubicBezTo>
                      <a:pt x="5574" y="2415"/>
                      <a:pt x="5951" y="2378"/>
                      <a:pt x="6323" y="2286"/>
                    </a:cubicBezTo>
                    <a:lnTo>
                      <a:pt x="6323" y="2286"/>
                    </a:lnTo>
                    <a:cubicBezTo>
                      <a:pt x="5847" y="2525"/>
                      <a:pt x="5347" y="2691"/>
                      <a:pt x="4835" y="2810"/>
                    </a:cubicBezTo>
                    <a:cubicBezTo>
                      <a:pt x="5025" y="2977"/>
                      <a:pt x="5192" y="3179"/>
                      <a:pt x="5335" y="3418"/>
                    </a:cubicBezTo>
                    <a:cubicBezTo>
                      <a:pt x="5537" y="3739"/>
                      <a:pt x="5621" y="4132"/>
                      <a:pt x="5752" y="4489"/>
                    </a:cubicBezTo>
                    <a:cubicBezTo>
                      <a:pt x="5728" y="4501"/>
                      <a:pt x="5692" y="4513"/>
                      <a:pt x="5656" y="4525"/>
                    </a:cubicBezTo>
                    <a:cubicBezTo>
                      <a:pt x="5323" y="4060"/>
                      <a:pt x="4978" y="3596"/>
                      <a:pt x="4644" y="3144"/>
                    </a:cubicBezTo>
                    <a:cubicBezTo>
                      <a:pt x="4609" y="3156"/>
                      <a:pt x="4585" y="3156"/>
                      <a:pt x="4561" y="3168"/>
                    </a:cubicBezTo>
                    <a:cubicBezTo>
                      <a:pt x="4906" y="3441"/>
                      <a:pt x="5168" y="3846"/>
                      <a:pt x="5311" y="4275"/>
                    </a:cubicBezTo>
                    <a:cubicBezTo>
                      <a:pt x="5502" y="4870"/>
                      <a:pt x="5502" y="5501"/>
                      <a:pt x="5478" y="6120"/>
                    </a:cubicBezTo>
                    <a:cubicBezTo>
                      <a:pt x="5442" y="5823"/>
                      <a:pt x="5347" y="5537"/>
                      <a:pt x="5204" y="5275"/>
                    </a:cubicBezTo>
                    <a:lnTo>
                      <a:pt x="5204" y="5275"/>
                    </a:lnTo>
                    <a:cubicBezTo>
                      <a:pt x="5323" y="6370"/>
                      <a:pt x="5085" y="7466"/>
                      <a:pt x="4656" y="8561"/>
                    </a:cubicBezTo>
                    <a:cubicBezTo>
                      <a:pt x="4716" y="8228"/>
                      <a:pt x="4752" y="7906"/>
                      <a:pt x="4763" y="7585"/>
                    </a:cubicBezTo>
                    <a:lnTo>
                      <a:pt x="4763" y="7585"/>
                    </a:lnTo>
                    <a:cubicBezTo>
                      <a:pt x="4442" y="9109"/>
                      <a:pt x="3501" y="10752"/>
                      <a:pt x="1025" y="10907"/>
                    </a:cubicBezTo>
                    <a:cubicBezTo>
                      <a:pt x="692" y="11038"/>
                      <a:pt x="334" y="11157"/>
                      <a:pt x="1" y="11264"/>
                    </a:cubicBezTo>
                    <a:cubicBezTo>
                      <a:pt x="61" y="11395"/>
                      <a:pt x="120" y="11526"/>
                      <a:pt x="168" y="11657"/>
                    </a:cubicBezTo>
                    <a:cubicBezTo>
                      <a:pt x="549" y="11478"/>
                      <a:pt x="989" y="11276"/>
                      <a:pt x="1465" y="11085"/>
                    </a:cubicBezTo>
                    <a:lnTo>
                      <a:pt x="1465" y="11085"/>
                    </a:lnTo>
                    <a:cubicBezTo>
                      <a:pt x="1465" y="11085"/>
                      <a:pt x="1406" y="11157"/>
                      <a:pt x="1287" y="11264"/>
                    </a:cubicBezTo>
                    <a:cubicBezTo>
                      <a:pt x="1168" y="11371"/>
                      <a:pt x="989" y="11526"/>
                      <a:pt x="751" y="11680"/>
                    </a:cubicBezTo>
                    <a:cubicBezTo>
                      <a:pt x="620" y="11764"/>
                      <a:pt x="465" y="11859"/>
                      <a:pt x="287" y="11942"/>
                    </a:cubicBezTo>
                    <a:cubicBezTo>
                      <a:pt x="1525" y="15002"/>
                      <a:pt x="1442" y="18586"/>
                      <a:pt x="37" y="21586"/>
                    </a:cubicBezTo>
                    <a:lnTo>
                      <a:pt x="2204" y="21586"/>
                    </a:lnTo>
                    <a:cubicBezTo>
                      <a:pt x="2894" y="20705"/>
                      <a:pt x="3335" y="19729"/>
                      <a:pt x="3644" y="18669"/>
                    </a:cubicBezTo>
                    <a:cubicBezTo>
                      <a:pt x="3871" y="17907"/>
                      <a:pt x="4097" y="17157"/>
                      <a:pt x="4323" y="16407"/>
                    </a:cubicBezTo>
                    <a:cubicBezTo>
                      <a:pt x="4359" y="16276"/>
                      <a:pt x="4382" y="16145"/>
                      <a:pt x="4418" y="15943"/>
                    </a:cubicBezTo>
                    <a:lnTo>
                      <a:pt x="4418" y="15943"/>
                    </a:lnTo>
                    <a:cubicBezTo>
                      <a:pt x="4049" y="16086"/>
                      <a:pt x="3740" y="16205"/>
                      <a:pt x="3430" y="16312"/>
                    </a:cubicBezTo>
                    <a:cubicBezTo>
                      <a:pt x="3406" y="16288"/>
                      <a:pt x="3382" y="16264"/>
                      <a:pt x="3370" y="16229"/>
                    </a:cubicBezTo>
                    <a:cubicBezTo>
                      <a:pt x="3728" y="15979"/>
                      <a:pt x="4085" y="15729"/>
                      <a:pt x="4442" y="15467"/>
                    </a:cubicBezTo>
                    <a:cubicBezTo>
                      <a:pt x="4430" y="15455"/>
                      <a:pt x="4430" y="15431"/>
                      <a:pt x="4418" y="15407"/>
                    </a:cubicBezTo>
                    <a:cubicBezTo>
                      <a:pt x="3859" y="15514"/>
                      <a:pt x="3287" y="15621"/>
                      <a:pt x="2751" y="15729"/>
                    </a:cubicBezTo>
                    <a:cubicBezTo>
                      <a:pt x="2763" y="15717"/>
                      <a:pt x="2823" y="15657"/>
                      <a:pt x="2906" y="15562"/>
                    </a:cubicBezTo>
                    <a:cubicBezTo>
                      <a:pt x="2799" y="15526"/>
                      <a:pt x="2704" y="15502"/>
                      <a:pt x="2585" y="15467"/>
                    </a:cubicBezTo>
                    <a:cubicBezTo>
                      <a:pt x="2870" y="15348"/>
                      <a:pt x="3120" y="15240"/>
                      <a:pt x="3382" y="15133"/>
                    </a:cubicBezTo>
                    <a:cubicBezTo>
                      <a:pt x="3382" y="15098"/>
                      <a:pt x="3370" y="15074"/>
                      <a:pt x="3370" y="15038"/>
                    </a:cubicBezTo>
                    <a:cubicBezTo>
                      <a:pt x="3228" y="15062"/>
                      <a:pt x="3073" y="15074"/>
                      <a:pt x="2930" y="15086"/>
                    </a:cubicBezTo>
                    <a:cubicBezTo>
                      <a:pt x="2918" y="15074"/>
                      <a:pt x="2918" y="15062"/>
                      <a:pt x="2906" y="15050"/>
                    </a:cubicBezTo>
                    <a:cubicBezTo>
                      <a:pt x="3204" y="14931"/>
                      <a:pt x="3501" y="14824"/>
                      <a:pt x="3799" y="14705"/>
                    </a:cubicBezTo>
                    <a:cubicBezTo>
                      <a:pt x="3787" y="14693"/>
                      <a:pt x="3787" y="14669"/>
                      <a:pt x="3775" y="14657"/>
                    </a:cubicBezTo>
                    <a:cubicBezTo>
                      <a:pt x="3704" y="14681"/>
                      <a:pt x="3620" y="14693"/>
                      <a:pt x="3537" y="14717"/>
                    </a:cubicBezTo>
                    <a:cubicBezTo>
                      <a:pt x="3525" y="14717"/>
                      <a:pt x="3513" y="14728"/>
                      <a:pt x="3490" y="14728"/>
                    </a:cubicBezTo>
                    <a:cubicBezTo>
                      <a:pt x="3418" y="14740"/>
                      <a:pt x="3347" y="14764"/>
                      <a:pt x="3275" y="14776"/>
                    </a:cubicBezTo>
                    <a:lnTo>
                      <a:pt x="3239" y="14776"/>
                    </a:lnTo>
                    <a:cubicBezTo>
                      <a:pt x="3156" y="14800"/>
                      <a:pt x="3085" y="14800"/>
                      <a:pt x="3001" y="14812"/>
                    </a:cubicBezTo>
                    <a:cubicBezTo>
                      <a:pt x="2989" y="14824"/>
                      <a:pt x="2978" y="14824"/>
                      <a:pt x="2954" y="14824"/>
                    </a:cubicBezTo>
                    <a:cubicBezTo>
                      <a:pt x="2882" y="14836"/>
                      <a:pt x="2799" y="14836"/>
                      <a:pt x="2728" y="14836"/>
                    </a:cubicBezTo>
                    <a:cubicBezTo>
                      <a:pt x="2728" y="14836"/>
                      <a:pt x="2811" y="14776"/>
                      <a:pt x="2954" y="14645"/>
                    </a:cubicBezTo>
                    <a:lnTo>
                      <a:pt x="2537" y="14645"/>
                    </a:lnTo>
                    <a:cubicBezTo>
                      <a:pt x="2751" y="14598"/>
                      <a:pt x="2954" y="14538"/>
                      <a:pt x="3156" y="14467"/>
                    </a:cubicBezTo>
                    <a:cubicBezTo>
                      <a:pt x="3228" y="14407"/>
                      <a:pt x="3311" y="14336"/>
                      <a:pt x="3394" y="14252"/>
                    </a:cubicBezTo>
                    <a:cubicBezTo>
                      <a:pt x="3490" y="14169"/>
                      <a:pt x="3585" y="14074"/>
                      <a:pt x="3680" y="13978"/>
                    </a:cubicBezTo>
                    <a:cubicBezTo>
                      <a:pt x="3763" y="13895"/>
                      <a:pt x="3859" y="13800"/>
                      <a:pt x="3942" y="13705"/>
                    </a:cubicBezTo>
                    <a:cubicBezTo>
                      <a:pt x="3954" y="13705"/>
                      <a:pt x="3954" y="13693"/>
                      <a:pt x="3954" y="13693"/>
                    </a:cubicBezTo>
                    <a:cubicBezTo>
                      <a:pt x="4049" y="13597"/>
                      <a:pt x="4132" y="13502"/>
                      <a:pt x="4228" y="13407"/>
                    </a:cubicBezTo>
                    <a:cubicBezTo>
                      <a:pt x="4287" y="13335"/>
                      <a:pt x="4347" y="13264"/>
                      <a:pt x="4406" y="13193"/>
                    </a:cubicBezTo>
                    <a:cubicBezTo>
                      <a:pt x="4502" y="13097"/>
                      <a:pt x="4585" y="12990"/>
                      <a:pt x="4680" y="12883"/>
                    </a:cubicBezTo>
                    <a:cubicBezTo>
                      <a:pt x="4752" y="12800"/>
                      <a:pt x="4823" y="12704"/>
                      <a:pt x="4894" y="12609"/>
                    </a:cubicBezTo>
                    <a:cubicBezTo>
                      <a:pt x="4978" y="12514"/>
                      <a:pt x="5061" y="12407"/>
                      <a:pt x="5144" y="12288"/>
                    </a:cubicBezTo>
                    <a:cubicBezTo>
                      <a:pt x="5168" y="12252"/>
                      <a:pt x="5192" y="12216"/>
                      <a:pt x="5228" y="12181"/>
                    </a:cubicBezTo>
                    <a:cubicBezTo>
                      <a:pt x="5299" y="12085"/>
                      <a:pt x="5383" y="11978"/>
                      <a:pt x="5454" y="11859"/>
                    </a:cubicBezTo>
                    <a:cubicBezTo>
                      <a:pt x="5490" y="11823"/>
                      <a:pt x="5525" y="11776"/>
                      <a:pt x="5549" y="11716"/>
                    </a:cubicBezTo>
                    <a:cubicBezTo>
                      <a:pt x="5633" y="11597"/>
                      <a:pt x="5716" y="11478"/>
                      <a:pt x="5799" y="11347"/>
                    </a:cubicBezTo>
                    <a:lnTo>
                      <a:pt x="5799" y="11347"/>
                    </a:lnTo>
                    <a:cubicBezTo>
                      <a:pt x="5025" y="12276"/>
                      <a:pt x="4085" y="13074"/>
                      <a:pt x="3001" y="13728"/>
                    </a:cubicBezTo>
                    <a:cubicBezTo>
                      <a:pt x="3906" y="12752"/>
                      <a:pt x="4787" y="11823"/>
                      <a:pt x="5645" y="10859"/>
                    </a:cubicBezTo>
                    <a:cubicBezTo>
                      <a:pt x="5823" y="10668"/>
                      <a:pt x="5930" y="10383"/>
                      <a:pt x="5978" y="10133"/>
                    </a:cubicBezTo>
                    <a:cubicBezTo>
                      <a:pt x="6264" y="8513"/>
                      <a:pt x="6526" y="6894"/>
                      <a:pt x="6788" y="5275"/>
                    </a:cubicBezTo>
                    <a:cubicBezTo>
                      <a:pt x="7002" y="4001"/>
                      <a:pt x="7192" y="2715"/>
                      <a:pt x="7359" y="1441"/>
                    </a:cubicBezTo>
                    <a:cubicBezTo>
                      <a:pt x="7430" y="929"/>
                      <a:pt x="7311" y="798"/>
                      <a:pt x="6835" y="643"/>
                    </a:cubicBezTo>
                    <a:cubicBezTo>
                      <a:pt x="6204" y="441"/>
                      <a:pt x="5573" y="239"/>
                      <a:pt x="4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981150" y="2618300"/>
                <a:ext cx="57750" cy="87250"/>
              </a:xfrm>
              <a:custGeom>
                <a:rect b="b" l="l" r="r" t="t"/>
                <a:pathLst>
                  <a:path extrusionOk="0" h="3490" w="2310">
                    <a:moveTo>
                      <a:pt x="0" y="1"/>
                    </a:moveTo>
                    <a:cubicBezTo>
                      <a:pt x="83" y="739"/>
                      <a:pt x="107" y="1477"/>
                      <a:pt x="60" y="2204"/>
                    </a:cubicBezTo>
                    <a:cubicBezTo>
                      <a:pt x="822" y="2644"/>
                      <a:pt x="1512" y="3025"/>
                      <a:pt x="2310" y="3489"/>
                    </a:cubicBezTo>
                    <a:cubicBezTo>
                      <a:pt x="1929" y="2263"/>
                      <a:pt x="1453" y="1108"/>
                      <a:pt x="9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3956125" y="2748075"/>
                <a:ext cx="925" cy="2125"/>
              </a:xfrm>
              <a:custGeom>
                <a:rect b="b" l="l" r="r" t="t"/>
                <a:pathLst>
                  <a:path extrusionOk="0" h="85" w="37">
                    <a:moveTo>
                      <a:pt x="1" y="1"/>
                    </a:moveTo>
                    <a:cubicBezTo>
                      <a:pt x="1" y="25"/>
                      <a:pt x="1" y="49"/>
                      <a:pt x="1" y="72"/>
                    </a:cubicBezTo>
                    <a:cubicBezTo>
                      <a:pt x="13" y="72"/>
                      <a:pt x="25" y="84"/>
                      <a:pt x="37" y="84"/>
                    </a:cubicBezTo>
                    <a:cubicBezTo>
                      <a:pt x="25" y="60"/>
                      <a:pt x="13" y="3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267075" y="2755975"/>
                <a:ext cx="219375" cy="212525"/>
              </a:xfrm>
              <a:custGeom>
                <a:rect b="b" l="l" r="r" t="t"/>
                <a:pathLst>
                  <a:path extrusionOk="0" h="8501" w="8775">
                    <a:moveTo>
                      <a:pt x="5758" y="1"/>
                    </a:moveTo>
                    <a:cubicBezTo>
                      <a:pt x="5641" y="1"/>
                      <a:pt x="5519" y="10"/>
                      <a:pt x="5394" y="30"/>
                    </a:cubicBezTo>
                    <a:cubicBezTo>
                      <a:pt x="6084" y="304"/>
                      <a:pt x="6584" y="721"/>
                      <a:pt x="6929" y="1280"/>
                    </a:cubicBezTo>
                    <a:lnTo>
                      <a:pt x="6620" y="1280"/>
                    </a:lnTo>
                    <a:cubicBezTo>
                      <a:pt x="7203" y="2007"/>
                      <a:pt x="7537" y="3054"/>
                      <a:pt x="7537" y="4126"/>
                    </a:cubicBezTo>
                    <a:cubicBezTo>
                      <a:pt x="7537" y="6150"/>
                      <a:pt x="6179" y="7805"/>
                      <a:pt x="4477" y="7912"/>
                    </a:cubicBezTo>
                    <a:cubicBezTo>
                      <a:pt x="4201" y="7999"/>
                      <a:pt x="3925" y="8065"/>
                      <a:pt x="3628" y="8065"/>
                    </a:cubicBezTo>
                    <a:cubicBezTo>
                      <a:pt x="3477" y="8065"/>
                      <a:pt x="3320" y="8048"/>
                      <a:pt x="3155" y="8007"/>
                    </a:cubicBezTo>
                    <a:cubicBezTo>
                      <a:pt x="2155" y="7745"/>
                      <a:pt x="1631" y="7091"/>
                      <a:pt x="1298" y="6186"/>
                    </a:cubicBezTo>
                    <a:cubicBezTo>
                      <a:pt x="1000" y="5388"/>
                      <a:pt x="953" y="4590"/>
                      <a:pt x="1060" y="3793"/>
                    </a:cubicBezTo>
                    <a:cubicBezTo>
                      <a:pt x="1095" y="3376"/>
                      <a:pt x="1179" y="2983"/>
                      <a:pt x="1322" y="2638"/>
                    </a:cubicBezTo>
                    <a:cubicBezTo>
                      <a:pt x="1322" y="2626"/>
                      <a:pt x="1322" y="2626"/>
                      <a:pt x="1334" y="2614"/>
                    </a:cubicBezTo>
                    <a:cubicBezTo>
                      <a:pt x="1381" y="2447"/>
                      <a:pt x="1417" y="2269"/>
                      <a:pt x="1464" y="2090"/>
                    </a:cubicBezTo>
                    <a:cubicBezTo>
                      <a:pt x="1429" y="2066"/>
                      <a:pt x="1381" y="2042"/>
                      <a:pt x="1345" y="2007"/>
                    </a:cubicBezTo>
                    <a:cubicBezTo>
                      <a:pt x="1167" y="2197"/>
                      <a:pt x="953" y="2364"/>
                      <a:pt x="822" y="2578"/>
                    </a:cubicBezTo>
                    <a:cubicBezTo>
                      <a:pt x="143" y="3626"/>
                      <a:pt x="95" y="4805"/>
                      <a:pt x="202" y="5995"/>
                    </a:cubicBezTo>
                    <a:cubicBezTo>
                      <a:pt x="226" y="6364"/>
                      <a:pt x="357" y="6722"/>
                      <a:pt x="452" y="7162"/>
                    </a:cubicBezTo>
                    <a:cubicBezTo>
                      <a:pt x="298" y="6912"/>
                      <a:pt x="167" y="6686"/>
                      <a:pt x="0" y="6424"/>
                    </a:cubicBezTo>
                    <a:lnTo>
                      <a:pt x="0" y="6424"/>
                    </a:lnTo>
                    <a:cubicBezTo>
                      <a:pt x="333" y="7296"/>
                      <a:pt x="1219" y="8501"/>
                      <a:pt x="4131" y="8501"/>
                    </a:cubicBezTo>
                    <a:cubicBezTo>
                      <a:pt x="4239" y="8501"/>
                      <a:pt x="4351" y="8499"/>
                      <a:pt x="4465" y="8496"/>
                    </a:cubicBezTo>
                    <a:cubicBezTo>
                      <a:pt x="8775" y="8377"/>
                      <a:pt x="8715" y="3900"/>
                      <a:pt x="8596" y="2650"/>
                    </a:cubicBezTo>
                    <a:cubicBezTo>
                      <a:pt x="8573" y="2328"/>
                      <a:pt x="8501" y="1888"/>
                      <a:pt x="8346" y="1435"/>
                    </a:cubicBezTo>
                    <a:cubicBezTo>
                      <a:pt x="8322" y="1459"/>
                      <a:pt x="8287" y="1495"/>
                      <a:pt x="8263" y="1519"/>
                    </a:cubicBezTo>
                    <a:cubicBezTo>
                      <a:pt x="7930" y="1221"/>
                      <a:pt x="7596" y="911"/>
                      <a:pt x="7251" y="614"/>
                    </a:cubicBezTo>
                    <a:cubicBezTo>
                      <a:pt x="6825" y="237"/>
                      <a:pt x="6341" y="1"/>
                      <a:pt x="57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342675" y="2762975"/>
                <a:ext cx="28000" cy="11625"/>
              </a:xfrm>
              <a:custGeom>
                <a:rect b="b" l="l" r="r" t="t"/>
                <a:pathLst>
                  <a:path extrusionOk="0" h="465" w="1120">
                    <a:moveTo>
                      <a:pt x="1072" y="0"/>
                    </a:moveTo>
                    <a:cubicBezTo>
                      <a:pt x="679" y="96"/>
                      <a:pt x="310" y="238"/>
                      <a:pt x="0" y="465"/>
                    </a:cubicBezTo>
                    <a:cubicBezTo>
                      <a:pt x="345" y="274"/>
                      <a:pt x="726" y="155"/>
                      <a:pt x="1119" y="84"/>
                    </a:cubicBezTo>
                    <a:cubicBezTo>
                      <a:pt x="1107" y="60"/>
                      <a:pt x="1084" y="24"/>
                      <a:pt x="10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764150" y="2779925"/>
                <a:ext cx="217300" cy="188850"/>
              </a:xfrm>
              <a:custGeom>
                <a:rect b="b" l="l" r="r" t="t"/>
                <a:pathLst>
                  <a:path extrusionOk="0" h="7554" w="8692">
                    <a:moveTo>
                      <a:pt x="6346" y="1"/>
                    </a:moveTo>
                    <a:lnTo>
                      <a:pt x="6346" y="1"/>
                    </a:lnTo>
                    <a:cubicBezTo>
                      <a:pt x="7037" y="977"/>
                      <a:pt x="7394" y="1954"/>
                      <a:pt x="7323" y="3013"/>
                    </a:cubicBezTo>
                    <a:cubicBezTo>
                      <a:pt x="7323" y="3061"/>
                      <a:pt x="7323" y="3120"/>
                      <a:pt x="7323" y="3168"/>
                    </a:cubicBezTo>
                    <a:cubicBezTo>
                      <a:pt x="7323" y="5263"/>
                      <a:pt x="5942" y="6966"/>
                      <a:pt x="4239" y="6966"/>
                    </a:cubicBezTo>
                    <a:cubicBezTo>
                      <a:pt x="4144" y="6966"/>
                      <a:pt x="4037" y="6954"/>
                      <a:pt x="3941" y="6942"/>
                    </a:cubicBezTo>
                    <a:lnTo>
                      <a:pt x="2941" y="6942"/>
                    </a:lnTo>
                    <a:cubicBezTo>
                      <a:pt x="2953" y="6918"/>
                      <a:pt x="2965" y="6895"/>
                      <a:pt x="2965" y="6871"/>
                    </a:cubicBezTo>
                    <a:lnTo>
                      <a:pt x="3560" y="6871"/>
                    </a:lnTo>
                    <a:cubicBezTo>
                      <a:pt x="2906" y="6692"/>
                      <a:pt x="2346" y="6264"/>
                      <a:pt x="1917" y="5668"/>
                    </a:cubicBezTo>
                    <a:cubicBezTo>
                      <a:pt x="1834" y="5549"/>
                      <a:pt x="1751" y="5430"/>
                      <a:pt x="1679" y="5299"/>
                    </a:cubicBezTo>
                    <a:cubicBezTo>
                      <a:pt x="1346" y="4692"/>
                      <a:pt x="1155" y="3954"/>
                      <a:pt x="1155" y="3168"/>
                    </a:cubicBezTo>
                    <a:cubicBezTo>
                      <a:pt x="1155" y="2108"/>
                      <a:pt x="1513" y="1203"/>
                      <a:pt x="2096" y="537"/>
                    </a:cubicBezTo>
                    <a:cubicBezTo>
                      <a:pt x="2132" y="477"/>
                      <a:pt x="2167" y="406"/>
                      <a:pt x="2203" y="334"/>
                    </a:cubicBezTo>
                    <a:cubicBezTo>
                      <a:pt x="2167" y="310"/>
                      <a:pt x="2144" y="287"/>
                      <a:pt x="2108" y="263"/>
                    </a:cubicBezTo>
                    <a:cubicBezTo>
                      <a:pt x="1298" y="1013"/>
                      <a:pt x="810" y="1954"/>
                      <a:pt x="524" y="3108"/>
                    </a:cubicBezTo>
                    <a:cubicBezTo>
                      <a:pt x="453" y="2989"/>
                      <a:pt x="417" y="2930"/>
                      <a:pt x="358" y="2847"/>
                    </a:cubicBezTo>
                    <a:cubicBezTo>
                      <a:pt x="239" y="3144"/>
                      <a:pt x="120" y="3418"/>
                      <a:pt x="0" y="3692"/>
                    </a:cubicBezTo>
                    <a:cubicBezTo>
                      <a:pt x="0" y="4132"/>
                      <a:pt x="72" y="4525"/>
                      <a:pt x="131" y="4799"/>
                    </a:cubicBezTo>
                    <a:cubicBezTo>
                      <a:pt x="271" y="5369"/>
                      <a:pt x="467" y="7553"/>
                      <a:pt x="4430" y="7553"/>
                    </a:cubicBezTo>
                    <a:cubicBezTo>
                      <a:pt x="4523" y="7553"/>
                      <a:pt x="4618" y="7552"/>
                      <a:pt x="4715" y="7549"/>
                    </a:cubicBezTo>
                    <a:cubicBezTo>
                      <a:pt x="4775" y="7549"/>
                      <a:pt x="4834" y="7538"/>
                      <a:pt x="4894" y="7538"/>
                    </a:cubicBezTo>
                    <a:cubicBezTo>
                      <a:pt x="7370" y="7383"/>
                      <a:pt x="8311" y="5740"/>
                      <a:pt x="8644" y="4216"/>
                    </a:cubicBezTo>
                    <a:cubicBezTo>
                      <a:pt x="8692" y="2918"/>
                      <a:pt x="8299" y="1715"/>
                      <a:pt x="7430" y="632"/>
                    </a:cubicBezTo>
                    <a:cubicBezTo>
                      <a:pt x="7192" y="310"/>
                      <a:pt x="6858" y="132"/>
                      <a:pt x="6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298325" y="2764775"/>
                <a:ext cx="157175" cy="189025"/>
              </a:xfrm>
              <a:custGeom>
                <a:rect b="b" l="l" r="r" t="t"/>
                <a:pathLst>
                  <a:path extrusionOk="0" h="7561" w="6287">
                    <a:moveTo>
                      <a:pt x="1536" y="1500"/>
                    </a:moveTo>
                    <a:cubicBezTo>
                      <a:pt x="1953" y="1500"/>
                      <a:pt x="2298" y="1833"/>
                      <a:pt x="2298" y="2262"/>
                    </a:cubicBezTo>
                    <a:cubicBezTo>
                      <a:pt x="2298" y="2333"/>
                      <a:pt x="2286" y="2405"/>
                      <a:pt x="2262" y="2476"/>
                    </a:cubicBezTo>
                    <a:cubicBezTo>
                      <a:pt x="2489" y="2345"/>
                      <a:pt x="2751" y="2262"/>
                      <a:pt x="3048" y="2262"/>
                    </a:cubicBezTo>
                    <a:cubicBezTo>
                      <a:pt x="3870" y="2262"/>
                      <a:pt x="4548" y="2929"/>
                      <a:pt x="4548" y="3762"/>
                    </a:cubicBezTo>
                    <a:cubicBezTo>
                      <a:pt x="4548" y="4596"/>
                      <a:pt x="3870" y="5274"/>
                      <a:pt x="3048" y="5274"/>
                    </a:cubicBezTo>
                    <a:cubicBezTo>
                      <a:pt x="2215" y="5274"/>
                      <a:pt x="1536" y="4596"/>
                      <a:pt x="1536" y="3762"/>
                    </a:cubicBezTo>
                    <a:cubicBezTo>
                      <a:pt x="1536" y="3476"/>
                      <a:pt x="1619" y="3214"/>
                      <a:pt x="1762" y="2976"/>
                    </a:cubicBezTo>
                    <a:lnTo>
                      <a:pt x="1762" y="2976"/>
                    </a:lnTo>
                    <a:cubicBezTo>
                      <a:pt x="1691" y="3000"/>
                      <a:pt x="1619" y="3012"/>
                      <a:pt x="1536" y="3012"/>
                    </a:cubicBezTo>
                    <a:cubicBezTo>
                      <a:pt x="1119" y="3012"/>
                      <a:pt x="774" y="2679"/>
                      <a:pt x="774" y="2262"/>
                    </a:cubicBezTo>
                    <a:cubicBezTo>
                      <a:pt x="774" y="1833"/>
                      <a:pt x="1119" y="1500"/>
                      <a:pt x="1536" y="1500"/>
                    </a:cubicBezTo>
                    <a:close/>
                    <a:moveTo>
                      <a:pt x="5179" y="4512"/>
                    </a:moveTo>
                    <a:cubicBezTo>
                      <a:pt x="5525" y="4512"/>
                      <a:pt x="5810" y="4786"/>
                      <a:pt x="5810" y="5143"/>
                    </a:cubicBezTo>
                    <a:cubicBezTo>
                      <a:pt x="5810" y="5488"/>
                      <a:pt x="5525" y="5762"/>
                      <a:pt x="5179" y="5762"/>
                    </a:cubicBezTo>
                    <a:cubicBezTo>
                      <a:pt x="4834" y="5762"/>
                      <a:pt x="4548" y="5488"/>
                      <a:pt x="4548" y="5143"/>
                    </a:cubicBezTo>
                    <a:cubicBezTo>
                      <a:pt x="4548" y="4786"/>
                      <a:pt x="4834" y="4512"/>
                      <a:pt x="5179" y="4512"/>
                    </a:cubicBezTo>
                    <a:close/>
                    <a:moveTo>
                      <a:pt x="3663" y="0"/>
                    </a:moveTo>
                    <a:cubicBezTo>
                      <a:pt x="3514" y="0"/>
                      <a:pt x="3372" y="46"/>
                      <a:pt x="3215" y="143"/>
                    </a:cubicBezTo>
                    <a:cubicBezTo>
                      <a:pt x="2572" y="524"/>
                      <a:pt x="1905" y="869"/>
                      <a:pt x="1262" y="1262"/>
                    </a:cubicBezTo>
                    <a:cubicBezTo>
                      <a:pt x="1096" y="1357"/>
                      <a:pt x="917" y="1500"/>
                      <a:pt x="834" y="1678"/>
                    </a:cubicBezTo>
                    <a:cubicBezTo>
                      <a:pt x="250" y="2952"/>
                      <a:pt x="0" y="4274"/>
                      <a:pt x="417" y="5655"/>
                    </a:cubicBezTo>
                    <a:cubicBezTo>
                      <a:pt x="737" y="6710"/>
                      <a:pt x="1804" y="7433"/>
                      <a:pt x="2882" y="7433"/>
                    </a:cubicBezTo>
                    <a:cubicBezTo>
                      <a:pt x="3045" y="7433"/>
                      <a:pt x="3208" y="7416"/>
                      <a:pt x="3370" y="7382"/>
                    </a:cubicBezTo>
                    <a:lnTo>
                      <a:pt x="3370" y="7489"/>
                    </a:lnTo>
                    <a:lnTo>
                      <a:pt x="3441" y="7489"/>
                    </a:lnTo>
                    <a:cubicBezTo>
                      <a:pt x="3370" y="7513"/>
                      <a:pt x="3298" y="7536"/>
                      <a:pt x="3227" y="7560"/>
                    </a:cubicBezTo>
                    <a:cubicBezTo>
                      <a:pt x="4929" y="7453"/>
                      <a:pt x="6287" y="5798"/>
                      <a:pt x="6287" y="3774"/>
                    </a:cubicBezTo>
                    <a:cubicBezTo>
                      <a:pt x="6287" y="2702"/>
                      <a:pt x="5953" y="1655"/>
                      <a:pt x="5370" y="928"/>
                    </a:cubicBezTo>
                    <a:lnTo>
                      <a:pt x="5215" y="928"/>
                    </a:lnTo>
                    <a:cubicBezTo>
                      <a:pt x="4894" y="524"/>
                      <a:pt x="4477" y="238"/>
                      <a:pt x="3941" y="47"/>
                    </a:cubicBezTo>
                    <a:cubicBezTo>
                      <a:pt x="3843" y="16"/>
                      <a:pt x="3752" y="0"/>
                      <a:pt x="36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31650" y="2765050"/>
                <a:ext cx="39925" cy="23550"/>
              </a:xfrm>
              <a:custGeom>
                <a:rect b="b" l="l" r="r" t="t"/>
                <a:pathLst>
                  <a:path extrusionOk="0" h="942" w="1597">
                    <a:moveTo>
                      <a:pt x="1560" y="1"/>
                    </a:moveTo>
                    <a:cubicBezTo>
                      <a:pt x="1167" y="72"/>
                      <a:pt x="786" y="191"/>
                      <a:pt x="441" y="382"/>
                    </a:cubicBezTo>
                    <a:cubicBezTo>
                      <a:pt x="286" y="489"/>
                      <a:pt x="132" y="620"/>
                      <a:pt x="1" y="775"/>
                    </a:cubicBezTo>
                    <a:cubicBezTo>
                      <a:pt x="36" y="834"/>
                      <a:pt x="72" y="882"/>
                      <a:pt x="108" y="941"/>
                    </a:cubicBezTo>
                    <a:cubicBezTo>
                      <a:pt x="608" y="644"/>
                      <a:pt x="1096" y="346"/>
                      <a:pt x="1596" y="48"/>
                    </a:cubicBezTo>
                    <a:cubicBezTo>
                      <a:pt x="1584" y="36"/>
                      <a:pt x="1572" y="13"/>
                      <a:pt x="15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93550" y="2821900"/>
                <a:ext cx="6575" cy="28900"/>
              </a:xfrm>
              <a:custGeom>
                <a:rect b="b" l="l" r="r" t="t"/>
                <a:pathLst>
                  <a:path extrusionOk="0" h="1156" w="263">
                    <a:moveTo>
                      <a:pt x="263" y="1"/>
                    </a:moveTo>
                    <a:cubicBezTo>
                      <a:pt x="120" y="358"/>
                      <a:pt x="36" y="739"/>
                      <a:pt x="1" y="1156"/>
                    </a:cubicBezTo>
                    <a:cubicBezTo>
                      <a:pt x="60" y="763"/>
                      <a:pt x="144" y="382"/>
                      <a:pt x="263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3792125" y="2793325"/>
                <a:ext cx="24425" cy="119100"/>
              </a:xfrm>
              <a:custGeom>
                <a:rect b="b" l="l" r="r" t="t"/>
                <a:pathLst>
                  <a:path extrusionOk="0" h="4764" w="977">
                    <a:moveTo>
                      <a:pt x="977" y="1"/>
                    </a:moveTo>
                    <a:lnTo>
                      <a:pt x="977" y="1"/>
                    </a:lnTo>
                    <a:cubicBezTo>
                      <a:pt x="394" y="667"/>
                      <a:pt x="36" y="1572"/>
                      <a:pt x="36" y="2632"/>
                    </a:cubicBezTo>
                    <a:cubicBezTo>
                      <a:pt x="36" y="3418"/>
                      <a:pt x="227" y="4156"/>
                      <a:pt x="560" y="4763"/>
                    </a:cubicBezTo>
                    <a:cubicBezTo>
                      <a:pt x="501" y="4632"/>
                      <a:pt x="441" y="4489"/>
                      <a:pt x="382" y="4346"/>
                    </a:cubicBezTo>
                    <a:cubicBezTo>
                      <a:pt x="1" y="3203"/>
                      <a:pt x="24" y="2060"/>
                      <a:pt x="513" y="941"/>
                    </a:cubicBezTo>
                    <a:cubicBezTo>
                      <a:pt x="655" y="620"/>
                      <a:pt x="810" y="310"/>
                      <a:pt x="9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3808800" y="2773775"/>
                <a:ext cx="138425" cy="180325"/>
              </a:xfrm>
              <a:custGeom>
                <a:rect b="b" l="l" r="r" t="t"/>
                <a:pathLst>
                  <a:path extrusionOk="0" h="7213" w="5537">
                    <a:moveTo>
                      <a:pt x="2908" y="0"/>
                    </a:moveTo>
                    <a:cubicBezTo>
                      <a:pt x="2599" y="0"/>
                      <a:pt x="2249" y="91"/>
                      <a:pt x="1846" y="295"/>
                    </a:cubicBezTo>
                    <a:cubicBezTo>
                      <a:pt x="1334" y="545"/>
                      <a:pt x="953" y="890"/>
                      <a:pt x="667" y="1295"/>
                    </a:cubicBezTo>
                    <a:cubicBezTo>
                      <a:pt x="727" y="1283"/>
                      <a:pt x="786" y="1271"/>
                      <a:pt x="858" y="1271"/>
                    </a:cubicBezTo>
                    <a:cubicBezTo>
                      <a:pt x="1274" y="1271"/>
                      <a:pt x="1620" y="1604"/>
                      <a:pt x="1620" y="2033"/>
                    </a:cubicBezTo>
                    <a:cubicBezTo>
                      <a:pt x="1620" y="2104"/>
                      <a:pt x="1608" y="2176"/>
                      <a:pt x="1584" y="2247"/>
                    </a:cubicBezTo>
                    <a:cubicBezTo>
                      <a:pt x="1810" y="2104"/>
                      <a:pt x="2084" y="2033"/>
                      <a:pt x="2370" y="2033"/>
                    </a:cubicBezTo>
                    <a:cubicBezTo>
                      <a:pt x="3203" y="2033"/>
                      <a:pt x="3870" y="2700"/>
                      <a:pt x="3870" y="3533"/>
                    </a:cubicBezTo>
                    <a:cubicBezTo>
                      <a:pt x="3870" y="4366"/>
                      <a:pt x="3203" y="5045"/>
                      <a:pt x="2370" y="5045"/>
                    </a:cubicBezTo>
                    <a:cubicBezTo>
                      <a:pt x="1536" y="5045"/>
                      <a:pt x="858" y="4366"/>
                      <a:pt x="858" y="3533"/>
                    </a:cubicBezTo>
                    <a:cubicBezTo>
                      <a:pt x="858" y="3247"/>
                      <a:pt x="941" y="2985"/>
                      <a:pt x="1084" y="2747"/>
                    </a:cubicBezTo>
                    <a:lnTo>
                      <a:pt x="1084" y="2747"/>
                    </a:lnTo>
                    <a:cubicBezTo>
                      <a:pt x="1012" y="2771"/>
                      <a:pt x="941" y="2783"/>
                      <a:pt x="858" y="2783"/>
                    </a:cubicBezTo>
                    <a:cubicBezTo>
                      <a:pt x="560" y="2783"/>
                      <a:pt x="310" y="2616"/>
                      <a:pt x="191" y="2378"/>
                    </a:cubicBezTo>
                    <a:cubicBezTo>
                      <a:pt x="143" y="2533"/>
                      <a:pt x="108" y="2712"/>
                      <a:pt x="84" y="2890"/>
                    </a:cubicBezTo>
                    <a:cubicBezTo>
                      <a:pt x="24" y="3426"/>
                      <a:pt x="0" y="3974"/>
                      <a:pt x="12" y="4509"/>
                    </a:cubicBezTo>
                    <a:cubicBezTo>
                      <a:pt x="36" y="5259"/>
                      <a:pt x="334" y="5902"/>
                      <a:pt x="870" y="6426"/>
                    </a:cubicBezTo>
                    <a:cubicBezTo>
                      <a:pt x="917" y="6462"/>
                      <a:pt x="941" y="6522"/>
                      <a:pt x="953" y="6593"/>
                    </a:cubicBezTo>
                    <a:cubicBezTo>
                      <a:pt x="608" y="6426"/>
                      <a:pt x="346" y="6188"/>
                      <a:pt x="131" y="5914"/>
                    </a:cubicBezTo>
                    <a:lnTo>
                      <a:pt x="131" y="5914"/>
                    </a:lnTo>
                    <a:cubicBezTo>
                      <a:pt x="560" y="6510"/>
                      <a:pt x="1131" y="6938"/>
                      <a:pt x="1774" y="7117"/>
                    </a:cubicBezTo>
                    <a:lnTo>
                      <a:pt x="2655" y="7117"/>
                    </a:lnTo>
                    <a:cubicBezTo>
                      <a:pt x="2655" y="7141"/>
                      <a:pt x="2655" y="7164"/>
                      <a:pt x="2655" y="7188"/>
                    </a:cubicBezTo>
                    <a:lnTo>
                      <a:pt x="2155" y="7188"/>
                    </a:lnTo>
                    <a:cubicBezTo>
                      <a:pt x="2251" y="7200"/>
                      <a:pt x="2346" y="7212"/>
                      <a:pt x="2453" y="7212"/>
                    </a:cubicBezTo>
                    <a:cubicBezTo>
                      <a:pt x="4156" y="7212"/>
                      <a:pt x="5537" y="5509"/>
                      <a:pt x="5537" y="3414"/>
                    </a:cubicBezTo>
                    <a:cubicBezTo>
                      <a:pt x="5537" y="3366"/>
                      <a:pt x="5537" y="3307"/>
                      <a:pt x="5537" y="3259"/>
                    </a:cubicBezTo>
                    <a:cubicBezTo>
                      <a:pt x="5525" y="3462"/>
                      <a:pt x="5489" y="3664"/>
                      <a:pt x="5442" y="3866"/>
                    </a:cubicBezTo>
                    <a:cubicBezTo>
                      <a:pt x="5358" y="4247"/>
                      <a:pt x="5251" y="4617"/>
                      <a:pt x="5120" y="4950"/>
                    </a:cubicBezTo>
                    <a:cubicBezTo>
                      <a:pt x="5108" y="5117"/>
                      <a:pt x="5049" y="5259"/>
                      <a:pt x="4941" y="5355"/>
                    </a:cubicBezTo>
                    <a:cubicBezTo>
                      <a:pt x="4775" y="5676"/>
                      <a:pt x="4572" y="5926"/>
                      <a:pt x="4322" y="6057"/>
                    </a:cubicBezTo>
                    <a:cubicBezTo>
                      <a:pt x="4418" y="5855"/>
                      <a:pt x="4489" y="5712"/>
                      <a:pt x="4560" y="5569"/>
                    </a:cubicBezTo>
                    <a:cubicBezTo>
                      <a:pt x="4572" y="5557"/>
                      <a:pt x="4572" y="5545"/>
                      <a:pt x="4572" y="5533"/>
                    </a:cubicBezTo>
                    <a:lnTo>
                      <a:pt x="4501" y="5533"/>
                    </a:lnTo>
                    <a:cubicBezTo>
                      <a:pt x="4156" y="5533"/>
                      <a:pt x="3870" y="5259"/>
                      <a:pt x="3870" y="4914"/>
                    </a:cubicBezTo>
                    <a:cubicBezTo>
                      <a:pt x="3870" y="4557"/>
                      <a:pt x="4156" y="4283"/>
                      <a:pt x="4501" y="4283"/>
                    </a:cubicBezTo>
                    <a:cubicBezTo>
                      <a:pt x="4680" y="4283"/>
                      <a:pt x="4834" y="4355"/>
                      <a:pt x="4953" y="4474"/>
                    </a:cubicBezTo>
                    <a:cubicBezTo>
                      <a:pt x="5180" y="3557"/>
                      <a:pt x="5120" y="2628"/>
                      <a:pt x="4787" y="1676"/>
                    </a:cubicBezTo>
                    <a:cubicBezTo>
                      <a:pt x="4739" y="1533"/>
                      <a:pt x="4680" y="1390"/>
                      <a:pt x="4596" y="1259"/>
                    </a:cubicBezTo>
                    <a:cubicBezTo>
                      <a:pt x="4151" y="520"/>
                      <a:pt x="3647" y="0"/>
                      <a:pt x="29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3336725" y="2821300"/>
                <a:ext cx="75325" cy="75350"/>
              </a:xfrm>
              <a:custGeom>
                <a:rect b="b" l="l" r="r" t="t"/>
                <a:pathLst>
                  <a:path extrusionOk="0" h="3014" w="3013">
                    <a:moveTo>
                      <a:pt x="1512" y="1"/>
                    </a:moveTo>
                    <a:cubicBezTo>
                      <a:pt x="1226" y="1"/>
                      <a:pt x="953" y="84"/>
                      <a:pt x="726" y="215"/>
                    </a:cubicBezTo>
                    <a:cubicBezTo>
                      <a:pt x="655" y="465"/>
                      <a:pt x="464" y="644"/>
                      <a:pt x="226" y="727"/>
                    </a:cubicBezTo>
                    <a:cubicBezTo>
                      <a:pt x="83" y="953"/>
                      <a:pt x="0" y="1215"/>
                      <a:pt x="0" y="1501"/>
                    </a:cubicBezTo>
                    <a:cubicBezTo>
                      <a:pt x="0" y="2335"/>
                      <a:pt x="679" y="3013"/>
                      <a:pt x="1512" y="3013"/>
                    </a:cubicBezTo>
                    <a:cubicBezTo>
                      <a:pt x="2334" y="3013"/>
                      <a:pt x="3012" y="2335"/>
                      <a:pt x="3012" y="1501"/>
                    </a:cubicBezTo>
                    <a:cubicBezTo>
                      <a:pt x="3012" y="668"/>
                      <a:pt x="2334" y="1"/>
                      <a:pt x="15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3317675" y="2802250"/>
                <a:ext cx="38125" cy="38125"/>
              </a:xfrm>
              <a:custGeom>
                <a:rect b="b" l="l" r="r" t="t"/>
                <a:pathLst>
                  <a:path extrusionOk="0" h="1525" w="1525">
                    <a:moveTo>
                      <a:pt x="762" y="1"/>
                    </a:moveTo>
                    <a:cubicBezTo>
                      <a:pt x="345" y="1"/>
                      <a:pt x="0" y="334"/>
                      <a:pt x="0" y="763"/>
                    </a:cubicBezTo>
                    <a:cubicBezTo>
                      <a:pt x="0" y="1180"/>
                      <a:pt x="345" y="1525"/>
                      <a:pt x="762" y="1525"/>
                    </a:cubicBezTo>
                    <a:cubicBezTo>
                      <a:pt x="845" y="1525"/>
                      <a:pt x="917" y="1501"/>
                      <a:pt x="988" y="1489"/>
                    </a:cubicBezTo>
                    <a:cubicBezTo>
                      <a:pt x="1226" y="1406"/>
                      <a:pt x="1417" y="1215"/>
                      <a:pt x="1488" y="977"/>
                    </a:cubicBezTo>
                    <a:cubicBezTo>
                      <a:pt x="1512" y="906"/>
                      <a:pt x="1524" y="834"/>
                      <a:pt x="1524" y="763"/>
                    </a:cubicBezTo>
                    <a:cubicBezTo>
                      <a:pt x="1524" y="334"/>
                      <a:pt x="1179" y="1"/>
                      <a:pt x="7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412025" y="2877575"/>
                <a:ext cx="31575" cy="31275"/>
              </a:xfrm>
              <a:custGeom>
                <a:rect b="b" l="l" r="r" t="t"/>
                <a:pathLst>
                  <a:path extrusionOk="0" h="1251" w="1263">
                    <a:moveTo>
                      <a:pt x="631" y="0"/>
                    </a:moveTo>
                    <a:cubicBezTo>
                      <a:pt x="286" y="0"/>
                      <a:pt x="0" y="274"/>
                      <a:pt x="0" y="631"/>
                    </a:cubicBezTo>
                    <a:cubicBezTo>
                      <a:pt x="0" y="976"/>
                      <a:pt x="286" y="1250"/>
                      <a:pt x="631" y="1250"/>
                    </a:cubicBezTo>
                    <a:cubicBezTo>
                      <a:pt x="977" y="1250"/>
                      <a:pt x="1262" y="976"/>
                      <a:pt x="1262" y="631"/>
                    </a:cubicBezTo>
                    <a:cubicBezTo>
                      <a:pt x="1262" y="274"/>
                      <a:pt x="977" y="0"/>
                      <a:pt x="6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3830225" y="2824575"/>
                <a:ext cx="75325" cy="75350"/>
              </a:xfrm>
              <a:custGeom>
                <a:rect b="b" l="l" r="r" t="t"/>
                <a:pathLst>
                  <a:path extrusionOk="0" h="3014" w="3013">
                    <a:moveTo>
                      <a:pt x="1513" y="1"/>
                    </a:moveTo>
                    <a:cubicBezTo>
                      <a:pt x="1227" y="1"/>
                      <a:pt x="953" y="84"/>
                      <a:pt x="727" y="215"/>
                    </a:cubicBezTo>
                    <a:cubicBezTo>
                      <a:pt x="655" y="465"/>
                      <a:pt x="465" y="656"/>
                      <a:pt x="227" y="727"/>
                    </a:cubicBezTo>
                    <a:cubicBezTo>
                      <a:pt x="84" y="953"/>
                      <a:pt x="1" y="1215"/>
                      <a:pt x="1" y="1501"/>
                    </a:cubicBezTo>
                    <a:cubicBezTo>
                      <a:pt x="1" y="2334"/>
                      <a:pt x="679" y="3013"/>
                      <a:pt x="1513" y="3013"/>
                    </a:cubicBezTo>
                    <a:cubicBezTo>
                      <a:pt x="2346" y="3013"/>
                      <a:pt x="3013" y="2334"/>
                      <a:pt x="3013" y="1501"/>
                    </a:cubicBezTo>
                    <a:cubicBezTo>
                      <a:pt x="3013" y="668"/>
                      <a:pt x="2346" y="1"/>
                      <a:pt x="1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3813550" y="2805525"/>
                <a:ext cx="35750" cy="38125"/>
              </a:xfrm>
              <a:custGeom>
                <a:rect b="b" l="l" r="r" t="t"/>
                <a:pathLst>
                  <a:path extrusionOk="0" h="1525" w="1430">
                    <a:moveTo>
                      <a:pt x="668" y="1"/>
                    </a:moveTo>
                    <a:cubicBezTo>
                      <a:pt x="596" y="1"/>
                      <a:pt x="537" y="13"/>
                      <a:pt x="477" y="25"/>
                    </a:cubicBezTo>
                    <a:cubicBezTo>
                      <a:pt x="251" y="346"/>
                      <a:pt x="96" y="715"/>
                      <a:pt x="1" y="1108"/>
                    </a:cubicBezTo>
                    <a:cubicBezTo>
                      <a:pt x="120" y="1346"/>
                      <a:pt x="370" y="1525"/>
                      <a:pt x="668" y="1525"/>
                    </a:cubicBezTo>
                    <a:cubicBezTo>
                      <a:pt x="751" y="1525"/>
                      <a:pt x="822" y="1513"/>
                      <a:pt x="894" y="1489"/>
                    </a:cubicBezTo>
                    <a:cubicBezTo>
                      <a:pt x="1132" y="1418"/>
                      <a:pt x="1322" y="1227"/>
                      <a:pt x="1394" y="977"/>
                    </a:cubicBezTo>
                    <a:cubicBezTo>
                      <a:pt x="1418" y="918"/>
                      <a:pt x="1430" y="834"/>
                      <a:pt x="1430" y="763"/>
                    </a:cubicBezTo>
                    <a:cubicBezTo>
                      <a:pt x="1430" y="346"/>
                      <a:pt x="1084" y="1"/>
                      <a:pt x="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905525" y="2880850"/>
                <a:ext cx="27125" cy="31575"/>
              </a:xfrm>
              <a:custGeom>
                <a:rect b="b" l="l" r="r" t="t"/>
                <a:pathLst>
                  <a:path extrusionOk="0" h="1263" w="1085">
                    <a:moveTo>
                      <a:pt x="632" y="0"/>
                    </a:moveTo>
                    <a:cubicBezTo>
                      <a:pt x="287" y="0"/>
                      <a:pt x="1" y="286"/>
                      <a:pt x="1" y="631"/>
                    </a:cubicBezTo>
                    <a:cubicBezTo>
                      <a:pt x="1" y="976"/>
                      <a:pt x="287" y="1262"/>
                      <a:pt x="632" y="1262"/>
                    </a:cubicBezTo>
                    <a:cubicBezTo>
                      <a:pt x="656" y="1262"/>
                      <a:pt x="680" y="1250"/>
                      <a:pt x="715" y="1250"/>
                    </a:cubicBezTo>
                    <a:cubicBezTo>
                      <a:pt x="882" y="905"/>
                      <a:pt x="1001" y="548"/>
                      <a:pt x="1084" y="191"/>
                    </a:cubicBezTo>
                    <a:cubicBezTo>
                      <a:pt x="965" y="72"/>
                      <a:pt x="811" y="0"/>
                      <a:pt x="6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932325" y="2897500"/>
                <a:ext cx="4500" cy="10150"/>
              </a:xfrm>
              <a:custGeom>
                <a:rect b="b" l="l" r="r" t="t"/>
                <a:pathLst>
                  <a:path extrusionOk="0" h="406" w="180">
                    <a:moveTo>
                      <a:pt x="179" y="1"/>
                    </a:moveTo>
                    <a:lnTo>
                      <a:pt x="179" y="1"/>
                    </a:lnTo>
                    <a:cubicBezTo>
                      <a:pt x="131" y="144"/>
                      <a:pt x="60" y="287"/>
                      <a:pt x="0" y="406"/>
                    </a:cubicBezTo>
                    <a:cubicBezTo>
                      <a:pt x="108" y="310"/>
                      <a:pt x="167" y="168"/>
                      <a:pt x="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2794973" y="2823504"/>
                <a:ext cx="489350" cy="412575"/>
              </a:xfrm>
              <a:custGeom>
                <a:rect b="b" l="l" r="r" t="t"/>
                <a:pathLst>
                  <a:path extrusionOk="0" h="16503" w="19574">
                    <a:moveTo>
                      <a:pt x="6691" y="1"/>
                    </a:moveTo>
                    <a:cubicBezTo>
                      <a:pt x="6680" y="12"/>
                      <a:pt x="6668" y="12"/>
                      <a:pt x="6668" y="24"/>
                    </a:cubicBezTo>
                    <a:cubicBezTo>
                      <a:pt x="6287" y="370"/>
                      <a:pt x="5977" y="739"/>
                      <a:pt x="5644" y="1084"/>
                    </a:cubicBezTo>
                    <a:cubicBezTo>
                      <a:pt x="5310" y="1441"/>
                      <a:pt x="4953" y="1775"/>
                      <a:pt x="4596" y="2120"/>
                    </a:cubicBezTo>
                    <a:cubicBezTo>
                      <a:pt x="4882" y="1715"/>
                      <a:pt x="5156" y="1310"/>
                      <a:pt x="5417" y="893"/>
                    </a:cubicBezTo>
                    <a:cubicBezTo>
                      <a:pt x="5548" y="691"/>
                      <a:pt x="5632" y="477"/>
                      <a:pt x="5739" y="274"/>
                    </a:cubicBezTo>
                    <a:cubicBezTo>
                      <a:pt x="5703" y="262"/>
                      <a:pt x="5679" y="251"/>
                      <a:pt x="5644" y="227"/>
                    </a:cubicBezTo>
                    <a:cubicBezTo>
                      <a:pt x="4846" y="1310"/>
                      <a:pt x="4048" y="2394"/>
                      <a:pt x="3251" y="3477"/>
                    </a:cubicBezTo>
                    <a:cubicBezTo>
                      <a:pt x="2524" y="4489"/>
                      <a:pt x="1596" y="5287"/>
                      <a:pt x="619" y="6037"/>
                    </a:cubicBezTo>
                    <a:cubicBezTo>
                      <a:pt x="417" y="6192"/>
                      <a:pt x="214" y="6347"/>
                      <a:pt x="0" y="6489"/>
                    </a:cubicBezTo>
                    <a:cubicBezTo>
                      <a:pt x="155" y="6466"/>
                      <a:pt x="310" y="6430"/>
                      <a:pt x="464" y="6382"/>
                    </a:cubicBezTo>
                    <a:cubicBezTo>
                      <a:pt x="512" y="6370"/>
                      <a:pt x="572" y="6358"/>
                      <a:pt x="619" y="6347"/>
                    </a:cubicBezTo>
                    <a:cubicBezTo>
                      <a:pt x="1393" y="6132"/>
                      <a:pt x="2131" y="5799"/>
                      <a:pt x="2798" y="5346"/>
                    </a:cubicBezTo>
                    <a:cubicBezTo>
                      <a:pt x="3632" y="4787"/>
                      <a:pt x="4429" y="4144"/>
                      <a:pt x="5287" y="3501"/>
                    </a:cubicBezTo>
                    <a:lnTo>
                      <a:pt x="5287" y="3501"/>
                    </a:lnTo>
                    <a:cubicBezTo>
                      <a:pt x="4977" y="5013"/>
                      <a:pt x="4977" y="6489"/>
                      <a:pt x="5346" y="7954"/>
                    </a:cubicBezTo>
                    <a:cubicBezTo>
                      <a:pt x="5703" y="9442"/>
                      <a:pt x="6477" y="10668"/>
                      <a:pt x="7656" y="11669"/>
                    </a:cubicBezTo>
                    <a:cubicBezTo>
                      <a:pt x="7144" y="10895"/>
                      <a:pt x="7215" y="10002"/>
                      <a:pt x="7096" y="9145"/>
                    </a:cubicBezTo>
                    <a:lnTo>
                      <a:pt x="7096" y="9145"/>
                    </a:lnTo>
                    <a:cubicBezTo>
                      <a:pt x="7394" y="9537"/>
                      <a:pt x="7632" y="9942"/>
                      <a:pt x="7870" y="10359"/>
                    </a:cubicBezTo>
                    <a:cubicBezTo>
                      <a:pt x="8537" y="11538"/>
                      <a:pt x="9418" y="12514"/>
                      <a:pt x="10597" y="13216"/>
                    </a:cubicBezTo>
                    <a:cubicBezTo>
                      <a:pt x="11132" y="13526"/>
                      <a:pt x="11633" y="13883"/>
                      <a:pt x="12145" y="14240"/>
                    </a:cubicBezTo>
                    <a:cubicBezTo>
                      <a:pt x="12716" y="14633"/>
                      <a:pt x="13228" y="15074"/>
                      <a:pt x="13430" y="15776"/>
                    </a:cubicBezTo>
                    <a:cubicBezTo>
                      <a:pt x="13430" y="15788"/>
                      <a:pt x="13478" y="15788"/>
                      <a:pt x="13621" y="15812"/>
                    </a:cubicBezTo>
                    <a:cubicBezTo>
                      <a:pt x="13502" y="15121"/>
                      <a:pt x="13383" y="14455"/>
                      <a:pt x="13264" y="13740"/>
                    </a:cubicBezTo>
                    <a:lnTo>
                      <a:pt x="13264" y="13740"/>
                    </a:lnTo>
                    <a:cubicBezTo>
                      <a:pt x="14204" y="14455"/>
                      <a:pt x="15050" y="15276"/>
                      <a:pt x="16359" y="15360"/>
                    </a:cubicBezTo>
                    <a:cubicBezTo>
                      <a:pt x="15883" y="14729"/>
                      <a:pt x="15466" y="14157"/>
                      <a:pt x="14990" y="13526"/>
                    </a:cubicBezTo>
                    <a:lnTo>
                      <a:pt x="14990" y="13526"/>
                    </a:lnTo>
                    <a:cubicBezTo>
                      <a:pt x="15145" y="13550"/>
                      <a:pt x="15193" y="13538"/>
                      <a:pt x="15228" y="13562"/>
                    </a:cubicBezTo>
                    <a:cubicBezTo>
                      <a:pt x="16097" y="14157"/>
                      <a:pt x="17062" y="14657"/>
                      <a:pt x="17598" y="15633"/>
                    </a:cubicBezTo>
                    <a:cubicBezTo>
                      <a:pt x="17657" y="15741"/>
                      <a:pt x="17729" y="15836"/>
                      <a:pt x="17812" y="15919"/>
                    </a:cubicBezTo>
                    <a:cubicBezTo>
                      <a:pt x="18002" y="16098"/>
                      <a:pt x="18133" y="16300"/>
                      <a:pt x="18241" y="16503"/>
                    </a:cubicBezTo>
                    <a:lnTo>
                      <a:pt x="18991" y="16503"/>
                    </a:lnTo>
                    <a:cubicBezTo>
                      <a:pt x="18574" y="15943"/>
                      <a:pt x="18169" y="15383"/>
                      <a:pt x="17752" y="14824"/>
                    </a:cubicBezTo>
                    <a:cubicBezTo>
                      <a:pt x="17717" y="14764"/>
                      <a:pt x="17705" y="14693"/>
                      <a:pt x="17645" y="14514"/>
                    </a:cubicBezTo>
                    <a:lnTo>
                      <a:pt x="17645" y="14514"/>
                    </a:lnTo>
                    <a:cubicBezTo>
                      <a:pt x="18336" y="14907"/>
                      <a:pt x="18931" y="15252"/>
                      <a:pt x="19514" y="15586"/>
                    </a:cubicBezTo>
                    <a:lnTo>
                      <a:pt x="19574" y="15479"/>
                    </a:lnTo>
                    <a:cubicBezTo>
                      <a:pt x="18633" y="14836"/>
                      <a:pt x="17693" y="14205"/>
                      <a:pt x="16740" y="13562"/>
                    </a:cubicBezTo>
                    <a:cubicBezTo>
                      <a:pt x="16764" y="13526"/>
                      <a:pt x="16788" y="13490"/>
                      <a:pt x="16812" y="13443"/>
                    </a:cubicBezTo>
                    <a:cubicBezTo>
                      <a:pt x="17467" y="13693"/>
                      <a:pt x="18121" y="13943"/>
                      <a:pt x="18788" y="14193"/>
                    </a:cubicBezTo>
                    <a:lnTo>
                      <a:pt x="18800" y="14121"/>
                    </a:lnTo>
                    <a:cubicBezTo>
                      <a:pt x="18645" y="14014"/>
                      <a:pt x="18479" y="13919"/>
                      <a:pt x="18264" y="13776"/>
                    </a:cubicBezTo>
                    <a:cubicBezTo>
                      <a:pt x="18574" y="13633"/>
                      <a:pt x="18836" y="13514"/>
                      <a:pt x="19169" y="13359"/>
                    </a:cubicBezTo>
                    <a:cubicBezTo>
                      <a:pt x="18586" y="13276"/>
                      <a:pt x="18086" y="13216"/>
                      <a:pt x="17574" y="13145"/>
                    </a:cubicBezTo>
                    <a:cubicBezTo>
                      <a:pt x="17586" y="13109"/>
                      <a:pt x="17586" y="13085"/>
                      <a:pt x="17586" y="13050"/>
                    </a:cubicBezTo>
                    <a:cubicBezTo>
                      <a:pt x="17907" y="13038"/>
                      <a:pt x="18229" y="13014"/>
                      <a:pt x="18550" y="13002"/>
                    </a:cubicBezTo>
                    <a:cubicBezTo>
                      <a:pt x="18550" y="12954"/>
                      <a:pt x="18550" y="12919"/>
                      <a:pt x="18562" y="12871"/>
                    </a:cubicBezTo>
                    <a:cubicBezTo>
                      <a:pt x="17967" y="12824"/>
                      <a:pt x="17383" y="12764"/>
                      <a:pt x="16800" y="12716"/>
                    </a:cubicBezTo>
                    <a:cubicBezTo>
                      <a:pt x="16800" y="12681"/>
                      <a:pt x="16800" y="12645"/>
                      <a:pt x="16800" y="12621"/>
                    </a:cubicBezTo>
                    <a:cubicBezTo>
                      <a:pt x="17157" y="12502"/>
                      <a:pt x="17514" y="12383"/>
                      <a:pt x="17860" y="12264"/>
                    </a:cubicBezTo>
                    <a:cubicBezTo>
                      <a:pt x="17860" y="12216"/>
                      <a:pt x="17848" y="12169"/>
                      <a:pt x="17836" y="12109"/>
                    </a:cubicBezTo>
                    <a:lnTo>
                      <a:pt x="16645" y="12109"/>
                    </a:lnTo>
                    <a:cubicBezTo>
                      <a:pt x="16645" y="12085"/>
                      <a:pt x="16645" y="12062"/>
                      <a:pt x="16645" y="12038"/>
                    </a:cubicBezTo>
                    <a:cubicBezTo>
                      <a:pt x="17336" y="11800"/>
                      <a:pt x="18014" y="11561"/>
                      <a:pt x="18705" y="11323"/>
                    </a:cubicBezTo>
                    <a:cubicBezTo>
                      <a:pt x="18614" y="11290"/>
                      <a:pt x="18522" y="11279"/>
                      <a:pt x="18431" y="11279"/>
                    </a:cubicBezTo>
                    <a:cubicBezTo>
                      <a:pt x="18281" y="11279"/>
                      <a:pt x="18132" y="11307"/>
                      <a:pt x="17989" y="11307"/>
                    </a:cubicBezTo>
                    <a:cubicBezTo>
                      <a:pt x="17821" y="11307"/>
                      <a:pt x="17660" y="11268"/>
                      <a:pt x="17514" y="11097"/>
                    </a:cubicBezTo>
                    <a:cubicBezTo>
                      <a:pt x="16492" y="11331"/>
                      <a:pt x="15645" y="11432"/>
                      <a:pt x="14952" y="11432"/>
                    </a:cubicBezTo>
                    <a:cubicBezTo>
                      <a:pt x="13876" y="11432"/>
                      <a:pt x="13167" y="11188"/>
                      <a:pt x="12740" y="10811"/>
                    </a:cubicBezTo>
                    <a:cubicBezTo>
                      <a:pt x="12823" y="10799"/>
                      <a:pt x="12895" y="10776"/>
                      <a:pt x="12978" y="10752"/>
                    </a:cubicBezTo>
                    <a:cubicBezTo>
                      <a:pt x="12871" y="10657"/>
                      <a:pt x="12764" y="10573"/>
                      <a:pt x="12668" y="10490"/>
                    </a:cubicBezTo>
                    <a:cubicBezTo>
                      <a:pt x="12585" y="10418"/>
                      <a:pt x="12502" y="10347"/>
                      <a:pt x="12430" y="10288"/>
                    </a:cubicBezTo>
                    <a:lnTo>
                      <a:pt x="12430" y="10288"/>
                    </a:lnTo>
                    <a:cubicBezTo>
                      <a:pt x="12728" y="10359"/>
                      <a:pt x="13026" y="10430"/>
                      <a:pt x="13323" y="10514"/>
                    </a:cubicBezTo>
                    <a:cubicBezTo>
                      <a:pt x="13895" y="10657"/>
                      <a:pt x="14466" y="10788"/>
                      <a:pt x="15038" y="10859"/>
                    </a:cubicBezTo>
                    <a:cubicBezTo>
                      <a:pt x="15209" y="10880"/>
                      <a:pt x="15381" y="10890"/>
                      <a:pt x="15552" y="10890"/>
                    </a:cubicBezTo>
                    <a:cubicBezTo>
                      <a:pt x="16449" y="10890"/>
                      <a:pt x="17295" y="10621"/>
                      <a:pt x="17645" y="10311"/>
                    </a:cubicBezTo>
                    <a:lnTo>
                      <a:pt x="17645" y="10311"/>
                    </a:lnTo>
                    <a:cubicBezTo>
                      <a:pt x="17526" y="10335"/>
                      <a:pt x="17407" y="10359"/>
                      <a:pt x="17288" y="10371"/>
                    </a:cubicBezTo>
                    <a:cubicBezTo>
                      <a:pt x="17193" y="10395"/>
                      <a:pt x="17086" y="10418"/>
                      <a:pt x="16978" y="10430"/>
                    </a:cubicBezTo>
                    <a:cubicBezTo>
                      <a:pt x="16486" y="10517"/>
                      <a:pt x="15998" y="10563"/>
                      <a:pt x="15518" y="10563"/>
                    </a:cubicBezTo>
                    <a:cubicBezTo>
                      <a:pt x="14420" y="10563"/>
                      <a:pt x="13357" y="10322"/>
                      <a:pt x="12347" y="9776"/>
                    </a:cubicBezTo>
                    <a:cubicBezTo>
                      <a:pt x="11371" y="9252"/>
                      <a:pt x="10430" y="8644"/>
                      <a:pt x="10013" y="7621"/>
                    </a:cubicBezTo>
                    <a:cubicBezTo>
                      <a:pt x="9882" y="7501"/>
                      <a:pt x="9775" y="7442"/>
                      <a:pt x="9728" y="7359"/>
                    </a:cubicBezTo>
                    <a:cubicBezTo>
                      <a:pt x="9513" y="7037"/>
                      <a:pt x="9311" y="6716"/>
                      <a:pt x="9108" y="6394"/>
                    </a:cubicBezTo>
                    <a:lnTo>
                      <a:pt x="9108" y="6394"/>
                    </a:lnTo>
                    <a:cubicBezTo>
                      <a:pt x="9323" y="7561"/>
                      <a:pt x="9561" y="8728"/>
                      <a:pt x="10299" y="9716"/>
                    </a:cubicBezTo>
                    <a:cubicBezTo>
                      <a:pt x="10501" y="10002"/>
                      <a:pt x="10656" y="10335"/>
                      <a:pt x="10823" y="10657"/>
                    </a:cubicBezTo>
                    <a:cubicBezTo>
                      <a:pt x="10787" y="10680"/>
                      <a:pt x="10740" y="10704"/>
                      <a:pt x="10704" y="10716"/>
                    </a:cubicBezTo>
                    <a:cubicBezTo>
                      <a:pt x="10692" y="10728"/>
                      <a:pt x="10668" y="10740"/>
                      <a:pt x="10656" y="10740"/>
                    </a:cubicBezTo>
                    <a:cubicBezTo>
                      <a:pt x="8096" y="9240"/>
                      <a:pt x="7072" y="6894"/>
                      <a:pt x="7037" y="3977"/>
                    </a:cubicBezTo>
                    <a:cubicBezTo>
                      <a:pt x="6715" y="5073"/>
                      <a:pt x="6310" y="6144"/>
                      <a:pt x="6299" y="7299"/>
                    </a:cubicBezTo>
                    <a:cubicBezTo>
                      <a:pt x="6299" y="8466"/>
                      <a:pt x="6596" y="9561"/>
                      <a:pt x="6906" y="10668"/>
                    </a:cubicBezTo>
                    <a:cubicBezTo>
                      <a:pt x="6870" y="10633"/>
                      <a:pt x="6834" y="10597"/>
                      <a:pt x="6799" y="10561"/>
                    </a:cubicBezTo>
                    <a:cubicBezTo>
                      <a:pt x="6691" y="10454"/>
                      <a:pt x="6620" y="10347"/>
                      <a:pt x="6549" y="10228"/>
                    </a:cubicBezTo>
                    <a:cubicBezTo>
                      <a:pt x="6549" y="10216"/>
                      <a:pt x="6537" y="10204"/>
                      <a:pt x="6537" y="10192"/>
                    </a:cubicBezTo>
                    <a:cubicBezTo>
                      <a:pt x="5132" y="7621"/>
                      <a:pt x="4941" y="5001"/>
                      <a:pt x="5846" y="2334"/>
                    </a:cubicBezTo>
                    <a:cubicBezTo>
                      <a:pt x="5941" y="2060"/>
                      <a:pt x="6037" y="1798"/>
                      <a:pt x="6144" y="1525"/>
                    </a:cubicBezTo>
                    <a:cubicBezTo>
                      <a:pt x="6346" y="1048"/>
                      <a:pt x="6501" y="560"/>
                      <a:pt x="6668" y="72"/>
                    </a:cubicBezTo>
                    <a:cubicBezTo>
                      <a:pt x="6668" y="48"/>
                      <a:pt x="6680" y="24"/>
                      <a:pt x="66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915950" y="2892750"/>
                <a:ext cx="193500" cy="342625"/>
              </a:xfrm>
              <a:custGeom>
                <a:rect b="b" l="l" r="r" t="t"/>
                <a:pathLst>
                  <a:path extrusionOk="0" h="13705" w="7740">
                    <a:moveTo>
                      <a:pt x="6835" y="0"/>
                    </a:moveTo>
                    <a:cubicBezTo>
                      <a:pt x="6132" y="3406"/>
                      <a:pt x="4168" y="5584"/>
                      <a:pt x="953" y="6596"/>
                    </a:cubicBezTo>
                    <a:cubicBezTo>
                      <a:pt x="751" y="6656"/>
                      <a:pt x="548" y="6716"/>
                      <a:pt x="334" y="6775"/>
                    </a:cubicBezTo>
                    <a:lnTo>
                      <a:pt x="1572" y="6775"/>
                    </a:lnTo>
                    <a:cubicBezTo>
                      <a:pt x="1584" y="6787"/>
                      <a:pt x="1584" y="6811"/>
                      <a:pt x="1596" y="6823"/>
                    </a:cubicBezTo>
                    <a:cubicBezTo>
                      <a:pt x="1298" y="6942"/>
                      <a:pt x="1001" y="7049"/>
                      <a:pt x="703" y="7168"/>
                    </a:cubicBezTo>
                    <a:cubicBezTo>
                      <a:pt x="715" y="7180"/>
                      <a:pt x="715" y="7192"/>
                      <a:pt x="727" y="7204"/>
                    </a:cubicBezTo>
                    <a:cubicBezTo>
                      <a:pt x="870" y="7192"/>
                      <a:pt x="1025" y="7180"/>
                      <a:pt x="1167" y="7168"/>
                    </a:cubicBezTo>
                    <a:cubicBezTo>
                      <a:pt x="1167" y="7192"/>
                      <a:pt x="1179" y="7216"/>
                      <a:pt x="1179" y="7251"/>
                    </a:cubicBezTo>
                    <a:cubicBezTo>
                      <a:pt x="917" y="7358"/>
                      <a:pt x="667" y="7466"/>
                      <a:pt x="382" y="7585"/>
                    </a:cubicBezTo>
                    <a:cubicBezTo>
                      <a:pt x="501" y="7620"/>
                      <a:pt x="596" y="7644"/>
                      <a:pt x="703" y="7680"/>
                    </a:cubicBezTo>
                    <a:cubicBezTo>
                      <a:pt x="620" y="7775"/>
                      <a:pt x="560" y="7835"/>
                      <a:pt x="548" y="7847"/>
                    </a:cubicBezTo>
                    <a:cubicBezTo>
                      <a:pt x="1084" y="7751"/>
                      <a:pt x="1656" y="7644"/>
                      <a:pt x="2215" y="7537"/>
                    </a:cubicBezTo>
                    <a:cubicBezTo>
                      <a:pt x="2227" y="7549"/>
                      <a:pt x="2227" y="7573"/>
                      <a:pt x="2239" y="7597"/>
                    </a:cubicBezTo>
                    <a:cubicBezTo>
                      <a:pt x="1882" y="7847"/>
                      <a:pt x="1525" y="8097"/>
                      <a:pt x="1167" y="8359"/>
                    </a:cubicBezTo>
                    <a:cubicBezTo>
                      <a:pt x="1179" y="8382"/>
                      <a:pt x="1203" y="8406"/>
                      <a:pt x="1227" y="8442"/>
                    </a:cubicBezTo>
                    <a:cubicBezTo>
                      <a:pt x="1537" y="8323"/>
                      <a:pt x="1846" y="8204"/>
                      <a:pt x="2215" y="8073"/>
                    </a:cubicBezTo>
                    <a:lnTo>
                      <a:pt x="2215" y="8073"/>
                    </a:lnTo>
                    <a:cubicBezTo>
                      <a:pt x="2179" y="8263"/>
                      <a:pt x="2156" y="8394"/>
                      <a:pt x="2120" y="8525"/>
                    </a:cubicBezTo>
                    <a:cubicBezTo>
                      <a:pt x="1894" y="9275"/>
                      <a:pt x="1668" y="10025"/>
                      <a:pt x="1453" y="10787"/>
                    </a:cubicBezTo>
                    <a:cubicBezTo>
                      <a:pt x="1132" y="11847"/>
                      <a:pt x="691" y="12823"/>
                      <a:pt x="1" y="13704"/>
                    </a:cubicBezTo>
                    <a:lnTo>
                      <a:pt x="477" y="13704"/>
                    </a:lnTo>
                    <a:cubicBezTo>
                      <a:pt x="596" y="13550"/>
                      <a:pt x="715" y="13407"/>
                      <a:pt x="822" y="13252"/>
                    </a:cubicBezTo>
                    <a:cubicBezTo>
                      <a:pt x="826" y="13248"/>
                      <a:pt x="834" y="13247"/>
                      <a:pt x="844" y="13247"/>
                    </a:cubicBezTo>
                    <a:cubicBezTo>
                      <a:pt x="864" y="13247"/>
                      <a:pt x="894" y="13252"/>
                      <a:pt x="917" y="13252"/>
                    </a:cubicBezTo>
                    <a:cubicBezTo>
                      <a:pt x="953" y="13395"/>
                      <a:pt x="977" y="13550"/>
                      <a:pt x="1001" y="13704"/>
                    </a:cubicBezTo>
                    <a:lnTo>
                      <a:pt x="1525" y="13704"/>
                    </a:lnTo>
                    <a:cubicBezTo>
                      <a:pt x="1525" y="13669"/>
                      <a:pt x="1525" y="13633"/>
                      <a:pt x="1525" y="13597"/>
                    </a:cubicBezTo>
                    <a:cubicBezTo>
                      <a:pt x="1489" y="13252"/>
                      <a:pt x="1763" y="13109"/>
                      <a:pt x="1918" y="12883"/>
                    </a:cubicBezTo>
                    <a:cubicBezTo>
                      <a:pt x="1941" y="12859"/>
                      <a:pt x="1941" y="12823"/>
                      <a:pt x="1953" y="12788"/>
                    </a:cubicBezTo>
                    <a:cubicBezTo>
                      <a:pt x="2239" y="11859"/>
                      <a:pt x="3072" y="11371"/>
                      <a:pt x="3620" y="10633"/>
                    </a:cubicBezTo>
                    <a:cubicBezTo>
                      <a:pt x="3644" y="10645"/>
                      <a:pt x="3680" y="10668"/>
                      <a:pt x="3715" y="10680"/>
                    </a:cubicBezTo>
                    <a:cubicBezTo>
                      <a:pt x="3549" y="11240"/>
                      <a:pt x="3382" y="11788"/>
                      <a:pt x="3227" y="12335"/>
                    </a:cubicBezTo>
                    <a:cubicBezTo>
                      <a:pt x="3263" y="12347"/>
                      <a:pt x="3299" y="12371"/>
                      <a:pt x="3334" y="12383"/>
                    </a:cubicBezTo>
                    <a:cubicBezTo>
                      <a:pt x="3418" y="12228"/>
                      <a:pt x="3489" y="12085"/>
                      <a:pt x="3573" y="11942"/>
                    </a:cubicBezTo>
                    <a:cubicBezTo>
                      <a:pt x="4037" y="11168"/>
                      <a:pt x="4489" y="10383"/>
                      <a:pt x="4977" y="9621"/>
                    </a:cubicBezTo>
                    <a:cubicBezTo>
                      <a:pt x="5097" y="9430"/>
                      <a:pt x="5299" y="9263"/>
                      <a:pt x="5501" y="9168"/>
                    </a:cubicBezTo>
                    <a:cubicBezTo>
                      <a:pt x="5620" y="9121"/>
                      <a:pt x="5739" y="9061"/>
                      <a:pt x="5847" y="8990"/>
                    </a:cubicBezTo>
                    <a:cubicBezTo>
                      <a:pt x="6430" y="8656"/>
                      <a:pt x="6835" y="8180"/>
                      <a:pt x="7180" y="7585"/>
                    </a:cubicBezTo>
                    <a:cubicBezTo>
                      <a:pt x="7597" y="6858"/>
                      <a:pt x="7740" y="6168"/>
                      <a:pt x="7525" y="5334"/>
                    </a:cubicBezTo>
                    <a:cubicBezTo>
                      <a:pt x="7263" y="4299"/>
                      <a:pt x="7085" y="3227"/>
                      <a:pt x="6942" y="2167"/>
                    </a:cubicBezTo>
                    <a:cubicBezTo>
                      <a:pt x="6847" y="1453"/>
                      <a:pt x="6871" y="715"/>
                      <a:pt x="68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024475" y="2981450"/>
                <a:ext cx="325" cy="925"/>
              </a:xfrm>
              <a:custGeom>
                <a:rect b="b" l="l" r="r" t="t"/>
                <a:pathLst>
                  <a:path extrusionOk="0" h="37" w="13">
                    <a:moveTo>
                      <a:pt x="0" y="0"/>
                    </a:moveTo>
                    <a:cubicBezTo>
                      <a:pt x="0" y="0"/>
                      <a:pt x="0" y="12"/>
                      <a:pt x="0" y="24"/>
                    </a:cubicBezTo>
                    <a:cubicBezTo>
                      <a:pt x="0" y="24"/>
                      <a:pt x="12" y="36"/>
                      <a:pt x="12" y="36"/>
                    </a:cubicBezTo>
                    <a:cubicBezTo>
                      <a:pt x="12" y="36"/>
                      <a:pt x="12" y="24"/>
                      <a:pt x="12" y="12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30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964950" y="2618000"/>
                <a:ext cx="564375" cy="463725"/>
              </a:xfrm>
              <a:custGeom>
                <a:rect b="b" l="l" r="r" t="t"/>
                <a:pathLst>
                  <a:path extrusionOk="0" h="18549" w="22575">
                    <a:moveTo>
                      <a:pt x="19741" y="2454"/>
                    </a:moveTo>
                    <a:cubicBezTo>
                      <a:pt x="19384" y="2847"/>
                      <a:pt x="19062" y="3192"/>
                      <a:pt x="18764" y="3501"/>
                    </a:cubicBezTo>
                    <a:cubicBezTo>
                      <a:pt x="18729" y="3549"/>
                      <a:pt x="18681" y="3597"/>
                      <a:pt x="18645" y="3632"/>
                    </a:cubicBezTo>
                    <a:lnTo>
                      <a:pt x="15752" y="3632"/>
                    </a:lnTo>
                    <a:cubicBezTo>
                      <a:pt x="15788" y="3597"/>
                      <a:pt x="15812" y="3561"/>
                      <a:pt x="15847" y="3537"/>
                    </a:cubicBezTo>
                    <a:cubicBezTo>
                      <a:pt x="16145" y="3192"/>
                      <a:pt x="16431" y="2858"/>
                      <a:pt x="16788" y="2454"/>
                    </a:cubicBezTo>
                    <a:close/>
                    <a:moveTo>
                      <a:pt x="16181" y="5799"/>
                    </a:moveTo>
                    <a:cubicBezTo>
                      <a:pt x="16193" y="5823"/>
                      <a:pt x="16216" y="5847"/>
                      <a:pt x="16228" y="5883"/>
                    </a:cubicBezTo>
                    <a:cubicBezTo>
                      <a:pt x="16240" y="5895"/>
                      <a:pt x="16252" y="5918"/>
                      <a:pt x="16264" y="5930"/>
                    </a:cubicBezTo>
                    <a:cubicBezTo>
                      <a:pt x="15764" y="6228"/>
                      <a:pt x="15276" y="6526"/>
                      <a:pt x="14776" y="6823"/>
                    </a:cubicBezTo>
                    <a:cubicBezTo>
                      <a:pt x="14740" y="6764"/>
                      <a:pt x="14704" y="6716"/>
                      <a:pt x="14669" y="6657"/>
                    </a:cubicBezTo>
                    <a:cubicBezTo>
                      <a:pt x="14800" y="6502"/>
                      <a:pt x="14954" y="6371"/>
                      <a:pt x="15109" y="6264"/>
                    </a:cubicBezTo>
                    <a:cubicBezTo>
                      <a:pt x="15419" y="6037"/>
                      <a:pt x="15788" y="5895"/>
                      <a:pt x="16181" y="5799"/>
                    </a:cubicBezTo>
                    <a:close/>
                    <a:moveTo>
                      <a:pt x="2822" y="1"/>
                    </a:moveTo>
                    <a:cubicBezTo>
                      <a:pt x="2881" y="799"/>
                      <a:pt x="3001" y="1454"/>
                      <a:pt x="3108" y="1942"/>
                    </a:cubicBezTo>
                    <a:cubicBezTo>
                      <a:pt x="3143" y="2025"/>
                      <a:pt x="3155" y="2108"/>
                      <a:pt x="3167" y="2180"/>
                    </a:cubicBezTo>
                    <a:cubicBezTo>
                      <a:pt x="3191" y="2251"/>
                      <a:pt x="3215" y="2323"/>
                      <a:pt x="3227" y="2382"/>
                    </a:cubicBezTo>
                    <a:cubicBezTo>
                      <a:pt x="3239" y="2418"/>
                      <a:pt x="3239" y="2442"/>
                      <a:pt x="3251" y="2466"/>
                    </a:cubicBezTo>
                    <a:cubicBezTo>
                      <a:pt x="3191" y="3394"/>
                      <a:pt x="3179" y="4323"/>
                      <a:pt x="3251" y="5252"/>
                    </a:cubicBezTo>
                    <a:cubicBezTo>
                      <a:pt x="3262" y="5454"/>
                      <a:pt x="3251" y="5656"/>
                      <a:pt x="3251" y="5847"/>
                    </a:cubicBezTo>
                    <a:cubicBezTo>
                      <a:pt x="1810" y="6168"/>
                      <a:pt x="1191" y="7288"/>
                      <a:pt x="1655" y="8835"/>
                    </a:cubicBezTo>
                    <a:cubicBezTo>
                      <a:pt x="1667" y="8502"/>
                      <a:pt x="1643" y="8252"/>
                      <a:pt x="1703" y="8002"/>
                    </a:cubicBezTo>
                    <a:cubicBezTo>
                      <a:pt x="1774" y="7645"/>
                      <a:pt x="1834" y="7252"/>
                      <a:pt x="2012" y="6930"/>
                    </a:cubicBezTo>
                    <a:cubicBezTo>
                      <a:pt x="2218" y="6546"/>
                      <a:pt x="2571" y="6356"/>
                      <a:pt x="2936" y="6356"/>
                    </a:cubicBezTo>
                    <a:cubicBezTo>
                      <a:pt x="3057" y="6356"/>
                      <a:pt x="3180" y="6377"/>
                      <a:pt x="3298" y="6418"/>
                    </a:cubicBezTo>
                    <a:cubicBezTo>
                      <a:pt x="3501" y="7430"/>
                      <a:pt x="3703" y="8442"/>
                      <a:pt x="3905" y="9454"/>
                    </a:cubicBezTo>
                    <a:cubicBezTo>
                      <a:pt x="3001" y="9943"/>
                      <a:pt x="2715" y="10776"/>
                      <a:pt x="3179" y="11526"/>
                    </a:cubicBezTo>
                    <a:cubicBezTo>
                      <a:pt x="3215" y="10336"/>
                      <a:pt x="3429" y="9835"/>
                      <a:pt x="3989" y="9669"/>
                    </a:cubicBezTo>
                    <a:cubicBezTo>
                      <a:pt x="4584" y="11538"/>
                      <a:pt x="5132" y="13431"/>
                      <a:pt x="6132" y="15300"/>
                    </a:cubicBezTo>
                    <a:cubicBezTo>
                      <a:pt x="5715" y="15265"/>
                      <a:pt x="5429" y="15277"/>
                      <a:pt x="5156" y="15217"/>
                    </a:cubicBezTo>
                    <a:cubicBezTo>
                      <a:pt x="3501" y="14836"/>
                      <a:pt x="2310" y="13907"/>
                      <a:pt x="1572" y="12348"/>
                    </a:cubicBezTo>
                    <a:cubicBezTo>
                      <a:pt x="1000" y="11133"/>
                      <a:pt x="774" y="9847"/>
                      <a:pt x="512" y="8550"/>
                    </a:cubicBezTo>
                    <a:cubicBezTo>
                      <a:pt x="250" y="7216"/>
                      <a:pt x="417" y="5895"/>
                      <a:pt x="893" y="4621"/>
                    </a:cubicBezTo>
                    <a:cubicBezTo>
                      <a:pt x="1227" y="3740"/>
                      <a:pt x="1786" y="3073"/>
                      <a:pt x="2798" y="2966"/>
                    </a:cubicBezTo>
                    <a:cubicBezTo>
                      <a:pt x="2822" y="2966"/>
                      <a:pt x="2834" y="2918"/>
                      <a:pt x="2893" y="2835"/>
                    </a:cubicBezTo>
                    <a:cubicBezTo>
                      <a:pt x="2789" y="2815"/>
                      <a:pt x="2689" y="2806"/>
                      <a:pt x="2592" y="2806"/>
                    </a:cubicBezTo>
                    <a:cubicBezTo>
                      <a:pt x="2159" y="2806"/>
                      <a:pt x="1798" y="2991"/>
                      <a:pt x="1477" y="3263"/>
                    </a:cubicBezTo>
                    <a:cubicBezTo>
                      <a:pt x="1036" y="3644"/>
                      <a:pt x="750" y="4120"/>
                      <a:pt x="584" y="4680"/>
                    </a:cubicBezTo>
                    <a:cubicBezTo>
                      <a:pt x="131" y="6121"/>
                      <a:pt x="0" y="7573"/>
                      <a:pt x="322" y="9073"/>
                    </a:cubicBezTo>
                    <a:cubicBezTo>
                      <a:pt x="655" y="10645"/>
                      <a:pt x="1012" y="12181"/>
                      <a:pt x="1917" y="13538"/>
                    </a:cubicBezTo>
                    <a:cubicBezTo>
                      <a:pt x="2108" y="13848"/>
                      <a:pt x="2227" y="14205"/>
                      <a:pt x="2381" y="14538"/>
                    </a:cubicBezTo>
                    <a:cubicBezTo>
                      <a:pt x="2393" y="14443"/>
                      <a:pt x="2405" y="14348"/>
                      <a:pt x="2429" y="14193"/>
                    </a:cubicBezTo>
                    <a:cubicBezTo>
                      <a:pt x="2739" y="14527"/>
                      <a:pt x="2989" y="14836"/>
                      <a:pt x="3274" y="15098"/>
                    </a:cubicBezTo>
                    <a:cubicBezTo>
                      <a:pt x="4132" y="15872"/>
                      <a:pt x="5144" y="16265"/>
                      <a:pt x="6310" y="16265"/>
                    </a:cubicBezTo>
                    <a:cubicBezTo>
                      <a:pt x="6620" y="16265"/>
                      <a:pt x="6965" y="16336"/>
                      <a:pt x="7227" y="16479"/>
                    </a:cubicBezTo>
                    <a:cubicBezTo>
                      <a:pt x="7680" y="16741"/>
                      <a:pt x="8085" y="17098"/>
                      <a:pt x="8525" y="17372"/>
                    </a:cubicBezTo>
                    <a:cubicBezTo>
                      <a:pt x="9097" y="17729"/>
                      <a:pt x="9728" y="17956"/>
                      <a:pt x="10394" y="18039"/>
                    </a:cubicBezTo>
                    <a:cubicBezTo>
                      <a:pt x="10478" y="18051"/>
                      <a:pt x="10573" y="18063"/>
                      <a:pt x="10668" y="18063"/>
                    </a:cubicBezTo>
                    <a:lnTo>
                      <a:pt x="10585" y="18087"/>
                    </a:lnTo>
                    <a:cubicBezTo>
                      <a:pt x="10188" y="18165"/>
                      <a:pt x="9797" y="18205"/>
                      <a:pt x="9411" y="18205"/>
                    </a:cubicBezTo>
                    <a:cubicBezTo>
                      <a:pt x="8457" y="18205"/>
                      <a:pt x="7538" y="17963"/>
                      <a:pt x="6656" y="17479"/>
                    </a:cubicBezTo>
                    <a:lnTo>
                      <a:pt x="6656" y="17479"/>
                    </a:lnTo>
                    <a:cubicBezTo>
                      <a:pt x="7412" y="18188"/>
                      <a:pt x="8440" y="18548"/>
                      <a:pt x="9466" y="18548"/>
                    </a:cubicBezTo>
                    <a:cubicBezTo>
                      <a:pt x="9990" y="18548"/>
                      <a:pt x="10514" y="18454"/>
                      <a:pt x="11002" y="18265"/>
                    </a:cubicBezTo>
                    <a:cubicBezTo>
                      <a:pt x="11252" y="18170"/>
                      <a:pt x="11490" y="18051"/>
                      <a:pt x="11716" y="17908"/>
                    </a:cubicBezTo>
                    <a:cubicBezTo>
                      <a:pt x="10918" y="17682"/>
                      <a:pt x="10097" y="17491"/>
                      <a:pt x="9299" y="17217"/>
                    </a:cubicBezTo>
                    <a:cubicBezTo>
                      <a:pt x="8311" y="16884"/>
                      <a:pt x="7608" y="16193"/>
                      <a:pt x="7096" y="15300"/>
                    </a:cubicBezTo>
                    <a:cubicBezTo>
                      <a:pt x="6953" y="15050"/>
                      <a:pt x="6930" y="14824"/>
                      <a:pt x="7049" y="14574"/>
                    </a:cubicBezTo>
                    <a:lnTo>
                      <a:pt x="7049" y="14574"/>
                    </a:lnTo>
                    <a:lnTo>
                      <a:pt x="7168" y="14598"/>
                    </a:lnTo>
                    <a:cubicBezTo>
                      <a:pt x="7180" y="14467"/>
                      <a:pt x="7192" y="14348"/>
                      <a:pt x="7215" y="14229"/>
                    </a:cubicBezTo>
                    <a:cubicBezTo>
                      <a:pt x="7513" y="13610"/>
                      <a:pt x="7799" y="12967"/>
                      <a:pt x="8144" y="12372"/>
                    </a:cubicBezTo>
                    <a:cubicBezTo>
                      <a:pt x="8656" y="11479"/>
                      <a:pt x="9180" y="10586"/>
                      <a:pt x="9704" y="9705"/>
                    </a:cubicBezTo>
                    <a:cubicBezTo>
                      <a:pt x="9799" y="9550"/>
                      <a:pt x="9894" y="9395"/>
                      <a:pt x="9990" y="9240"/>
                    </a:cubicBezTo>
                    <a:lnTo>
                      <a:pt x="9990" y="9240"/>
                    </a:lnTo>
                    <a:cubicBezTo>
                      <a:pt x="9775" y="9276"/>
                      <a:pt x="9561" y="9312"/>
                      <a:pt x="9347" y="9324"/>
                    </a:cubicBezTo>
                    <a:lnTo>
                      <a:pt x="8692" y="10419"/>
                    </a:lnTo>
                    <a:cubicBezTo>
                      <a:pt x="8311" y="11062"/>
                      <a:pt x="7906" y="11693"/>
                      <a:pt x="7549" y="12348"/>
                    </a:cubicBezTo>
                    <a:cubicBezTo>
                      <a:pt x="7692" y="11705"/>
                      <a:pt x="7870" y="11074"/>
                      <a:pt x="8061" y="10455"/>
                    </a:cubicBezTo>
                    <a:cubicBezTo>
                      <a:pt x="8477" y="9097"/>
                      <a:pt x="8989" y="7764"/>
                      <a:pt x="9537" y="6430"/>
                    </a:cubicBezTo>
                    <a:cubicBezTo>
                      <a:pt x="9811" y="5775"/>
                      <a:pt x="10097" y="5121"/>
                      <a:pt x="10382" y="4466"/>
                    </a:cubicBezTo>
                    <a:cubicBezTo>
                      <a:pt x="10537" y="4240"/>
                      <a:pt x="10740" y="4073"/>
                      <a:pt x="11013" y="3978"/>
                    </a:cubicBezTo>
                    <a:cubicBezTo>
                      <a:pt x="12121" y="3620"/>
                      <a:pt x="13216" y="3239"/>
                      <a:pt x="14323" y="2894"/>
                    </a:cubicBezTo>
                    <a:cubicBezTo>
                      <a:pt x="14692" y="2787"/>
                      <a:pt x="15085" y="2739"/>
                      <a:pt x="15466" y="2656"/>
                    </a:cubicBezTo>
                    <a:cubicBezTo>
                      <a:pt x="15490" y="2692"/>
                      <a:pt x="15514" y="2727"/>
                      <a:pt x="15538" y="2775"/>
                    </a:cubicBezTo>
                    <a:cubicBezTo>
                      <a:pt x="15252" y="3180"/>
                      <a:pt x="15050" y="3728"/>
                      <a:pt x="14657" y="3978"/>
                    </a:cubicBezTo>
                    <a:cubicBezTo>
                      <a:pt x="13954" y="4442"/>
                      <a:pt x="13145" y="4728"/>
                      <a:pt x="12204" y="5168"/>
                    </a:cubicBezTo>
                    <a:cubicBezTo>
                      <a:pt x="11525" y="5764"/>
                      <a:pt x="10692" y="6502"/>
                      <a:pt x="9870" y="7228"/>
                    </a:cubicBezTo>
                    <a:cubicBezTo>
                      <a:pt x="9894" y="7252"/>
                      <a:pt x="9918" y="7276"/>
                      <a:pt x="9930" y="7299"/>
                    </a:cubicBezTo>
                    <a:cubicBezTo>
                      <a:pt x="10180" y="7133"/>
                      <a:pt x="10418" y="6966"/>
                      <a:pt x="10656" y="6811"/>
                    </a:cubicBezTo>
                    <a:cubicBezTo>
                      <a:pt x="10680" y="6835"/>
                      <a:pt x="10716" y="6859"/>
                      <a:pt x="10740" y="6895"/>
                    </a:cubicBezTo>
                    <a:cubicBezTo>
                      <a:pt x="10668" y="7061"/>
                      <a:pt x="10597" y="7228"/>
                      <a:pt x="10501" y="7383"/>
                    </a:cubicBezTo>
                    <a:lnTo>
                      <a:pt x="10299" y="7740"/>
                    </a:lnTo>
                    <a:cubicBezTo>
                      <a:pt x="10525" y="7680"/>
                      <a:pt x="10763" y="7621"/>
                      <a:pt x="10990" y="7549"/>
                    </a:cubicBezTo>
                    <a:cubicBezTo>
                      <a:pt x="11263" y="7085"/>
                      <a:pt x="11537" y="6609"/>
                      <a:pt x="11847" y="6145"/>
                    </a:cubicBezTo>
                    <a:cubicBezTo>
                      <a:pt x="12006" y="5925"/>
                      <a:pt x="12174" y="5673"/>
                      <a:pt x="12468" y="5673"/>
                    </a:cubicBezTo>
                    <a:cubicBezTo>
                      <a:pt x="12526" y="5673"/>
                      <a:pt x="12588" y="5683"/>
                      <a:pt x="12657" y="5704"/>
                    </a:cubicBezTo>
                    <a:cubicBezTo>
                      <a:pt x="12942" y="5216"/>
                      <a:pt x="13490" y="5168"/>
                      <a:pt x="13942" y="4942"/>
                    </a:cubicBezTo>
                    <a:lnTo>
                      <a:pt x="13942" y="4942"/>
                    </a:lnTo>
                    <a:cubicBezTo>
                      <a:pt x="13585" y="5895"/>
                      <a:pt x="12835" y="6490"/>
                      <a:pt x="12109" y="7097"/>
                    </a:cubicBezTo>
                    <a:cubicBezTo>
                      <a:pt x="13157" y="6597"/>
                      <a:pt x="14097" y="5871"/>
                      <a:pt x="14835" y="4978"/>
                    </a:cubicBezTo>
                    <a:lnTo>
                      <a:pt x="14812" y="4954"/>
                    </a:lnTo>
                    <a:cubicBezTo>
                      <a:pt x="14776" y="4942"/>
                      <a:pt x="14740" y="4930"/>
                      <a:pt x="14704" y="4918"/>
                    </a:cubicBezTo>
                    <a:lnTo>
                      <a:pt x="14788" y="4906"/>
                    </a:lnTo>
                    <a:cubicBezTo>
                      <a:pt x="14966" y="4728"/>
                      <a:pt x="15109" y="4478"/>
                      <a:pt x="15324" y="4371"/>
                    </a:cubicBezTo>
                    <a:cubicBezTo>
                      <a:pt x="15347" y="4359"/>
                      <a:pt x="15371" y="4347"/>
                      <a:pt x="15395" y="4335"/>
                    </a:cubicBezTo>
                    <a:cubicBezTo>
                      <a:pt x="15839" y="4131"/>
                      <a:pt x="16620" y="4021"/>
                      <a:pt x="17287" y="4021"/>
                    </a:cubicBezTo>
                    <a:cubicBezTo>
                      <a:pt x="17479" y="4021"/>
                      <a:pt x="17662" y="4030"/>
                      <a:pt x="17824" y="4049"/>
                    </a:cubicBezTo>
                    <a:cubicBezTo>
                      <a:pt x="17895" y="4049"/>
                      <a:pt x="17955" y="4061"/>
                      <a:pt x="18026" y="4073"/>
                    </a:cubicBezTo>
                    <a:cubicBezTo>
                      <a:pt x="18038" y="4085"/>
                      <a:pt x="18050" y="4109"/>
                      <a:pt x="18062" y="4120"/>
                    </a:cubicBezTo>
                    <a:cubicBezTo>
                      <a:pt x="18074" y="4144"/>
                      <a:pt x="18098" y="4180"/>
                      <a:pt x="18121" y="4204"/>
                    </a:cubicBezTo>
                    <a:cubicBezTo>
                      <a:pt x="17955" y="4323"/>
                      <a:pt x="17800" y="4430"/>
                      <a:pt x="17562" y="4597"/>
                    </a:cubicBezTo>
                    <a:cubicBezTo>
                      <a:pt x="17550" y="4597"/>
                      <a:pt x="17526" y="4585"/>
                      <a:pt x="17514" y="4585"/>
                    </a:cubicBezTo>
                    <a:cubicBezTo>
                      <a:pt x="17479" y="4585"/>
                      <a:pt x="17443" y="4585"/>
                      <a:pt x="17419" y="4573"/>
                    </a:cubicBezTo>
                    <a:cubicBezTo>
                      <a:pt x="17317" y="4563"/>
                      <a:pt x="17214" y="4559"/>
                      <a:pt x="17110" y="4559"/>
                    </a:cubicBezTo>
                    <a:cubicBezTo>
                      <a:pt x="16431" y="4559"/>
                      <a:pt x="15732" y="4750"/>
                      <a:pt x="15050" y="4978"/>
                    </a:cubicBezTo>
                    <a:cubicBezTo>
                      <a:pt x="15026" y="4978"/>
                      <a:pt x="15014" y="4990"/>
                      <a:pt x="15002" y="4990"/>
                    </a:cubicBezTo>
                    <a:cubicBezTo>
                      <a:pt x="15109" y="5013"/>
                      <a:pt x="15216" y="5013"/>
                      <a:pt x="15324" y="5013"/>
                    </a:cubicBezTo>
                    <a:cubicBezTo>
                      <a:pt x="14050" y="6454"/>
                      <a:pt x="12776" y="7895"/>
                      <a:pt x="11514" y="9335"/>
                    </a:cubicBezTo>
                    <a:cubicBezTo>
                      <a:pt x="11418" y="9443"/>
                      <a:pt x="11323" y="9550"/>
                      <a:pt x="11240" y="9657"/>
                    </a:cubicBezTo>
                    <a:cubicBezTo>
                      <a:pt x="11180" y="9716"/>
                      <a:pt x="11121" y="9788"/>
                      <a:pt x="11037" y="9859"/>
                    </a:cubicBezTo>
                    <a:cubicBezTo>
                      <a:pt x="10882" y="10038"/>
                      <a:pt x="10716" y="10216"/>
                      <a:pt x="10537" y="10383"/>
                    </a:cubicBezTo>
                    <a:cubicBezTo>
                      <a:pt x="10525" y="10550"/>
                      <a:pt x="10501" y="10705"/>
                      <a:pt x="10478" y="10883"/>
                    </a:cubicBezTo>
                    <a:cubicBezTo>
                      <a:pt x="10680" y="10645"/>
                      <a:pt x="10811" y="10478"/>
                      <a:pt x="10942" y="10336"/>
                    </a:cubicBezTo>
                    <a:cubicBezTo>
                      <a:pt x="11073" y="10181"/>
                      <a:pt x="11216" y="10026"/>
                      <a:pt x="11347" y="9871"/>
                    </a:cubicBezTo>
                    <a:cubicBezTo>
                      <a:pt x="11383" y="9895"/>
                      <a:pt x="11406" y="9907"/>
                      <a:pt x="11430" y="9931"/>
                    </a:cubicBezTo>
                    <a:lnTo>
                      <a:pt x="11430" y="11062"/>
                    </a:lnTo>
                    <a:cubicBezTo>
                      <a:pt x="11644" y="11586"/>
                      <a:pt x="11787" y="11943"/>
                      <a:pt x="11918" y="12300"/>
                    </a:cubicBezTo>
                    <a:lnTo>
                      <a:pt x="11978" y="12288"/>
                    </a:lnTo>
                    <a:cubicBezTo>
                      <a:pt x="11966" y="12133"/>
                      <a:pt x="11954" y="11979"/>
                      <a:pt x="11942" y="11705"/>
                    </a:cubicBezTo>
                    <a:lnTo>
                      <a:pt x="11942" y="11705"/>
                    </a:lnTo>
                    <a:cubicBezTo>
                      <a:pt x="11990" y="11788"/>
                      <a:pt x="12037" y="11860"/>
                      <a:pt x="12085" y="11943"/>
                    </a:cubicBezTo>
                    <a:cubicBezTo>
                      <a:pt x="12240" y="12205"/>
                      <a:pt x="12383" y="12431"/>
                      <a:pt x="12537" y="12681"/>
                    </a:cubicBezTo>
                    <a:cubicBezTo>
                      <a:pt x="12430" y="12241"/>
                      <a:pt x="12311" y="11883"/>
                      <a:pt x="12276" y="11514"/>
                    </a:cubicBezTo>
                    <a:cubicBezTo>
                      <a:pt x="12180" y="10324"/>
                      <a:pt x="12228" y="9145"/>
                      <a:pt x="12895" y="8097"/>
                    </a:cubicBezTo>
                    <a:cubicBezTo>
                      <a:pt x="13038" y="7883"/>
                      <a:pt x="13240" y="7716"/>
                      <a:pt x="13419" y="7526"/>
                    </a:cubicBezTo>
                    <a:cubicBezTo>
                      <a:pt x="13466" y="7561"/>
                      <a:pt x="13502" y="7585"/>
                      <a:pt x="13549" y="7609"/>
                    </a:cubicBezTo>
                    <a:cubicBezTo>
                      <a:pt x="13502" y="7788"/>
                      <a:pt x="13454" y="7966"/>
                      <a:pt x="13407" y="8133"/>
                    </a:cubicBezTo>
                    <a:cubicBezTo>
                      <a:pt x="13407" y="8145"/>
                      <a:pt x="13395" y="8145"/>
                      <a:pt x="13395" y="8157"/>
                    </a:cubicBezTo>
                    <a:cubicBezTo>
                      <a:pt x="13276" y="8538"/>
                      <a:pt x="13192" y="8919"/>
                      <a:pt x="13133" y="9312"/>
                    </a:cubicBezTo>
                    <a:cubicBezTo>
                      <a:pt x="13026" y="10109"/>
                      <a:pt x="13073" y="10907"/>
                      <a:pt x="13371" y="11705"/>
                    </a:cubicBezTo>
                    <a:cubicBezTo>
                      <a:pt x="13704" y="12610"/>
                      <a:pt x="14228" y="13264"/>
                      <a:pt x="15228" y="13526"/>
                    </a:cubicBezTo>
                    <a:cubicBezTo>
                      <a:pt x="15400" y="13568"/>
                      <a:pt x="15564" y="13587"/>
                      <a:pt x="15722" y="13587"/>
                    </a:cubicBezTo>
                    <a:cubicBezTo>
                      <a:pt x="16014" y="13587"/>
                      <a:pt x="16287" y="13524"/>
                      <a:pt x="16550" y="13431"/>
                    </a:cubicBezTo>
                    <a:cubicBezTo>
                      <a:pt x="16621" y="13407"/>
                      <a:pt x="16693" y="13384"/>
                      <a:pt x="16764" y="13360"/>
                    </a:cubicBezTo>
                    <a:lnTo>
                      <a:pt x="16693" y="13360"/>
                    </a:lnTo>
                    <a:lnTo>
                      <a:pt x="16693" y="13253"/>
                    </a:lnTo>
                    <a:cubicBezTo>
                      <a:pt x="16530" y="13287"/>
                      <a:pt x="16365" y="13304"/>
                      <a:pt x="16200" y="13304"/>
                    </a:cubicBezTo>
                    <a:cubicBezTo>
                      <a:pt x="15124" y="13304"/>
                      <a:pt x="14060" y="12590"/>
                      <a:pt x="13740" y="11526"/>
                    </a:cubicBezTo>
                    <a:cubicBezTo>
                      <a:pt x="13323" y="10145"/>
                      <a:pt x="13573" y="8823"/>
                      <a:pt x="14169" y="7549"/>
                    </a:cubicBezTo>
                    <a:cubicBezTo>
                      <a:pt x="14240" y="7371"/>
                      <a:pt x="14419" y="7228"/>
                      <a:pt x="14585" y="7133"/>
                    </a:cubicBezTo>
                    <a:cubicBezTo>
                      <a:pt x="15228" y="6740"/>
                      <a:pt x="15895" y="6395"/>
                      <a:pt x="16550" y="6014"/>
                    </a:cubicBezTo>
                    <a:cubicBezTo>
                      <a:pt x="16699" y="5917"/>
                      <a:pt x="16839" y="5871"/>
                      <a:pt x="16990" y="5871"/>
                    </a:cubicBezTo>
                    <a:cubicBezTo>
                      <a:pt x="17080" y="5871"/>
                      <a:pt x="17174" y="5887"/>
                      <a:pt x="17276" y="5918"/>
                    </a:cubicBezTo>
                    <a:cubicBezTo>
                      <a:pt x="17800" y="6109"/>
                      <a:pt x="18229" y="6395"/>
                      <a:pt x="18538" y="6799"/>
                    </a:cubicBezTo>
                    <a:lnTo>
                      <a:pt x="19003" y="6799"/>
                    </a:lnTo>
                    <a:cubicBezTo>
                      <a:pt x="18657" y="6240"/>
                      <a:pt x="18157" y="5823"/>
                      <a:pt x="17467" y="5549"/>
                    </a:cubicBezTo>
                    <a:cubicBezTo>
                      <a:pt x="17592" y="5529"/>
                      <a:pt x="17714" y="5520"/>
                      <a:pt x="17831" y="5520"/>
                    </a:cubicBezTo>
                    <a:cubicBezTo>
                      <a:pt x="18414" y="5520"/>
                      <a:pt x="18900" y="5756"/>
                      <a:pt x="19336" y="6133"/>
                    </a:cubicBezTo>
                    <a:cubicBezTo>
                      <a:pt x="19669" y="6430"/>
                      <a:pt x="20003" y="6740"/>
                      <a:pt x="20336" y="7038"/>
                    </a:cubicBezTo>
                    <a:cubicBezTo>
                      <a:pt x="20372" y="7014"/>
                      <a:pt x="20396" y="6978"/>
                      <a:pt x="20419" y="6954"/>
                    </a:cubicBezTo>
                    <a:lnTo>
                      <a:pt x="20431" y="6942"/>
                    </a:lnTo>
                    <a:cubicBezTo>
                      <a:pt x="20157" y="5811"/>
                      <a:pt x="19241" y="5263"/>
                      <a:pt x="18229" y="4740"/>
                    </a:cubicBezTo>
                    <a:cubicBezTo>
                      <a:pt x="18491" y="4525"/>
                      <a:pt x="18693" y="4347"/>
                      <a:pt x="18919" y="4156"/>
                    </a:cubicBezTo>
                    <a:cubicBezTo>
                      <a:pt x="19229" y="4311"/>
                      <a:pt x="19503" y="4454"/>
                      <a:pt x="19788" y="4597"/>
                    </a:cubicBezTo>
                    <a:cubicBezTo>
                      <a:pt x="19812" y="4561"/>
                      <a:pt x="19836" y="4537"/>
                      <a:pt x="19872" y="4501"/>
                    </a:cubicBezTo>
                    <a:cubicBezTo>
                      <a:pt x="19634" y="4311"/>
                      <a:pt x="19395" y="4132"/>
                      <a:pt x="19122" y="3906"/>
                    </a:cubicBezTo>
                    <a:cubicBezTo>
                      <a:pt x="19693" y="3394"/>
                      <a:pt x="20217" y="2930"/>
                      <a:pt x="20753" y="2466"/>
                    </a:cubicBezTo>
                    <a:cubicBezTo>
                      <a:pt x="20729" y="2466"/>
                      <a:pt x="20717" y="2454"/>
                      <a:pt x="20705" y="2442"/>
                    </a:cubicBezTo>
                    <a:lnTo>
                      <a:pt x="20681" y="2442"/>
                    </a:lnTo>
                    <a:cubicBezTo>
                      <a:pt x="20705" y="2430"/>
                      <a:pt x="20717" y="2430"/>
                      <a:pt x="20729" y="2430"/>
                    </a:cubicBezTo>
                    <a:cubicBezTo>
                      <a:pt x="21015" y="2346"/>
                      <a:pt x="21289" y="2263"/>
                      <a:pt x="21527" y="2192"/>
                    </a:cubicBezTo>
                    <a:cubicBezTo>
                      <a:pt x="21598" y="1942"/>
                      <a:pt x="21610" y="1704"/>
                      <a:pt x="21646" y="1477"/>
                    </a:cubicBezTo>
                    <a:cubicBezTo>
                      <a:pt x="21681" y="1287"/>
                      <a:pt x="21741" y="1108"/>
                      <a:pt x="21896" y="942"/>
                    </a:cubicBezTo>
                    <a:cubicBezTo>
                      <a:pt x="21920" y="1013"/>
                      <a:pt x="21931" y="1096"/>
                      <a:pt x="21931" y="1168"/>
                    </a:cubicBezTo>
                    <a:cubicBezTo>
                      <a:pt x="21943" y="1525"/>
                      <a:pt x="21801" y="1846"/>
                      <a:pt x="22051" y="2168"/>
                    </a:cubicBezTo>
                    <a:cubicBezTo>
                      <a:pt x="22312" y="1799"/>
                      <a:pt x="22336" y="1430"/>
                      <a:pt x="22229" y="1061"/>
                    </a:cubicBezTo>
                    <a:cubicBezTo>
                      <a:pt x="22205" y="1001"/>
                      <a:pt x="22193" y="930"/>
                      <a:pt x="22193" y="870"/>
                    </a:cubicBezTo>
                    <a:cubicBezTo>
                      <a:pt x="22182" y="632"/>
                      <a:pt x="22277" y="441"/>
                      <a:pt x="22432" y="227"/>
                    </a:cubicBezTo>
                    <a:cubicBezTo>
                      <a:pt x="22479" y="156"/>
                      <a:pt x="22527" y="84"/>
                      <a:pt x="22574" y="13"/>
                    </a:cubicBezTo>
                    <a:lnTo>
                      <a:pt x="22074" y="13"/>
                    </a:lnTo>
                    <a:cubicBezTo>
                      <a:pt x="21789" y="370"/>
                      <a:pt x="21515" y="692"/>
                      <a:pt x="21265" y="787"/>
                    </a:cubicBezTo>
                    <a:lnTo>
                      <a:pt x="18133" y="787"/>
                    </a:lnTo>
                    <a:cubicBezTo>
                      <a:pt x="18264" y="525"/>
                      <a:pt x="18407" y="263"/>
                      <a:pt x="18526" y="13"/>
                    </a:cubicBezTo>
                    <a:lnTo>
                      <a:pt x="17431" y="13"/>
                    </a:lnTo>
                    <a:cubicBezTo>
                      <a:pt x="17324" y="168"/>
                      <a:pt x="17229" y="311"/>
                      <a:pt x="17133" y="465"/>
                    </a:cubicBezTo>
                    <a:cubicBezTo>
                      <a:pt x="16978" y="715"/>
                      <a:pt x="16788" y="894"/>
                      <a:pt x="16574" y="1013"/>
                    </a:cubicBezTo>
                    <a:cubicBezTo>
                      <a:pt x="16407" y="1096"/>
                      <a:pt x="16228" y="1168"/>
                      <a:pt x="16026" y="1203"/>
                    </a:cubicBezTo>
                    <a:cubicBezTo>
                      <a:pt x="14883" y="1418"/>
                      <a:pt x="13776" y="1775"/>
                      <a:pt x="12740" y="2335"/>
                    </a:cubicBezTo>
                    <a:cubicBezTo>
                      <a:pt x="12252" y="2597"/>
                      <a:pt x="11740" y="2823"/>
                      <a:pt x="11240" y="3061"/>
                    </a:cubicBezTo>
                    <a:cubicBezTo>
                      <a:pt x="11216" y="3037"/>
                      <a:pt x="11192" y="3001"/>
                      <a:pt x="11168" y="2978"/>
                    </a:cubicBezTo>
                    <a:lnTo>
                      <a:pt x="12430" y="477"/>
                    </a:lnTo>
                    <a:cubicBezTo>
                      <a:pt x="12406" y="465"/>
                      <a:pt x="12371" y="453"/>
                      <a:pt x="12347" y="430"/>
                    </a:cubicBezTo>
                    <a:cubicBezTo>
                      <a:pt x="12145" y="811"/>
                      <a:pt x="11906" y="1168"/>
                      <a:pt x="11752" y="1561"/>
                    </a:cubicBezTo>
                    <a:cubicBezTo>
                      <a:pt x="11585" y="1954"/>
                      <a:pt x="11383" y="2323"/>
                      <a:pt x="11156" y="2668"/>
                    </a:cubicBezTo>
                    <a:cubicBezTo>
                      <a:pt x="11525" y="1787"/>
                      <a:pt x="11895" y="906"/>
                      <a:pt x="12228" y="13"/>
                    </a:cubicBezTo>
                    <a:lnTo>
                      <a:pt x="12145" y="13"/>
                    </a:lnTo>
                    <a:cubicBezTo>
                      <a:pt x="11644" y="1144"/>
                      <a:pt x="11109" y="2263"/>
                      <a:pt x="10561" y="3382"/>
                    </a:cubicBezTo>
                    <a:cubicBezTo>
                      <a:pt x="10180" y="3787"/>
                      <a:pt x="9728" y="4120"/>
                      <a:pt x="9204" y="4394"/>
                    </a:cubicBezTo>
                    <a:cubicBezTo>
                      <a:pt x="9073" y="4466"/>
                      <a:pt x="8942" y="4561"/>
                      <a:pt x="8835" y="4656"/>
                    </a:cubicBezTo>
                    <a:cubicBezTo>
                      <a:pt x="8775" y="4704"/>
                      <a:pt x="8739" y="4787"/>
                      <a:pt x="8692" y="4847"/>
                    </a:cubicBezTo>
                    <a:cubicBezTo>
                      <a:pt x="8704" y="4871"/>
                      <a:pt x="8727" y="4906"/>
                      <a:pt x="8739" y="4930"/>
                    </a:cubicBezTo>
                    <a:lnTo>
                      <a:pt x="10025" y="4466"/>
                    </a:lnTo>
                    <a:lnTo>
                      <a:pt x="10025" y="4466"/>
                    </a:lnTo>
                    <a:cubicBezTo>
                      <a:pt x="9990" y="4561"/>
                      <a:pt x="9942" y="4656"/>
                      <a:pt x="9894" y="4752"/>
                    </a:cubicBezTo>
                    <a:cubicBezTo>
                      <a:pt x="9656" y="5252"/>
                      <a:pt x="9406" y="5764"/>
                      <a:pt x="9168" y="6276"/>
                    </a:cubicBezTo>
                    <a:cubicBezTo>
                      <a:pt x="8549" y="7573"/>
                      <a:pt x="7965" y="8895"/>
                      <a:pt x="7477" y="10264"/>
                    </a:cubicBezTo>
                    <a:cubicBezTo>
                      <a:pt x="7132" y="11229"/>
                      <a:pt x="6834" y="12217"/>
                      <a:pt x="6596" y="13229"/>
                    </a:cubicBezTo>
                    <a:cubicBezTo>
                      <a:pt x="6561" y="13098"/>
                      <a:pt x="6537" y="12979"/>
                      <a:pt x="6501" y="12848"/>
                    </a:cubicBezTo>
                    <a:cubicBezTo>
                      <a:pt x="6441" y="12419"/>
                      <a:pt x="6370" y="11979"/>
                      <a:pt x="6370" y="11538"/>
                    </a:cubicBezTo>
                    <a:cubicBezTo>
                      <a:pt x="6310" y="8597"/>
                      <a:pt x="6727" y="5704"/>
                      <a:pt x="7239" y="2823"/>
                    </a:cubicBezTo>
                    <a:cubicBezTo>
                      <a:pt x="7418" y="1882"/>
                      <a:pt x="7620" y="953"/>
                      <a:pt x="7811" y="25"/>
                    </a:cubicBezTo>
                    <a:cubicBezTo>
                      <a:pt x="7787" y="13"/>
                      <a:pt x="7763" y="13"/>
                      <a:pt x="7739" y="13"/>
                    </a:cubicBezTo>
                    <a:lnTo>
                      <a:pt x="7704" y="13"/>
                    </a:lnTo>
                    <a:cubicBezTo>
                      <a:pt x="7465" y="1084"/>
                      <a:pt x="7203" y="2168"/>
                      <a:pt x="7001" y="3251"/>
                    </a:cubicBezTo>
                    <a:cubicBezTo>
                      <a:pt x="6799" y="4347"/>
                      <a:pt x="6644" y="5454"/>
                      <a:pt x="6513" y="6549"/>
                    </a:cubicBezTo>
                    <a:cubicBezTo>
                      <a:pt x="6382" y="7633"/>
                      <a:pt x="6310" y="8716"/>
                      <a:pt x="6203" y="9800"/>
                    </a:cubicBezTo>
                    <a:lnTo>
                      <a:pt x="6108" y="9788"/>
                    </a:lnTo>
                    <a:cubicBezTo>
                      <a:pt x="5941" y="8014"/>
                      <a:pt x="5941" y="6240"/>
                      <a:pt x="6215" y="4466"/>
                    </a:cubicBezTo>
                    <a:cubicBezTo>
                      <a:pt x="6251" y="4180"/>
                      <a:pt x="6215" y="3882"/>
                      <a:pt x="6215" y="3585"/>
                    </a:cubicBezTo>
                    <a:cubicBezTo>
                      <a:pt x="5858" y="4954"/>
                      <a:pt x="5632" y="6311"/>
                      <a:pt x="5548" y="7669"/>
                    </a:cubicBezTo>
                    <a:cubicBezTo>
                      <a:pt x="5287" y="5133"/>
                      <a:pt x="5322" y="2549"/>
                      <a:pt x="5656" y="1"/>
                    </a:cubicBezTo>
                    <a:lnTo>
                      <a:pt x="5596" y="1"/>
                    </a:lnTo>
                    <a:cubicBezTo>
                      <a:pt x="4810" y="4263"/>
                      <a:pt x="4858" y="8692"/>
                      <a:pt x="5763" y="12967"/>
                    </a:cubicBezTo>
                    <a:cubicBezTo>
                      <a:pt x="5037" y="11264"/>
                      <a:pt x="4096" y="7835"/>
                      <a:pt x="3667" y="5347"/>
                    </a:cubicBezTo>
                    <a:lnTo>
                      <a:pt x="3596" y="5787"/>
                    </a:lnTo>
                    <a:cubicBezTo>
                      <a:pt x="3477" y="5204"/>
                      <a:pt x="3417" y="4621"/>
                      <a:pt x="3405" y="4037"/>
                    </a:cubicBezTo>
                    <a:cubicBezTo>
                      <a:pt x="3370" y="2692"/>
                      <a:pt x="3465" y="1346"/>
                      <a:pt x="3620" y="1"/>
                    </a:cubicBezTo>
                    <a:lnTo>
                      <a:pt x="3501" y="1"/>
                    </a:lnTo>
                    <a:cubicBezTo>
                      <a:pt x="3405" y="751"/>
                      <a:pt x="3310" y="1501"/>
                      <a:pt x="3262" y="2251"/>
                    </a:cubicBezTo>
                    <a:cubicBezTo>
                      <a:pt x="3155" y="1644"/>
                      <a:pt x="3096" y="1037"/>
                      <a:pt x="3060" y="441"/>
                    </a:cubicBezTo>
                    <a:cubicBezTo>
                      <a:pt x="3060" y="299"/>
                      <a:pt x="3048" y="156"/>
                      <a:pt x="30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3254850" y="2764450"/>
                <a:ext cx="24450" cy="36950"/>
              </a:xfrm>
              <a:custGeom>
                <a:rect b="b" l="l" r="r" t="t"/>
                <a:pathLst>
                  <a:path extrusionOk="0" h="1478" w="978">
                    <a:moveTo>
                      <a:pt x="977" y="1"/>
                    </a:moveTo>
                    <a:cubicBezTo>
                      <a:pt x="656" y="489"/>
                      <a:pt x="322" y="977"/>
                      <a:pt x="1" y="1477"/>
                    </a:cubicBezTo>
                    <a:cubicBezTo>
                      <a:pt x="108" y="1441"/>
                      <a:pt x="203" y="1394"/>
                      <a:pt x="299" y="1358"/>
                    </a:cubicBezTo>
                    <a:cubicBezTo>
                      <a:pt x="358" y="1227"/>
                      <a:pt x="429" y="1108"/>
                      <a:pt x="489" y="989"/>
                    </a:cubicBezTo>
                    <a:cubicBezTo>
                      <a:pt x="656" y="656"/>
                      <a:pt x="810" y="322"/>
                      <a:pt x="9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3244450" y="2804050"/>
                <a:ext cx="28600" cy="21150"/>
              </a:xfrm>
              <a:custGeom>
                <a:rect b="b" l="l" r="r" t="t"/>
                <a:pathLst>
                  <a:path extrusionOk="0" h="846" w="1144">
                    <a:moveTo>
                      <a:pt x="1143" y="0"/>
                    </a:moveTo>
                    <a:lnTo>
                      <a:pt x="1143" y="0"/>
                    </a:lnTo>
                    <a:cubicBezTo>
                      <a:pt x="834" y="119"/>
                      <a:pt x="512" y="203"/>
                      <a:pt x="179" y="262"/>
                    </a:cubicBezTo>
                    <a:cubicBezTo>
                      <a:pt x="179" y="274"/>
                      <a:pt x="167" y="274"/>
                      <a:pt x="167" y="286"/>
                    </a:cubicBezTo>
                    <a:cubicBezTo>
                      <a:pt x="107" y="381"/>
                      <a:pt x="107" y="500"/>
                      <a:pt x="83" y="608"/>
                    </a:cubicBezTo>
                    <a:cubicBezTo>
                      <a:pt x="48" y="691"/>
                      <a:pt x="24" y="762"/>
                      <a:pt x="0" y="846"/>
                    </a:cubicBezTo>
                    <a:cubicBezTo>
                      <a:pt x="393" y="584"/>
                      <a:pt x="774" y="310"/>
                      <a:pt x="1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3201575" y="2812675"/>
                <a:ext cx="34850" cy="34250"/>
              </a:xfrm>
              <a:custGeom>
                <a:rect b="b" l="l" r="r" t="t"/>
                <a:pathLst>
                  <a:path extrusionOk="0" h="1370" w="1394">
                    <a:moveTo>
                      <a:pt x="1394" y="1"/>
                    </a:moveTo>
                    <a:lnTo>
                      <a:pt x="1394" y="1"/>
                    </a:lnTo>
                    <a:cubicBezTo>
                      <a:pt x="1191" y="24"/>
                      <a:pt x="989" y="36"/>
                      <a:pt x="786" y="36"/>
                    </a:cubicBezTo>
                    <a:cubicBezTo>
                      <a:pt x="525" y="489"/>
                      <a:pt x="263" y="929"/>
                      <a:pt x="1" y="1370"/>
                    </a:cubicBezTo>
                    <a:cubicBezTo>
                      <a:pt x="263" y="1263"/>
                      <a:pt x="525" y="1144"/>
                      <a:pt x="786" y="1013"/>
                    </a:cubicBezTo>
                    <a:lnTo>
                      <a:pt x="1394" y="1"/>
                    </a:lnTo>
                    <a:close/>
                  </a:path>
                </a:pathLst>
              </a:custGeom>
              <a:solidFill>
                <a:srgbClr val="030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3228675" y="2827550"/>
                <a:ext cx="39900" cy="49750"/>
              </a:xfrm>
              <a:custGeom>
                <a:rect b="b" l="l" r="r" t="t"/>
                <a:pathLst>
                  <a:path extrusionOk="0" h="1990" w="1596">
                    <a:moveTo>
                      <a:pt x="1596" y="1"/>
                    </a:moveTo>
                    <a:cubicBezTo>
                      <a:pt x="1191" y="263"/>
                      <a:pt x="750" y="465"/>
                      <a:pt x="298" y="632"/>
                    </a:cubicBezTo>
                    <a:cubicBezTo>
                      <a:pt x="119" y="1049"/>
                      <a:pt x="60" y="1501"/>
                      <a:pt x="0" y="1989"/>
                    </a:cubicBezTo>
                    <a:lnTo>
                      <a:pt x="262" y="1656"/>
                    </a:lnTo>
                    <a:cubicBezTo>
                      <a:pt x="453" y="1311"/>
                      <a:pt x="643" y="953"/>
                      <a:pt x="869" y="549"/>
                    </a:cubicBezTo>
                    <a:cubicBezTo>
                      <a:pt x="881" y="691"/>
                      <a:pt x="881" y="799"/>
                      <a:pt x="869" y="906"/>
                    </a:cubicBezTo>
                    <a:cubicBezTo>
                      <a:pt x="1107" y="608"/>
                      <a:pt x="1346" y="310"/>
                      <a:pt x="15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3332550" y="2740350"/>
                <a:ext cx="5375" cy="1800"/>
              </a:xfrm>
              <a:custGeom>
                <a:rect b="b" l="l" r="r" t="t"/>
                <a:pathLst>
                  <a:path extrusionOk="0" h="72" w="215">
                    <a:moveTo>
                      <a:pt x="215" y="0"/>
                    </a:moveTo>
                    <a:lnTo>
                      <a:pt x="84" y="12"/>
                    </a:lnTo>
                    <a:lnTo>
                      <a:pt x="0" y="24"/>
                    </a:lnTo>
                    <a:cubicBezTo>
                      <a:pt x="48" y="36"/>
                      <a:pt x="84" y="48"/>
                      <a:pt x="119" y="60"/>
                    </a:cubicBezTo>
                    <a:cubicBezTo>
                      <a:pt x="131" y="60"/>
                      <a:pt x="143" y="60"/>
                      <a:pt x="155" y="72"/>
                    </a:cubicBezTo>
                    <a:cubicBezTo>
                      <a:pt x="167" y="48"/>
                      <a:pt x="191" y="24"/>
                      <a:pt x="215" y="0"/>
                    </a:cubicBezTo>
                    <a:close/>
                  </a:path>
                </a:pathLst>
              </a:custGeom>
              <a:solidFill>
                <a:srgbClr val="030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3188475" y="2742125"/>
                <a:ext cx="159575" cy="135475"/>
              </a:xfrm>
              <a:custGeom>
                <a:rect b="b" l="l" r="r" t="t"/>
                <a:pathLst>
                  <a:path extrusionOk="0" h="5419" w="6383">
                    <a:moveTo>
                      <a:pt x="5918" y="1"/>
                    </a:moveTo>
                    <a:cubicBezTo>
                      <a:pt x="5906" y="1"/>
                      <a:pt x="5906" y="13"/>
                      <a:pt x="5894" y="13"/>
                    </a:cubicBezTo>
                    <a:cubicBezTo>
                      <a:pt x="5156" y="906"/>
                      <a:pt x="4227" y="1632"/>
                      <a:pt x="3180" y="2144"/>
                    </a:cubicBezTo>
                    <a:cubicBezTo>
                      <a:pt x="3108" y="2180"/>
                      <a:pt x="3025" y="2215"/>
                      <a:pt x="2954" y="2251"/>
                    </a:cubicBezTo>
                    <a:cubicBezTo>
                      <a:pt x="2858" y="2287"/>
                      <a:pt x="2763" y="2334"/>
                      <a:pt x="2656" y="2370"/>
                    </a:cubicBezTo>
                    <a:cubicBezTo>
                      <a:pt x="2465" y="2454"/>
                      <a:pt x="2263" y="2525"/>
                      <a:pt x="2049" y="2596"/>
                    </a:cubicBezTo>
                    <a:cubicBezTo>
                      <a:pt x="1822" y="2668"/>
                      <a:pt x="1596" y="2727"/>
                      <a:pt x="1358" y="2775"/>
                    </a:cubicBezTo>
                    <a:cubicBezTo>
                      <a:pt x="1215" y="2811"/>
                      <a:pt x="1060" y="2835"/>
                      <a:pt x="906" y="2858"/>
                    </a:cubicBezTo>
                    <a:cubicBezTo>
                      <a:pt x="1037" y="2870"/>
                      <a:pt x="1168" y="2870"/>
                      <a:pt x="1310" y="2870"/>
                    </a:cubicBezTo>
                    <a:cubicBezTo>
                      <a:pt x="1513" y="2858"/>
                      <a:pt x="1715" y="2846"/>
                      <a:pt x="1918" y="2823"/>
                    </a:cubicBezTo>
                    <a:cubicBezTo>
                      <a:pt x="2084" y="2811"/>
                      <a:pt x="2251" y="2775"/>
                      <a:pt x="2418" y="2751"/>
                    </a:cubicBezTo>
                    <a:cubicBezTo>
                      <a:pt x="2739" y="2680"/>
                      <a:pt x="3061" y="2596"/>
                      <a:pt x="3382" y="2489"/>
                    </a:cubicBezTo>
                    <a:lnTo>
                      <a:pt x="3382" y="2489"/>
                    </a:lnTo>
                    <a:cubicBezTo>
                      <a:pt x="3013" y="2787"/>
                      <a:pt x="2632" y="3073"/>
                      <a:pt x="2227" y="3323"/>
                    </a:cubicBezTo>
                    <a:cubicBezTo>
                      <a:pt x="1930" y="3513"/>
                      <a:pt x="1620" y="3680"/>
                      <a:pt x="1299" y="3847"/>
                    </a:cubicBezTo>
                    <a:cubicBezTo>
                      <a:pt x="1049" y="3978"/>
                      <a:pt x="787" y="4085"/>
                      <a:pt x="513" y="4192"/>
                    </a:cubicBezTo>
                    <a:cubicBezTo>
                      <a:pt x="346" y="4263"/>
                      <a:pt x="179" y="4323"/>
                      <a:pt x="1" y="4382"/>
                    </a:cubicBezTo>
                    <a:cubicBezTo>
                      <a:pt x="144" y="4382"/>
                      <a:pt x="275" y="4382"/>
                      <a:pt x="406" y="4370"/>
                    </a:cubicBezTo>
                    <a:cubicBezTo>
                      <a:pt x="620" y="4347"/>
                      <a:pt x="834" y="4323"/>
                      <a:pt x="1049" y="4275"/>
                    </a:cubicBezTo>
                    <a:cubicBezTo>
                      <a:pt x="1156" y="4263"/>
                      <a:pt x="1251" y="4239"/>
                      <a:pt x="1358" y="4216"/>
                    </a:cubicBezTo>
                    <a:cubicBezTo>
                      <a:pt x="1549" y="4168"/>
                      <a:pt x="1727" y="4108"/>
                      <a:pt x="1906" y="4049"/>
                    </a:cubicBezTo>
                    <a:cubicBezTo>
                      <a:pt x="2358" y="3894"/>
                      <a:pt x="2799" y="3692"/>
                      <a:pt x="3204" y="3430"/>
                    </a:cubicBezTo>
                    <a:lnTo>
                      <a:pt x="3204" y="3430"/>
                    </a:lnTo>
                    <a:cubicBezTo>
                      <a:pt x="2954" y="3727"/>
                      <a:pt x="2715" y="4025"/>
                      <a:pt x="2477" y="4335"/>
                    </a:cubicBezTo>
                    <a:cubicBezTo>
                      <a:pt x="2275" y="4585"/>
                      <a:pt x="2072" y="4835"/>
                      <a:pt x="1870" y="5073"/>
                    </a:cubicBezTo>
                    <a:lnTo>
                      <a:pt x="1608" y="5418"/>
                    </a:lnTo>
                    <a:cubicBezTo>
                      <a:pt x="1775" y="5251"/>
                      <a:pt x="1941" y="5073"/>
                      <a:pt x="2108" y="4906"/>
                    </a:cubicBezTo>
                    <a:cubicBezTo>
                      <a:pt x="2180" y="4835"/>
                      <a:pt x="2239" y="4763"/>
                      <a:pt x="2299" y="4692"/>
                    </a:cubicBezTo>
                    <a:cubicBezTo>
                      <a:pt x="2394" y="4585"/>
                      <a:pt x="2489" y="4478"/>
                      <a:pt x="2584" y="4370"/>
                    </a:cubicBezTo>
                    <a:cubicBezTo>
                      <a:pt x="3846" y="2930"/>
                      <a:pt x="5120" y="1489"/>
                      <a:pt x="6383" y="48"/>
                    </a:cubicBezTo>
                    <a:cubicBezTo>
                      <a:pt x="6287" y="48"/>
                      <a:pt x="6180" y="48"/>
                      <a:pt x="6073" y="25"/>
                    </a:cubicBezTo>
                    <a:cubicBezTo>
                      <a:pt x="6013" y="25"/>
                      <a:pt x="5966" y="13"/>
                      <a:pt x="59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3965950" y="2752850"/>
                <a:ext cx="53025" cy="13125"/>
              </a:xfrm>
              <a:custGeom>
                <a:rect b="b" l="l" r="r" t="t"/>
                <a:pathLst>
                  <a:path extrusionOk="0" h="525" w="2121">
                    <a:moveTo>
                      <a:pt x="2120" y="0"/>
                    </a:moveTo>
                    <a:cubicBezTo>
                      <a:pt x="1748" y="92"/>
                      <a:pt x="1371" y="129"/>
                      <a:pt x="992" y="129"/>
                    </a:cubicBezTo>
                    <a:cubicBezTo>
                      <a:pt x="777" y="129"/>
                      <a:pt x="562" y="117"/>
                      <a:pt x="346" y="96"/>
                    </a:cubicBezTo>
                    <a:cubicBezTo>
                      <a:pt x="227" y="84"/>
                      <a:pt x="108" y="84"/>
                      <a:pt x="1" y="60"/>
                    </a:cubicBezTo>
                    <a:lnTo>
                      <a:pt x="1" y="60"/>
                    </a:lnTo>
                    <a:cubicBezTo>
                      <a:pt x="227" y="191"/>
                      <a:pt x="441" y="346"/>
                      <a:pt x="632" y="524"/>
                    </a:cubicBezTo>
                    <a:cubicBezTo>
                      <a:pt x="1144" y="405"/>
                      <a:pt x="1644" y="239"/>
                      <a:pt x="2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3973100" y="2774875"/>
                <a:ext cx="25325" cy="73850"/>
              </a:xfrm>
              <a:custGeom>
                <a:rect b="b" l="l" r="r" t="t"/>
                <a:pathLst>
                  <a:path extrusionOk="0" h="2954" w="1013">
                    <a:moveTo>
                      <a:pt x="72" y="1"/>
                    </a:moveTo>
                    <a:cubicBezTo>
                      <a:pt x="48" y="12"/>
                      <a:pt x="24" y="24"/>
                      <a:pt x="1" y="24"/>
                    </a:cubicBezTo>
                    <a:cubicBezTo>
                      <a:pt x="417" y="715"/>
                      <a:pt x="632" y="1405"/>
                      <a:pt x="715" y="2108"/>
                    </a:cubicBezTo>
                    <a:cubicBezTo>
                      <a:pt x="858" y="2370"/>
                      <a:pt x="965" y="2656"/>
                      <a:pt x="989" y="2953"/>
                    </a:cubicBezTo>
                    <a:cubicBezTo>
                      <a:pt x="1013" y="2334"/>
                      <a:pt x="1013" y="1703"/>
                      <a:pt x="822" y="1108"/>
                    </a:cubicBezTo>
                    <a:cubicBezTo>
                      <a:pt x="679" y="679"/>
                      <a:pt x="417" y="274"/>
                      <a:pt x="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3681400" y="2618300"/>
                <a:ext cx="75925" cy="97675"/>
              </a:xfrm>
              <a:custGeom>
                <a:rect b="b" l="l" r="r" t="t"/>
                <a:pathLst>
                  <a:path extrusionOk="0" h="3907" w="3037">
                    <a:moveTo>
                      <a:pt x="2834" y="1"/>
                    </a:moveTo>
                    <a:cubicBezTo>
                      <a:pt x="2227" y="1287"/>
                      <a:pt x="1346" y="2549"/>
                      <a:pt x="1" y="3906"/>
                    </a:cubicBezTo>
                    <a:cubicBezTo>
                      <a:pt x="1298" y="3025"/>
                      <a:pt x="2322" y="1620"/>
                      <a:pt x="3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3740050" y="2618000"/>
                <a:ext cx="334275" cy="420925"/>
              </a:xfrm>
              <a:custGeom>
                <a:rect b="b" l="l" r="r" t="t"/>
                <a:pathLst>
                  <a:path extrusionOk="0" h="16837" w="13371">
                    <a:moveTo>
                      <a:pt x="7715" y="2858"/>
                    </a:moveTo>
                    <a:cubicBezTo>
                      <a:pt x="8275" y="2930"/>
                      <a:pt x="8751" y="2989"/>
                      <a:pt x="9311" y="3049"/>
                    </a:cubicBezTo>
                    <a:cubicBezTo>
                      <a:pt x="9287" y="3525"/>
                      <a:pt x="9251" y="3942"/>
                      <a:pt x="9227" y="4418"/>
                    </a:cubicBezTo>
                    <a:cubicBezTo>
                      <a:pt x="8811" y="4263"/>
                      <a:pt x="8477" y="4144"/>
                      <a:pt x="8108" y="4001"/>
                    </a:cubicBezTo>
                    <a:cubicBezTo>
                      <a:pt x="7977" y="3632"/>
                      <a:pt x="7870" y="3299"/>
                      <a:pt x="7715" y="2858"/>
                    </a:cubicBezTo>
                    <a:close/>
                    <a:moveTo>
                      <a:pt x="1357" y="1"/>
                    </a:moveTo>
                    <a:cubicBezTo>
                      <a:pt x="1250" y="370"/>
                      <a:pt x="1143" y="680"/>
                      <a:pt x="1048" y="930"/>
                    </a:cubicBezTo>
                    <a:cubicBezTo>
                      <a:pt x="1000" y="942"/>
                      <a:pt x="953" y="953"/>
                      <a:pt x="905" y="965"/>
                    </a:cubicBezTo>
                    <a:cubicBezTo>
                      <a:pt x="822" y="1084"/>
                      <a:pt x="750" y="1215"/>
                      <a:pt x="667" y="1334"/>
                    </a:cubicBezTo>
                    <a:lnTo>
                      <a:pt x="583" y="1299"/>
                    </a:lnTo>
                    <a:cubicBezTo>
                      <a:pt x="595" y="1120"/>
                      <a:pt x="607" y="930"/>
                      <a:pt x="619" y="751"/>
                    </a:cubicBezTo>
                    <a:lnTo>
                      <a:pt x="619" y="751"/>
                    </a:lnTo>
                    <a:cubicBezTo>
                      <a:pt x="250" y="1287"/>
                      <a:pt x="0" y="1823"/>
                      <a:pt x="262" y="2430"/>
                    </a:cubicBezTo>
                    <a:cubicBezTo>
                      <a:pt x="274" y="2442"/>
                      <a:pt x="286" y="2442"/>
                      <a:pt x="298" y="2442"/>
                    </a:cubicBezTo>
                    <a:cubicBezTo>
                      <a:pt x="274" y="2477"/>
                      <a:pt x="262" y="2513"/>
                      <a:pt x="238" y="2537"/>
                    </a:cubicBezTo>
                    <a:cubicBezTo>
                      <a:pt x="167" y="2668"/>
                      <a:pt x="131" y="2727"/>
                      <a:pt x="131" y="2727"/>
                    </a:cubicBezTo>
                    <a:cubicBezTo>
                      <a:pt x="202" y="2644"/>
                      <a:pt x="262" y="2561"/>
                      <a:pt x="322" y="2466"/>
                    </a:cubicBezTo>
                    <a:cubicBezTo>
                      <a:pt x="536" y="2597"/>
                      <a:pt x="726" y="2716"/>
                      <a:pt x="988" y="2882"/>
                    </a:cubicBezTo>
                    <a:cubicBezTo>
                      <a:pt x="2144" y="2755"/>
                      <a:pt x="3334" y="2677"/>
                      <a:pt x="4547" y="2677"/>
                    </a:cubicBezTo>
                    <a:cubicBezTo>
                      <a:pt x="5495" y="2677"/>
                      <a:pt x="6458" y="2725"/>
                      <a:pt x="7430" y="2835"/>
                    </a:cubicBezTo>
                    <a:cubicBezTo>
                      <a:pt x="7584" y="3192"/>
                      <a:pt x="7739" y="3537"/>
                      <a:pt x="7930" y="3954"/>
                    </a:cubicBezTo>
                    <a:lnTo>
                      <a:pt x="7180" y="3954"/>
                    </a:lnTo>
                    <a:cubicBezTo>
                      <a:pt x="5429" y="3966"/>
                      <a:pt x="3798" y="4418"/>
                      <a:pt x="2346" y="5418"/>
                    </a:cubicBezTo>
                    <a:cubicBezTo>
                      <a:pt x="1810" y="5787"/>
                      <a:pt x="1453" y="6311"/>
                      <a:pt x="1119" y="6966"/>
                    </a:cubicBezTo>
                    <a:cubicBezTo>
                      <a:pt x="1572" y="6561"/>
                      <a:pt x="1905" y="6156"/>
                      <a:pt x="2334" y="5883"/>
                    </a:cubicBezTo>
                    <a:cubicBezTo>
                      <a:pt x="3752" y="4962"/>
                      <a:pt x="5319" y="4475"/>
                      <a:pt x="6988" y="4475"/>
                    </a:cubicBezTo>
                    <a:cubicBezTo>
                      <a:pt x="7154" y="4475"/>
                      <a:pt x="7321" y="4480"/>
                      <a:pt x="7489" y="4490"/>
                    </a:cubicBezTo>
                    <a:cubicBezTo>
                      <a:pt x="7799" y="4501"/>
                      <a:pt x="8096" y="4585"/>
                      <a:pt x="8394" y="4680"/>
                    </a:cubicBezTo>
                    <a:cubicBezTo>
                      <a:pt x="8632" y="4752"/>
                      <a:pt x="8870" y="4835"/>
                      <a:pt x="9108" y="4918"/>
                    </a:cubicBezTo>
                    <a:cubicBezTo>
                      <a:pt x="9239" y="4954"/>
                      <a:pt x="9335" y="5061"/>
                      <a:pt x="9442" y="5168"/>
                    </a:cubicBezTo>
                    <a:cubicBezTo>
                      <a:pt x="9466" y="5180"/>
                      <a:pt x="9489" y="5204"/>
                      <a:pt x="9513" y="5228"/>
                    </a:cubicBezTo>
                    <a:cubicBezTo>
                      <a:pt x="9566" y="5195"/>
                      <a:pt x="9615" y="5182"/>
                      <a:pt x="9662" y="5182"/>
                    </a:cubicBezTo>
                    <a:cubicBezTo>
                      <a:pt x="9867" y="5182"/>
                      <a:pt x="10034" y="5431"/>
                      <a:pt x="10284" y="5431"/>
                    </a:cubicBezTo>
                    <a:cubicBezTo>
                      <a:pt x="10315" y="5431"/>
                      <a:pt x="10348" y="5427"/>
                      <a:pt x="10382" y="5418"/>
                    </a:cubicBezTo>
                    <a:cubicBezTo>
                      <a:pt x="10085" y="5192"/>
                      <a:pt x="9787" y="4978"/>
                      <a:pt x="9549" y="4811"/>
                    </a:cubicBezTo>
                    <a:cubicBezTo>
                      <a:pt x="9596" y="4156"/>
                      <a:pt x="9632" y="3680"/>
                      <a:pt x="9680" y="3108"/>
                    </a:cubicBezTo>
                    <a:cubicBezTo>
                      <a:pt x="10418" y="3347"/>
                      <a:pt x="11049" y="3549"/>
                      <a:pt x="11680" y="3751"/>
                    </a:cubicBezTo>
                    <a:cubicBezTo>
                      <a:pt x="12156" y="3906"/>
                      <a:pt x="12263" y="4025"/>
                      <a:pt x="12204" y="4537"/>
                    </a:cubicBezTo>
                    <a:cubicBezTo>
                      <a:pt x="12025" y="5823"/>
                      <a:pt x="11835" y="7109"/>
                      <a:pt x="11632" y="8383"/>
                    </a:cubicBezTo>
                    <a:cubicBezTo>
                      <a:pt x="11371" y="10002"/>
                      <a:pt x="11097" y="11621"/>
                      <a:pt x="10811" y="13241"/>
                    </a:cubicBezTo>
                    <a:cubicBezTo>
                      <a:pt x="10763" y="13491"/>
                      <a:pt x="10656" y="13776"/>
                      <a:pt x="10489" y="13967"/>
                    </a:cubicBezTo>
                    <a:cubicBezTo>
                      <a:pt x="9632" y="14931"/>
                      <a:pt x="8739" y="15860"/>
                      <a:pt x="7846" y="16836"/>
                    </a:cubicBezTo>
                    <a:cubicBezTo>
                      <a:pt x="8930" y="16182"/>
                      <a:pt x="9858" y="15384"/>
                      <a:pt x="10632" y="14455"/>
                    </a:cubicBezTo>
                    <a:cubicBezTo>
                      <a:pt x="11073" y="13931"/>
                      <a:pt x="11466" y="13372"/>
                      <a:pt x="11799" y="12764"/>
                    </a:cubicBezTo>
                    <a:cubicBezTo>
                      <a:pt x="12752" y="11050"/>
                      <a:pt x="13025" y="9193"/>
                      <a:pt x="13014" y="7264"/>
                    </a:cubicBezTo>
                    <a:lnTo>
                      <a:pt x="13014" y="7264"/>
                    </a:lnTo>
                    <a:cubicBezTo>
                      <a:pt x="13085" y="7549"/>
                      <a:pt x="13168" y="7835"/>
                      <a:pt x="13240" y="8121"/>
                    </a:cubicBezTo>
                    <a:cubicBezTo>
                      <a:pt x="13287" y="8121"/>
                      <a:pt x="13335" y="8109"/>
                      <a:pt x="13371" y="8097"/>
                    </a:cubicBezTo>
                    <a:cubicBezTo>
                      <a:pt x="13109" y="6799"/>
                      <a:pt x="12847" y="5502"/>
                      <a:pt x="12585" y="4192"/>
                    </a:cubicBezTo>
                    <a:lnTo>
                      <a:pt x="12585" y="4168"/>
                    </a:lnTo>
                    <a:cubicBezTo>
                      <a:pt x="12656" y="4144"/>
                      <a:pt x="12740" y="4120"/>
                      <a:pt x="12740" y="4120"/>
                    </a:cubicBezTo>
                    <a:cubicBezTo>
                      <a:pt x="12585" y="3859"/>
                      <a:pt x="12394" y="3620"/>
                      <a:pt x="12287" y="3359"/>
                    </a:cubicBezTo>
                    <a:cubicBezTo>
                      <a:pt x="11811" y="2239"/>
                      <a:pt x="11382" y="1108"/>
                      <a:pt x="10894" y="1"/>
                    </a:cubicBezTo>
                    <a:lnTo>
                      <a:pt x="10585" y="1"/>
                    </a:lnTo>
                    <a:cubicBezTo>
                      <a:pt x="11097" y="1120"/>
                      <a:pt x="11573" y="2263"/>
                      <a:pt x="11954" y="3489"/>
                    </a:cubicBezTo>
                    <a:cubicBezTo>
                      <a:pt x="11156" y="3037"/>
                      <a:pt x="10466" y="2644"/>
                      <a:pt x="9692" y="2204"/>
                    </a:cubicBezTo>
                    <a:cubicBezTo>
                      <a:pt x="9751" y="1477"/>
                      <a:pt x="9727" y="739"/>
                      <a:pt x="9644" y="1"/>
                    </a:cubicBezTo>
                    <a:lnTo>
                      <a:pt x="9049" y="1"/>
                    </a:lnTo>
                    <a:cubicBezTo>
                      <a:pt x="9120" y="692"/>
                      <a:pt x="9156" y="1382"/>
                      <a:pt x="9204" y="2096"/>
                    </a:cubicBezTo>
                    <a:cubicBezTo>
                      <a:pt x="8442" y="1906"/>
                      <a:pt x="7775" y="1739"/>
                      <a:pt x="7168" y="1584"/>
                    </a:cubicBezTo>
                    <a:cubicBezTo>
                      <a:pt x="6870" y="1061"/>
                      <a:pt x="6584" y="525"/>
                      <a:pt x="6298" y="1"/>
                    </a:cubicBezTo>
                    <a:lnTo>
                      <a:pt x="6025" y="1"/>
                    </a:lnTo>
                    <a:cubicBezTo>
                      <a:pt x="6191" y="322"/>
                      <a:pt x="6370" y="632"/>
                      <a:pt x="6537" y="953"/>
                    </a:cubicBezTo>
                    <a:cubicBezTo>
                      <a:pt x="6620" y="1108"/>
                      <a:pt x="6679" y="1275"/>
                      <a:pt x="6751" y="1442"/>
                    </a:cubicBezTo>
                    <a:cubicBezTo>
                      <a:pt x="6644" y="1465"/>
                      <a:pt x="6608" y="1489"/>
                      <a:pt x="6584" y="1489"/>
                    </a:cubicBezTo>
                    <a:cubicBezTo>
                      <a:pt x="5500" y="1218"/>
                      <a:pt x="4415" y="1077"/>
                      <a:pt x="3315" y="1077"/>
                    </a:cubicBezTo>
                    <a:cubicBezTo>
                      <a:pt x="2966" y="1077"/>
                      <a:pt x="2615" y="1091"/>
                      <a:pt x="2262" y="1120"/>
                    </a:cubicBezTo>
                    <a:cubicBezTo>
                      <a:pt x="2250" y="1121"/>
                      <a:pt x="2237" y="1121"/>
                      <a:pt x="2225" y="1121"/>
                    </a:cubicBezTo>
                    <a:cubicBezTo>
                      <a:pt x="2047" y="1121"/>
                      <a:pt x="1865" y="1046"/>
                      <a:pt x="1631" y="1001"/>
                    </a:cubicBezTo>
                    <a:cubicBezTo>
                      <a:pt x="1595" y="1013"/>
                      <a:pt x="1512" y="1061"/>
                      <a:pt x="1417" y="1108"/>
                    </a:cubicBezTo>
                    <a:cubicBezTo>
                      <a:pt x="1405" y="1073"/>
                      <a:pt x="1393" y="1037"/>
                      <a:pt x="1381" y="1013"/>
                    </a:cubicBezTo>
                    <a:cubicBezTo>
                      <a:pt x="1357" y="977"/>
                      <a:pt x="1345" y="942"/>
                      <a:pt x="1334" y="906"/>
                    </a:cubicBezTo>
                    <a:lnTo>
                      <a:pt x="1334" y="894"/>
                    </a:lnTo>
                    <a:cubicBezTo>
                      <a:pt x="1334" y="882"/>
                      <a:pt x="1345" y="870"/>
                      <a:pt x="1345" y="870"/>
                    </a:cubicBezTo>
                    <a:cubicBezTo>
                      <a:pt x="1512" y="572"/>
                      <a:pt x="1667" y="287"/>
                      <a:pt x="1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2794969" y="2618297"/>
                <a:ext cx="40798" cy="183675"/>
              </a:xfrm>
              <a:custGeom>
                <a:rect b="b" l="l" r="r" t="t"/>
                <a:pathLst>
                  <a:path extrusionOk="0" h="7347" w="1525">
                    <a:moveTo>
                      <a:pt x="1" y="1"/>
                    </a:moveTo>
                    <a:lnTo>
                      <a:pt x="1" y="2096"/>
                    </a:lnTo>
                    <a:cubicBezTo>
                      <a:pt x="25" y="2299"/>
                      <a:pt x="48" y="2513"/>
                      <a:pt x="72" y="2715"/>
                    </a:cubicBezTo>
                    <a:cubicBezTo>
                      <a:pt x="286" y="4347"/>
                      <a:pt x="739" y="5894"/>
                      <a:pt x="1525" y="7347"/>
                    </a:cubicBezTo>
                    <a:cubicBezTo>
                      <a:pt x="1489" y="7240"/>
                      <a:pt x="1453" y="7133"/>
                      <a:pt x="1406" y="7014"/>
                    </a:cubicBezTo>
                    <a:cubicBezTo>
                      <a:pt x="1251" y="6549"/>
                      <a:pt x="1084" y="6085"/>
                      <a:pt x="953" y="5609"/>
                    </a:cubicBezTo>
                    <a:cubicBezTo>
                      <a:pt x="441" y="3751"/>
                      <a:pt x="215" y="1870"/>
                      <a:pt x="2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3758200" y="2738575"/>
                <a:ext cx="246775" cy="200325"/>
              </a:xfrm>
              <a:custGeom>
                <a:rect b="b" l="l" r="r" t="t"/>
                <a:pathLst>
                  <a:path extrusionOk="0" h="8013" w="9871">
                    <a:moveTo>
                      <a:pt x="5465" y="1"/>
                    </a:moveTo>
                    <a:cubicBezTo>
                      <a:pt x="3655" y="1"/>
                      <a:pt x="1900" y="770"/>
                      <a:pt x="703" y="2750"/>
                    </a:cubicBezTo>
                    <a:cubicBezTo>
                      <a:pt x="191" y="3596"/>
                      <a:pt x="0" y="4501"/>
                      <a:pt x="167" y="5513"/>
                    </a:cubicBezTo>
                    <a:cubicBezTo>
                      <a:pt x="191" y="5453"/>
                      <a:pt x="215" y="5405"/>
                      <a:pt x="238" y="5346"/>
                    </a:cubicBezTo>
                    <a:cubicBezTo>
                      <a:pt x="358" y="5072"/>
                      <a:pt x="477" y="4786"/>
                      <a:pt x="596" y="4501"/>
                    </a:cubicBezTo>
                    <a:cubicBezTo>
                      <a:pt x="655" y="4584"/>
                      <a:pt x="691" y="4643"/>
                      <a:pt x="762" y="4751"/>
                    </a:cubicBezTo>
                    <a:cubicBezTo>
                      <a:pt x="1048" y="3608"/>
                      <a:pt x="1536" y="2667"/>
                      <a:pt x="2346" y="1917"/>
                    </a:cubicBezTo>
                    <a:cubicBezTo>
                      <a:pt x="2382" y="1941"/>
                      <a:pt x="2405" y="1964"/>
                      <a:pt x="2441" y="1988"/>
                    </a:cubicBezTo>
                    <a:cubicBezTo>
                      <a:pt x="2405" y="2060"/>
                      <a:pt x="2370" y="2131"/>
                      <a:pt x="2334" y="2191"/>
                    </a:cubicBezTo>
                    <a:cubicBezTo>
                      <a:pt x="2167" y="2500"/>
                      <a:pt x="2001" y="2810"/>
                      <a:pt x="1870" y="3131"/>
                    </a:cubicBezTo>
                    <a:cubicBezTo>
                      <a:pt x="1381" y="4250"/>
                      <a:pt x="1358" y="5393"/>
                      <a:pt x="1739" y="6536"/>
                    </a:cubicBezTo>
                    <a:cubicBezTo>
                      <a:pt x="1786" y="6679"/>
                      <a:pt x="1846" y="6822"/>
                      <a:pt x="1917" y="6941"/>
                    </a:cubicBezTo>
                    <a:cubicBezTo>
                      <a:pt x="1989" y="7084"/>
                      <a:pt x="2060" y="7203"/>
                      <a:pt x="2155" y="7322"/>
                    </a:cubicBezTo>
                    <a:cubicBezTo>
                      <a:pt x="2370" y="7596"/>
                      <a:pt x="2632" y="7834"/>
                      <a:pt x="2965" y="8013"/>
                    </a:cubicBezTo>
                    <a:cubicBezTo>
                      <a:pt x="2965" y="7930"/>
                      <a:pt x="2941" y="7870"/>
                      <a:pt x="2894" y="7834"/>
                    </a:cubicBezTo>
                    <a:cubicBezTo>
                      <a:pt x="2358" y="7310"/>
                      <a:pt x="2060" y="6667"/>
                      <a:pt x="2036" y="5929"/>
                    </a:cubicBezTo>
                    <a:cubicBezTo>
                      <a:pt x="2012" y="5382"/>
                      <a:pt x="2048" y="4834"/>
                      <a:pt x="2108" y="4298"/>
                    </a:cubicBezTo>
                    <a:cubicBezTo>
                      <a:pt x="2132" y="4120"/>
                      <a:pt x="2167" y="3941"/>
                      <a:pt x="2203" y="3786"/>
                    </a:cubicBezTo>
                    <a:cubicBezTo>
                      <a:pt x="2310" y="3381"/>
                      <a:pt x="2465" y="3024"/>
                      <a:pt x="2691" y="2703"/>
                    </a:cubicBezTo>
                    <a:cubicBezTo>
                      <a:pt x="2977" y="2298"/>
                      <a:pt x="3358" y="1953"/>
                      <a:pt x="3870" y="1703"/>
                    </a:cubicBezTo>
                    <a:cubicBezTo>
                      <a:pt x="4273" y="1499"/>
                      <a:pt x="4623" y="1408"/>
                      <a:pt x="4932" y="1408"/>
                    </a:cubicBezTo>
                    <a:cubicBezTo>
                      <a:pt x="5671" y="1408"/>
                      <a:pt x="6175" y="1928"/>
                      <a:pt x="6620" y="2667"/>
                    </a:cubicBezTo>
                    <a:cubicBezTo>
                      <a:pt x="6704" y="2798"/>
                      <a:pt x="6763" y="2941"/>
                      <a:pt x="6811" y="3096"/>
                    </a:cubicBezTo>
                    <a:cubicBezTo>
                      <a:pt x="7144" y="4036"/>
                      <a:pt x="7192" y="4965"/>
                      <a:pt x="6977" y="5882"/>
                    </a:cubicBezTo>
                    <a:cubicBezTo>
                      <a:pt x="6894" y="6239"/>
                      <a:pt x="6763" y="6584"/>
                      <a:pt x="6596" y="6941"/>
                    </a:cubicBezTo>
                    <a:cubicBezTo>
                      <a:pt x="6596" y="6953"/>
                      <a:pt x="6596" y="6965"/>
                      <a:pt x="6584" y="6977"/>
                    </a:cubicBezTo>
                    <a:cubicBezTo>
                      <a:pt x="6513" y="7120"/>
                      <a:pt x="6442" y="7263"/>
                      <a:pt x="6346" y="7465"/>
                    </a:cubicBezTo>
                    <a:cubicBezTo>
                      <a:pt x="6596" y="7334"/>
                      <a:pt x="6799" y="7084"/>
                      <a:pt x="6965" y="6763"/>
                    </a:cubicBezTo>
                    <a:cubicBezTo>
                      <a:pt x="7025" y="6644"/>
                      <a:pt x="7085" y="6501"/>
                      <a:pt x="7144" y="6358"/>
                    </a:cubicBezTo>
                    <a:cubicBezTo>
                      <a:pt x="7275" y="6025"/>
                      <a:pt x="7382" y="5655"/>
                      <a:pt x="7466" y="5274"/>
                    </a:cubicBezTo>
                    <a:cubicBezTo>
                      <a:pt x="7513" y="5072"/>
                      <a:pt x="7549" y="4870"/>
                      <a:pt x="7561" y="4667"/>
                    </a:cubicBezTo>
                    <a:cubicBezTo>
                      <a:pt x="7632" y="3608"/>
                      <a:pt x="7275" y="2631"/>
                      <a:pt x="6573" y="1655"/>
                    </a:cubicBezTo>
                    <a:lnTo>
                      <a:pt x="6573" y="1655"/>
                    </a:lnTo>
                    <a:cubicBezTo>
                      <a:pt x="7096" y="1786"/>
                      <a:pt x="7418" y="1964"/>
                      <a:pt x="7668" y="2286"/>
                    </a:cubicBezTo>
                    <a:cubicBezTo>
                      <a:pt x="8537" y="3369"/>
                      <a:pt x="8930" y="4572"/>
                      <a:pt x="8882" y="5870"/>
                    </a:cubicBezTo>
                    <a:cubicBezTo>
                      <a:pt x="8859" y="6191"/>
                      <a:pt x="8823" y="6525"/>
                      <a:pt x="8763" y="6846"/>
                    </a:cubicBezTo>
                    <a:cubicBezTo>
                      <a:pt x="9192" y="5751"/>
                      <a:pt x="9430" y="4643"/>
                      <a:pt x="9311" y="3560"/>
                    </a:cubicBezTo>
                    <a:cubicBezTo>
                      <a:pt x="9228" y="2857"/>
                      <a:pt x="9013" y="2167"/>
                      <a:pt x="8597" y="1476"/>
                    </a:cubicBezTo>
                    <a:cubicBezTo>
                      <a:pt x="8620" y="1476"/>
                      <a:pt x="8644" y="1464"/>
                      <a:pt x="8668" y="1453"/>
                    </a:cubicBezTo>
                    <a:cubicBezTo>
                      <a:pt x="8692" y="1441"/>
                      <a:pt x="8716" y="1441"/>
                      <a:pt x="8751" y="1429"/>
                    </a:cubicBezTo>
                    <a:cubicBezTo>
                      <a:pt x="9085" y="1881"/>
                      <a:pt x="9430" y="2345"/>
                      <a:pt x="9763" y="2810"/>
                    </a:cubicBezTo>
                    <a:cubicBezTo>
                      <a:pt x="9799" y="2798"/>
                      <a:pt x="9835" y="2786"/>
                      <a:pt x="9871" y="2774"/>
                    </a:cubicBezTo>
                    <a:cubicBezTo>
                      <a:pt x="9728" y="2417"/>
                      <a:pt x="9644" y="2024"/>
                      <a:pt x="9442" y="1703"/>
                    </a:cubicBezTo>
                    <a:cubicBezTo>
                      <a:pt x="9299" y="1464"/>
                      <a:pt x="9132" y="1262"/>
                      <a:pt x="8942" y="1095"/>
                    </a:cubicBezTo>
                    <a:cubicBezTo>
                      <a:pt x="8751" y="905"/>
                      <a:pt x="8537" y="762"/>
                      <a:pt x="8299" y="631"/>
                    </a:cubicBezTo>
                    <a:cubicBezTo>
                      <a:pt x="8192" y="571"/>
                      <a:pt x="8073" y="512"/>
                      <a:pt x="7954" y="464"/>
                    </a:cubicBezTo>
                    <a:cubicBezTo>
                      <a:pt x="7942" y="464"/>
                      <a:pt x="7930" y="452"/>
                      <a:pt x="7918" y="452"/>
                    </a:cubicBezTo>
                    <a:cubicBezTo>
                      <a:pt x="7692" y="357"/>
                      <a:pt x="7466" y="286"/>
                      <a:pt x="7216" y="226"/>
                    </a:cubicBezTo>
                    <a:cubicBezTo>
                      <a:pt x="6638" y="81"/>
                      <a:pt x="6048" y="1"/>
                      <a:pt x="5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4192475" y="2618300"/>
                <a:ext cx="88725" cy="212250"/>
              </a:xfrm>
              <a:custGeom>
                <a:rect b="b" l="l" r="r" t="t"/>
                <a:pathLst>
                  <a:path extrusionOk="0" h="8490" w="3549">
                    <a:moveTo>
                      <a:pt x="1" y="1"/>
                    </a:moveTo>
                    <a:cubicBezTo>
                      <a:pt x="2406" y="2323"/>
                      <a:pt x="3418" y="5013"/>
                      <a:pt x="2787" y="8252"/>
                    </a:cubicBezTo>
                    <a:cubicBezTo>
                      <a:pt x="2775" y="8335"/>
                      <a:pt x="2763" y="8407"/>
                      <a:pt x="2739" y="8490"/>
                    </a:cubicBezTo>
                    <a:cubicBezTo>
                      <a:pt x="2834" y="8407"/>
                      <a:pt x="2894" y="8323"/>
                      <a:pt x="2929" y="8228"/>
                    </a:cubicBezTo>
                    <a:cubicBezTo>
                      <a:pt x="2929" y="8204"/>
                      <a:pt x="2941" y="8192"/>
                      <a:pt x="2941" y="8180"/>
                    </a:cubicBezTo>
                    <a:cubicBezTo>
                      <a:pt x="3453" y="6847"/>
                      <a:pt x="3549" y="5490"/>
                      <a:pt x="3132" y="4108"/>
                    </a:cubicBezTo>
                    <a:cubicBezTo>
                      <a:pt x="3072" y="3894"/>
                      <a:pt x="2989" y="3680"/>
                      <a:pt x="2906" y="3477"/>
                    </a:cubicBezTo>
                    <a:cubicBezTo>
                      <a:pt x="2394" y="2227"/>
                      <a:pt x="1560" y="1191"/>
                      <a:pt x="596" y="251"/>
                    </a:cubicBezTo>
                    <a:cubicBezTo>
                      <a:pt x="584" y="239"/>
                      <a:pt x="572" y="227"/>
                      <a:pt x="560" y="215"/>
                    </a:cubicBezTo>
                    <a:cubicBezTo>
                      <a:pt x="477" y="132"/>
                      <a:pt x="393" y="60"/>
                      <a:pt x="2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4085025" y="2618000"/>
                <a:ext cx="224450" cy="500400"/>
              </a:xfrm>
              <a:custGeom>
                <a:rect b="b" l="l" r="r" t="t"/>
                <a:pathLst>
                  <a:path extrusionOk="0" h="20016" w="8978">
                    <a:moveTo>
                      <a:pt x="3572" y="1"/>
                    </a:moveTo>
                    <a:cubicBezTo>
                      <a:pt x="3453" y="430"/>
                      <a:pt x="3322" y="858"/>
                      <a:pt x="3263" y="1287"/>
                    </a:cubicBezTo>
                    <a:cubicBezTo>
                      <a:pt x="2846" y="3882"/>
                      <a:pt x="2846" y="6478"/>
                      <a:pt x="3453" y="9038"/>
                    </a:cubicBezTo>
                    <a:cubicBezTo>
                      <a:pt x="3668" y="9895"/>
                      <a:pt x="3953" y="10740"/>
                      <a:pt x="4215" y="11610"/>
                    </a:cubicBezTo>
                    <a:cubicBezTo>
                      <a:pt x="4310" y="11538"/>
                      <a:pt x="4358" y="11502"/>
                      <a:pt x="4418" y="11455"/>
                    </a:cubicBezTo>
                    <a:cubicBezTo>
                      <a:pt x="5287" y="12967"/>
                      <a:pt x="6346" y="14241"/>
                      <a:pt x="7930" y="14919"/>
                    </a:cubicBezTo>
                    <a:cubicBezTo>
                      <a:pt x="7801" y="14927"/>
                      <a:pt x="7673" y="14931"/>
                      <a:pt x="7546" y="14931"/>
                    </a:cubicBezTo>
                    <a:cubicBezTo>
                      <a:pt x="6870" y="14931"/>
                      <a:pt x="6211" y="14828"/>
                      <a:pt x="5620" y="14658"/>
                    </a:cubicBezTo>
                    <a:cubicBezTo>
                      <a:pt x="5477" y="14586"/>
                      <a:pt x="5346" y="14515"/>
                      <a:pt x="5215" y="14431"/>
                    </a:cubicBezTo>
                    <a:cubicBezTo>
                      <a:pt x="4584" y="13979"/>
                      <a:pt x="3989" y="13443"/>
                      <a:pt x="3465" y="12872"/>
                    </a:cubicBezTo>
                    <a:cubicBezTo>
                      <a:pt x="2965" y="12300"/>
                      <a:pt x="2584" y="11633"/>
                      <a:pt x="2144" y="11014"/>
                    </a:cubicBezTo>
                    <a:lnTo>
                      <a:pt x="2144" y="11014"/>
                    </a:lnTo>
                    <a:cubicBezTo>
                      <a:pt x="2691" y="12324"/>
                      <a:pt x="3477" y="13443"/>
                      <a:pt x="4620" y="14277"/>
                    </a:cubicBezTo>
                    <a:cubicBezTo>
                      <a:pt x="3965" y="13967"/>
                      <a:pt x="3406" y="13562"/>
                      <a:pt x="2977" y="13145"/>
                    </a:cubicBezTo>
                    <a:cubicBezTo>
                      <a:pt x="2429" y="12610"/>
                      <a:pt x="2060" y="12086"/>
                      <a:pt x="1834" y="11705"/>
                    </a:cubicBezTo>
                    <a:cubicBezTo>
                      <a:pt x="1786" y="11610"/>
                      <a:pt x="1739" y="11526"/>
                      <a:pt x="1691" y="11455"/>
                    </a:cubicBezTo>
                    <a:cubicBezTo>
                      <a:pt x="1655" y="11371"/>
                      <a:pt x="1620" y="11312"/>
                      <a:pt x="1596" y="11252"/>
                    </a:cubicBezTo>
                    <a:cubicBezTo>
                      <a:pt x="1584" y="11229"/>
                      <a:pt x="1560" y="11193"/>
                      <a:pt x="1560" y="11181"/>
                    </a:cubicBezTo>
                    <a:cubicBezTo>
                      <a:pt x="1489" y="10717"/>
                      <a:pt x="1429" y="10264"/>
                      <a:pt x="1370" y="9859"/>
                    </a:cubicBezTo>
                    <a:lnTo>
                      <a:pt x="1370" y="9859"/>
                    </a:lnTo>
                    <a:cubicBezTo>
                      <a:pt x="1262" y="11157"/>
                      <a:pt x="1429" y="12645"/>
                      <a:pt x="1798" y="14134"/>
                    </a:cubicBezTo>
                    <a:cubicBezTo>
                      <a:pt x="1608" y="13919"/>
                      <a:pt x="1501" y="13681"/>
                      <a:pt x="1358" y="13455"/>
                    </a:cubicBezTo>
                    <a:cubicBezTo>
                      <a:pt x="1036" y="12895"/>
                      <a:pt x="1167" y="12252"/>
                      <a:pt x="1048" y="11657"/>
                    </a:cubicBezTo>
                    <a:cubicBezTo>
                      <a:pt x="822" y="10514"/>
                      <a:pt x="798" y="9359"/>
                      <a:pt x="989" y="8192"/>
                    </a:cubicBezTo>
                    <a:cubicBezTo>
                      <a:pt x="1370" y="5990"/>
                      <a:pt x="1727" y="3775"/>
                      <a:pt x="2084" y="1573"/>
                    </a:cubicBezTo>
                    <a:cubicBezTo>
                      <a:pt x="2132" y="1311"/>
                      <a:pt x="2096" y="1025"/>
                      <a:pt x="2096" y="751"/>
                    </a:cubicBezTo>
                    <a:lnTo>
                      <a:pt x="2096" y="751"/>
                    </a:lnTo>
                    <a:cubicBezTo>
                      <a:pt x="1751" y="2370"/>
                      <a:pt x="1465" y="3978"/>
                      <a:pt x="1120" y="5585"/>
                    </a:cubicBezTo>
                    <a:cubicBezTo>
                      <a:pt x="691" y="7526"/>
                      <a:pt x="310" y="9466"/>
                      <a:pt x="655" y="11467"/>
                    </a:cubicBezTo>
                    <a:cubicBezTo>
                      <a:pt x="858" y="12681"/>
                      <a:pt x="1108" y="13848"/>
                      <a:pt x="1870" y="14860"/>
                    </a:cubicBezTo>
                    <a:cubicBezTo>
                      <a:pt x="2072" y="15122"/>
                      <a:pt x="2203" y="15455"/>
                      <a:pt x="2286" y="15777"/>
                    </a:cubicBezTo>
                    <a:cubicBezTo>
                      <a:pt x="2679" y="17372"/>
                      <a:pt x="1917" y="18979"/>
                      <a:pt x="417" y="19789"/>
                    </a:cubicBezTo>
                    <a:cubicBezTo>
                      <a:pt x="322" y="19837"/>
                      <a:pt x="239" y="19884"/>
                      <a:pt x="155" y="19932"/>
                    </a:cubicBezTo>
                    <a:cubicBezTo>
                      <a:pt x="108" y="19956"/>
                      <a:pt x="60" y="19991"/>
                      <a:pt x="0" y="20015"/>
                    </a:cubicBezTo>
                    <a:cubicBezTo>
                      <a:pt x="846" y="20015"/>
                      <a:pt x="1536" y="19694"/>
                      <a:pt x="2036" y="19063"/>
                    </a:cubicBezTo>
                    <a:cubicBezTo>
                      <a:pt x="2870" y="17991"/>
                      <a:pt x="2917" y="16777"/>
                      <a:pt x="2453" y="15443"/>
                    </a:cubicBezTo>
                    <a:lnTo>
                      <a:pt x="2453" y="15443"/>
                    </a:lnTo>
                    <a:cubicBezTo>
                      <a:pt x="2984" y="15705"/>
                      <a:pt x="3462" y="15924"/>
                      <a:pt x="3962" y="15924"/>
                    </a:cubicBezTo>
                    <a:cubicBezTo>
                      <a:pt x="4168" y="15924"/>
                      <a:pt x="4378" y="15887"/>
                      <a:pt x="4596" y="15801"/>
                    </a:cubicBezTo>
                    <a:cubicBezTo>
                      <a:pt x="4501" y="15777"/>
                      <a:pt x="4406" y="15765"/>
                      <a:pt x="4299" y="15753"/>
                    </a:cubicBezTo>
                    <a:cubicBezTo>
                      <a:pt x="3132" y="15598"/>
                      <a:pt x="2370" y="14943"/>
                      <a:pt x="2024" y="13812"/>
                    </a:cubicBezTo>
                    <a:cubicBezTo>
                      <a:pt x="2024" y="13800"/>
                      <a:pt x="2024" y="13800"/>
                      <a:pt x="2013" y="13788"/>
                    </a:cubicBezTo>
                    <a:cubicBezTo>
                      <a:pt x="1953" y="13562"/>
                      <a:pt x="1870" y="13348"/>
                      <a:pt x="1834" y="13122"/>
                    </a:cubicBezTo>
                    <a:cubicBezTo>
                      <a:pt x="1798" y="12848"/>
                      <a:pt x="1751" y="12574"/>
                      <a:pt x="1715" y="12300"/>
                    </a:cubicBezTo>
                    <a:cubicBezTo>
                      <a:pt x="1667" y="11967"/>
                      <a:pt x="1620" y="11645"/>
                      <a:pt x="1584" y="11324"/>
                    </a:cubicBezTo>
                    <a:lnTo>
                      <a:pt x="1572" y="11264"/>
                    </a:lnTo>
                    <a:lnTo>
                      <a:pt x="1572" y="11264"/>
                    </a:lnTo>
                    <a:cubicBezTo>
                      <a:pt x="1584" y="11312"/>
                      <a:pt x="1596" y="11348"/>
                      <a:pt x="1620" y="11395"/>
                    </a:cubicBezTo>
                    <a:cubicBezTo>
                      <a:pt x="1965" y="12383"/>
                      <a:pt x="2596" y="13229"/>
                      <a:pt x="3310" y="13812"/>
                    </a:cubicBezTo>
                    <a:cubicBezTo>
                      <a:pt x="4108" y="14479"/>
                      <a:pt x="5013" y="14824"/>
                      <a:pt x="5787" y="14979"/>
                    </a:cubicBezTo>
                    <a:cubicBezTo>
                      <a:pt x="5882" y="14991"/>
                      <a:pt x="5977" y="15003"/>
                      <a:pt x="6061" y="15027"/>
                    </a:cubicBezTo>
                    <a:cubicBezTo>
                      <a:pt x="6348" y="15104"/>
                      <a:pt x="6641" y="15147"/>
                      <a:pt x="6946" y="15147"/>
                    </a:cubicBezTo>
                    <a:cubicBezTo>
                      <a:pt x="7108" y="15147"/>
                      <a:pt x="7273" y="15135"/>
                      <a:pt x="7442" y="15110"/>
                    </a:cubicBezTo>
                    <a:cubicBezTo>
                      <a:pt x="7335" y="15098"/>
                      <a:pt x="7216" y="15086"/>
                      <a:pt x="7108" y="15074"/>
                    </a:cubicBezTo>
                    <a:cubicBezTo>
                      <a:pt x="7311" y="15062"/>
                      <a:pt x="7478" y="15039"/>
                      <a:pt x="7632" y="15015"/>
                    </a:cubicBezTo>
                    <a:cubicBezTo>
                      <a:pt x="7739" y="15003"/>
                      <a:pt x="7835" y="14991"/>
                      <a:pt x="7918" y="14967"/>
                    </a:cubicBezTo>
                    <a:cubicBezTo>
                      <a:pt x="7954" y="14967"/>
                      <a:pt x="7989" y="14955"/>
                      <a:pt x="8025" y="14943"/>
                    </a:cubicBezTo>
                    <a:cubicBezTo>
                      <a:pt x="8323" y="15074"/>
                      <a:pt x="8632" y="15169"/>
                      <a:pt x="8978" y="15253"/>
                    </a:cubicBezTo>
                    <a:cubicBezTo>
                      <a:pt x="8954" y="15181"/>
                      <a:pt x="8954" y="15158"/>
                      <a:pt x="8954" y="15158"/>
                    </a:cubicBezTo>
                    <a:cubicBezTo>
                      <a:pt x="8835" y="15098"/>
                      <a:pt x="8704" y="15039"/>
                      <a:pt x="8585" y="14967"/>
                    </a:cubicBezTo>
                    <a:cubicBezTo>
                      <a:pt x="7430" y="14360"/>
                      <a:pt x="6430" y="13610"/>
                      <a:pt x="5644" y="12693"/>
                    </a:cubicBezTo>
                    <a:cubicBezTo>
                      <a:pt x="4822" y="11729"/>
                      <a:pt x="4227" y="10586"/>
                      <a:pt x="3965" y="9216"/>
                    </a:cubicBezTo>
                    <a:cubicBezTo>
                      <a:pt x="3941" y="9133"/>
                      <a:pt x="3929" y="9062"/>
                      <a:pt x="3918" y="8978"/>
                    </a:cubicBezTo>
                    <a:cubicBezTo>
                      <a:pt x="3489" y="6657"/>
                      <a:pt x="3477" y="4311"/>
                      <a:pt x="3858" y="1965"/>
                    </a:cubicBezTo>
                    <a:cubicBezTo>
                      <a:pt x="3953" y="1323"/>
                      <a:pt x="4108" y="703"/>
                      <a:pt x="4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4285050" y="2618300"/>
                <a:ext cx="40800" cy="190825"/>
              </a:xfrm>
              <a:custGeom>
                <a:rect b="b" l="l" r="r" t="t"/>
                <a:pathLst>
                  <a:path extrusionOk="0" h="7633" w="1632">
                    <a:moveTo>
                      <a:pt x="786" y="1"/>
                    </a:moveTo>
                    <a:cubicBezTo>
                      <a:pt x="786" y="1"/>
                      <a:pt x="798" y="13"/>
                      <a:pt x="798" y="13"/>
                    </a:cubicBezTo>
                    <a:cubicBezTo>
                      <a:pt x="846" y="179"/>
                      <a:pt x="881" y="346"/>
                      <a:pt x="917" y="501"/>
                    </a:cubicBezTo>
                    <a:cubicBezTo>
                      <a:pt x="965" y="715"/>
                      <a:pt x="1012" y="930"/>
                      <a:pt x="1036" y="1144"/>
                    </a:cubicBezTo>
                    <a:cubicBezTo>
                      <a:pt x="1346" y="3323"/>
                      <a:pt x="1203" y="5418"/>
                      <a:pt x="143" y="7383"/>
                    </a:cubicBezTo>
                    <a:cubicBezTo>
                      <a:pt x="96" y="7466"/>
                      <a:pt x="60" y="7549"/>
                      <a:pt x="0" y="7633"/>
                    </a:cubicBezTo>
                    <a:cubicBezTo>
                      <a:pt x="179" y="7466"/>
                      <a:pt x="405" y="7311"/>
                      <a:pt x="512" y="7097"/>
                    </a:cubicBezTo>
                    <a:cubicBezTo>
                      <a:pt x="798" y="6490"/>
                      <a:pt x="1143" y="5871"/>
                      <a:pt x="1298" y="5228"/>
                    </a:cubicBezTo>
                    <a:cubicBezTo>
                      <a:pt x="1632" y="3882"/>
                      <a:pt x="1608" y="2513"/>
                      <a:pt x="1393" y="1144"/>
                    </a:cubicBezTo>
                    <a:cubicBezTo>
                      <a:pt x="1334" y="751"/>
                      <a:pt x="1251" y="370"/>
                      <a:pt x="1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3490600" y="2618300"/>
                <a:ext cx="148550" cy="219700"/>
              </a:xfrm>
              <a:custGeom>
                <a:rect b="b" l="l" r="r" t="t"/>
                <a:pathLst>
                  <a:path extrusionOk="0" h="8788" w="5942">
                    <a:moveTo>
                      <a:pt x="5918" y="1"/>
                    </a:moveTo>
                    <a:cubicBezTo>
                      <a:pt x="4561" y="2334"/>
                      <a:pt x="3263" y="4430"/>
                      <a:pt x="2275" y="5954"/>
                    </a:cubicBezTo>
                    <a:cubicBezTo>
                      <a:pt x="1751" y="6740"/>
                      <a:pt x="1358" y="7395"/>
                      <a:pt x="977" y="7764"/>
                    </a:cubicBezTo>
                    <a:cubicBezTo>
                      <a:pt x="798" y="7954"/>
                      <a:pt x="632" y="8073"/>
                      <a:pt x="524" y="8157"/>
                    </a:cubicBezTo>
                    <a:cubicBezTo>
                      <a:pt x="489" y="8169"/>
                      <a:pt x="465" y="8192"/>
                      <a:pt x="441" y="8204"/>
                    </a:cubicBezTo>
                    <a:cubicBezTo>
                      <a:pt x="417" y="8216"/>
                      <a:pt x="405" y="8228"/>
                      <a:pt x="382" y="8240"/>
                    </a:cubicBezTo>
                    <a:cubicBezTo>
                      <a:pt x="370" y="8252"/>
                      <a:pt x="358" y="8252"/>
                      <a:pt x="346" y="8264"/>
                    </a:cubicBezTo>
                    <a:cubicBezTo>
                      <a:pt x="382" y="8252"/>
                      <a:pt x="405" y="8228"/>
                      <a:pt x="441" y="8216"/>
                    </a:cubicBezTo>
                    <a:cubicBezTo>
                      <a:pt x="703" y="8085"/>
                      <a:pt x="953" y="7895"/>
                      <a:pt x="1167" y="7680"/>
                    </a:cubicBezTo>
                    <a:cubicBezTo>
                      <a:pt x="1406" y="7442"/>
                      <a:pt x="1608" y="7180"/>
                      <a:pt x="1810" y="6918"/>
                    </a:cubicBezTo>
                    <a:cubicBezTo>
                      <a:pt x="2191" y="6394"/>
                      <a:pt x="2560" y="5871"/>
                      <a:pt x="2906" y="5359"/>
                    </a:cubicBezTo>
                    <a:cubicBezTo>
                      <a:pt x="3584" y="4347"/>
                      <a:pt x="4156" y="3382"/>
                      <a:pt x="4632" y="2549"/>
                    </a:cubicBezTo>
                    <a:cubicBezTo>
                      <a:pt x="5096" y="1715"/>
                      <a:pt x="5454" y="1013"/>
                      <a:pt x="5692" y="525"/>
                    </a:cubicBezTo>
                    <a:cubicBezTo>
                      <a:pt x="5799" y="299"/>
                      <a:pt x="5882" y="120"/>
                      <a:pt x="5942" y="1"/>
                    </a:cubicBezTo>
                    <a:close/>
                    <a:moveTo>
                      <a:pt x="2930" y="1"/>
                    </a:moveTo>
                    <a:cubicBezTo>
                      <a:pt x="2251" y="1906"/>
                      <a:pt x="1513" y="3811"/>
                      <a:pt x="870" y="5728"/>
                    </a:cubicBezTo>
                    <a:cubicBezTo>
                      <a:pt x="584" y="6561"/>
                      <a:pt x="548" y="7466"/>
                      <a:pt x="167" y="8288"/>
                    </a:cubicBezTo>
                    <a:cubicBezTo>
                      <a:pt x="96" y="8442"/>
                      <a:pt x="60" y="8621"/>
                      <a:pt x="1" y="8788"/>
                    </a:cubicBezTo>
                    <a:cubicBezTo>
                      <a:pt x="167" y="8633"/>
                      <a:pt x="263" y="8454"/>
                      <a:pt x="346" y="8276"/>
                    </a:cubicBezTo>
                    <a:cubicBezTo>
                      <a:pt x="346" y="8264"/>
                      <a:pt x="346" y="8264"/>
                      <a:pt x="346" y="8264"/>
                    </a:cubicBezTo>
                    <a:cubicBezTo>
                      <a:pt x="560" y="7740"/>
                      <a:pt x="775" y="7216"/>
                      <a:pt x="977" y="6704"/>
                    </a:cubicBezTo>
                    <a:cubicBezTo>
                      <a:pt x="1834" y="4489"/>
                      <a:pt x="2608" y="2251"/>
                      <a:pt x="3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2812550" y="2618300"/>
                <a:ext cx="52100" cy="218800"/>
              </a:xfrm>
              <a:custGeom>
                <a:rect b="b" l="l" r="r" t="t"/>
                <a:pathLst>
                  <a:path extrusionOk="0" h="8752" w="2084">
                    <a:moveTo>
                      <a:pt x="0" y="1"/>
                    </a:moveTo>
                    <a:cubicBezTo>
                      <a:pt x="48" y="2001"/>
                      <a:pt x="393" y="3989"/>
                      <a:pt x="869" y="5954"/>
                    </a:cubicBezTo>
                    <a:cubicBezTo>
                      <a:pt x="1107" y="6930"/>
                      <a:pt x="1429" y="7895"/>
                      <a:pt x="2084" y="8752"/>
                    </a:cubicBezTo>
                    <a:cubicBezTo>
                      <a:pt x="1036" y="5883"/>
                      <a:pt x="417" y="2977"/>
                      <a:pt x="2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3691825" y="3054375"/>
                <a:ext cx="27700" cy="54500"/>
              </a:xfrm>
              <a:custGeom>
                <a:rect b="b" l="l" r="r" t="t"/>
                <a:pathLst>
                  <a:path extrusionOk="0" h="2180" w="1108">
                    <a:moveTo>
                      <a:pt x="393" y="0"/>
                    </a:moveTo>
                    <a:cubicBezTo>
                      <a:pt x="357" y="12"/>
                      <a:pt x="334" y="36"/>
                      <a:pt x="298" y="48"/>
                    </a:cubicBezTo>
                    <a:cubicBezTo>
                      <a:pt x="417" y="429"/>
                      <a:pt x="548" y="822"/>
                      <a:pt x="667" y="1227"/>
                    </a:cubicBezTo>
                    <a:cubicBezTo>
                      <a:pt x="441" y="1524"/>
                      <a:pt x="215" y="1822"/>
                      <a:pt x="0" y="2108"/>
                    </a:cubicBezTo>
                    <a:cubicBezTo>
                      <a:pt x="24" y="2132"/>
                      <a:pt x="48" y="2155"/>
                      <a:pt x="72" y="2179"/>
                    </a:cubicBezTo>
                    <a:cubicBezTo>
                      <a:pt x="310" y="2013"/>
                      <a:pt x="548" y="1858"/>
                      <a:pt x="774" y="1679"/>
                    </a:cubicBezTo>
                    <a:cubicBezTo>
                      <a:pt x="988" y="1501"/>
                      <a:pt x="1108" y="1263"/>
                      <a:pt x="977" y="1001"/>
                    </a:cubicBezTo>
                    <a:cubicBezTo>
                      <a:pt x="798" y="655"/>
                      <a:pt x="584" y="334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3553100" y="3226125"/>
                <a:ext cx="52725" cy="8950"/>
              </a:xfrm>
              <a:custGeom>
                <a:rect b="b" l="l" r="r" t="t"/>
                <a:pathLst>
                  <a:path extrusionOk="0" h="358" w="2109">
                    <a:moveTo>
                      <a:pt x="25" y="0"/>
                    </a:moveTo>
                    <a:cubicBezTo>
                      <a:pt x="25" y="36"/>
                      <a:pt x="13" y="60"/>
                      <a:pt x="1" y="96"/>
                    </a:cubicBezTo>
                    <a:cubicBezTo>
                      <a:pt x="299" y="179"/>
                      <a:pt x="596" y="274"/>
                      <a:pt x="894" y="358"/>
                    </a:cubicBezTo>
                    <a:lnTo>
                      <a:pt x="2061" y="358"/>
                    </a:lnTo>
                    <a:cubicBezTo>
                      <a:pt x="2085" y="334"/>
                      <a:pt x="2096" y="286"/>
                      <a:pt x="2108" y="250"/>
                    </a:cubicBezTo>
                    <a:cubicBezTo>
                      <a:pt x="1406" y="167"/>
                      <a:pt x="715" y="84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3661750" y="3234150"/>
                <a:ext cx="30400" cy="925"/>
              </a:xfrm>
              <a:custGeom>
                <a:rect b="b" l="l" r="r" t="t"/>
                <a:pathLst>
                  <a:path extrusionOk="0" h="37" w="1216">
                    <a:moveTo>
                      <a:pt x="1215" y="1"/>
                    </a:moveTo>
                    <a:lnTo>
                      <a:pt x="1215" y="1"/>
                    </a:lnTo>
                    <a:cubicBezTo>
                      <a:pt x="632" y="13"/>
                      <a:pt x="251" y="25"/>
                      <a:pt x="1" y="37"/>
                    </a:cubicBezTo>
                    <a:lnTo>
                      <a:pt x="1144" y="37"/>
                    </a:lnTo>
                    <a:cubicBezTo>
                      <a:pt x="1168" y="25"/>
                      <a:pt x="1191" y="13"/>
                      <a:pt x="1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9"/>
              <p:cNvSpPr/>
              <p:nvPr/>
            </p:nvSpPr>
            <p:spPr>
              <a:xfrm>
                <a:off x="3653725" y="2618300"/>
                <a:ext cx="19075" cy="23250"/>
              </a:xfrm>
              <a:custGeom>
                <a:rect b="b" l="l" r="r" t="t"/>
                <a:pathLst>
                  <a:path extrusionOk="0" h="930" w="763">
                    <a:moveTo>
                      <a:pt x="607" y="1"/>
                    </a:moveTo>
                    <a:lnTo>
                      <a:pt x="95" y="799"/>
                    </a:lnTo>
                    <a:cubicBezTo>
                      <a:pt x="60" y="846"/>
                      <a:pt x="36" y="882"/>
                      <a:pt x="0" y="930"/>
                    </a:cubicBezTo>
                    <a:cubicBezTo>
                      <a:pt x="36" y="894"/>
                      <a:pt x="60" y="870"/>
                      <a:pt x="95" y="834"/>
                    </a:cubicBezTo>
                    <a:cubicBezTo>
                      <a:pt x="286" y="608"/>
                      <a:pt x="476" y="394"/>
                      <a:pt x="643" y="156"/>
                    </a:cubicBezTo>
                    <a:cubicBezTo>
                      <a:pt x="691" y="108"/>
                      <a:pt x="727" y="48"/>
                      <a:pt x="7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29"/>
              <p:cNvSpPr/>
              <p:nvPr/>
            </p:nvSpPr>
            <p:spPr>
              <a:xfrm>
                <a:off x="3837675" y="2951675"/>
                <a:ext cx="37525" cy="1825"/>
              </a:xfrm>
              <a:custGeom>
                <a:rect b="b" l="l" r="r" t="t"/>
                <a:pathLst>
                  <a:path extrusionOk="0" h="73" w="1501">
                    <a:moveTo>
                      <a:pt x="24" y="1"/>
                    </a:moveTo>
                    <a:cubicBezTo>
                      <a:pt x="24" y="25"/>
                      <a:pt x="12" y="48"/>
                      <a:pt x="0" y="72"/>
                    </a:cubicBezTo>
                    <a:lnTo>
                      <a:pt x="1500" y="72"/>
                    </a:lnTo>
                    <a:cubicBezTo>
                      <a:pt x="1500" y="48"/>
                      <a:pt x="1500" y="25"/>
                      <a:pt x="1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3664125" y="2618300"/>
                <a:ext cx="50050" cy="99150"/>
              </a:xfrm>
              <a:custGeom>
                <a:rect b="b" l="l" r="r" t="t"/>
                <a:pathLst>
                  <a:path extrusionOk="0" h="3966" w="2002">
                    <a:moveTo>
                      <a:pt x="1358" y="1394"/>
                    </a:moveTo>
                    <a:lnTo>
                      <a:pt x="1358" y="1394"/>
                    </a:lnTo>
                    <a:cubicBezTo>
                      <a:pt x="1251" y="1632"/>
                      <a:pt x="1144" y="1882"/>
                      <a:pt x="1013" y="2120"/>
                    </a:cubicBezTo>
                    <a:cubicBezTo>
                      <a:pt x="1132" y="1870"/>
                      <a:pt x="1251" y="1632"/>
                      <a:pt x="1358" y="1394"/>
                    </a:cubicBezTo>
                    <a:close/>
                    <a:moveTo>
                      <a:pt x="1620" y="1"/>
                    </a:moveTo>
                    <a:cubicBezTo>
                      <a:pt x="1477" y="406"/>
                      <a:pt x="1323" y="799"/>
                      <a:pt x="1180" y="1156"/>
                    </a:cubicBezTo>
                    <a:cubicBezTo>
                      <a:pt x="858" y="1989"/>
                      <a:pt x="584" y="2656"/>
                      <a:pt x="394" y="3132"/>
                    </a:cubicBezTo>
                    <a:cubicBezTo>
                      <a:pt x="311" y="3335"/>
                      <a:pt x="239" y="3489"/>
                      <a:pt x="191" y="3620"/>
                    </a:cubicBezTo>
                    <a:cubicBezTo>
                      <a:pt x="132" y="3728"/>
                      <a:pt x="60" y="3847"/>
                      <a:pt x="1" y="3966"/>
                    </a:cubicBezTo>
                    <a:cubicBezTo>
                      <a:pt x="37" y="3930"/>
                      <a:pt x="60" y="3894"/>
                      <a:pt x="96" y="3858"/>
                    </a:cubicBezTo>
                    <a:cubicBezTo>
                      <a:pt x="477" y="3406"/>
                      <a:pt x="799" y="2942"/>
                      <a:pt x="1061" y="2465"/>
                    </a:cubicBezTo>
                    <a:cubicBezTo>
                      <a:pt x="1489" y="1692"/>
                      <a:pt x="1787" y="870"/>
                      <a:pt x="2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3280750" y="2971625"/>
                <a:ext cx="67600" cy="39900"/>
              </a:xfrm>
              <a:custGeom>
                <a:rect b="b" l="l" r="r" t="t"/>
                <a:pathLst>
                  <a:path extrusionOk="0" h="1596" w="2704">
                    <a:moveTo>
                      <a:pt x="2703" y="1"/>
                    </a:moveTo>
                    <a:lnTo>
                      <a:pt x="2703" y="1"/>
                    </a:lnTo>
                    <a:cubicBezTo>
                      <a:pt x="1060" y="596"/>
                      <a:pt x="1" y="1596"/>
                      <a:pt x="1" y="1596"/>
                    </a:cubicBezTo>
                    <a:cubicBezTo>
                      <a:pt x="1596" y="1072"/>
                      <a:pt x="2703" y="1"/>
                      <a:pt x="27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3343275" y="3008525"/>
                <a:ext cx="600" cy="625"/>
              </a:xfrm>
              <a:custGeom>
                <a:rect b="b" l="l" r="r" t="t"/>
                <a:pathLst>
                  <a:path extrusionOk="0" h="25" w="24">
                    <a:moveTo>
                      <a:pt x="12" y="1"/>
                    </a:moveTo>
                    <a:cubicBezTo>
                      <a:pt x="12" y="1"/>
                      <a:pt x="12" y="13"/>
                      <a:pt x="0" y="25"/>
                    </a:cubicBezTo>
                    <a:cubicBezTo>
                      <a:pt x="12" y="25"/>
                      <a:pt x="24" y="13"/>
                      <a:pt x="12" y="1"/>
                    </a:cubicBezTo>
                    <a:close/>
                  </a:path>
                </a:pathLst>
              </a:custGeom>
              <a:solidFill>
                <a:srgbClr val="030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3340000" y="2977575"/>
                <a:ext cx="63425" cy="31875"/>
              </a:xfrm>
              <a:custGeom>
                <a:rect b="b" l="l" r="r" t="t"/>
                <a:pathLst>
                  <a:path extrusionOk="0" h="1275" w="2537">
                    <a:moveTo>
                      <a:pt x="2536" y="1"/>
                    </a:moveTo>
                    <a:lnTo>
                      <a:pt x="2536" y="1"/>
                    </a:lnTo>
                    <a:cubicBezTo>
                      <a:pt x="1738" y="179"/>
                      <a:pt x="1060" y="477"/>
                      <a:pt x="583" y="739"/>
                    </a:cubicBezTo>
                    <a:cubicBezTo>
                      <a:pt x="476" y="798"/>
                      <a:pt x="369" y="858"/>
                      <a:pt x="274" y="917"/>
                    </a:cubicBezTo>
                    <a:cubicBezTo>
                      <a:pt x="226" y="941"/>
                      <a:pt x="179" y="965"/>
                      <a:pt x="143" y="989"/>
                    </a:cubicBezTo>
                    <a:cubicBezTo>
                      <a:pt x="107" y="1013"/>
                      <a:pt x="60" y="1048"/>
                      <a:pt x="36" y="1096"/>
                    </a:cubicBezTo>
                    <a:cubicBezTo>
                      <a:pt x="0" y="1132"/>
                      <a:pt x="0" y="1191"/>
                      <a:pt x="12" y="1215"/>
                    </a:cubicBezTo>
                    <a:cubicBezTo>
                      <a:pt x="36" y="1251"/>
                      <a:pt x="71" y="1263"/>
                      <a:pt x="95" y="1275"/>
                    </a:cubicBezTo>
                    <a:cubicBezTo>
                      <a:pt x="119" y="1275"/>
                      <a:pt x="131" y="1263"/>
                      <a:pt x="131" y="1263"/>
                    </a:cubicBezTo>
                    <a:cubicBezTo>
                      <a:pt x="131" y="1263"/>
                      <a:pt x="119" y="1263"/>
                      <a:pt x="107" y="1251"/>
                    </a:cubicBezTo>
                    <a:cubicBezTo>
                      <a:pt x="95" y="1251"/>
                      <a:pt x="71" y="1227"/>
                      <a:pt x="71" y="1215"/>
                    </a:cubicBezTo>
                    <a:cubicBezTo>
                      <a:pt x="71" y="1167"/>
                      <a:pt x="107" y="1144"/>
                      <a:pt x="143" y="1132"/>
                    </a:cubicBezTo>
                    <a:cubicBezTo>
                      <a:pt x="214" y="1108"/>
                      <a:pt x="322" y="1084"/>
                      <a:pt x="405" y="1060"/>
                    </a:cubicBezTo>
                    <a:cubicBezTo>
                      <a:pt x="583" y="1013"/>
                      <a:pt x="762" y="953"/>
                      <a:pt x="929" y="882"/>
                    </a:cubicBezTo>
                    <a:cubicBezTo>
                      <a:pt x="1250" y="763"/>
                      <a:pt x="1536" y="620"/>
                      <a:pt x="1774" y="489"/>
                    </a:cubicBezTo>
                    <a:cubicBezTo>
                      <a:pt x="2250" y="227"/>
                      <a:pt x="2536" y="1"/>
                      <a:pt x="2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3385525" y="2980550"/>
                <a:ext cx="60750" cy="28900"/>
              </a:xfrm>
              <a:custGeom>
                <a:rect b="b" l="l" r="r" t="t"/>
                <a:pathLst>
                  <a:path extrusionOk="0" h="1156" w="2430">
                    <a:moveTo>
                      <a:pt x="2430" y="1"/>
                    </a:moveTo>
                    <a:cubicBezTo>
                      <a:pt x="965" y="334"/>
                      <a:pt x="1" y="1156"/>
                      <a:pt x="1" y="1156"/>
                    </a:cubicBezTo>
                    <a:cubicBezTo>
                      <a:pt x="1429" y="882"/>
                      <a:pt x="2429" y="1"/>
                      <a:pt x="24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3829325" y="2972825"/>
                <a:ext cx="68200" cy="32450"/>
              </a:xfrm>
              <a:custGeom>
                <a:rect b="b" l="l" r="r" t="t"/>
                <a:pathLst>
                  <a:path extrusionOk="0" h="1298" w="2728">
                    <a:moveTo>
                      <a:pt x="2727" y="0"/>
                    </a:moveTo>
                    <a:cubicBezTo>
                      <a:pt x="2251" y="191"/>
                      <a:pt x="1811" y="393"/>
                      <a:pt x="1442" y="572"/>
                    </a:cubicBezTo>
                    <a:cubicBezTo>
                      <a:pt x="1203" y="679"/>
                      <a:pt x="989" y="786"/>
                      <a:pt x="799" y="881"/>
                    </a:cubicBezTo>
                    <a:cubicBezTo>
                      <a:pt x="561" y="1000"/>
                      <a:pt x="358" y="1107"/>
                      <a:pt x="227" y="1179"/>
                    </a:cubicBezTo>
                    <a:cubicBezTo>
                      <a:pt x="84" y="1262"/>
                      <a:pt x="1" y="1298"/>
                      <a:pt x="1" y="1298"/>
                    </a:cubicBezTo>
                    <a:cubicBezTo>
                      <a:pt x="596" y="1250"/>
                      <a:pt x="1120" y="1072"/>
                      <a:pt x="1561" y="857"/>
                    </a:cubicBezTo>
                    <a:cubicBezTo>
                      <a:pt x="1727" y="762"/>
                      <a:pt x="1882" y="679"/>
                      <a:pt x="2013" y="595"/>
                    </a:cubicBezTo>
                    <a:cubicBezTo>
                      <a:pt x="2251" y="429"/>
                      <a:pt x="2430" y="286"/>
                      <a:pt x="2549" y="179"/>
                    </a:cubicBezTo>
                    <a:cubicBezTo>
                      <a:pt x="2668" y="60"/>
                      <a:pt x="2727" y="0"/>
                      <a:pt x="27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3888275" y="2968350"/>
                <a:ext cx="69975" cy="38125"/>
              </a:xfrm>
              <a:custGeom>
                <a:rect b="b" l="l" r="r" t="t"/>
                <a:pathLst>
                  <a:path extrusionOk="0" h="1525" w="2799">
                    <a:moveTo>
                      <a:pt x="2798" y="1"/>
                    </a:moveTo>
                    <a:lnTo>
                      <a:pt x="2798" y="1"/>
                    </a:lnTo>
                    <a:cubicBezTo>
                      <a:pt x="1120" y="548"/>
                      <a:pt x="0" y="1525"/>
                      <a:pt x="0" y="1525"/>
                    </a:cubicBezTo>
                    <a:cubicBezTo>
                      <a:pt x="1643" y="1048"/>
                      <a:pt x="2798" y="1"/>
                      <a:pt x="27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3954950" y="2974600"/>
                <a:ext cx="30675" cy="21450"/>
              </a:xfrm>
              <a:custGeom>
                <a:rect b="b" l="l" r="r" t="t"/>
                <a:pathLst>
                  <a:path extrusionOk="0" h="858" w="1227">
                    <a:moveTo>
                      <a:pt x="1227" y="1"/>
                    </a:moveTo>
                    <a:lnTo>
                      <a:pt x="1227" y="1"/>
                    </a:lnTo>
                    <a:cubicBezTo>
                      <a:pt x="381" y="203"/>
                      <a:pt x="0" y="858"/>
                      <a:pt x="0" y="858"/>
                    </a:cubicBezTo>
                    <a:cubicBezTo>
                      <a:pt x="858" y="703"/>
                      <a:pt x="1227" y="1"/>
                      <a:pt x="12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2857500" y="2618300"/>
                <a:ext cx="31200" cy="189425"/>
              </a:xfrm>
              <a:custGeom>
                <a:rect b="b" l="l" r="r" t="t"/>
                <a:pathLst>
                  <a:path extrusionOk="0" h="7577" w="1248">
                    <a:moveTo>
                      <a:pt x="1238" y="7430"/>
                    </a:moveTo>
                    <a:cubicBezTo>
                      <a:pt x="1230" y="7430"/>
                      <a:pt x="1243" y="7441"/>
                      <a:pt x="1246" y="7465"/>
                    </a:cubicBezTo>
                    <a:lnTo>
                      <a:pt x="1246" y="7465"/>
                    </a:lnTo>
                    <a:cubicBezTo>
                      <a:pt x="1246" y="7452"/>
                      <a:pt x="1243" y="7440"/>
                      <a:pt x="1238" y="7430"/>
                    </a:cubicBezTo>
                    <a:close/>
                    <a:moveTo>
                      <a:pt x="107" y="1"/>
                    </a:moveTo>
                    <a:cubicBezTo>
                      <a:pt x="0" y="1406"/>
                      <a:pt x="60" y="2692"/>
                      <a:pt x="191" y="3775"/>
                    </a:cubicBezTo>
                    <a:cubicBezTo>
                      <a:pt x="333" y="5037"/>
                      <a:pt x="583" y="6049"/>
                      <a:pt x="786" y="6728"/>
                    </a:cubicBezTo>
                    <a:cubicBezTo>
                      <a:pt x="833" y="6906"/>
                      <a:pt x="881" y="7049"/>
                      <a:pt x="917" y="7180"/>
                    </a:cubicBezTo>
                    <a:cubicBezTo>
                      <a:pt x="941" y="7240"/>
                      <a:pt x="953" y="7299"/>
                      <a:pt x="964" y="7347"/>
                    </a:cubicBezTo>
                    <a:cubicBezTo>
                      <a:pt x="988" y="7418"/>
                      <a:pt x="1012" y="7466"/>
                      <a:pt x="1048" y="7514"/>
                    </a:cubicBezTo>
                    <a:cubicBezTo>
                      <a:pt x="1077" y="7553"/>
                      <a:pt x="1115" y="7576"/>
                      <a:pt x="1148" y="7576"/>
                    </a:cubicBezTo>
                    <a:cubicBezTo>
                      <a:pt x="1154" y="7576"/>
                      <a:pt x="1161" y="7575"/>
                      <a:pt x="1167" y="7573"/>
                    </a:cubicBezTo>
                    <a:cubicBezTo>
                      <a:pt x="1203" y="7561"/>
                      <a:pt x="1226" y="7537"/>
                      <a:pt x="1238" y="7514"/>
                    </a:cubicBezTo>
                    <a:cubicBezTo>
                      <a:pt x="1246" y="7493"/>
                      <a:pt x="1248" y="7477"/>
                      <a:pt x="1246" y="7465"/>
                    </a:cubicBezTo>
                    <a:lnTo>
                      <a:pt x="1246" y="7465"/>
                    </a:lnTo>
                    <a:cubicBezTo>
                      <a:pt x="1246" y="7482"/>
                      <a:pt x="1240" y="7500"/>
                      <a:pt x="1226" y="7514"/>
                    </a:cubicBezTo>
                    <a:cubicBezTo>
                      <a:pt x="1214" y="7537"/>
                      <a:pt x="1191" y="7549"/>
                      <a:pt x="1155" y="7549"/>
                    </a:cubicBezTo>
                    <a:cubicBezTo>
                      <a:pt x="1150" y="7550"/>
                      <a:pt x="1145" y="7551"/>
                      <a:pt x="1140" y="7551"/>
                    </a:cubicBezTo>
                    <a:cubicBezTo>
                      <a:pt x="1089" y="7551"/>
                      <a:pt x="1058" y="7498"/>
                      <a:pt x="1036" y="7454"/>
                    </a:cubicBezTo>
                    <a:cubicBezTo>
                      <a:pt x="1012" y="7359"/>
                      <a:pt x="988" y="7252"/>
                      <a:pt x="976" y="7156"/>
                    </a:cubicBezTo>
                    <a:cubicBezTo>
                      <a:pt x="964" y="7145"/>
                      <a:pt x="964" y="7133"/>
                      <a:pt x="964" y="7121"/>
                    </a:cubicBezTo>
                    <a:cubicBezTo>
                      <a:pt x="917" y="6906"/>
                      <a:pt x="869" y="6680"/>
                      <a:pt x="822" y="6466"/>
                    </a:cubicBezTo>
                    <a:cubicBezTo>
                      <a:pt x="786" y="6240"/>
                      <a:pt x="738" y="6025"/>
                      <a:pt x="702" y="5811"/>
                    </a:cubicBezTo>
                    <a:cubicBezTo>
                      <a:pt x="667" y="5597"/>
                      <a:pt x="643" y="5371"/>
                      <a:pt x="607" y="5156"/>
                    </a:cubicBezTo>
                    <a:cubicBezTo>
                      <a:pt x="488" y="4287"/>
                      <a:pt x="405" y="3442"/>
                      <a:pt x="381" y="2632"/>
                    </a:cubicBezTo>
                    <a:cubicBezTo>
                      <a:pt x="333" y="1703"/>
                      <a:pt x="357" y="822"/>
                      <a:pt x="4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2828592" y="2626197"/>
                <a:ext cx="108975" cy="295900"/>
              </a:xfrm>
              <a:custGeom>
                <a:rect b="b" l="l" r="r" t="t"/>
                <a:pathLst>
                  <a:path extrusionOk="0" h="11836" w="4359">
                    <a:moveTo>
                      <a:pt x="4263" y="1"/>
                    </a:moveTo>
                    <a:cubicBezTo>
                      <a:pt x="3918" y="2025"/>
                      <a:pt x="3644" y="4049"/>
                      <a:pt x="2858" y="5942"/>
                    </a:cubicBezTo>
                    <a:cubicBezTo>
                      <a:pt x="2834" y="5989"/>
                      <a:pt x="2810" y="6049"/>
                      <a:pt x="2787" y="6109"/>
                    </a:cubicBezTo>
                    <a:cubicBezTo>
                      <a:pt x="2870" y="4465"/>
                      <a:pt x="2941" y="2810"/>
                      <a:pt x="3025" y="1167"/>
                    </a:cubicBezTo>
                    <a:lnTo>
                      <a:pt x="2906" y="1167"/>
                    </a:lnTo>
                    <a:cubicBezTo>
                      <a:pt x="2906" y="1191"/>
                      <a:pt x="2894" y="1227"/>
                      <a:pt x="2894" y="1263"/>
                    </a:cubicBezTo>
                    <a:cubicBezTo>
                      <a:pt x="2798" y="2787"/>
                      <a:pt x="2668" y="4323"/>
                      <a:pt x="2620" y="5847"/>
                    </a:cubicBezTo>
                    <a:cubicBezTo>
                      <a:pt x="2596" y="6454"/>
                      <a:pt x="2489" y="7001"/>
                      <a:pt x="2227" y="7525"/>
                    </a:cubicBezTo>
                    <a:cubicBezTo>
                      <a:pt x="2132" y="7704"/>
                      <a:pt x="2036" y="7894"/>
                      <a:pt x="1941" y="8073"/>
                    </a:cubicBezTo>
                    <a:cubicBezTo>
                      <a:pt x="1346" y="9228"/>
                      <a:pt x="751" y="10383"/>
                      <a:pt x="155" y="11538"/>
                    </a:cubicBezTo>
                    <a:lnTo>
                      <a:pt x="1" y="11835"/>
                    </a:lnTo>
                    <a:cubicBezTo>
                      <a:pt x="96" y="11740"/>
                      <a:pt x="179" y="11633"/>
                      <a:pt x="262" y="11526"/>
                    </a:cubicBezTo>
                    <a:cubicBezTo>
                      <a:pt x="905" y="10752"/>
                      <a:pt x="1560" y="9597"/>
                      <a:pt x="2156" y="8287"/>
                    </a:cubicBezTo>
                    <a:cubicBezTo>
                      <a:pt x="3382" y="5573"/>
                      <a:pt x="4358" y="2215"/>
                      <a:pt x="4299" y="382"/>
                    </a:cubicBezTo>
                    <a:cubicBezTo>
                      <a:pt x="4287" y="239"/>
                      <a:pt x="4287" y="108"/>
                      <a:pt x="4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9"/>
          <p:cNvSpPr/>
          <p:nvPr/>
        </p:nvSpPr>
        <p:spPr>
          <a:xfrm>
            <a:off x="4714825" y="-561475"/>
            <a:ext cx="1593600" cy="22182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" name="Google Shape;317;p29"/>
          <p:cNvGrpSpPr/>
          <p:nvPr/>
        </p:nvGrpSpPr>
        <p:grpSpPr>
          <a:xfrm>
            <a:off x="5592050" y="2121338"/>
            <a:ext cx="1601400" cy="2454900"/>
            <a:chOff x="5070400" y="2477150"/>
            <a:chExt cx="1601400" cy="2454900"/>
          </a:xfrm>
        </p:grpSpPr>
        <p:sp>
          <p:nvSpPr>
            <p:cNvPr id="318" name="Google Shape;318;p29"/>
            <p:cNvSpPr/>
            <p:nvPr/>
          </p:nvSpPr>
          <p:spPr>
            <a:xfrm>
              <a:off x="5070400" y="2477150"/>
              <a:ext cx="1601400" cy="245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9" name="Google Shape;319;p29"/>
            <p:cNvGrpSpPr/>
            <p:nvPr/>
          </p:nvGrpSpPr>
          <p:grpSpPr>
            <a:xfrm>
              <a:off x="5070426" y="2482825"/>
              <a:ext cx="1398730" cy="2445400"/>
              <a:chOff x="3269450" y="2317375"/>
              <a:chExt cx="656650" cy="1148075"/>
            </a:xfrm>
          </p:grpSpPr>
          <p:sp>
            <p:nvSpPr>
              <p:cNvPr id="320" name="Google Shape;320;p29"/>
              <p:cNvSpPr/>
              <p:nvPr/>
            </p:nvSpPr>
            <p:spPr>
              <a:xfrm>
                <a:off x="3730525" y="2317375"/>
                <a:ext cx="89600" cy="52125"/>
              </a:xfrm>
              <a:custGeom>
                <a:rect b="b" l="l" r="r" t="t"/>
                <a:pathLst>
                  <a:path extrusionOk="0" h="2085" w="3584">
                    <a:moveTo>
                      <a:pt x="1917" y="1"/>
                    </a:moveTo>
                    <a:cubicBezTo>
                      <a:pt x="1857" y="84"/>
                      <a:pt x="1786" y="167"/>
                      <a:pt x="1726" y="251"/>
                    </a:cubicBezTo>
                    <a:cubicBezTo>
                      <a:pt x="1655" y="334"/>
                      <a:pt x="1584" y="417"/>
                      <a:pt x="1524" y="501"/>
                    </a:cubicBezTo>
                    <a:cubicBezTo>
                      <a:pt x="1429" y="608"/>
                      <a:pt x="1345" y="715"/>
                      <a:pt x="1262" y="810"/>
                    </a:cubicBezTo>
                    <a:cubicBezTo>
                      <a:pt x="1143" y="941"/>
                      <a:pt x="1036" y="1060"/>
                      <a:pt x="929" y="1179"/>
                    </a:cubicBezTo>
                    <a:cubicBezTo>
                      <a:pt x="833" y="1275"/>
                      <a:pt x="750" y="1370"/>
                      <a:pt x="667" y="1453"/>
                    </a:cubicBezTo>
                    <a:cubicBezTo>
                      <a:pt x="572" y="1548"/>
                      <a:pt x="488" y="1632"/>
                      <a:pt x="405" y="1715"/>
                    </a:cubicBezTo>
                    <a:lnTo>
                      <a:pt x="393" y="1727"/>
                    </a:lnTo>
                    <a:cubicBezTo>
                      <a:pt x="310" y="1798"/>
                      <a:pt x="250" y="1858"/>
                      <a:pt x="179" y="1929"/>
                    </a:cubicBezTo>
                    <a:cubicBezTo>
                      <a:pt x="119" y="1989"/>
                      <a:pt x="60" y="2037"/>
                      <a:pt x="0" y="2084"/>
                    </a:cubicBezTo>
                    <a:cubicBezTo>
                      <a:pt x="1453" y="1632"/>
                      <a:pt x="2643" y="941"/>
                      <a:pt x="35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9"/>
              <p:cNvSpPr/>
              <p:nvPr/>
            </p:nvSpPr>
            <p:spPr>
              <a:xfrm>
                <a:off x="3852850" y="2317375"/>
                <a:ext cx="73250" cy="112775"/>
              </a:xfrm>
              <a:custGeom>
                <a:rect b="b" l="l" r="r" t="t"/>
                <a:pathLst>
                  <a:path extrusionOk="0" h="4511" w="2930">
                    <a:moveTo>
                      <a:pt x="1489" y="1"/>
                    </a:moveTo>
                    <a:cubicBezTo>
                      <a:pt x="1548" y="286"/>
                      <a:pt x="1608" y="560"/>
                      <a:pt x="1679" y="834"/>
                    </a:cubicBezTo>
                    <a:cubicBezTo>
                      <a:pt x="1894" y="1656"/>
                      <a:pt x="1751" y="2358"/>
                      <a:pt x="1334" y="3084"/>
                    </a:cubicBezTo>
                    <a:cubicBezTo>
                      <a:pt x="989" y="3668"/>
                      <a:pt x="572" y="4156"/>
                      <a:pt x="1" y="4489"/>
                    </a:cubicBezTo>
                    <a:cubicBezTo>
                      <a:pt x="1" y="4489"/>
                      <a:pt x="142" y="4511"/>
                      <a:pt x="368" y="4511"/>
                    </a:cubicBezTo>
                    <a:cubicBezTo>
                      <a:pt x="555" y="4511"/>
                      <a:pt x="801" y="4496"/>
                      <a:pt x="1072" y="4442"/>
                    </a:cubicBezTo>
                    <a:cubicBezTo>
                      <a:pt x="1167" y="4394"/>
                      <a:pt x="1251" y="4346"/>
                      <a:pt x="1334" y="4299"/>
                    </a:cubicBezTo>
                    <a:cubicBezTo>
                      <a:pt x="2048" y="3918"/>
                      <a:pt x="2596" y="3334"/>
                      <a:pt x="2929" y="2668"/>
                    </a:cubicBezTo>
                    <a:lnTo>
                      <a:pt x="292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9"/>
              <p:cNvSpPr/>
              <p:nvPr/>
            </p:nvSpPr>
            <p:spPr>
              <a:xfrm>
                <a:off x="3719800" y="2373925"/>
                <a:ext cx="26225" cy="4800"/>
              </a:xfrm>
              <a:custGeom>
                <a:rect b="b" l="l" r="r" t="t"/>
                <a:pathLst>
                  <a:path extrusionOk="0" h="192" w="1049">
                    <a:moveTo>
                      <a:pt x="227" y="1"/>
                    </a:moveTo>
                    <a:cubicBezTo>
                      <a:pt x="155" y="72"/>
                      <a:pt x="96" y="120"/>
                      <a:pt x="48" y="156"/>
                    </a:cubicBezTo>
                    <a:cubicBezTo>
                      <a:pt x="24" y="179"/>
                      <a:pt x="0" y="191"/>
                      <a:pt x="0" y="191"/>
                    </a:cubicBezTo>
                    <a:cubicBezTo>
                      <a:pt x="72" y="191"/>
                      <a:pt x="155" y="191"/>
                      <a:pt x="227" y="179"/>
                    </a:cubicBezTo>
                    <a:cubicBezTo>
                      <a:pt x="250" y="179"/>
                      <a:pt x="262" y="179"/>
                      <a:pt x="274" y="168"/>
                    </a:cubicBezTo>
                    <a:cubicBezTo>
                      <a:pt x="358" y="156"/>
                      <a:pt x="429" y="144"/>
                      <a:pt x="512" y="132"/>
                    </a:cubicBezTo>
                    <a:lnTo>
                      <a:pt x="548" y="132"/>
                    </a:lnTo>
                    <a:cubicBezTo>
                      <a:pt x="620" y="108"/>
                      <a:pt x="691" y="96"/>
                      <a:pt x="762" y="84"/>
                    </a:cubicBezTo>
                    <a:cubicBezTo>
                      <a:pt x="786" y="72"/>
                      <a:pt x="798" y="72"/>
                      <a:pt x="810" y="72"/>
                    </a:cubicBezTo>
                    <a:cubicBezTo>
                      <a:pt x="893" y="48"/>
                      <a:pt x="977" y="25"/>
                      <a:pt x="10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3576925" y="2656400"/>
                <a:ext cx="11325" cy="8375"/>
              </a:xfrm>
              <a:custGeom>
                <a:rect b="b" l="l" r="r" t="t"/>
                <a:pathLst>
                  <a:path extrusionOk="0" h="335" w="453">
                    <a:moveTo>
                      <a:pt x="453" y="1"/>
                    </a:moveTo>
                    <a:cubicBezTo>
                      <a:pt x="298" y="120"/>
                      <a:pt x="143" y="227"/>
                      <a:pt x="0" y="334"/>
                    </a:cubicBezTo>
                    <a:cubicBezTo>
                      <a:pt x="143" y="227"/>
                      <a:pt x="298" y="120"/>
                      <a:pt x="453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3591800" y="2641225"/>
                <a:ext cx="17000" cy="12825"/>
              </a:xfrm>
              <a:custGeom>
                <a:rect b="b" l="l" r="r" t="t"/>
                <a:pathLst>
                  <a:path extrusionOk="0" h="513" w="680">
                    <a:moveTo>
                      <a:pt x="679" y="1"/>
                    </a:moveTo>
                    <a:cubicBezTo>
                      <a:pt x="441" y="179"/>
                      <a:pt x="215" y="358"/>
                      <a:pt x="1" y="513"/>
                    </a:cubicBezTo>
                    <a:cubicBezTo>
                      <a:pt x="215" y="358"/>
                      <a:pt x="441" y="179"/>
                      <a:pt x="679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3563525" y="2673375"/>
                <a:ext cx="1525" cy="925"/>
              </a:xfrm>
              <a:custGeom>
                <a:rect b="b" l="l" r="r" t="t"/>
                <a:pathLst>
                  <a:path extrusionOk="0" h="37" w="61">
                    <a:moveTo>
                      <a:pt x="1" y="36"/>
                    </a:moveTo>
                    <a:lnTo>
                      <a:pt x="1" y="36"/>
                    </a:lnTo>
                    <a:cubicBezTo>
                      <a:pt x="24" y="24"/>
                      <a:pt x="36" y="12"/>
                      <a:pt x="60" y="1"/>
                    </a:cubicBezTo>
                    <a:cubicBezTo>
                      <a:pt x="36" y="12"/>
                      <a:pt x="24" y="24"/>
                      <a:pt x="1" y="36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3719800" y="2377800"/>
                <a:ext cx="1225" cy="925"/>
              </a:xfrm>
              <a:custGeom>
                <a:rect b="b" l="l" r="r" t="t"/>
                <a:pathLst>
                  <a:path extrusionOk="0" h="37" w="49">
                    <a:moveTo>
                      <a:pt x="0" y="36"/>
                    </a:moveTo>
                    <a:lnTo>
                      <a:pt x="0" y="36"/>
                    </a:lnTo>
                    <a:cubicBezTo>
                      <a:pt x="0" y="36"/>
                      <a:pt x="24" y="24"/>
                      <a:pt x="48" y="1"/>
                    </a:cubicBezTo>
                    <a:cubicBezTo>
                      <a:pt x="24" y="24"/>
                      <a:pt x="0" y="36"/>
                      <a:pt x="0" y="36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3269450" y="2317375"/>
                <a:ext cx="420600" cy="451700"/>
              </a:xfrm>
              <a:custGeom>
                <a:rect b="b" l="l" r="r" t="t"/>
                <a:pathLst>
                  <a:path extrusionOk="0" h="18068" w="16824">
                    <a:moveTo>
                      <a:pt x="8335" y="1846"/>
                    </a:moveTo>
                    <a:lnTo>
                      <a:pt x="8358" y="2215"/>
                    </a:lnTo>
                    <a:lnTo>
                      <a:pt x="8525" y="3132"/>
                    </a:lnTo>
                    <a:cubicBezTo>
                      <a:pt x="8287" y="3322"/>
                      <a:pt x="8037" y="3501"/>
                      <a:pt x="7799" y="3680"/>
                    </a:cubicBezTo>
                    <a:cubicBezTo>
                      <a:pt x="7722" y="3733"/>
                      <a:pt x="7622" y="3787"/>
                      <a:pt x="7534" y="3787"/>
                    </a:cubicBezTo>
                    <a:cubicBezTo>
                      <a:pt x="7485" y="3787"/>
                      <a:pt x="7440" y="3770"/>
                      <a:pt x="7406" y="3727"/>
                    </a:cubicBezTo>
                    <a:cubicBezTo>
                      <a:pt x="7358" y="3656"/>
                      <a:pt x="7382" y="3561"/>
                      <a:pt x="7406" y="3465"/>
                    </a:cubicBezTo>
                    <a:cubicBezTo>
                      <a:pt x="7620" y="2882"/>
                      <a:pt x="7930" y="2322"/>
                      <a:pt x="8335" y="1846"/>
                    </a:cubicBezTo>
                    <a:close/>
                    <a:moveTo>
                      <a:pt x="8918" y="1965"/>
                    </a:moveTo>
                    <a:cubicBezTo>
                      <a:pt x="9109" y="2299"/>
                      <a:pt x="9323" y="2620"/>
                      <a:pt x="9501" y="2965"/>
                    </a:cubicBezTo>
                    <a:cubicBezTo>
                      <a:pt x="9632" y="3227"/>
                      <a:pt x="9513" y="3465"/>
                      <a:pt x="9299" y="3644"/>
                    </a:cubicBezTo>
                    <a:cubicBezTo>
                      <a:pt x="9073" y="3823"/>
                      <a:pt x="8835" y="3977"/>
                      <a:pt x="8597" y="4132"/>
                    </a:cubicBezTo>
                    <a:cubicBezTo>
                      <a:pt x="8573" y="4120"/>
                      <a:pt x="8549" y="4096"/>
                      <a:pt x="8525" y="4073"/>
                    </a:cubicBezTo>
                    <a:cubicBezTo>
                      <a:pt x="8739" y="3775"/>
                      <a:pt x="8966" y="3489"/>
                      <a:pt x="9192" y="3180"/>
                    </a:cubicBezTo>
                    <a:cubicBezTo>
                      <a:pt x="9073" y="2775"/>
                      <a:pt x="8942" y="2394"/>
                      <a:pt x="8823" y="2013"/>
                    </a:cubicBezTo>
                    <a:cubicBezTo>
                      <a:pt x="8859" y="1989"/>
                      <a:pt x="8882" y="1977"/>
                      <a:pt x="8918" y="1965"/>
                    </a:cubicBezTo>
                    <a:close/>
                    <a:moveTo>
                      <a:pt x="3001" y="8835"/>
                    </a:moveTo>
                    <a:cubicBezTo>
                      <a:pt x="3691" y="8918"/>
                      <a:pt x="4382" y="9002"/>
                      <a:pt x="5084" y="9085"/>
                    </a:cubicBezTo>
                    <a:cubicBezTo>
                      <a:pt x="5007" y="9335"/>
                      <a:pt x="4867" y="9410"/>
                      <a:pt x="4714" y="9410"/>
                    </a:cubicBezTo>
                    <a:cubicBezTo>
                      <a:pt x="4656" y="9410"/>
                      <a:pt x="4596" y="9399"/>
                      <a:pt x="4537" y="9383"/>
                    </a:cubicBezTo>
                    <a:cubicBezTo>
                      <a:pt x="4013" y="9240"/>
                      <a:pt x="3501" y="9085"/>
                      <a:pt x="2977" y="8930"/>
                    </a:cubicBezTo>
                    <a:cubicBezTo>
                      <a:pt x="2989" y="8895"/>
                      <a:pt x="3001" y="8859"/>
                      <a:pt x="3001" y="8835"/>
                    </a:cubicBezTo>
                    <a:close/>
                    <a:moveTo>
                      <a:pt x="8537" y="9145"/>
                    </a:moveTo>
                    <a:cubicBezTo>
                      <a:pt x="8143" y="9407"/>
                      <a:pt x="7571" y="9559"/>
                      <a:pt x="7102" y="9559"/>
                    </a:cubicBezTo>
                    <a:cubicBezTo>
                      <a:pt x="6976" y="9559"/>
                      <a:pt x="6857" y="9548"/>
                      <a:pt x="6751" y="9526"/>
                    </a:cubicBezTo>
                    <a:cubicBezTo>
                      <a:pt x="6870" y="9192"/>
                      <a:pt x="6882" y="9192"/>
                      <a:pt x="8537" y="9145"/>
                    </a:cubicBezTo>
                    <a:close/>
                    <a:moveTo>
                      <a:pt x="7108" y="10704"/>
                    </a:moveTo>
                    <a:lnTo>
                      <a:pt x="7108" y="10704"/>
                    </a:lnTo>
                    <a:cubicBezTo>
                      <a:pt x="7119" y="11424"/>
                      <a:pt x="6441" y="12054"/>
                      <a:pt x="5741" y="12054"/>
                    </a:cubicBezTo>
                    <a:cubicBezTo>
                      <a:pt x="5677" y="12054"/>
                      <a:pt x="5613" y="12049"/>
                      <a:pt x="5549" y="12038"/>
                    </a:cubicBezTo>
                    <a:cubicBezTo>
                      <a:pt x="5538" y="11416"/>
                      <a:pt x="6134" y="10878"/>
                      <a:pt x="6741" y="10878"/>
                    </a:cubicBezTo>
                    <a:cubicBezTo>
                      <a:pt x="6820" y="10878"/>
                      <a:pt x="6899" y="10888"/>
                      <a:pt x="6977" y="10907"/>
                    </a:cubicBezTo>
                    <a:lnTo>
                      <a:pt x="7108" y="10704"/>
                    </a:lnTo>
                    <a:close/>
                    <a:moveTo>
                      <a:pt x="0" y="1"/>
                    </a:moveTo>
                    <a:lnTo>
                      <a:pt x="0" y="16086"/>
                    </a:lnTo>
                    <a:cubicBezTo>
                      <a:pt x="1441" y="16812"/>
                      <a:pt x="2905" y="17467"/>
                      <a:pt x="4453" y="17967"/>
                    </a:cubicBezTo>
                    <a:cubicBezTo>
                      <a:pt x="4604" y="18017"/>
                      <a:pt x="4772" y="18068"/>
                      <a:pt x="4921" y="18068"/>
                    </a:cubicBezTo>
                    <a:cubicBezTo>
                      <a:pt x="4948" y="18068"/>
                      <a:pt x="4975" y="18066"/>
                      <a:pt x="5001" y="18062"/>
                    </a:cubicBezTo>
                    <a:cubicBezTo>
                      <a:pt x="5632" y="17943"/>
                      <a:pt x="6239" y="17824"/>
                      <a:pt x="6787" y="17396"/>
                    </a:cubicBezTo>
                    <a:cubicBezTo>
                      <a:pt x="8823" y="15848"/>
                      <a:pt x="10871" y="14312"/>
                      <a:pt x="12919" y="12788"/>
                    </a:cubicBezTo>
                    <a:cubicBezTo>
                      <a:pt x="13823" y="11740"/>
                      <a:pt x="14621" y="10633"/>
                      <a:pt x="15228" y="9407"/>
                    </a:cubicBezTo>
                    <a:cubicBezTo>
                      <a:pt x="16657" y="6513"/>
                      <a:pt x="16824" y="3037"/>
                      <a:pt x="157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3407900" y="2584975"/>
                <a:ext cx="39550" cy="33550"/>
              </a:xfrm>
              <a:custGeom>
                <a:rect b="b" l="l" r="r" t="t"/>
                <a:pathLst>
                  <a:path extrusionOk="0" h="1342" w="1582">
                    <a:moveTo>
                      <a:pt x="1570" y="0"/>
                    </a:moveTo>
                    <a:lnTo>
                      <a:pt x="1439" y="203"/>
                    </a:lnTo>
                    <a:cubicBezTo>
                      <a:pt x="1361" y="184"/>
                      <a:pt x="1282" y="174"/>
                      <a:pt x="1203" y="174"/>
                    </a:cubicBezTo>
                    <a:cubicBezTo>
                      <a:pt x="595" y="174"/>
                      <a:pt x="0" y="711"/>
                      <a:pt x="11" y="1322"/>
                    </a:cubicBezTo>
                    <a:cubicBezTo>
                      <a:pt x="80" y="1335"/>
                      <a:pt x="149" y="1341"/>
                      <a:pt x="218" y="1341"/>
                    </a:cubicBezTo>
                    <a:cubicBezTo>
                      <a:pt x="912" y="1341"/>
                      <a:pt x="1581" y="715"/>
                      <a:pt x="1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3453400" y="2363525"/>
                <a:ext cx="29200" cy="48525"/>
              </a:xfrm>
              <a:custGeom>
                <a:rect b="b" l="l" r="r" t="t"/>
                <a:pathLst>
                  <a:path extrusionOk="0" h="1941" w="1168">
                    <a:moveTo>
                      <a:pt x="977" y="0"/>
                    </a:moveTo>
                    <a:cubicBezTo>
                      <a:pt x="572" y="476"/>
                      <a:pt x="262" y="1036"/>
                      <a:pt x="48" y="1619"/>
                    </a:cubicBezTo>
                    <a:cubicBezTo>
                      <a:pt x="24" y="1703"/>
                      <a:pt x="0" y="1810"/>
                      <a:pt x="48" y="1881"/>
                    </a:cubicBezTo>
                    <a:cubicBezTo>
                      <a:pt x="82" y="1924"/>
                      <a:pt x="127" y="1941"/>
                      <a:pt x="176" y="1941"/>
                    </a:cubicBezTo>
                    <a:cubicBezTo>
                      <a:pt x="264" y="1941"/>
                      <a:pt x="364" y="1887"/>
                      <a:pt x="441" y="1834"/>
                    </a:cubicBezTo>
                    <a:cubicBezTo>
                      <a:pt x="679" y="1655"/>
                      <a:pt x="929" y="1476"/>
                      <a:pt x="1167" y="1286"/>
                    </a:cubicBezTo>
                    <a:lnTo>
                      <a:pt x="989" y="369"/>
                    </a:lnTo>
                    <a:lnTo>
                      <a:pt x="97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3563525" y="2619200"/>
                <a:ext cx="73850" cy="55100"/>
              </a:xfrm>
              <a:custGeom>
                <a:rect b="b" l="l" r="r" t="t"/>
                <a:pathLst>
                  <a:path extrusionOk="0" h="2204" w="2954">
                    <a:moveTo>
                      <a:pt x="2953" y="1"/>
                    </a:moveTo>
                    <a:lnTo>
                      <a:pt x="2953" y="1"/>
                    </a:lnTo>
                    <a:cubicBezTo>
                      <a:pt x="2937" y="9"/>
                      <a:pt x="2920" y="23"/>
                      <a:pt x="2908" y="35"/>
                    </a:cubicBezTo>
                    <a:lnTo>
                      <a:pt x="2908" y="35"/>
                    </a:lnTo>
                    <a:cubicBezTo>
                      <a:pt x="2923" y="23"/>
                      <a:pt x="2938" y="12"/>
                      <a:pt x="2953" y="1"/>
                    </a:cubicBezTo>
                    <a:close/>
                    <a:moveTo>
                      <a:pt x="2908" y="35"/>
                    </a:moveTo>
                    <a:lnTo>
                      <a:pt x="2908" y="35"/>
                    </a:lnTo>
                    <a:cubicBezTo>
                      <a:pt x="1935" y="761"/>
                      <a:pt x="974" y="1476"/>
                      <a:pt x="1" y="2203"/>
                    </a:cubicBezTo>
                    <a:cubicBezTo>
                      <a:pt x="24" y="2191"/>
                      <a:pt x="36" y="2179"/>
                      <a:pt x="60" y="2168"/>
                    </a:cubicBezTo>
                    <a:cubicBezTo>
                      <a:pt x="203" y="2072"/>
                      <a:pt x="358" y="1953"/>
                      <a:pt x="536" y="1822"/>
                    </a:cubicBezTo>
                    <a:cubicBezTo>
                      <a:pt x="679" y="1715"/>
                      <a:pt x="834" y="1608"/>
                      <a:pt x="989" y="1489"/>
                    </a:cubicBezTo>
                    <a:lnTo>
                      <a:pt x="1132" y="1394"/>
                    </a:lnTo>
                    <a:cubicBezTo>
                      <a:pt x="1346" y="1239"/>
                      <a:pt x="1572" y="1072"/>
                      <a:pt x="1810" y="882"/>
                    </a:cubicBezTo>
                    <a:cubicBezTo>
                      <a:pt x="2156" y="620"/>
                      <a:pt x="2525" y="346"/>
                      <a:pt x="2894" y="48"/>
                    </a:cubicBezTo>
                    <a:cubicBezTo>
                      <a:pt x="2897" y="45"/>
                      <a:pt x="2902" y="40"/>
                      <a:pt x="2908" y="3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3592400" y="2317375"/>
                <a:ext cx="186050" cy="319700"/>
              </a:xfrm>
              <a:custGeom>
                <a:rect b="b" l="l" r="r" t="t"/>
                <a:pathLst>
                  <a:path extrusionOk="0" h="12788" w="7442">
                    <a:moveTo>
                      <a:pt x="2834" y="1"/>
                    </a:moveTo>
                    <a:cubicBezTo>
                      <a:pt x="3906" y="3037"/>
                      <a:pt x="3739" y="6513"/>
                      <a:pt x="2310" y="9407"/>
                    </a:cubicBezTo>
                    <a:cubicBezTo>
                      <a:pt x="1703" y="10633"/>
                      <a:pt x="905" y="11740"/>
                      <a:pt x="1" y="12788"/>
                    </a:cubicBezTo>
                    <a:cubicBezTo>
                      <a:pt x="822" y="12181"/>
                      <a:pt x="1632" y="11574"/>
                      <a:pt x="2441" y="10954"/>
                    </a:cubicBezTo>
                    <a:cubicBezTo>
                      <a:pt x="3144" y="10442"/>
                      <a:pt x="3894" y="10014"/>
                      <a:pt x="4477" y="9323"/>
                    </a:cubicBezTo>
                    <a:cubicBezTo>
                      <a:pt x="5227" y="8418"/>
                      <a:pt x="5692" y="7383"/>
                      <a:pt x="6013" y="6275"/>
                    </a:cubicBezTo>
                    <a:cubicBezTo>
                      <a:pt x="6239" y="5525"/>
                      <a:pt x="6466" y="4775"/>
                      <a:pt x="6692" y="4025"/>
                    </a:cubicBezTo>
                    <a:cubicBezTo>
                      <a:pt x="6728" y="3894"/>
                      <a:pt x="6751" y="3763"/>
                      <a:pt x="6787" y="3561"/>
                    </a:cubicBezTo>
                    <a:lnTo>
                      <a:pt x="6787" y="3561"/>
                    </a:lnTo>
                    <a:cubicBezTo>
                      <a:pt x="6418" y="3703"/>
                      <a:pt x="6108" y="3823"/>
                      <a:pt x="5799" y="3930"/>
                    </a:cubicBezTo>
                    <a:cubicBezTo>
                      <a:pt x="5775" y="3906"/>
                      <a:pt x="5751" y="3882"/>
                      <a:pt x="5739" y="3846"/>
                    </a:cubicBezTo>
                    <a:cubicBezTo>
                      <a:pt x="6097" y="3596"/>
                      <a:pt x="6454" y="3346"/>
                      <a:pt x="6811" y="3084"/>
                    </a:cubicBezTo>
                    <a:cubicBezTo>
                      <a:pt x="6799" y="3072"/>
                      <a:pt x="6799" y="3049"/>
                      <a:pt x="6787" y="3025"/>
                    </a:cubicBezTo>
                    <a:cubicBezTo>
                      <a:pt x="6228" y="3132"/>
                      <a:pt x="5656" y="3239"/>
                      <a:pt x="5120" y="3346"/>
                    </a:cubicBezTo>
                    <a:cubicBezTo>
                      <a:pt x="5132" y="3334"/>
                      <a:pt x="5192" y="3275"/>
                      <a:pt x="5275" y="3180"/>
                    </a:cubicBezTo>
                    <a:cubicBezTo>
                      <a:pt x="5168" y="3144"/>
                      <a:pt x="5073" y="3120"/>
                      <a:pt x="4954" y="3084"/>
                    </a:cubicBezTo>
                    <a:cubicBezTo>
                      <a:pt x="5239" y="2965"/>
                      <a:pt x="5489" y="2858"/>
                      <a:pt x="5751" y="2739"/>
                    </a:cubicBezTo>
                    <a:cubicBezTo>
                      <a:pt x="5751" y="2715"/>
                      <a:pt x="5739" y="2691"/>
                      <a:pt x="5739" y="2656"/>
                    </a:cubicBezTo>
                    <a:cubicBezTo>
                      <a:pt x="5596" y="2680"/>
                      <a:pt x="5442" y="2691"/>
                      <a:pt x="5299" y="2703"/>
                    </a:cubicBezTo>
                    <a:cubicBezTo>
                      <a:pt x="5287" y="2691"/>
                      <a:pt x="5287" y="2680"/>
                      <a:pt x="5275" y="2668"/>
                    </a:cubicBezTo>
                    <a:cubicBezTo>
                      <a:pt x="5573" y="2549"/>
                      <a:pt x="5870" y="2441"/>
                      <a:pt x="6168" y="2322"/>
                    </a:cubicBezTo>
                    <a:cubicBezTo>
                      <a:pt x="6156" y="2310"/>
                      <a:pt x="6156" y="2287"/>
                      <a:pt x="6144" y="2275"/>
                    </a:cubicBezTo>
                    <a:cubicBezTo>
                      <a:pt x="6073" y="2287"/>
                      <a:pt x="5989" y="2310"/>
                      <a:pt x="5906" y="2334"/>
                    </a:cubicBezTo>
                    <a:cubicBezTo>
                      <a:pt x="5894" y="2334"/>
                      <a:pt x="5882" y="2346"/>
                      <a:pt x="5858" y="2346"/>
                    </a:cubicBezTo>
                    <a:cubicBezTo>
                      <a:pt x="5787" y="2358"/>
                      <a:pt x="5716" y="2382"/>
                      <a:pt x="5644" y="2394"/>
                    </a:cubicBezTo>
                    <a:lnTo>
                      <a:pt x="5608" y="2394"/>
                    </a:lnTo>
                    <a:cubicBezTo>
                      <a:pt x="5525" y="2418"/>
                      <a:pt x="5454" y="2418"/>
                      <a:pt x="5370" y="2430"/>
                    </a:cubicBezTo>
                    <a:cubicBezTo>
                      <a:pt x="5358" y="2430"/>
                      <a:pt x="5346" y="2441"/>
                      <a:pt x="5323" y="2441"/>
                    </a:cubicBezTo>
                    <a:cubicBezTo>
                      <a:pt x="5251" y="2453"/>
                      <a:pt x="5168" y="2453"/>
                      <a:pt x="5096" y="2453"/>
                    </a:cubicBezTo>
                    <a:cubicBezTo>
                      <a:pt x="5096" y="2453"/>
                      <a:pt x="5120" y="2441"/>
                      <a:pt x="5144" y="2418"/>
                    </a:cubicBezTo>
                    <a:cubicBezTo>
                      <a:pt x="5192" y="2382"/>
                      <a:pt x="5251" y="2334"/>
                      <a:pt x="5323" y="2263"/>
                    </a:cubicBezTo>
                    <a:lnTo>
                      <a:pt x="4906" y="2263"/>
                    </a:lnTo>
                    <a:cubicBezTo>
                      <a:pt x="5120" y="2215"/>
                      <a:pt x="5323" y="2156"/>
                      <a:pt x="5525" y="2084"/>
                    </a:cubicBezTo>
                    <a:cubicBezTo>
                      <a:pt x="5585" y="2037"/>
                      <a:pt x="5644" y="1989"/>
                      <a:pt x="5704" y="1929"/>
                    </a:cubicBezTo>
                    <a:cubicBezTo>
                      <a:pt x="5763" y="1870"/>
                      <a:pt x="5835" y="1798"/>
                      <a:pt x="5918" y="1727"/>
                    </a:cubicBezTo>
                    <a:lnTo>
                      <a:pt x="5930" y="1715"/>
                    </a:lnTo>
                    <a:cubicBezTo>
                      <a:pt x="6013" y="1632"/>
                      <a:pt x="6097" y="1548"/>
                      <a:pt x="6192" y="1453"/>
                    </a:cubicBezTo>
                    <a:cubicBezTo>
                      <a:pt x="6275" y="1370"/>
                      <a:pt x="6358" y="1275"/>
                      <a:pt x="6454" y="1179"/>
                    </a:cubicBezTo>
                    <a:cubicBezTo>
                      <a:pt x="6561" y="1060"/>
                      <a:pt x="6668" y="941"/>
                      <a:pt x="6787" y="810"/>
                    </a:cubicBezTo>
                    <a:cubicBezTo>
                      <a:pt x="6870" y="715"/>
                      <a:pt x="6954" y="608"/>
                      <a:pt x="7049" y="501"/>
                    </a:cubicBezTo>
                    <a:cubicBezTo>
                      <a:pt x="7109" y="417"/>
                      <a:pt x="7180" y="334"/>
                      <a:pt x="7251" y="251"/>
                    </a:cubicBezTo>
                    <a:cubicBezTo>
                      <a:pt x="7311" y="167"/>
                      <a:pt x="7382" y="84"/>
                      <a:pt x="7442" y="1"/>
                    </a:cubicBezTo>
                    <a:lnTo>
                      <a:pt x="7180" y="1"/>
                    </a:lnTo>
                    <a:cubicBezTo>
                      <a:pt x="6632" y="501"/>
                      <a:pt x="6037" y="953"/>
                      <a:pt x="5370" y="1346"/>
                    </a:cubicBezTo>
                    <a:cubicBezTo>
                      <a:pt x="5799" y="894"/>
                      <a:pt x="6216" y="453"/>
                      <a:pt x="6620" y="1"/>
                    </a:cubicBezTo>
                    <a:lnTo>
                      <a:pt x="3596" y="1"/>
                    </a:lnTo>
                    <a:cubicBezTo>
                      <a:pt x="3561" y="13"/>
                      <a:pt x="3513" y="36"/>
                      <a:pt x="3465" y="48"/>
                    </a:cubicBezTo>
                    <a:cubicBezTo>
                      <a:pt x="3465" y="48"/>
                      <a:pt x="3489" y="36"/>
                      <a:pt x="35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3272425" y="3096950"/>
                <a:ext cx="43775" cy="28000"/>
              </a:xfrm>
              <a:custGeom>
                <a:rect b="b" l="l" r="r" t="t"/>
                <a:pathLst>
                  <a:path extrusionOk="0" h="1120" w="1751">
                    <a:moveTo>
                      <a:pt x="0" y="0"/>
                    </a:moveTo>
                    <a:lnTo>
                      <a:pt x="0" y="0"/>
                    </a:lnTo>
                    <a:cubicBezTo>
                      <a:pt x="584" y="369"/>
                      <a:pt x="1179" y="750"/>
                      <a:pt x="1751" y="1119"/>
                    </a:cubicBezTo>
                    <a:cubicBezTo>
                      <a:pt x="1334" y="833"/>
                      <a:pt x="917" y="560"/>
                      <a:pt x="488" y="298"/>
                    </a:cubicBezTo>
                    <a:cubicBezTo>
                      <a:pt x="322" y="202"/>
                      <a:pt x="167" y="95"/>
                      <a:pt x="0" y="0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3269450" y="2836800"/>
                <a:ext cx="48250" cy="43775"/>
              </a:xfrm>
              <a:custGeom>
                <a:rect b="b" l="l" r="r" t="t"/>
                <a:pathLst>
                  <a:path extrusionOk="0" h="1751" w="1930">
                    <a:moveTo>
                      <a:pt x="1881" y="0"/>
                    </a:moveTo>
                    <a:cubicBezTo>
                      <a:pt x="1227" y="238"/>
                      <a:pt x="607" y="524"/>
                      <a:pt x="0" y="845"/>
                    </a:cubicBezTo>
                    <a:lnTo>
                      <a:pt x="0" y="1750"/>
                    </a:lnTo>
                    <a:cubicBezTo>
                      <a:pt x="369" y="1464"/>
                      <a:pt x="858" y="1095"/>
                      <a:pt x="1453" y="679"/>
                    </a:cubicBezTo>
                    <a:lnTo>
                      <a:pt x="1453" y="679"/>
                    </a:lnTo>
                    <a:cubicBezTo>
                      <a:pt x="1310" y="750"/>
                      <a:pt x="1167" y="833"/>
                      <a:pt x="1024" y="917"/>
                    </a:cubicBezTo>
                    <a:cubicBezTo>
                      <a:pt x="1000" y="893"/>
                      <a:pt x="988" y="869"/>
                      <a:pt x="977" y="845"/>
                    </a:cubicBezTo>
                    <a:cubicBezTo>
                      <a:pt x="1298" y="595"/>
                      <a:pt x="1608" y="345"/>
                      <a:pt x="1929" y="95"/>
                    </a:cubicBezTo>
                    <a:cubicBezTo>
                      <a:pt x="1905" y="60"/>
                      <a:pt x="1893" y="36"/>
                      <a:pt x="18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3269450" y="2819825"/>
                <a:ext cx="377750" cy="562600"/>
              </a:xfrm>
              <a:custGeom>
                <a:rect b="b" l="l" r="r" t="t"/>
                <a:pathLst>
                  <a:path extrusionOk="0" h="22504" w="15110">
                    <a:moveTo>
                      <a:pt x="5001" y="0"/>
                    </a:moveTo>
                    <a:lnTo>
                      <a:pt x="5001" y="0"/>
                    </a:lnTo>
                    <a:cubicBezTo>
                      <a:pt x="4179" y="36"/>
                      <a:pt x="3596" y="477"/>
                      <a:pt x="2893" y="905"/>
                    </a:cubicBezTo>
                    <a:cubicBezTo>
                      <a:pt x="2965" y="774"/>
                      <a:pt x="3001" y="691"/>
                      <a:pt x="3036" y="619"/>
                    </a:cubicBezTo>
                    <a:lnTo>
                      <a:pt x="3036" y="619"/>
                    </a:lnTo>
                    <a:cubicBezTo>
                      <a:pt x="2096" y="1215"/>
                      <a:pt x="1072" y="1870"/>
                      <a:pt x="0" y="2536"/>
                    </a:cubicBezTo>
                    <a:lnTo>
                      <a:pt x="0" y="10549"/>
                    </a:lnTo>
                    <a:cubicBezTo>
                      <a:pt x="774" y="11133"/>
                      <a:pt x="1560" y="11692"/>
                      <a:pt x="2358" y="12240"/>
                    </a:cubicBezTo>
                    <a:cubicBezTo>
                      <a:pt x="3084" y="12728"/>
                      <a:pt x="3798" y="13228"/>
                      <a:pt x="4501" y="13740"/>
                    </a:cubicBezTo>
                    <a:cubicBezTo>
                      <a:pt x="5025" y="14121"/>
                      <a:pt x="5072" y="14407"/>
                      <a:pt x="4989" y="15026"/>
                    </a:cubicBezTo>
                    <a:cubicBezTo>
                      <a:pt x="4644" y="17407"/>
                      <a:pt x="3679" y="19634"/>
                      <a:pt x="3298" y="22051"/>
                    </a:cubicBezTo>
                    <a:cubicBezTo>
                      <a:pt x="3858" y="21836"/>
                      <a:pt x="4560" y="21586"/>
                      <a:pt x="5346" y="21408"/>
                    </a:cubicBezTo>
                    <a:lnTo>
                      <a:pt x="5346" y="21408"/>
                    </a:lnTo>
                    <a:cubicBezTo>
                      <a:pt x="5346" y="21408"/>
                      <a:pt x="5263" y="21467"/>
                      <a:pt x="5120" y="21563"/>
                    </a:cubicBezTo>
                    <a:cubicBezTo>
                      <a:pt x="4965" y="21658"/>
                      <a:pt x="4739" y="21777"/>
                      <a:pt x="4465" y="21920"/>
                    </a:cubicBezTo>
                    <a:cubicBezTo>
                      <a:pt x="4156" y="22063"/>
                      <a:pt x="3763" y="22217"/>
                      <a:pt x="3334" y="22325"/>
                    </a:cubicBezTo>
                    <a:cubicBezTo>
                      <a:pt x="3608" y="22384"/>
                      <a:pt x="3894" y="22444"/>
                      <a:pt x="4179" y="22503"/>
                    </a:cubicBezTo>
                    <a:cubicBezTo>
                      <a:pt x="7239" y="21229"/>
                      <a:pt x="13657" y="18634"/>
                      <a:pt x="13657" y="18634"/>
                    </a:cubicBezTo>
                    <a:lnTo>
                      <a:pt x="15109" y="17383"/>
                    </a:lnTo>
                    <a:cubicBezTo>
                      <a:pt x="14990" y="17324"/>
                      <a:pt x="14883" y="17252"/>
                      <a:pt x="14788" y="17181"/>
                    </a:cubicBezTo>
                    <a:cubicBezTo>
                      <a:pt x="12549" y="15657"/>
                      <a:pt x="10359" y="14074"/>
                      <a:pt x="8227" y="12430"/>
                    </a:cubicBezTo>
                    <a:cubicBezTo>
                      <a:pt x="7596" y="11942"/>
                      <a:pt x="6954" y="11430"/>
                      <a:pt x="6608" y="10728"/>
                    </a:cubicBezTo>
                    <a:cubicBezTo>
                      <a:pt x="6275" y="10037"/>
                      <a:pt x="6251" y="9252"/>
                      <a:pt x="6239" y="8490"/>
                    </a:cubicBezTo>
                    <a:cubicBezTo>
                      <a:pt x="6203" y="5918"/>
                      <a:pt x="6263" y="3334"/>
                      <a:pt x="6418" y="774"/>
                    </a:cubicBezTo>
                    <a:lnTo>
                      <a:pt x="6418" y="774"/>
                    </a:lnTo>
                    <a:cubicBezTo>
                      <a:pt x="5572" y="1298"/>
                      <a:pt x="4477" y="1953"/>
                      <a:pt x="3263" y="2620"/>
                    </a:cubicBezTo>
                    <a:cubicBezTo>
                      <a:pt x="3263" y="2620"/>
                      <a:pt x="3394" y="2501"/>
                      <a:pt x="3620" y="2310"/>
                    </a:cubicBezTo>
                    <a:cubicBezTo>
                      <a:pt x="3858" y="2120"/>
                      <a:pt x="4203" y="1846"/>
                      <a:pt x="4632" y="1536"/>
                    </a:cubicBezTo>
                    <a:cubicBezTo>
                      <a:pt x="5001" y="1286"/>
                      <a:pt x="5430" y="1000"/>
                      <a:pt x="5918" y="727"/>
                    </a:cubicBezTo>
                    <a:lnTo>
                      <a:pt x="5918" y="727"/>
                    </a:lnTo>
                    <a:cubicBezTo>
                      <a:pt x="5108" y="1072"/>
                      <a:pt x="4298" y="1405"/>
                      <a:pt x="3489" y="1751"/>
                    </a:cubicBezTo>
                    <a:cubicBezTo>
                      <a:pt x="2977" y="2036"/>
                      <a:pt x="2453" y="2322"/>
                      <a:pt x="1905" y="2608"/>
                    </a:cubicBezTo>
                    <a:cubicBezTo>
                      <a:pt x="1905" y="2608"/>
                      <a:pt x="2131" y="2441"/>
                      <a:pt x="2536" y="2155"/>
                    </a:cubicBezTo>
                    <a:lnTo>
                      <a:pt x="2536" y="2155"/>
                    </a:lnTo>
                    <a:cubicBezTo>
                      <a:pt x="2393" y="2227"/>
                      <a:pt x="2251" y="2286"/>
                      <a:pt x="2108" y="2346"/>
                    </a:cubicBezTo>
                    <a:cubicBezTo>
                      <a:pt x="2584" y="1989"/>
                      <a:pt x="3072" y="1632"/>
                      <a:pt x="3548" y="1274"/>
                    </a:cubicBezTo>
                    <a:lnTo>
                      <a:pt x="3548" y="1274"/>
                    </a:lnTo>
                    <a:cubicBezTo>
                      <a:pt x="2512" y="1929"/>
                      <a:pt x="1369" y="2620"/>
                      <a:pt x="179" y="3322"/>
                    </a:cubicBezTo>
                    <a:cubicBezTo>
                      <a:pt x="179" y="3322"/>
                      <a:pt x="1203" y="2524"/>
                      <a:pt x="2870" y="1393"/>
                    </a:cubicBezTo>
                    <a:cubicBezTo>
                      <a:pt x="3501" y="965"/>
                      <a:pt x="4215" y="489"/>
                      <a:pt x="5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3269450" y="3094850"/>
                <a:ext cx="1800" cy="1225"/>
              </a:xfrm>
              <a:custGeom>
                <a:rect b="b" l="l" r="r" t="t"/>
                <a:pathLst>
                  <a:path extrusionOk="0" h="49" w="72">
                    <a:moveTo>
                      <a:pt x="0" y="1"/>
                    </a:moveTo>
                    <a:lnTo>
                      <a:pt x="0" y="1"/>
                    </a:lnTo>
                    <a:cubicBezTo>
                      <a:pt x="24" y="13"/>
                      <a:pt x="48" y="36"/>
                      <a:pt x="72" y="48"/>
                    </a:cubicBezTo>
                    <a:cubicBezTo>
                      <a:pt x="48" y="36"/>
                      <a:pt x="24" y="13"/>
                      <a:pt x="0" y="1"/>
                    </a:cubicBezTo>
                    <a:close/>
                  </a:path>
                </a:pathLst>
              </a:custGeom>
              <a:solidFill>
                <a:srgbClr val="FF2D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3345650" y="3363050"/>
                <a:ext cx="5675" cy="10425"/>
              </a:xfrm>
              <a:custGeom>
                <a:rect b="b" l="l" r="r" t="t"/>
                <a:pathLst>
                  <a:path extrusionOk="0" h="417" w="227">
                    <a:moveTo>
                      <a:pt x="131" y="0"/>
                    </a:moveTo>
                    <a:cubicBezTo>
                      <a:pt x="84" y="143"/>
                      <a:pt x="48" y="286"/>
                      <a:pt x="0" y="417"/>
                    </a:cubicBezTo>
                    <a:cubicBezTo>
                      <a:pt x="12" y="405"/>
                      <a:pt x="24" y="405"/>
                      <a:pt x="36" y="405"/>
                    </a:cubicBezTo>
                    <a:cubicBezTo>
                      <a:pt x="96" y="381"/>
                      <a:pt x="167" y="346"/>
                      <a:pt x="226" y="322"/>
                    </a:cubicBezTo>
                    <a:cubicBezTo>
                      <a:pt x="191" y="203"/>
                      <a:pt x="155" y="95"/>
                      <a:pt x="1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/</a:t>
                </a: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3322125" y="2721300"/>
                <a:ext cx="367625" cy="533125"/>
              </a:xfrm>
              <a:custGeom>
                <a:rect b="b" l="l" r="r" t="t"/>
                <a:pathLst>
                  <a:path extrusionOk="0" h="21325" w="14705">
                    <a:moveTo>
                      <a:pt x="7174" y="1461"/>
                    </a:moveTo>
                    <a:lnTo>
                      <a:pt x="7174" y="1461"/>
                    </a:lnTo>
                    <a:cubicBezTo>
                      <a:pt x="7172" y="1463"/>
                      <a:pt x="7170" y="1464"/>
                      <a:pt x="7168" y="1465"/>
                    </a:cubicBezTo>
                    <a:cubicBezTo>
                      <a:pt x="7170" y="1464"/>
                      <a:pt x="7172" y="1463"/>
                      <a:pt x="7174" y="1461"/>
                    </a:cubicBezTo>
                    <a:close/>
                    <a:moveTo>
                      <a:pt x="6525" y="7501"/>
                    </a:moveTo>
                    <a:lnTo>
                      <a:pt x="6525" y="7501"/>
                    </a:lnTo>
                    <a:cubicBezTo>
                      <a:pt x="6382" y="10085"/>
                      <a:pt x="6228" y="12681"/>
                      <a:pt x="6085" y="15324"/>
                    </a:cubicBezTo>
                    <a:cubicBezTo>
                      <a:pt x="5906" y="12657"/>
                      <a:pt x="6192" y="10073"/>
                      <a:pt x="6525" y="7501"/>
                    </a:cubicBezTo>
                    <a:close/>
                    <a:moveTo>
                      <a:pt x="8847" y="0"/>
                    </a:moveTo>
                    <a:lnTo>
                      <a:pt x="8847" y="0"/>
                    </a:lnTo>
                    <a:cubicBezTo>
                      <a:pt x="8192" y="417"/>
                      <a:pt x="7644" y="762"/>
                      <a:pt x="7097" y="1108"/>
                    </a:cubicBezTo>
                    <a:cubicBezTo>
                      <a:pt x="7109" y="1143"/>
                      <a:pt x="7121" y="1179"/>
                      <a:pt x="7144" y="1227"/>
                    </a:cubicBezTo>
                    <a:cubicBezTo>
                      <a:pt x="7502" y="1048"/>
                      <a:pt x="7859" y="870"/>
                      <a:pt x="8228" y="703"/>
                    </a:cubicBezTo>
                    <a:cubicBezTo>
                      <a:pt x="8240" y="715"/>
                      <a:pt x="8240" y="739"/>
                      <a:pt x="8252" y="762"/>
                    </a:cubicBezTo>
                    <a:cubicBezTo>
                      <a:pt x="7896" y="999"/>
                      <a:pt x="7529" y="1224"/>
                      <a:pt x="7174" y="1461"/>
                    </a:cubicBezTo>
                    <a:lnTo>
                      <a:pt x="7174" y="1461"/>
                    </a:lnTo>
                    <a:cubicBezTo>
                      <a:pt x="7208" y="1439"/>
                      <a:pt x="7241" y="1417"/>
                      <a:pt x="7275" y="1405"/>
                    </a:cubicBezTo>
                    <a:lnTo>
                      <a:pt x="7275" y="1405"/>
                    </a:lnTo>
                    <a:cubicBezTo>
                      <a:pt x="7275" y="1405"/>
                      <a:pt x="6251" y="2120"/>
                      <a:pt x="4596" y="3203"/>
                    </a:cubicBezTo>
                    <a:cubicBezTo>
                      <a:pt x="3704" y="3787"/>
                      <a:pt x="2632" y="4477"/>
                      <a:pt x="1441" y="5215"/>
                    </a:cubicBezTo>
                    <a:cubicBezTo>
                      <a:pt x="965" y="5573"/>
                      <a:pt x="477" y="5930"/>
                      <a:pt x="1" y="6287"/>
                    </a:cubicBezTo>
                    <a:cubicBezTo>
                      <a:pt x="144" y="6227"/>
                      <a:pt x="286" y="6168"/>
                      <a:pt x="429" y="6108"/>
                    </a:cubicBezTo>
                    <a:cubicBezTo>
                      <a:pt x="798" y="5846"/>
                      <a:pt x="1322" y="5477"/>
                      <a:pt x="1977" y="5061"/>
                    </a:cubicBezTo>
                    <a:cubicBezTo>
                      <a:pt x="2596" y="4668"/>
                      <a:pt x="3323" y="4227"/>
                      <a:pt x="4120" y="3763"/>
                    </a:cubicBezTo>
                    <a:cubicBezTo>
                      <a:pt x="5132" y="3001"/>
                      <a:pt x="6228" y="2382"/>
                      <a:pt x="7299" y="1727"/>
                    </a:cubicBezTo>
                    <a:lnTo>
                      <a:pt x="7383" y="1834"/>
                    </a:lnTo>
                    <a:cubicBezTo>
                      <a:pt x="6942" y="2132"/>
                      <a:pt x="6490" y="2429"/>
                      <a:pt x="6037" y="2727"/>
                    </a:cubicBezTo>
                    <a:cubicBezTo>
                      <a:pt x="6442" y="2525"/>
                      <a:pt x="6859" y="2322"/>
                      <a:pt x="7275" y="2132"/>
                    </a:cubicBezTo>
                    <a:lnTo>
                      <a:pt x="7275" y="2132"/>
                    </a:lnTo>
                    <a:cubicBezTo>
                      <a:pt x="7275" y="2132"/>
                      <a:pt x="6454" y="2691"/>
                      <a:pt x="5108" y="3513"/>
                    </a:cubicBezTo>
                    <a:cubicBezTo>
                      <a:pt x="4108" y="4132"/>
                      <a:pt x="2822" y="4894"/>
                      <a:pt x="1382" y="5703"/>
                    </a:cubicBezTo>
                    <a:cubicBezTo>
                      <a:pt x="2191" y="5358"/>
                      <a:pt x="3001" y="5013"/>
                      <a:pt x="3811" y="4668"/>
                    </a:cubicBezTo>
                    <a:cubicBezTo>
                      <a:pt x="4466" y="4287"/>
                      <a:pt x="5228" y="3906"/>
                      <a:pt x="6049" y="3596"/>
                    </a:cubicBezTo>
                    <a:lnTo>
                      <a:pt x="6049" y="3596"/>
                    </a:lnTo>
                    <a:cubicBezTo>
                      <a:pt x="6049" y="3596"/>
                      <a:pt x="5906" y="3691"/>
                      <a:pt x="5668" y="3858"/>
                    </a:cubicBezTo>
                    <a:cubicBezTo>
                      <a:pt x="5418" y="4013"/>
                      <a:pt x="5061" y="4251"/>
                      <a:pt x="4620" y="4525"/>
                    </a:cubicBezTo>
                    <a:cubicBezTo>
                      <a:pt x="4525" y="4584"/>
                      <a:pt x="4418" y="4644"/>
                      <a:pt x="4311" y="4715"/>
                    </a:cubicBezTo>
                    <a:cubicBezTo>
                      <a:pt x="4156" y="7287"/>
                      <a:pt x="4096" y="9859"/>
                      <a:pt x="4132" y="12431"/>
                    </a:cubicBezTo>
                    <a:cubicBezTo>
                      <a:pt x="4144" y="13193"/>
                      <a:pt x="4168" y="13978"/>
                      <a:pt x="4501" y="14669"/>
                    </a:cubicBezTo>
                    <a:cubicBezTo>
                      <a:pt x="4847" y="15371"/>
                      <a:pt x="5489" y="15883"/>
                      <a:pt x="6120" y="16371"/>
                    </a:cubicBezTo>
                    <a:cubicBezTo>
                      <a:pt x="8252" y="18015"/>
                      <a:pt x="10442" y="19610"/>
                      <a:pt x="12681" y="21122"/>
                    </a:cubicBezTo>
                    <a:cubicBezTo>
                      <a:pt x="12776" y="21193"/>
                      <a:pt x="12883" y="21265"/>
                      <a:pt x="13002" y="21324"/>
                    </a:cubicBezTo>
                    <a:lnTo>
                      <a:pt x="14705" y="19860"/>
                    </a:lnTo>
                    <a:cubicBezTo>
                      <a:pt x="14657" y="19729"/>
                      <a:pt x="14598" y="19610"/>
                      <a:pt x="14526" y="19491"/>
                    </a:cubicBezTo>
                    <a:cubicBezTo>
                      <a:pt x="13860" y="18265"/>
                      <a:pt x="13086" y="17110"/>
                      <a:pt x="12002" y="16217"/>
                    </a:cubicBezTo>
                    <a:cubicBezTo>
                      <a:pt x="10835" y="15240"/>
                      <a:pt x="10085" y="14062"/>
                      <a:pt x="9692" y="12573"/>
                    </a:cubicBezTo>
                    <a:cubicBezTo>
                      <a:pt x="9288" y="11037"/>
                      <a:pt x="9061" y="9490"/>
                      <a:pt x="8835" y="7930"/>
                    </a:cubicBezTo>
                    <a:cubicBezTo>
                      <a:pt x="8526" y="5668"/>
                      <a:pt x="8633" y="3394"/>
                      <a:pt x="8776" y="1120"/>
                    </a:cubicBezTo>
                    <a:cubicBezTo>
                      <a:pt x="8799" y="798"/>
                      <a:pt x="8811" y="477"/>
                      <a:pt x="88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3675750" y="3026700"/>
                <a:ext cx="211650" cy="402450"/>
              </a:xfrm>
              <a:custGeom>
                <a:rect b="b" l="l" r="r" t="t"/>
                <a:pathLst>
                  <a:path extrusionOk="0" h="16098" w="8466">
                    <a:moveTo>
                      <a:pt x="8466" y="0"/>
                    </a:moveTo>
                    <a:lnTo>
                      <a:pt x="8466" y="0"/>
                    </a:lnTo>
                    <a:cubicBezTo>
                      <a:pt x="7870" y="24"/>
                      <a:pt x="7418" y="155"/>
                      <a:pt x="7061" y="596"/>
                    </a:cubicBezTo>
                    <a:cubicBezTo>
                      <a:pt x="6680" y="1048"/>
                      <a:pt x="6430" y="1560"/>
                      <a:pt x="6263" y="2131"/>
                    </a:cubicBezTo>
                    <a:cubicBezTo>
                      <a:pt x="5846" y="3441"/>
                      <a:pt x="5406" y="4751"/>
                      <a:pt x="4953" y="6132"/>
                    </a:cubicBezTo>
                    <a:cubicBezTo>
                      <a:pt x="3798" y="5358"/>
                      <a:pt x="2679" y="4608"/>
                      <a:pt x="1560" y="3846"/>
                    </a:cubicBezTo>
                    <a:cubicBezTo>
                      <a:pt x="1548" y="3870"/>
                      <a:pt x="1524" y="3894"/>
                      <a:pt x="1512" y="3917"/>
                    </a:cubicBezTo>
                    <a:cubicBezTo>
                      <a:pt x="1560" y="4001"/>
                      <a:pt x="1608" y="4096"/>
                      <a:pt x="1667" y="4191"/>
                    </a:cubicBezTo>
                    <a:cubicBezTo>
                      <a:pt x="1643" y="4203"/>
                      <a:pt x="1620" y="4227"/>
                      <a:pt x="1608" y="4239"/>
                    </a:cubicBezTo>
                    <a:cubicBezTo>
                      <a:pt x="1084" y="3834"/>
                      <a:pt x="572" y="3417"/>
                      <a:pt x="60" y="3001"/>
                    </a:cubicBezTo>
                    <a:cubicBezTo>
                      <a:pt x="36" y="3012"/>
                      <a:pt x="24" y="3024"/>
                      <a:pt x="0" y="3024"/>
                    </a:cubicBezTo>
                    <a:cubicBezTo>
                      <a:pt x="60" y="3132"/>
                      <a:pt x="107" y="3239"/>
                      <a:pt x="191" y="3334"/>
                    </a:cubicBezTo>
                    <a:cubicBezTo>
                      <a:pt x="1048" y="4394"/>
                      <a:pt x="2048" y="5287"/>
                      <a:pt x="3191" y="6025"/>
                    </a:cubicBezTo>
                    <a:cubicBezTo>
                      <a:pt x="3513" y="6227"/>
                      <a:pt x="3810" y="6453"/>
                      <a:pt x="4096" y="6691"/>
                    </a:cubicBezTo>
                    <a:cubicBezTo>
                      <a:pt x="4191" y="6775"/>
                      <a:pt x="4227" y="6930"/>
                      <a:pt x="4287" y="7037"/>
                    </a:cubicBezTo>
                    <a:cubicBezTo>
                      <a:pt x="4251" y="7072"/>
                      <a:pt x="4215" y="7108"/>
                      <a:pt x="4179" y="7144"/>
                    </a:cubicBezTo>
                    <a:cubicBezTo>
                      <a:pt x="3060" y="6477"/>
                      <a:pt x="1941" y="5810"/>
                      <a:pt x="715" y="5096"/>
                    </a:cubicBezTo>
                    <a:lnTo>
                      <a:pt x="715" y="5096"/>
                    </a:lnTo>
                    <a:cubicBezTo>
                      <a:pt x="1643" y="6215"/>
                      <a:pt x="2810" y="6846"/>
                      <a:pt x="3941" y="7596"/>
                    </a:cubicBezTo>
                    <a:cubicBezTo>
                      <a:pt x="3763" y="7894"/>
                      <a:pt x="3572" y="8180"/>
                      <a:pt x="3394" y="8466"/>
                    </a:cubicBezTo>
                    <a:cubicBezTo>
                      <a:pt x="2262" y="10287"/>
                      <a:pt x="1441" y="12228"/>
                      <a:pt x="1215" y="14383"/>
                    </a:cubicBezTo>
                    <a:cubicBezTo>
                      <a:pt x="1155" y="14883"/>
                      <a:pt x="893" y="15276"/>
                      <a:pt x="679" y="15693"/>
                    </a:cubicBezTo>
                    <a:cubicBezTo>
                      <a:pt x="619" y="15824"/>
                      <a:pt x="536" y="15943"/>
                      <a:pt x="429" y="16097"/>
                    </a:cubicBezTo>
                    <a:cubicBezTo>
                      <a:pt x="2155" y="15895"/>
                      <a:pt x="3370" y="15705"/>
                      <a:pt x="3608" y="15550"/>
                    </a:cubicBezTo>
                    <a:cubicBezTo>
                      <a:pt x="4608" y="14907"/>
                      <a:pt x="5549" y="11073"/>
                      <a:pt x="5549" y="11073"/>
                    </a:cubicBezTo>
                    <a:lnTo>
                      <a:pt x="7596" y="5334"/>
                    </a:lnTo>
                    <a:lnTo>
                      <a:pt x="7596" y="5334"/>
                    </a:lnTo>
                    <a:cubicBezTo>
                      <a:pt x="7561" y="5406"/>
                      <a:pt x="7501" y="5465"/>
                      <a:pt x="7406" y="5584"/>
                    </a:cubicBezTo>
                    <a:cubicBezTo>
                      <a:pt x="7966" y="3727"/>
                      <a:pt x="8442" y="1929"/>
                      <a:pt x="84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9"/>
              <p:cNvSpPr/>
              <p:nvPr/>
            </p:nvSpPr>
            <p:spPr>
              <a:xfrm>
                <a:off x="3269450" y="3094850"/>
                <a:ext cx="123250" cy="215825"/>
              </a:xfrm>
              <a:custGeom>
                <a:rect b="b" l="l" r="r" t="t"/>
                <a:pathLst>
                  <a:path extrusionOk="0" h="8633" w="4930">
                    <a:moveTo>
                      <a:pt x="0" y="1"/>
                    </a:moveTo>
                    <a:lnTo>
                      <a:pt x="0" y="8085"/>
                    </a:lnTo>
                    <a:cubicBezTo>
                      <a:pt x="357" y="6966"/>
                      <a:pt x="703" y="5859"/>
                      <a:pt x="1072" y="4751"/>
                    </a:cubicBezTo>
                    <a:cubicBezTo>
                      <a:pt x="1155" y="4466"/>
                      <a:pt x="1262" y="4192"/>
                      <a:pt x="1429" y="3954"/>
                    </a:cubicBezTo>
                    <a:cubicBezTo>
                      <a:pt x="1596" y="3727"/>
                      <a:pt x="1846" y="3549"/>
                      <a:pt x="2072" y="3334"/>
                    </a:cubicBezTo>
                    <a:cubicBezTo>
                      <a:pt x="2572" y="3680"/>
                      <a:pt x="2798" y="4096"/>
                      <a:pt x="2977" y="4537"/>
                    </a:cubicBezTo>
                    <a:cubicBezTo>
                      <a:pt x="3346" y="5454"/>
                      <a:pt x="3453" y="6418"/>
                      <a:pt x="3358" y="7406"/>
                    </a:cubicBezTo>
                    <a:cubicBezTo>
                      <a:pt x="3310" y="7811"/>
                      <a:pt x="3310" y="8216"/>
                      <a:pt x="3358" y="8633"/>
                    </a:cubicBezTo>
                    <a:cubicBezTo>
                      <a:pt x="3834" y="6942"/>
                      <a:pt x="4310" y="5239"/>
                      <a:pt x="4798" y="3549"/>
                    </a:cubicBezTo>
                    <a:lnTo>
                      <a:pt x="4929" y="3525"/>
                    </a:lnTo>
                    <a:cubicBezTo>
                      <a:pt x="4751" y="3334"/>
                      <a:pt x="4596" y="3096"/>
                      <a:pt x="4382" y="2953"/>
                    </a:cubicBezTo>
                    <a:cubicBezTo>
                      <a:pt x="3548" y="2370"/>
                      <a:pt x="2715" y="1763"/>
                      <a:pt x="1870" y="1203"/>
                    </a:cubicBezTo>
                    <a:cubicBezTo>
                      <a:pt x="1298" y="834"/>
                      <a:pt x="703" y="465"/>
                      <a:pt x="119" y="84"/>
                    </a:cubicBezTo>
                    <a:cubicBezTo>
                      <a:pt x="107" y="72"/>
                      <a:pt x="84" y="60"/>
                      <a:pt x="72" y="48"/>
                    </a:cubicBezTo>
                    <a:cubicBezTo>
                      <a:pt x="48" y="36"/>
                      <a:pt x="24" y="13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9"/>
              <p:cNvSpPr/>
              <p:nvPr/>
            </p:nvSpPr>
            <p:spPr>
              <a:xfrm>
                <a:off x="3269450" y="3217500"/>
                <a:ext cx="428950" cy="247950"/>
              </a:xfrm>
              <a:custGeom>
                <a:rect b="b" l="l" r="r" t="t"/>
                <a:pathLst>
                  <a:path extrusionOk="0" h="9918" w="17158">
                    <a:moveTo>
                      <a:pt x="15740" y="3917"/>
                    </a:moveTo>
                    <a:cubicBezTo>
                      <a:pt x="14896" y="4545"/>
                      <a:pt x="14027" y="4825"/>
                      <a:pt x="13098" y="4825"/>
                    </a:cubicBezTo>
                    <a:cubicBezTo>
                      <a:pt x="12705" y="4825"/>
                      <a:pt x="12301" y="4775"/>
                      <a:pt x="11883" y="4679"/>
                    </a:cubicBezTo>
                    <a:cubicBezTo>
                      <a:pt x="13180" y="4429"/>
                      <a:pt x="14419" y="4179"/>
                      <a:pt x="15740" y="3917"/>
                    </a:cubicBezTo>
                    <a:close/>
                    <a:moveTo>
                      <a:pt x="16812" y="0"/>
                    </a:moveTo>
                    <a:lnTo>
                      <a:pt x="15097" y="1476"/>
                    </a:lnTo>
                    <a:lnTo>
                      <a:pt x="13657" y="2727"/>
                    </a:lnTo>
                    <a:cubicBezTo>
                      <a:pt x="13657" y="2727"/>
                      <a:pt x="7227" y="5322"/>
                      <a:pt x="4179" y="6596"/>
                    </a:cubicBezTo>
                    <a:cubicBezTo>
                      <a:pt x="3370" y="6930"/>
                      <a:pt x="2810" y="7168"/>
                      <a:pt x="2655" y="7251"/>
                    </a:cubicBezTo>
                    <a:cubicBezTo>
                      <a:pt x="2727" y="7168"/>
                      <a:pt x="2834" y="6906"/>
                      <a:pt x="2965" y="6513"/>
                    </a:cubicBezTo>
                    <a:lnTo>
                      <a:pt x="2965" y="6513"/>
                    </a:lnTo>
                    <a:cubicBezTo>
                      <a:pt x="2882" y="6525"/>
                      <a:pt x="2798" y="6549"/>
                      <a:pt x="2727" y="6560"/>
                    </a:cubicBezTo>
                    <a:cubicBezTo>
                      <a:pt x="2691" y="6632"/>
                      <a:pt x="2667" y="6715"/>
                      <a:pt x="2632" y="6799"/>
                    </a:cubicBezTo>
                    <a:cubicBezTo>
                      <a:pt x="2608" y="6727"/>
                      <a:pt x="2572" y="6656"/>
                      <a:pt x="2548" y="6584"/>
                    </a:cubicBezTo>
                    <a:cubicBezTo>
                      <a:pt x="2405" y="6608"/>
                      <a:pt x="2262" y="6620"/>
                      <a:pt x="2120" y="6632"/>
                    </a:cubicBezTo>
                    <a:cubicBezTo>
                      <a:pt x="2120" y="6632"/>
                      <a:pt x="2215" y="6584"/>
                      <a:pt x="2382" y="6513"/>
                    </a:cubicBezTo>
                    <a:cubicBezTo>
                      <a:pt x="2417" y="6501"/>
                      <a:pt x="2453" y="6477"/>
                      <a:pt x="2501" y="6465"/>
                    </a:cubicBezTo>
                    <a:cubicBezTo>
                      <a:pt x="2453" y="6358"/>
                      <a:pt x="2429" y="6275"/>
                      <a:pt x="2405" y="6179"/>
                    </a:cubicBezTo>
                    <a:cubicBezTo>
                      <a:pt x="2346" y="5870"/>
                      <a:pt x="2322" y="5536"/>
                      <a:pt x="2251" y="5215"/>
                    </a:cubicBezTo>
                    <a:cubicBezTo>
                      <a:pt x="1981" y="4018"/>
                      <a:pt x="1468" y="3619"/>
                      <a:pt x="132" y="3619"/>
                    </a:cubicBezTo>
                    <a:cubicBezTo>
                      <a:pt x="112" y="3619"/>
                      <a:pt x="92" y="3619"/>
                      <a:pt x="72" y="3620"/>
                    </a:cubicBezTo>
                    <a:cubicBezTo>
                      <a:pt x="48" y="3679"/>
                      <a:pt x="24" y="3751"/>
                      <a:pt x="0" y="3822"/>
                    </a:cubicBezTo>
                    <a:lnTo>
                      <a:pt x="0" y="9918"/>
                    </a:lnTo>
                    <a:cubicBezTo>
                      <a:pt x="1548" y="9799"/>
                      <a:pt x="11228" y="9096"/>
                      <a:pt x="16490" y="8489"/>
                    </a:cubicBezTo>
                    <a:cubicBezTo>
                      <a:pt x="16538" y="7656"/>
                      <a:pt x="16562" y="6906"/>
                      <a:pt x="16633" y="6156"/>
                    </a:cubicBezTo>
                    <a:cubicBezTo>
                      <a:pt x="16776" y="4691"/>
                      <a:pt x="16955" y="3227"/>
                      <a:pt x="17098" y="1762"/>
                    </a:cubicBezTo>
                    <a:cubicBezTo>
                      <a:pt x="17157" y="1155"/>
                      <a:pt x="17050" y="560"/>
                      <a:pt x="168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9"/>
              <p:cNvSpPr/>
              <p:nvPr/>
            </p:nvSpPr>
            <p:spPr>
              <a:xfrm>
                <a:off x="3339700" y="3360375"/>
                <a:ext cx="9250" cy="15500"/>
              </a:xfrm>
              <a:custGeom>
                <a:rect b="b" l="l" r="r" t="t"/>
                <a:pathLst>
                  <a:path extrusionOk="0" h="620" w="370">
                    <a:moveTo>
                      <a:pt x="226" y="0"/>
                    </a:moveTo>
                    <a:cubicBezTo>
                      <a:pt x="155" y="191"/>
                      <a:pt x="83" y="393"/>
                      <a:pt x="0" y="619"/>
                    </a:cubicBezTo>
                    <a:cubicBezTo>
                      <a:pt x="72" y="583"/>
                      <a:pt x="155" y="560"/>
                      <a:pt x="238" y="524"/>
                    </a:cubicBezTo>
                    <a:cubicBezTo>
                      <a:pt x="286" y="393"/>
                      <a:pt x="322" y="250"/>
                      <a:pt x="369" y="107"/>
                    </a:cubicBezTo>
                    <a:cubicBezTo>
                      <a:pt x="357" y="72"/>
                      <a:pt x="357" y="48"/>
                      <a:pt x="345" y="12"/>
                    </a:cubicBezTo>
                    <a:cubicBezTo>
                      <a:pt x="310" y="12"/>
                      <a:pt x="262" y="0"/>
                      <a:pt x="2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9"/>
              <p:cNvSpPr/>
              <p:nvPr/>
            </p:nvSpPr>
            <p:spPr>
              <a:xfrm>
                <a:off x="3271246" y="2317375"/>
                <a:ext cx="632250" cy="1119500"/>
              </a:xfrm>
              <a:custGeom>
                <a:rect b="b" l="l" r="r" t="t"/>
                <a:pathLst>
                  <a:path extrusionOk="0" h="44780" w="25290">
                    <a:moveTo>
                      <a:pt x="22027" y="1"/>
                    </a:moveTo>
                    <a:cubicBezTo>
                      <a:pt x="21086" y="941"/>
                      <a:pt x="19896" y="1644"/>
                      <a:pt x="18443" y="2096"/>
                    </a:cubicBezTo>
                    <a:cubicBezTo>
                      <a:pt x="18241" y="2156"/>
                      <a:pt x="18038" y="2215"/>
                      <a:pt x="17824" y="2263"/>
                    </a:cubicBezTo>
                    <a:lnTo>
                      <a:pt x="19062" y="2263"/>
                    </a:lnTo>
                    <a:cubicBezTo>
                      <a:pt x="19062" y="2275"/>
                      <a:pt x="19062" y="2275"/>
                      <a:pt x="19062" y="2275"/>
                    </a:cubicBezTo>
                    <a:cubicBezTo>
                      <a:pt x="19074" y="2287"/>
                      <a:pt x="19074" y="2310"/>
                      <a:pt x="19086" y="2322"/>
                    </a:cubicBezTo>
                    <a:cubicBezTo>
                      <a:pt x="18788" y="2441"/>
                      <a:pt x="18491" y="2549"/>
                      <a:pt x="18193" y="2668"/>
                    </a:cubicBezTo>
                    <a:cubicBezTo>
                      <a:pt x="18193" y="2680"/>
                      <a:pt x="18205" y="2691"/>
                      <a:pt x="18217" y="2703"/>
                    </a:cubicBezTo>
                    <a:cubicBezTo>
                      <a:pt x="18360" y="2691"/>
                      <a:pt x="18514" y="2680"/>
                      <a:pt x="18657" y="2668"/>
                    </a:cubicBezTo>
                    <a:cubicBezTo>
                      <a:pt x="18657" y="2691"/>
                      <a:pt x="18669" y="2715"/>
                      <a:pt x="18669" y="2751"/>
                    </a:cubicBezTo>
                    <a:cubicBezTo>
                      <a:pt x="18407" y="2858"/>
                      <a:pt x="18145" y="2965"/>
                      <a:pt x="17872" y="3084"/>
                    </a:cubicBezTo>
                    <a:cubicBezTo>
                      <a:pt x="17991" y="3120"/>
                      <a:pt x="18074" y="3144"/>
                      <a:pt x="18193" y="3180"/>
                    </a:cubicBezTo>
                    <a:cubicBezTo>
                      <a:pt x="18110" y="3275"/>
                      <a:pt x="18050" y="3334"/>
                      <a:pt x="18038" y="3346"/>
                    </a:cubicBezTo>
                    <a:cubicBezTo>
                      <a:pt x="18574" y="3251"/>
                      <a:pt x="19146" y="3144"/>
                      <a:pt x="19705" y="3037"/>
                    </a:cubicBezTo>
                    <a:cubicBezTo>
                      <a:pt x="19717" y="3049"/>
                      <a:pt x="19717" y="3072"/>
                      <a:pt x="19717" y="3084"/>
                    </a:cubicBezTo>
                    <a:cubicBezTo>
                      <a:pt x="19360" y="3346"/>
                      <a:pt x="19003" y="3596"/>
                      <a:pt x="18657" y="3858"/>
                    </a:cubicBezTo>
                    <a:cubicBezTo>
                      <a:pt x="18669" y="3882"/>
                      <a:pt x="18693" y="3906"/>
                      <a:pt x="18717" y="3942"/>
                    </a:cubicBezTo>
                    <a:cubicBezTo>
                      <a:pt x="19026" y="3823"/>
                      <a:pt x="19336" y="3703"/>
                      <a:pt x="19705" y="3573"/>
                    </a:cubicBezTo>
                    <a:lnTo>
                      <a:pt x="19705" y="3573"/>
                    </a:lnTo>
                    <a:cubicBezTo>
                      <a:pt x="19669" y="3763"/>
                      <a:pt x="19646" y="3894"/>
                      <a:pt x="19610" y="4025"/>
                    </a:cubicBezTo>
                    <a:cubicBezTo>
                      <a:pt x="19384" y="4775"/>
                      <a:pt x="19157" y="5525"/>
                      <a:pt x="18931" y="6287"/>
                    </a:cubicBezTo>
                    <a:cubicBezTo>
                      <a:pt x="18610" y="7394"/>
                      <a:pt x="18145" y="8418"/>
                      <a:pt x="17383" y="9323"/>
                    </a:cubicBezTo>
                    <a:cubicBezTo>
                      <a:pt x="16812" y="10014"/>
                      <a:pt x="16062" y="10442"/>
                      <a:pt x="15359" y="10966"/>
                    </a:cubicBezTo>
                    <a:cubicBezTo>
                      <a:pt x="14550" y="11574"/>
                      <a:pt x="13728" y="12181"/>
                      <a:pt x="12919" y="12788"/>
                    </a:cubicBezTo>
                    <a:cubicBezTo>
                      <a:pt x="10871" y="14312"/>
                      <a:pt x="8823" y="15848"/>
                      <a:pt x="6787" y="17408"/>
                    </a:cubicBezTo>
                    <a:cubicBezTo>
                      <a:pt x="6239" y="17824"/>
                      <a:pt x="5632" y="17943"/>
                      <a:pt x="5001" y="18062"/>
                    </a:cubicBezTo>
                    <a:cubicBezTo>
                      <a:pt x="4970" y="18069"/>
                      <a:pt x="4938" y="18072"/>
                      <a:pt x="4905" y="18072"/>
                    </a:cubicBezTo>
                    <a:cubicBezTo>
                      <a:pt x="4760" y="18072"/>
                      <a:pt x="4599" y="18016"/>
                      <a:pt x="4453" y="17967"/>
                    </a:cubicBezTo>
                    <a:cubicBezTo>
                      <a:pt x="2905" y="17479"/>
                      <a:pt x="1441" y="16812"/>
                      <a:pt x="0" y="16086"/>
                    </a:cubicBezTo>
                    <a:lnTo>
                      <a:pt x="0" y="21634"/>
                    </a:lnTo>
                    <a:cubicBezTo>
                      <a:pt x="607" y="21313"/>
                      <a:pt x="1227" y="21015"/>
                      <a:pt x="1870" y="20789"/>
                    </a:cubicBezTo>
                    <a:cubicBezTo>
                      <a:pt x="1893" y="20813"/>
                      <a:pt x="1905" y="20848"/>
                      <a:pt x="1929" y="20872"/>
                    </a:cubicBezTo>
                    <a:cubicBezTo>
                      <a:pt x="1608" y="21122"/>
                      <a:pt x="1286" y="21372"/>
                      <a:pt x="977" y="21622"/>
                    </a:cubicBezTo>
                    <a:cubicBezTo>
                      <a:pt x="988" y="21646"/>
                      <a:pt x="1000" y="21670"/>
                      <a:pt x="1012" y="21694"/>
                    </a:cubicBezTo>
                    <a:cubicBezTo>
                      <a:pt x="1155" y="21610"/>
                      <a:pt x="1298" y="21539"/>
                      <a:pt x="1453" y="21456"/>
                    </a:cubicBezTo>
                    <a:lnTo>
                      <a:pt x="1453" y="21456"/>
                    </a:lnTo>
                    <a:cubicBezTo>
                      <a:pt x="858" y="21884"/>
                      <a:pt x="357" y="22241"/>
                      <a:pt x="0" y="22527"/>
                    </a:cubicBezTo>
                    <a:lnTo>
                      <a:pt x="0" y="22646"/>
                    </a:lnTo>
                    <a:cubicBezTo>
                      <a:pt x="1060" y="21968"/>
                      <a:pt x="2084" y="21325"/>
                      <a:pt x="3036" y="20729"/>
                    </a:cubicBezTo>
                    <a:lnTo>
                      <a:pt x="3036" y="20729"/>
                    </a:lnTo>
                    <a:cubicBezTo>
                      <a:pt x="3001" y="20789"/>
                      <a:pt x="2965" y="20872"/>
                      <a:pt x="2893" y="21003"/>
                    </a:cubicBezTo>
                    <a:cubicBezTo>
                      <a:pt x="3596" y="20575"/>
                      <a:pt x="4179" y="20134"/>
                      <a:pt x="5001" y="20098"/>
                    </a:cubicBezTo>
                    <a:lnTo>
                      <a:pt x="5001" y="20098"/>
                    </a:lnTo>
                    <a:cubicBezTo>
                      <a:pt x="4215" y="20598"/>
                      <a:pt x="3489" y="21063"/>
                      <a:pt x="2870" y="21491"/>
                    </a:cubicBezTo>
                    <a:cubicBezTo>
                      <a:pt x="1203" y="22622"/>
                      <a:pt x="167" y="23420"/>
                      <a:pt x="167" y="23420"/>
                    </a:cubicBezTo>
                    <a:cubicBezTo>
                      <a:pt x="1369" y="22718"/>
                      <a:pt x="2501" y="22027"/>
                      <a:pt x="3548" y="21372"/>
                    </a:cubicBezTo>
                    <a:cubicBezTo>
                      <a:pt x="4739" y="20634"/>
                      <a:pt x="5811" y="19944"/>
                      <a:pt x="6692" y="19360"/>
                    </a:cubicBezTo>
                    <a:cubicBezTo>
                      <a:pt x="8358" y="18277"/>
                      <a:pt x="9382" y="17562"/>
                      <a:pt x="9382" y="17562"/>
                    </a:cubicBezTo>
                    <a:lnTo>
                      <a:pt x="9382" y="17562"/>
                    </a:lnTo>
                    <a:cubicBezTo>
                      <a:pt x="9348" y="17574"/>
                      <a:pt x="9313" y="17597"/>
                      <a:pt x="9278" y="17620"/>
                    </a:cubicBezTo>
                    <a:lnTo>
                      <a:pt x="9278" y="17620"/>
                    </a:lnTo>
                    <a:cubicBezTo>
                      <a:pt x="9635" y="17382"/>
                      <a:pt x="9991" y="17157"/>
                      <a:pt x="10359" y="16919"/>
                    </a:cubicBezTo>
                    <a:cubicBezTo>
                      <a:pt x="10347" y="16896"/>
                      <a:pt x="10335" y="16884"/>
                      <a:pt x="10323" y="16860"/>
                    </a:cubicBezTo>
                    <a:cubicBezTo>
                      <a:pt x="9966" y="17027"/>
                      <a:pt x="9609" y="17205"/>
                      <a:pt x="9240" y="17384"/>
                    </a:cubicBezTo>
                    <a:cubicBezTo>
                      <a:pt x="9228" y="17336"/>
                      <a:pt x="9216" y="17300"/>
                      <a:pt x="9192" y="17265"/>
                    </a:cubicBezTo>
                    <a:cubicBezTo>
                      <a:pt x="9740" y="16919"/>
                      <a:pt x="10299" y="16574"/>
                      <a:pt x="10942" y="16157"/>
                    </a:cubicBezTo>
                    <a:lnTo>
                      <a:pt x="10942" y="16157"/>
                    </a:lnTo>
                    <a:cubicBezTo>
                      <a:pt x="10918" y="16634"/>
                      <a:pt x="10906" y="16955"/>
                      <a:pt x="10883" y="17277"/>
                    </a:cubicBezTo>
                    <a:cubicBezTo>
                      <a:pt x="10728" y="19551"/>
                      <a:pt x="10633" y="21825"/>
                      <a:pt x="10942" y="24087"/>
                    </a:cubicBezTo>
                    <a:cubicBezTo>
                      <a:pt x="11156" y="25647"/>
                      <a:pt x="11383" y="27194"/>
                      <a:pt x="11787" y="28730"/>
                    </a:cubicBezTo>
                    <a:cubicBezTo>
                      <a:pt x="12180" y="30219"/>
                      <a:pt x="12930" y="31397"/>
                      <a:pt x="14109" y="32374"/>
                    </a:cubicBezTo>
                    <a:cubicBezTo>
                      <a:pt x="15193" y="33267"/>
                      <a:pt x="15967" y="34422"/>
                      <a:pt x="16633" y="35648"/>
                    </a:cubicBezTo>
                    <a:cubicBezTo>
                      <a:pt x="16693" y="35767"/>
                      <a:pt x="16752" y="35886"/>
                      <a:pt x="16800" y="36017"/>
                    </a:cubicBezTo>
                    <a:cubicBezTo>
                      <a:pt x="17038" y="36577"/>
                      <a:pt x="17157" y="37160"/>
                      <a:pt x="17098" y="37767"/>
                    </a:cubicBezTo>
                    <a:cubicBezTo>
                      <a:pt x="16955" y="39232"/>
                      <a:pt x="16764" y="40696"/>
                      <a:pt x="16633" y="42161"/>
                    </a:cubicBezTo>
                    <a:cubicBezTo>
                      <a:pt x="16562" y="42911"/>
                      <a:pt x="16538" y="43661"/>
                      <a:pt x="16490" y="44494"/>
                    </a:cubicBezTo>
                    <a:cubicBezTo>
                      <a:pt x="16490" y="44589"/>
                      <a:pt x="16479" y="44685"/>
                      <a:pt x="16479" y="44780"/>
                    </a:cubicBezTo>
                    <a:cubicBezTo>
                      <a:pt x="16550" y="44661"/>
                      <a:pt x="16621" y="44566"/>
                      <a:pt x="16681" y="44470"/>
                    </a:cubicBezTo>
                    <a:cubicBezTo>
                      <a:pt x="16776" y="44316"/>
                      <a:pt x="16860" y="44197"/>
                      <a:pt x="16931" y="44066"/>
                    </a:cubicBezTo>
                    <a:cubicBezTo>
                      <a:pt x="17145" y="43649"/>
                      <a:pt x="17407" y="43256"/>
                      <a:pt x="17455" y="42756"/>
                    </a:cubicBezTo>
                    <a:cubicBezTo>
                      <a:pt x="17693" y="40601"/>
                      <a:pt x="18514" y="38660"/>
                      <a:pt x="19646" y="36839"/>
                    </a:cubicBezTo>
                    <a:cubicBezTo>
                      <a:pt x="19824" y="36553"/>
                      <a:pt x="20003" y="36279"/>
                      <a:pt x="20193" y="35969"/>
                    </a:cubicBezTo>
                    <a:cubicBezTo>
                      <a:pt x="19062" y="35219"/>
                      <a:pt x="17895" y="34588"/>
                      <a:pt x="16967" y="33469"/>
                    </a:cubicBezTo>
                    <a:lnTo>
                      <a:pt x="16967" y="33469"/>
                    </a:lnTo>
                    <a:cubicBezTo>
                      <a:pt x="18181" y="34195"/>
                      <a:pt x="19312" y="34850"/>
                      <a:pt x="20431" y="35517"/>
                    </a:cubicBezTo>
                    <a:cubicBezTo>
                      <a:pt x="20467" y="35481"/>
                      <a:pt x="20503" y="35445"/>
                      <a:pt x="20539" y="35410"/>
                    </a:cubicBezTo>
                    <a:cubicBezTo>
                      <a:pt x="20479" y="35303"/>
                      <a:pt x="20443" y="35148"/>
                      <a:pt x="20348" y="35076"/>
                    </a:cubicBezTo>
                    <a:cubicBezTo>
                      <a:pt x="20062" y="34826"/>
                      <a:pt x="19765" y="34600"/>
                      <a:pt x="19443" y="34398"/>
                    </a:cubicBezTo>
                    <a:cubicBezTo>
                      <a:pt x="18300" y="33660"/>
                      <a:pt x="17288" y="32767"/>
                      <a:pt x="16431" y="31707"/>
                    </a:cubicBezTo>
                    <a:cubicBezTo>
                      <a:pt x="16359" y="31612"/>
                      <a:pt x="16312" y="31505"/>
                      <a:pt x="16252" y="31397"/>
                    </a:cubicBezTo>
                    <a:cubicBezTo>
                      <a:pt x="16276" y="31397"/>
                      <a:pt x="16288" y="31385"/>
                      <a:pt x="16312" y="31385"/>
                    </a:cubicBezTo>
                    <a:cubicBezTo>
                      <a:pt x="16824" y="31790"/>
                      <a:pt x="17336" y="32207"/>
                      <a:pt x="17848" y="32612"/>
                    </a:cubicBezTo>
                    <a:cubicBezTo>
                      <a:pt x="17872" y="32600"/>
                      <a:pt x="17895" y="32576"/>
                      <a:pt x="17907" y="32564"/>
                    </a:cubicBezTo>
                    <a:cubicBezTo>
                      <a:pt x="17860" y="32469"/>
                      <a:pt x="17812" y="32374"/>
                      <a:pt x="17764" y="32290"/>
                    </a:cubicBezTo>
                    <a:cubicBezTo>
                      <a:pt x="17776" y="32267"/>
                      <a:pt x="17800" y="32243"/>
                      <a:pt x="17812" y="32231"/>
                    </a:cubicBezTo>
                    <a:cubicBezTo>
                      <a:pt x="18931" y="32981"/>
                      <a:pt x="20050" y="33731"/>
                      <a:pt x="21193" y="34505"/>
                    </a:cubicBezTo>
                    <a:cubicBezTo>
                      <a:pt x="21646" y="33136"/>
                      <a:pt x="22098" y="31826"/>
                      <a:pt x="22503" y="30504"/>
                    </a:cubicBezTo>
                    <a:cubicBezTo>
                      <a:pt x="22682" y="29933"/>
                      <a:pt x="22932" y="29421"/>
                      <a:pt x="23301" y="28969"/>
                    </a:cubicBezTo>
                    <a:cubicBezTo>
                      <a:pt x="23658" y="28540"/>
                      <a:pt x="24122" y="28397"/>
                      <a:pt x="24706" y="28385"/>
                    </a:cubicBezTo>
                    <a:lnTo>
                      <a:pt x="24706" y="28385"/>
                    </a:lnTo>
                    <a:cubicBezTo>
                      <a:pt x="24694" y="30302"/>
                      <a:pt x="24218" y="32112"/>
                      <a:pt x="23658" y="33969"/>
                    </a:cubicBezTo>
                    <a:cubicBezTo>
                      <a:pt x="23741" y="33838"/>
                      <a:pt x="23801" y="33779"/>
                      <a:pt x="23848" y="33707"/>
                    </a:cubicBezTo>
                    <a:cubicBezTo>
                      <a:pt x="24896" y="31921"/>
                      <a:pt x="25289" y="29992"/>
                      <a:pt x="25158" y="27945"/>
                    </a:cubicBezTo>
                    <a:cubicBezTo>
                      <a:pt x="25134" y="27516"/>
                      <a:pt x="24896" y="27206"/>
                      <a:pt x="24539" y="26992"/>
                    </a:cubicBezTo>
                    <a:cubicBezTo>
                      <a:pt x="22241" y="25540"/>
                      <a:pt x="20003" y="23992"/>
                      <a:pt x="17550" y="22777"/>
                    </a:cubicBezTo>
                    <a:cubicBezTo>
                      <a:pt x="15693" y="21849"/>
                      <a:pt x="13871" y="20813"/>
                      <a:pt x="12037" y="19813"/>
                    </a:cubicBezTo>
                    <a:cubicBezTo>
                      <a:pt x="11621" y="19574"/>
                      <a:pt x="11299" y="19241"/>
                      <a:pt x="11299" y="18717"/>
                    </a:cubicBezTo>
                    <a:cubicBezTo>
                      <a:pt x="11287" y="17419"/>
                      <a:pt x="11287" y="16122"/>
                      <a:pt x="11287" y="14717"/>
                    </a:cubicBezTo>
                    <a:cubicBezTo>
                      <a:pt x="11395" y="14622"/>
                      <a:pt x="11561" y="14431"/>
                      <a:pt x="11764" y="14276"/>
                    </a:cubicBezTo>
                    <a:cubicBezTo>
                      <a:pt x="12740" y="13538"/>
                      <a:pt x="13728" y="12800"/>
                      <a:pt x="14716" y="12074"/>
                    </a:cubicBezTo>
                    <a:cubicBezTo>
                      <a:pt x="14895" y="11943"/>
                      <a:pt x="15074" y="11800"/>
                      <a:pt x="15264" y="11669"/>
                    </a:cubicBezTo>
                    <a:cubicBezTo>
                      <a:pt x="16395" y="10823"/>
                      <a:pt x="17479" y="9919"/>
                      <a:pt x="18312" y="8752"/>
                    </a:cubicBezTo>
                    <a:cubicBezTo>
                      <a:pt x="18316" y="8748"/>
                      <a:pt x="18324" y="8746"/>
                      <a:pt x="18334" y="8746"/>
                    </a:cubicBezTo>
                    <a:cubicBezTo>
                      <a:pt x="18354" y="8746"/>
                      <a:pt x="18384" y="8752"/>
                      <a:pt x="18407" y="8752"/>
                    </a:cubicBezTo>
                    <a:cubicBezTo>
                      <a:pt x="18514" y="9168"/>
                      <a:pt x="18467" y="9680"/>
                      <a:pt x="19015" y="10014"/>
                    </a:cubicBezTo>
                    <a:cubicBezTo>
                      <a:pt x="19015" y="9645"/>
                      <a:pt x="19038" y="9359"/>
                      <a:pt x="19003" y="9097"/>
                    </a:cubicBezTo>
                    <a:cubicBezTo>
                      <a:pt x="18979" y="8752"/>
                      <a:pt x="19253" y="8609"/>
                      <a:pt x="19407" y="8383"/>
                    </a:cubicBezTo>
                    <a:cubicBezTo>
                      <a:pt x="19431" y="8359"/>
                      <a:pt x="19419" y="8323"/>
                      <a:pt x="19431" y="8287"/>
                    </a:cubicBezTo>
                    <a:cubicBezTo>
                      <a:pt x="19729" y="7359"/>
                      <a:pt x="20562" y="6859"/>
                      <a:pt x="21098" y="6132"/>
                    </a:cubicBezTo>
                    <a:cubicBezTo>
                      <a:pt x="21134" y="6144"/>
                      <a:pt x="21170" y="6168"/>
                      <a:pt x="21205" y="6180"/>
                    </a:cubicBezTo>
                    <a:cubicBezTo>
                      <a:pt x="21039" y="6740"/>
                      <a:pt x="20872" y="7287"/>
                      <a:pt x="20717" y="7835"/>
                    </a:cubicBezTo>
                    <a:cubicBezTo>
                      <a:pt x="20753" y="7847"/>
                      <a:pt x="20789" y="7859"/>
                      <a:pt x="20824" y="7883"/>
                    </a:cubicBezTo>
                    <a:cubicBezTo>
                      <a:pt x="20908" y="7728"/>
                      <a:pt x="20967" y="7585"/>
                      <a:pt x="21062" y="7442"/>
                    </a:cubicBezTo>
                    <a:cubicBezTo>
                      <a:pt x="21515" y="6668"/>
                      <a:pt x="21979" y="5882"/>
                      <a:pt x="22455" y="5120"/>
                    </a:cubicBezTo>
                    <a:cubicBezTo>
                      <a:pt x="22575" y="4930"/>
                      <a:pt x="22789" y="4763"/>
                      <a:pt x="22991" y="4668"/>
                    </a:cubicBezTo>
                    <a:cubicBezTo>
                      <a:pt x="23110" y="4620"/>
                      <a:pt x="23229" y="4561"/>
                      <a:pt x="23337" y="4489"/>
                    </a:cubicBezTo>
                    <a:cubicBezTo>
                      <a:pt x="23908" y="4156"/>
                      <a:pt x="24325" y="3680"/>
                      <a:pt x="24670" y="3084"/>
                    </a:cubicBezTo>
                    <a:cubicBezTo>
                      <a:pt x="25087" y="2358"/>
                      <a:pt x="25230" y="1668"/>
                      <a:pt x="25015" y="834"/>
                    </a:cubicBezTo>
                    <a:cubicBezTo>
                      <a:pt x="24944" y="560"/>
                      <a:pt x="24884" y="286"/>
                      <a:pt x="24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9"/>
              <p:cNvSpPr/>
              <p:nvPr/>
            </p:nvSpPr>
            <p:spPr>
              <a:xfrm>
                <a:off x="3269450" y="3083550"/>
                <a:ext cx="133675" cy="304225"/>
              </a:xfrm>
              <a:custGeom>
                <a:rect b="b" l="l" r="r" t="t"/>
                <a:pathLst>
                  <a:path extrusionOk="0" h="12169" w="5347">
                    <a:moveTo>
                      <a:pt x="3036" y="11073"/>
                    </a:moveTo>
                    <a:cubicBezTo>
                      <a:pt x="3072" y="11073"/>
                      <a:pt x="3120" y="11085"/>
                      <a:pt x="3155" y="11085"/>
                    </a:cubicBezTo>
                    <a:cubicBezTo>
                      <a:pt x="3167" y="11121"/>
                      <a:pt x="3167" y="11145"/>
                      <a:pt x="3179" y="11180"/>
                    </a:cubicBezTo>
                    <a:cubicBezTo>
                      <a:pt x="3215" y="11275"/>
                      <a:pt x="3239" y="11383"/>
                      <a:pt x="3274" y="11502"/>
                    </a:cubicBezTo>
                    <a:cubicBezTo>
                      <a:pt x="3215" y="11537"/>
                      <a:pt x="3144" y="11561"/>
                      <a:pt x="3084" y="11585"/>
                    </a:cubicBezTo>
                    <a:cubicBezTo>
                      <a:pt x="3072" y="11585"/>
                      <a:pt x="3060" y="11585"/>
                      <a:pt x="3048" y="11597"/>
                    </a:cubicBezTo>
                    <a:cubicBezTo>
                      <a:pt x="2965" y="11633"/>
                      <a:pt x="2882" y="11656"/>
                      <a:pt x="2810" y="11692"/>
                    </a:cubicBezTo>
                    <a:cubicBezTo>
                      <a:pt x="2893" y="11466"/>
                      <a:pt x="2965" y="11264"/>
                      <a:pt x="3036" y="11073"/>
                    </a:cubicBezTo>
                    <a:close/>
                    <a:moveTo>
                      <a:pt x="0" y="0"/>
                    </a:moveTo>
                    <a:lnTo>
                      <a:pt x="0" y="453"/>
                    </a:lnTo>
                    <a:cubicBezTo>
                      <a:pt x="24" y="465"/>
                      <a:pt x="48" y="488"/>
                      <a:pt x="72" y="500"/>
                    </a:cubicBezTo>
                    <a:cubicBezTo>
                      <a:pt x="84" y="512"/>
                      <a:pt x="107" y="524"/>
                      <a:pt x="119" y="536"/>
                    </a:cubicBezTo>
                    <a:cubicBezTo>
                      <a:pt x="286" y="631"/>
                      <a:pt x="441" y="738"/>
                      <a:pt x="607" y="834"/>
                    </a:cubicBezTo>
                    <a:cubicBezTo>
                      <a:pt x="1036" y="1096"/>
                      <a:pt x="1453" y="1369"/>
                      <a:pt x="1870" y="1655"/>
                    </a:cubicBezTo>
                    <a:cubicBezTo>
                      <a:pt x="2715" y="2227"/>
                      <a:pt x="3548" y="2822"/>
                      <a:pt x="4382" y="3405"/>
                    </a:cubicBezTo>
                    <a:cubicBezTo>
                      <a:pt x="4596" y="3548"/>
                      <a:pt x="4751" y="3786"/>
                      <a:pt x="4929" y="3977"/>
                    </a:cubicBezTo>
                    <a:lnTo>
                      <a:pt x="4798" y="4001"/>
                    </a:lnTo>
                    <a:cubicBezTo>
                      <a:pt x="4310" y="5691"/>
                      <a:pt x="3834" y="7394"/>
                      <a:pt x="3358" y="9085"/>
                    </a:cubicBezTo>
                    <a:cubicBezTo>
                      <a:pt x="3310" y="8668"/>
                      <a:pt x="3310" y="8263"/>
                      <a:pt x="3358" y="7858"/>
                    </a:cubicBezTo>
                    <a:cubicBezTo>
                      <a:pt x="3453" y="6870"/>
                      <a:pt x="3346" y="5906"/>
                      <a:pt x="2977" y="4989"/>
                    </a:cubicBezTo>
                    <a:cubicBezTo>
                      <a:pt x="2798" y="4548"/>
                      <a:pt x="2572" y="4132"/>
                      <a:pt x="2072" y="3786"/>
                    </a:cubicBezTo>
                    <a:cubicBezTo>
                      <a:pt x="1846" y="4001"/>
                      <a:pt x="1596" y="4179"/>
                      <a:pt x="1429" y="4406"/>
                    </a:cubicBezTo>
                    <a:cubicBezTo>
                      <a:pt x="1262" y="4644"/>
                      <a:pt x="1155" y="4929"/>
                      <a:pt x="1072" y="5203"/>
                    </a:cubicBezTo>
                    <a:cubicBezTo>
                      <a:pt x="703" y="6311"/>
                      <a:pt x="357" y="7418"/>
                      <a:pt x="0" y="8537"/>
                    </a:cubicBezTo>
                    <a:lnTo>
                      <a:pt x="0" y="9192"/>
                    </a:lnTo>
                    <a:cubicBezTo>
                      <a:pt x="24" y="9120"/>
                      <a:pt x="48" y="9049"/>
                      <a:pt x="72" y="8978"/>
                    </a:cubicBezTo>
                    <a:cubicBezTo>
                      <a:pt x="92" y="8977"/>
                      <a:pt x="112" y="8977"/>
                      <a:pt x="132" y="8977"/>
                    </a:cubicBezTo>
                    <a:cubicBezTo>
                      <a:pt x="1468" y="8977"/>
                      <a:pt x="1993" y="9376"/>
                      <a:pt x="2262" y="10585"/>
                    </a:cubicBezTo>
                    <a:cubicBezTo>
                      <a:pt x="2334" y="10894"/>
                      <a:pt x="2346" y="11228"/>
                      <a:pt x="2417" y="11549"/>
                    </a:cubicBezTo>
                    <a:cubicBezTo>
                      <a:pt x="2429" y="11633"/>
                      <a:pt x="2465" y="11716"/>
                      <a:pt x="2501" y="11823"/>
                    </a:cubicBezTo>
                    <a:cubicBezTo>
                      <a:pt x="2465" y="11835"/>
                      <a:pt x="2417" y="11859"/>
                      <a:pt x="2382" y="11871"/>
                    </a:cubicBezTo>
                    <a:cubicBezTo>
                      <a:pt x="2215" y="11942"/>
                      <a:pt x="2131" y="11990"/>
                      <a:pt x="2131" y="11990"/>
                    </a:cubicBezTo>
                    <a:cubicBezTo>
                      <a:pt x="2274" y="11978"/>
                      <a:pt x="2417" y="11966"/>
                      <a:pt x="2548" y="11942"/>
                    </a:cubicBezTo>
                    <a:cubicBezTo>
                      <a:pt x="2572" y="12014"/>
                      <a:pt x="2608" y="12085"/>
                      <a:pt x="2632" y="12168"/>
                    </a:cubicBezTo>
                    <a:cubicBezTo>
                      <a:pt x="2667" y="12073"/>
                      <a:pt x="2691" y="12002"/>
                      <a:pt x="2727" y="11918"/>
                    </a:cubicBezTo>
                    <a:cubicBezTo>
                      <a:pt x="2810" y="11907"/>
                      <a:pt x="2882" y="11895"/>
                      <a:pt x="2965" y="11871"/>
                    </a:cubicBezTo>
                    <a:cubicBezTo>
                      <a:pt x="3084" y="11847"/>
                      <a:pt x="3215" y="11811"/>
                      <a:pt x="3334" y="11787"/>
                    </a:cubicBezTo>
                    <a:cubicBezTo>
                      <a:pt x="3775" y="11668"/>
                      <a:pt x="4156" y="11514"/>
                      <a:pt x="4465" y="11371"/>
                    </a:cubicBezTo>
                    <a:cubicBezTo>
                      <a:pt x="4751" y="11228"/>
                      <a:pt x="4965" y="11109"/>
                      <a:pt x="5120" y="11014"/>
                    </a:cubicBezTo>
                    <a:cubicBezTo>
                      <a:pt x="5263" y="10918"/>
                      <a:pt x="5346" y="10859"/>
                      <a:pt x="5346" y="10859"/>
                    </a:cubicBezTo>
                    <a:lnTo>
                      <a:pt x="5346" y="10859"/>
                    </a:lnTo>
                    <a:cubicBezTo>
                      <a:pt x="4560" y="11049"/>
                      <a:pt x="3858" y="11287"/>
                      <a:pt x="3298" y="11502"/>
                    </a:cubicBezTo>
                    <a:cubicBezTo>
                      <a:pt x="3679" y="9085"/>
                      <a:pt x="4644" y="6858"/>
                      <a:pt x="4989" y="4477"/>
                    </a:cubicBezTo>
                    <a:cubicBezTo>
                      <a:pt x="5072" y="3870"/>
                      <a:pt x="5025" y="3572"/>
                      <a:pt x="4501" y="3191"/>
                    </a:cubicBezTo>
                    <a:cubicBezTo>
                      <a:pt x="3798" y="2691"/>
                      <a:pt x="3084" y="2179"/>
                      <a:pt x="2358" y="1691"/>
                    </a:cubicBezTo>
                    <a:cubicBezTo>
                      <a:pt x="1548" y="1155"/>
                      <a:pt x="762" y="584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9"/>
              <p:cNvSpPr/>
              <p:nvPr/>
            </p:nvSpPr>
            <p:spPr>
              <a:xfrm>
                <a:off x="3726650" y="2317375"/>
                <a:ext cx="45250" cy="33675"/>
              </a:xfrm>
              <a:custGeom>
                <a:rect b="b" l="l" r="r" t="t"/>
                <a:pathLst>
                  <a:path extrusionOk="0" h="1347" w="1810">
                    <a:moveTo>
                      <a:pt x="1250" y="1"/>
                    </a:moveTo>
                    <a:cubicBezTo>
                      <a:pt x="846" y="441"/>
                      <a:pt x="429" y="894"/>
                      <a:pt x="0" y="1346"/>
                    </a:cubicBezTo>
                    <a:cubicBezTo>
                      <a:pt x="667" y="941"/>
                      <a:pt x="1262" y="501"/>
                      <a:pt x="18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9"/>
              <p:cNvSpPr/>
              <p:nvPr/>
            </p:nvSpPr>
            <p:spPr>
              <a:xfrm>
                <a:off x="3875775" y="2384050"/>
                <a:ext cx="50325" cy="46475"/>
              </a:xfrm>
              <a:custGeom>
                <a:rect b="b" l="l" r="r" t="t"/>
                <a:pathLst>
                  <a:path extrusionOk="0" h="1859" w="2013">
                    <a:moveTo>
                      <a:pt x="2012" y="1"/>
                    </a:moveTo>
                    <a:cubicBezTo>
                      <a:pt x="1679" y="667"/>
                      <a:pt x="1131" y="1239"/>
                      <a:pt x="417" y="1632"/>
                    </a:cubicBezTo>
                    <a:cubicBezTo>
                      <a:pt x="334" y="1679"/>
                      <a:pt x="238" y="1727"/>
                      <a:pt x="155" y="1775"/>
                    </a:cubicBezTo>
                    <a:cubicBezTo>
                      <a:pt x="107" y="1798"/>
                      <a:pt x="60" y="1834"/>
                      <a:pt x="0" y="1858"/>
                    </a:cubicBezTo>
                    <a:cubicBezTo>
                      <a:pt x="834" y="1858"/>
                      <a:pt x="1524" y="1537"/>
                      <a:pt x="2012" y="929"/>
                    </a:cubicBezTo>
                    <a:lnTo>
                      <a:pt x="20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9"/>
              <p:cNvSpPr/>
              <p:nvPr/>
            </p:nvSpPr>
            <p:spPr>
              <a:xfrm>
                <a:off x="3469775" y="2908825"/>
                <a:ext cx="15500" cy="195575"/>
              </a:xfrm>
              <a:custGeom>
                <a:rect b="b" l="l" r="r" t="t"/>
                <a:pathLst>
                  <a:path extrusionOk="0" h="7823" w="620">
                    <a:moveTo>
                      <a:pt x="619" y="0"/>
                    </a:moveTo>
                    <a:cubicBezTo>
                      <a:pt x="286" y="2572"/>
                      <a:pt x="0" y="5156"/>
                      <a:pt x="179" y="7823"/>
                    </a:cubicBezTo>
                    <a:cubicBezTo>
                      <a:pt x="322" y="5180"/>
                      <a:pt x="476" y="2584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9"/>
              <p:cNvSpPr/>
              <p:nvPr/>
            </p:nvSpPr>
            <p:spPr>
              <a:xfrm>
                <a:off x="3566500" y="3315425"/>
                <a:ext cx="96475" cy="22725"/>
              </a:xfrm>
              <a:custGeom>
                <a:rect b="b" l="l" r="r" t="t"/>
                <a:pathLst>
                  <a:path extrusionOk="0" h="909" w="3859">
                    <a:moveTo>
                      <a:pt x="3858" y="0"/>
                    </a:moveTo>
                    <a:lnTo>
                      <a:pt x="3858" y="0"/>
                    </a:lnTo>
                    <a:cubicBezTo>
                      <a:pt x="2537" y="262"/>
                      <a:pt x="1298" y="512"/>
                      <a:pt x="1" y="762"/>
                    </a:cubicBezTo>
                    <a:cubicBezTo>
                      <a:pt x="419" y="858"/>
                      <a:pt x="823" y="908"/>
                      <a:pt x="1216" y="908"/>
                    </a:cubicBezTo>
                    <a:cubicBezTo>
                      <a:pt x="2145" y="908"/>
                      <a:pt x="3014" y="628"/>
                      <a:pt x="38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9"/>
              <p:cNvSpPr/>
              <p:nvPr/>
            </p:nvSpPr>
            <p:spPr>
              <a:xfrm>
                <a:off x="3317075" y="2764450"/>
                <a:ext cx="189625" cy="120575"/>
              </a:xfrm>
              <a:custGeom>
                <a:rect b="b" l="l" r="r" t="t"/>
                <a:pathLst>
                  <a:path extrusionOk="0" h="4823" w="7585">
                    <a:moveTo>
                      <a:pt x="7501" y="1"/>
                    </a:moveTo>
                    <a:cubicBezTo>
                      <a:pt x="6430" y="656"/>
                      <a:pt x="5334" y="1275"/>
                      <a:pt x="4322" y="2037"/>
                    </a:cubicBezTo>
                    <a:cubicBezTo>
                      <a:pt x="3525" y="2501"/>
                      <a:pt x="2798" y="2942"/>
                      <a:pt x="2179" y="3346"/>
                    </a:cubicBezTo>
                    <a:cubicBezTo>
                      <a:pt x="1524" y="3751"/>
                      <a:pt x="1000" y="4120"/>
                      <a:pt x="619" y="4382"/>
                    </a:cubicBezTo>
                    <a:cubicBezTo>
                      <a:pt x="226" y="4656"/>
                      <a:pt x="0" y="4823"/>
                      <a:pt x="0" y="4823"/>
                    </a:cubicBezTo>
                    <a:cubicBezTo>
                      <a:pt x="548" y="4537"/>
                      <a:pt x="1072" y="4251"/>
                      <a:pt x="1584" y="3977"/>
                    </a:cubicBezTo>
                    <a:cubicBezTo>
                      <a:pt x="3036" y="3168"/>
                      <a:pt x="4310" y="2406"/>
                      <a:pt x="5310" y="1787"/>
                    </a:cubicBezTo>
                    <a:cubicBezTo>
                      <a:pt x="6656" y="965"/>
                      <a:pt x="7477" y="406"/>
                      <a:pt x="7477" y="406"/>
                    </a:cubicBezTo>
                    <a:lnTo>
                      <a:pt x="7477" y="406"/>
                    </a:lnTo>
                    <a:cubicBezTo>
                      <a:pt x="7049" y="596"/>
                      <a:pt x="6644" y="799"/>
                      <a:pt x="6239" y="1001"/>
                    </a:cubicBezTo>
                    <a:cubicBezTo>
                      <a:pt x="6692" y="703"/>
                      <a:pt x="7132" y="406"/>
                      <a:pt x="7585" y="108"/>
                    </a:cubicBezTo>
                    <a:lnTo>
                      <a:pt x="75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9"/>
              <p:cNvSpPr/>
              <p:nvPr/>
            </p:nvSpPr>
            <p:spPr>
              <a:xfrm>
                <a:off x="3482575" y="2366500"/>
                <a:ext cx="27700" cy="54200"/>
              </a:xfrm>
              <a:custGeom>
                <a:rect b="b" l="l" r="r" t="t"/>
                <a:pathLst>
                  <a:path extrusionOk="0" h="2168" w="1108">
                    <a:moveTo>
                      <a:pt x="393" y="0"/>
                    </a:moveTo>
                    <a:cubicBezTo>
                      <a:pt x="357" y="12"/>
                      <a:pt x="334" y="24"/>
                      <a:pt x="298" y="48"/>
                    </a:cubicBezTo>
                    <a:cubicBezTo>
                      <a:pt x="417" y="429"/>
                      <a:pt x="548" y="810"/>
                      <a:pt x="667" y="1215"/>
                    </a:cubicBezTo>
                    <a:cubicBezTo>
                      <a:pt x="441" y="1524"/>
                      <a:pt x="214" y="1810"/>
                      <a:pt x="0" y="2108"/>
                    </a:cubicBezTo>
                    <a:cubicBezTo>
                      <a:pt x="24" y="2131"/>
                      <a:pt x="48" y="2155"/>
                      <a:pt x="72" y="2167"/>
                    </a:cubicBezTo>
                    <a:cubicBezTo>
                      <a:pt x="310" y="2012"/>
                      <a:pt x="548" y="1858"/>
                      <a:pt x="774" y="1679"/>
                    </a:cubicBezTo>
                    <a:cubicBezTo>
                      <a:pt x="988" y="1500"/>
                      <a:pt x="1107" y="1262"/>
                      <a:pt x="976" y="1000"/>
                    </a:cubicBezTo>
                    <a:cubicBezTo>
                      <a:pt x="798" y="655"/>
                      <a:pt x="584" y="334"/>
                      <a:pt x="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9"/>
              <p:cNvSpPr/>
              <p:nvPr/>
            </p:nvSpPr>
            <p:spPr>
              <a:xfrm>
                <a:off x="3343850" y="2538250"/>
                <a:ext cx="52725" cy="14400"/>
              </a:xfrm>
              <a:custGeom>
                <a:rect b="b" l="l" r="r" t="t"/>
                <a:pathLst>
                  <a:path extrusionOk="0" h="576" w="2109">
                    <a:moveTo>
                      <a:pt x="25" y="0"/>
                    </a:moveTo>
                    <a:cubicBezTo>
                      <a:pt x="25" y="24"/>
                      <a:pt x="13" y="60"/>
                      <a:pt x="1" y="95"/>
                    </a:cubicBezTo>
                    <a:cubicBezTo>
                      <a:pt x="525" y="250"/>
                      <a:pt x="1037" y="405"/>
                      <a:pt x="1561" y="548"/>
                    </a:cubicBezTo>
                    <a:cubicBezTo>
                      <a:pt x="1620" y="564"/>
                      <a:pt x="1680" y="575"/>
                      <a:pt x="1738" y="575"/>
                    </a:cubicBezTo>
                    <a:cubicBezTo>
                      <a:pt x="1891" y="575"/>
                      <a:pt x="2031" y="500"/>
                      <a:pt x="2108" y="250"/>
                    </a:cubicBezTo>
                    <a:cubicBezTo>
                      <a:pt x="1394" y="167"/>
                      <a:pt x="715" y="83"/>
                      <a:pt x="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9"/>
              <p:cNvSpPr/>
              <p:nvPr/>
            </p:nvSpPr>
            <p:spPr>
              <a:xfrm>
                <a:off x="3438225" y="2545975"/>
                <a:ext cx="44675" cy="10400"/>
              </a:xfrm>
              <a:custGeom>
                <a:rect b="b" l="l" r="r" t="t"/>
                <a:pathLst>
                  <a:path extrusionOk="0" h="416" w="1787">
                    <a:moveTo>
                      <a:pt x="1786" y="1"/>
                    </a:moveTo>
                    <a:cubicBezTo>
                      <a:pt x="131" y="48"/>
                      <a:pt x="119" y="48"/>
                      <a:pt x="0" y="382"/>
                    </a:cubicBezTo>
                    <a:cubicBezTo>
                      <a:pt x="106" y="404"/>
                      <a:pt x="225" y="415"/>
                      <a:pt x="351" y="415"/>
                    </a:cubicBezTo>
                    <a:cubicBezTo>
                      <a:pt x="820" y="415"/>
                      <a:pt x="1392" y="263"/>
                      <a:pt x="17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9"/>
              <p:cNvSpPr/>
              <p:nvPr/>
            </p:nvSpPr>
            <p:spPr>
              <a:xfrm>
                <a:off x="3351000" y="2811475"/>
                <a:ext cx="122075" cy="73850"/>
              </a:xfrm>
              <a:custGeom>
                <a:rect b="b" l="l" r="r" t="t"/>
                <a:pathLst>
                  <a:path extrusionOk="0" h="2954" w="4883">
                    <a:moveTo>
                      <a:pt x="4882" y="1"/>
                    </a:moveTo>
                    <a:lnTo>
                      <a:pt x="4882" y="1"/>
                    </a:lnTo>
                    <a:cubicBezTo>
                      <a:pt x="4073" y="299"/>
                      <a:pt x="3311" y="680"/>
                      <a:pt x="2644" y="1061"/>
                    </a:cubicBezTo>
                    <a:cubicBezTo>
                      <a:pt x="2168" y="1334"/>
                      <a:pt x="1727" y="1620"/>
                      <a:pt x="1370" y="1882"/>
                    </a:cubicBezTo>
                    <a:cubicBezTo>
                      <a:pt x="929" y="2180"/>
                      <a:pt x="596" y="2454"/>
                      <a:pt x="358" y="2644"/>
                    </a:cubicBezTo>
                    <a:cubicBezTo>
                      <a:pt x="120" y="2847"/>
                      <a:pt x="1" y="2954"/>
                      <a:pt x="1" y="2954"/>
                    </a:cubicBezTo>
                    <a:cubicBezTo>
                      <a:pt x="1215" y="2287"/>
                      <a:pt x="2310" y="1632"/>
                      <a:pt x="3156" y="1108"/>
                    </a:cubicBezTo>
                    <a:cubicBezTo>
                      <a:pt x="3263" y="1037"/>
                      <a:pt x="3370" y="977"/>
                      <a:pt x="3465" y="918"/>
                    </a:cubicBezTo>
                    <a:cubicBezTo>
                      <a:pt x="3906" y="644"/>
                      <a:pt x="4263" y="406"/>
                      <a:pt x="4513" y="251"/>
                    </a:cubicBezTo>
                    <a:cubicBezTo>
                      <a:pt x="4751" y="84"/>
                      <a:pt x="4882" y="1"/>
                      <a:pt x="4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29"/>
              <p:cNvSpPr/>
              <p:nvPr/>
            </p:nvSpPr>
            <p:spPr>
              <a:xfrm>
                <a:off x="3679025" y="2317375"/>
                <a:ext cx="3300" cy="1225"/>
              </a:xfrm>
              <a:custGeom>
                <a:rect b="b" l="l" r="r" t="t"/>
                <a:pathLst>
                  <a:path extrusionOk="0" h="49" w="132">
                    <a:moveTo>
                      <a:pt x="48" y="1"/>
                    </a:moveTo>
                    <a:cubicBezTo>
                      <a:pt x="24" y="24"/>
                      <a:pt x="0" y="48"/>
                      <a:pt x="0" y="48"/>
                    </a:cubicBezTo>
                    <a:cubicBezTo>
                      <a:pt x="48" y="36"/>
                      <a:pt x="96" y="13"/>
                      <a:pt x="131" y="1"/>
                    </a:cubicBezTo>
                    <a:close/>
                  </a:path>
                </a:pathLst>
              </a:custGeom>
              <a:solidFill>
                <a:srgbClr val="0300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4" name="Google Shape;354;p29"/>
          <p:cNvGrpSpPr/>
          <p:nvPr/>
        </p:nvGrpSpPr>
        <p:grpSpPr>
          <a:xfrm>
            <a:off x="7312069" y="2124072"/>
            <a:ext cx="1590125" cy="2449433"/>
            <a:chOff x="2803900" y="988050"/>
            <a:chExt cx="2353300" cy="3735600"/>
          </a:xfrm>
        </p:grpSpPr>
        <p:sp>
          <p:nvSpPr>
            <p:cNvPr id="355" name="Google Shape;355;p29"/>
            <p:cNvSpPr/>
            <p:nvPr/>
          </p:nvSpPr>
          <p:spPr>
            <a:xfrm>
              <a:off x="4519900" y="2828150"/>
              <a:ext cx="301550" cy="159275"/>
            </a:xfrm>
            <a:custGeom>
              <a:rect b="b" l="l" r="r" t="t"/>
              <a:pathLst>
                <a:path extrusionOk="0" h="6371" w="12062">
                  <a:moveTo>
                    <a:pt x="1596" y="1"/>
                  </a:moveTo>
                  <a:cubicBezTo>
                    <a:pt x="977" y="477"/>
                    <a:pt x="500" y="846"/>
                    <a:pt x="0" y="1227"/>
                  </a:cubicBezTo>
                  <a:cubicBezTo>
                    <a:pt x="3537" y="2977"/>
                    <a:pt x="6894" y="4644"/>
                    <a:pt x="10383" y="6371"/>
                  </a:cubicBezTo>
                  <a:cubicBezTo>
                    <a:pt x="10966" y="4906"/>
                    <a:pt x="11466" y="3644"/>
                    <a:pt x="12061" y="2168"/>
                  </a:cubicBezTo>
                  <a:cubicBezTo>
                    <a:pt x="9025" y="1453"/>
                    <a:pt x="6132" y="798"/>
                    <a:pt x="3263" y="84"/>
                  </a:cubicBezTo>
                  <a:cubicBezTo>
                    <a:pt x="3069" y="36"/>
                    <a:pt x="2890" y="10"/>
                    <a:pt x="2724" y="10"/>
                  </a:cubicBezTo>
                  <a:cubicBezTo>
                    <a:pt x="2278" y="10"/>
                    <a:pt x="1926" y="195"/>
                    <a:pt x="1632" y="620"/>
                  </a:cubicBezTo>
                  <a:cubicBezTo>
                    <a:pt x="1608" y="656"/>
                    <a:pt x="1513" y="644"/>
                    <a:pt x="1453" y="656"/>
                  </a:cubicBezTo>
                  <a:cubicBezTo>
                    <a:pt x="1489" y="501"/>
                    <a:pt x="1524" y="358"/>
                    <a:pt x="15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401425" y="2926625"/>
              <a:ext cx="369425" cy="109325"/>
            </a:xfrm>
            <a:custGeom>
              <a:rect b="b" l="l" r="r" t="t"/>
              <a:pathLst>
                <a:path extrusionOk="0" h="4373" w="14777">
                  <a:moveTo>
                    <a:pt x="1944" y="1"/>
                  </a:moveTo>
                  <a:cubicBezTo>
                    <a:pt x="1208" y="1"/>
                    <a:pt x="479" y="350"/>
                    <a:pt x="1" y="1193"/>
                  </a:cubicBezTo>
                  <a:cubicBezTo>
                    <a:pt x="4918" y="1658"/>
                    <a:pt x="9752" y="1991"/>
                    <a:pt x="14205" y="4372"/>
                  </a:cubicBezTo>
                  <a:cubicBezTo>
                    <a:pt x="14776" y="3753"/>
                    <a:pt x="14693" y="3372"/>
                    <a:pt x="14002" y="3182"/>
                  </a:cubicBezTo>
                  <a:cubicBezTo>
                    <a:pt x="10181" y="2134"/>
                    <a:pt x="6371" y="1039"/>
                    <a:pt x="2537" y="74"/>
                  </a:cubicBezTo>
                  <a:cubicBezTo>
                    <a:pt x="2342" y="26"/>
                    <a:pt x="2142" y="1"/>
                    <a:pt x="1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3979050" y="1832800"/>
              <a:ext cx="350075" cy="470900"/>
            </a:xfrm>
            <a:custGeom>
              <a:rect b="b" l="l" r="r" t="t"/>
              <a:pathLst>
                <a:path extrusionOk="0" h="18836" w="14003">
                  <a:moveTo>
                    <a:pt x="14003" y="0"/>
                  </a:moveTo>
                  <a:lnTo>
                    <a:pt x="14003" y="0"/>
                  </a:lnTo>
                  <a:cubicBezTo>
                    <a:pt x="13264" y="500"/>
                    <a:pt x="12705" y="1143"/>
                    <a:pt x="12181" y="1810"/>
                  </a:cubicBezTo>
                  <a:cubicBezTo>
                    <a:pt x="9180" y="5608"/>
                    <a:pt x="6192" y="9406"/>
                    <a:pt x="3192" y="13204"/>
                  </a:cubicBezTo>
                  <a:cubicBezTo>
                    <a:pt x="1680" y="14812"/>
                    <a:pt x="322" y="16526"/>
                    <a:pt x="1" y="18836"/>
                  </a:cubicBezTo>
                  <a:cubicBezTo>
                    <a:pt x="989" y="17264"/>
                    <a:pt x="1965" y="15705"/>
                    <a:pt x="2954" y="14145"/>
                  </a:cubicBezTo>
                  <a:lnTo>
                    <a:pt x="2954" y="14145"/>
                  </a:lnTo>
                  <a:cubicBezTo>
                    <a:pt x="2525" y="15145"/>
                    <a:pt x="2108" y="16145"/>
                    <a:pt x="1680" y="17145"/>
                  </a:cubicBezTo>
                  <a:cubicBezTo>
                    <a:pt x="1751" y="17181"/>
                    <a:pt x="1822" y="17217"/>
                    <a:pt x="1894" y="17252"/>
                  </a:cubicBezTo>
                  <a:cubicBezTo>
                    <a:pt x="5930" y="11502"/>
                    <a:pt x="9966" y="5751"/>
                    <a:pt x="140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3813550" y="3162725"/>
              <a:ext cx="1343650" cy="1560925"/>
            </a:xfrm>
            <a:custGeom>
              <a:rect b="b" l="l" r="r" t="t"/>
              <a:pathLst>
                <a:path extrusionOk="0" h="62437" w="53746">
                  <a:moveTo>
                    <a:pt x="20111" y="13978"/>
                  </a:moveTo>
                  <a:cubicBezTo>
                    <a:pt x="24433" y="14716"/>
                    <a:pt x="28754" y="15455"/>
                    <a:pt x="33076" y="16193"/>
                  </a:cubicBezTo>
                  <a:lnTo>
                    <a:pt x="33065" y="16538"/>
                  </a:lnTo>
                  <a:lnTo>
                    <a:pt x="24028" y="15252"/>
                  </a:lnTo>
                  <a:cubicBezTo>
                    <a:pt x="24028" y="15288"/>
                    <a:pt x="24016" y="15312"/>
                    <a:pt x="24004" y="15336"/>
                  </a:cubicBezTo>
                  <a:cubicBezTo>
                    <a:pt x="25302" y="15693"/>
                    <a:pt x="26588" y="16038"/>
                    <a:pt x="27885" y="16395"/>
                  </a:cubicBezTo>
                  <a:cubicBezTo>
                    <a:pt x="27540" y="16406"/>
                    <a:pt x="27196" y="16412"/>
                    <a:pt x="26854" y="16412"/>
                  </a:cubicBezTo>
                  <a:cubicBezTo>
                    <a:pt x="23874" y="16412"/>
                    <a:pt x="20986" y="15969"/>
                    <a:pt x="18241" y="14645"/>
                  </a:cubicBezTo>
                  <a:lnTo>
                    <a:pt x="18241" y="14645"/>
                  </a:lnTo>
                  <a:cubicBezTo>
                    <a:pt x="19503" y="14752"/>
                    <a:pt x="20777" y="14847"/>
                    <a:pt x="22039" y="14955"/>
                  </a:cubicBezTo>
                  <a:cubicBezTo>
                    <a:pt x="22039" y="14907"/>
                    <a:pt x="22051" y="14871"/>
                    <a:pt x="22051" y="14824"/>
                  </a:cubicBezTo>
                  <a:cubicBezTo>
                    <a:pt x="21385" y="14609"/>
                    <a:pt x="20730" y="14395"/>
                    <a:pt x="20063" y="14181"/>
                  </a:cubicBezTo>
                  <a:cubicBezTo>
                    <a:pt x="20075" y="14109"/>
                    <a:pt x="20099" y="14050"/>
                    <a:pt x="20111" y="13978"/>
                  </a:cubicBezTo>
                  <a:close/>
                  <a:moveTo>
                    <a:pt x="13384" y="19288"/>
                  </a:moveTo>
                  <a:lnTo>
                    <a:pt x="16848" y="20241"/>
                  </a:lnTo>
                  <a:cubicBezTo>
                    <a:pt x="15681" y="19955"/>
                    <a:pt x="14527" y="19646"/>
                    <a:pt x="13384" y="19288"/>
                  </a:cubicBezTo>
                  <a:close/>
                  <a:moveTo>
                    <a:pt x="12645" y="19253"/>
                  </a:moveTo>
                  <a:cubicBezTo>
                    <a:pt x="13214" y="19412"/>
                    <a:pt x="15634" y="20426"/>
                    <a:pt x="16660" y="20426"/>
                  </a:cubicBezTo>
                  <a:cubicBezTo>
                    <a:pt x="16858" y="20426"/>
                    <a:pt x="17003" y="20389"/>
                    <a:pt x="17074" y="20300"/>
                  </a:cubicBezTo>
                  <a:lnTo>
                    <a:pt x="16848" y="20241"/>
                  </a:lnTo>
                  <a:lnTo>
                    <a:pt x="16848" y="20241"/>
                  </a:lnTo>
                  <a:cubicBezTo>
                    <a:pt x="20732" y="21166"/>
                    <a:pt x="24729" y="21640"/>
                    <a:pt x="28728" y="21640"/>
                  </a:cubicBezTo>
                  <a:cubicBezTo>
                    <a:pt x="29411" y="21640"/>
                    <a:pt x="30095" y="21626"/>
                    <a:pt x="30779" y="21598"/>
                  </a:cubicBezTo>
                  <a:cubicBezTo>
                    <a:pt x="30943" y="21590"/>
                    <a:pt x="31112" y="21583"/>
                    <a:pt x="31281" y="21583"/>
                  </a:cubicBezTo>
                  <a:cubicBezTo>
                    <a:pt x="31820" y="21583"/>
                    <a:pt x="32359" y="21656"/>
                    <a:pt x="32767" y="21991"/>
                  </a:cubicBezTo>
                  <a:cubicBezTo>
                    <a:pt x="33565" y="22646"/>
                    <a:pt x="33386" y="23908"/>
                    <a:pt x="33100" y="24908"/>
                  </a:cubicBezTo>
                  <a:cubicBezTo>
                    <a:pt x="31838" y="29278"/>
                    <a:pt x="29969" y="33469"/>
                    <a:pt x="27564" y="37326"/>
                  </a:cubicBezTo>
                  <a:cubicBezTo>
                    <a:pt x="26814" y="38529"/>
                    <a:pt x="25933" y="39755"/>
                    <a:pt x="24611" y="40231"/>
                  </a:cubicBezTo>
                  <a:cubicBezTo>
                    <a:pt x="24204" y="40380"/>
                    <a:pt x="23802" y="40448"/>
                    <a:pt x="23406" y="40448"/>
                  </a:cubicBezTo>
                  <a:cubicBezTo>
                    <a:pt x="21009" y="40448"/>
                    <a:pt x="18860" y="37949"/>
                    <a:pt x="17563" y="35659"/>
                  </a:cubicBezTo>
                  <a:cubicBezTo>
                    <a:pt x="15908" y="32731"/>
                    <a:pt x="14455" y="29683"/>
                    <a:pt x="13193" y="26563"/>
                  </a:cubicBezTo>
                  <a:cubicBezTo>
                    <a:pt x="12252" y="24218"/>
                    <a:pt x="11443" y="21479"/>
                    <a:pt x="12645" y="19253"/>
                  </a:cubicBezTo>
                  <a:close/>
                  <a:moveTo>
                    <a:pt x="1" y="0"/>
                  </a:moveTo>
                  <a:cubicBezTo>
                    <a:pt x="2049" y="16181"/>
                    <a:pt x="4621" y="32314"/>
                    <a:pt x="7728" y="48328"/>
                  </a:cubicBezTo>
                  <a:cubicBezTo>
                    <a:pt x="8526" y="52435"/>
                    <a:pt x="9359" y="56555"/>
                    <a:pt x="10621" y="60543"/>
                  </a:cubicBezTo>
                  <a:cubicBezTo>
                    <a:pt x="10824" y="61175"/>
                    <a:pt x="11038" y="61806"/>
                    <a:pt x="11264" y="62437"/>
                  </a:cubicBezTo>
                  <a:lnTo>
                    <a:pt x="53746" y="62437"/>
                  </a:lnTo>
                  <a:lnTo>
                    <a:pt x="53746" y="45661"/>
                  </a:lnTo>
                  <a:cubicBezTo>
                    <a:pt x="53698" y="45589"/>
                    <a:pt x="53662" y="45530"/>
                    <a:pt x="53627" y="45458"/>
                  </a:cubicBezTo>
                  <a:cubicBezTo>
                    <a:pt x="52329" y="43363"/>
                    <a:pt x="52126" y="41160"/>
                    <a:pt x="52757" y="38815"/>
                  </a:cubicBezTo>
                  <a:cubicBezTo>
                    <a:pt x="53103" y="37517"/>
                    <a:pt x="53436" y="36207"/>
                    <a:pt x="53746" y="34886"/>
                  </a:cubicBezTo>
                  <a:lnTo>
                    <a:pt x="53746" y="5489"/>
                  </a:lnTo>
                  <a:cubicBezTo>
                    <a:pt x="51364" y="9394"/>
                    <a:pt x="48686" y="13085"/>
                    <a:pt x="45769" y="16610"/>
                  </a:cubicBezTo>
                  <a:cubicBezTo>
                    <a:pt x="44685" y="17919"/>
                    <a:pt x="43471" y="19122"/>
                    <a:pt x="42316" y="20384"/>
                  </a:cubicBezTo>
                  <a:cubicBezTo>
                    <a:pt x="42197" y="20324"/>
                    <a:pt x="42078" y="20265"/>
                    <a:pt x="41959" y="20205"/>
                  </a:cubicBezTo>
                  <a:cubicBezTo>
                    <a:pt x="42709" y="18431"/>
                    <a:pt x="43471" y="16669"/>
                    <a:pt x="44233" y="14907"/>
                  </a:cubicBezTo>
                  <a:lnTo>
                    <a:pt x="44245" y="14883"/>
                  </a:lnTo>
                  <a:lnTo>
                    <a:pt x="44066" y="14776"/>
                  </a:lnTo>
                  <a:cubicBezTo>
                    <a:pt x="43554" y="15609"/>
                    <a:pt x="43054" y="16455"/>
                    <a:pt x="42554" y="17288"/>
                  </a:cubicBezTo>
                  <a:cubicBezTo>
                    <a:pt x="43054" y="15931"/>
                    <a:pt x="43613" y="14585"/>
                    <a:pt x="44161" y="13228"/>
                  </a:cubicBezTo>
                  <a:lnTo>
                    <a:pt x="44161" y="13228"/>
                  </a:lnTo>
                  <a:cubicBezTo>
                    <a:pt x="43780" y="13645"/>
                    <a:pt x="43352" y="14002"/>
                    <a:pt x="42863" y="14288"/>
                  </a:cubicBezTo>
                  <a:cubicBezTo>
                    <a:pt x="41732" y="14919"/>
                    <a:pt x="40399" y="15038"/>
                    <a:pt x="39113" y="15097"/>
                  </a:cubicBezTo>
                  <a:cubicBezTo>
                    <a:pt x="38441" y="15126"/>
                    <a:pt x="37768" y="15140"/>
                    <a:pt x="37095" y="15140"/>
                  </a:cubicBezTo>
                  <a:cubicBezTo>
                    <a:pt x="32087" y="15140"/>
                    <a:pt x="27088" y="14363"/>
                    <a:pt x="22301" y="12883"/>
                  </a:cubicBezTo>
                  <a:lnTo>
                    <a:pt x="22301" y="12883"/>
                  </a:lnTo>
                  <a:cubicBezTo>
                    <a:pt x="22968" y="13109"/>
                    <a:pt x="23635" y="13323"/>
                    <a:pt x="24302" y="13514"/>
                  </a:cubicBezTo>
                  <a:cubicBezTo>
                    <a:pt x="25861" y="13966"/>
                    <a:pt x="27421" y="14395"/>
                    <a:pt x="28885" y="14812"/>
                  </a:cubicBezTo>
                  <a:cubicBezTo>
                    <a:pt x="21420" y="14407"/>
                    <a:pt x="14812" y="11740"/>
                    <a:pt x="9228" y="6668"/>
                  </a:cubicBezTo>
                  <a:cubicBezTo>
                    <a:pt x="8847" y="6418"/>
                    <a:pt x="8466" y="6156"/>
                    <a:pt x="8097" y="5894"/>
                  </a:cubicBezTo>
                  <a:cubicBezTo>
                    <a:pt x="8050" y="5977"/>
                    <a:pt x="8002" y="6061"/>
                    <a:pt x="7954" y="6144"/>
                  </a:cubicBezTo>
                  <a:cubicBezTo>
                    <a:pt x="8621" y="6775"/>
                    <a:pt x="9288" y="7418"/>
                    <a:pt x="9955" y="8049"/>
                  </a:cubicBezTo>
                  <a:cubicBezTo>
                    <a:pt x="9883" y="8132"/>
                    <a:pt x="9812" y="8216"/>
                    <a:pt x="9740" y="8299"/>
                  </a:cubicBezTo>
                  <a:cubicBezTo>
                    <a:pt x="6537" y="5561"/>
                    <a:pt x="3323" y="282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822025" y="2542700"/>
              <a:ext cx="335175" cy="686425"/>
            </a:xfrm>
            <a:custGeom>
              <a:rect b="b" l="l" r="r" t="t"/>
              <a:pathLst>
                <a:path extrusionOk="0" h="27457" w="13407">
                  <a:moveTo>
                    <a:pt x="13407" y="1"/>
                  </a:moveTo>
                  <a:cubicBezTo>
                    <a:pt x="10418" y="6871"/>
                    <a:pt x="6692" y="13383"/>
                    <a:pt x="2096" y="19455"/>
                  </a:cubicBezTo>
                  <a:cubicBezTo>
                    <a:pt x="2643" y="19848"/>
                    <a:pt x="3203" y="20241"/>
                    <a:pt x="3763" y="20634"/>
                  </a:cubicBezTo>
                  <a:cubicBezTo>
                    <a:pt x="3691" y="20741"/>
                    <a:pt x="3632" y="20837"/>
                    <a:pt x="3560" y="20932"/>
                  </a:cubicBezTo>
                  <a:cubicBezTo>
                    <a:pt x="2941" y="20706"/>
                    <a:pt x="2322" y="20289"/>
                    <a:pt x="1703" y="20289"/>
                  </a:cubicBezTo>
                  <a:cubicBezTo>
                    <a:pt x="1167" y="20289"/>
                    <a:pt x="643" y="20777"/>
                    <a:pt x="0" y="21099"/>
                  </a:cubicBezTo>
                  <a:cubicBezTo>
                    <a:pt x="2286" y="23134"/>
                    <a:pt x="4382" y="25016"/>
                    <a:pt x="6513" y="26909"/>
                  </a:cubicBezTo>
                  <a:cubicBezTo>
                    <a:pt x="6739" y="27087"/>
                    <a:pt x="6989" y="27266"/>
                    <a:pt x="7215" y="27456"/>
                  </a:cubicBezTo>
                  <a:cubicBezTo>
                    <a:pt x="7358" y="27159"/>
                    <a:pt x="7489" y="26897"/>
                    <a:pt x="7585" y="26635"/>
                  </a:cubicBezTo>
                  <a:cubicBezTo>
                    <a:pt x="9704" y="21003"/>
                    <a:pt x="11692" y="15348"/>
                    <a:pt x="13407" y="9609"/>
                  </a:cubicBezTo>
                  <a:lnTo>
                    <a:pt x="13407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211225" y="3035625"/>
              <a:ext cx="136650" cy="15800"/>
            </a:xfrm>
            <a:custGeom>
              <a:rect b="b" l="l" r="r" t="t"/>
              <a:pathLst>
                <a:path extrusionOk="0" h="632" w="5466">
                  <a:moveTo>
                    <a:pt x="5323" y="0"/>
                  </a:moveTo>
                  <a:cubicBezTo>
                    <a:pt x="3549" y="167"/>
                    <a:pt x="1775" y="334"/>
                    <a:pt x="1" y="500"/>
                  </a:cubicBezTo>
                  <a:cubicBezTo>
                    <a:pt x="1751" y="524"/>
                    <a:pt x="3501" y="572"/>
                    <a:pt x="5251" y="631"/>
                  </a:cubicBezTo>
                  <a:cubicBezTo>
                    <a:pt x="5323" y="572"/>
                    <a:pt x="5394" y="512"/>
                    <a:pt x="5466" y="453"/>
                  </a:cubicBezTo>
                  <a:cubicBezTo>
                    <a:pt x="5418" y="298"/>
                    <a:pt x="5370" y="155"/>
                    <a:pt x="5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802075" y="1679200"/>
              <a:ext cx="354825" cy="723325"/>
            </a:xfrm>
            <a:custGeom>
              <a:rect b="b" l="l" r="r" t="t"/>
              <a:pathLst>
                <a:path extrusionOk="0" h="28933" w="14193">
                  <a:moveTo>
                    <a:pt x="14193" y="1"/>
                  </a:moveTo>
                  <a:cubicBezTo>
                    <a:pt x="11895" y="3096"/>
                    <a:pt x="9549" y="6156"/>
                    <a:pt x="7156" y="9180"/>
                  </a:cubicBezTo>
                  <a:cubicBezTo>
                    <a:pt x="7394" y="9038"/>
                    <a:pt x="7644" y="8918"/>
                    <a:pt x="7918" y="8835"/>
                  </a:cubicBezTo>
                  <a:lnTo>
                    <a:pt x="7918" y="8835"/>
                  </a:lnTo>
                  <a:cubicBezTo>
                    <a:pt x="7799" y="9097"/>
                    <a:pt x="7692" y="9371"/>
                    <a:pt x="7573" y="9633"/>
                  </a:cubicBezTo>
                  <a:cubicBezTo>
                    <a:pt x="7621" y="9657"/>
                    <a:pt x="7668" y="9692"/>
                    <a:pt x="7716" y="9716"/>
                  </a:cubicBezTo>
                  <a:cubicBezTo>
                    <a:pt x="8013" y="9430"/>
                    <a:pt x="8311" y="9145"/>
                    <a:pt x="8621" y="8859"/>
                  </a:cubicBezTo>
                  <a:lnTo>
                    <a:pt x="8621" y="8859"/>
                  </a:lnTo>
                  <a:cubicBezTo>
                    <a:pt x="5382" y="13300"/>
                    <a:pt x="3727" y="18467"/>
                    <a:pt x="1989" y="23599"/>
                  </a:cubicBezTo>
                  <a:cubicBezTo>
                    <a:pt x="2346" y="22968"/>
                    <a:pt x="2703" y="22349"/>
                    <a:pt x="3072" y="21718"/>
                  </a:cubicBezTo>
                  <a:lnTo>
                    <a:pt x="3263" y="21801"/>
                  </a:lnTo>
                  <a:cubicBezTo>
                    <a:pt x="2167" y="24111"/>
                    <a:pt x="1084" y="26421"/>
                    <a:pt x="1" y="28730"/>
                  </a:cubicBezTo>
                  <a:cubicBezTo>
                    <a:pt x="120" y="28802"/>
                    <a:pt x="239" y="28861"/>
                    <a:pt x="370" y="28933"/>
                  </a:cubicBezTo>
                  <a:cubicBezTo>
                    <a:pt x="1989" y="26409"/>
                    <a:pt x="3608" y="23885"/>
                    <a:pt x="5227" y="21372"/>
                  </a:cubicBezTo>
                  <a:cubicBezTo>
                    <a:pt x="5299" y="21396"/>
                    <a:pt x="5358" y="21432"/>
                    <a:pt x="5430" y="21468"/>
                  </a:cubicBezTo>
                  <a:cubicBezTo>
                    <a:pt x="4632" y="22992"/>
                    <a:pt x="3834" y="24516"/>
                    <a:pt x="3049" y="26052"/>
                  </a:cubicBezTo>
                  <a:cubicBezTo>
                    <a:pt x="3096" y="26087"/>
                    <a:pt x="3156" y="26123"/>
                    <a:pt x="3203" y="26171"/>
                  </a:cubicBezTo>
                  <a:cubicBezTo>
                    <a:pt x="4584" y="24432"/>
                    <a:pt x="5954" y="22706"/>
                    <a:pt x="7323" y="20979"/>
                  </a:cubicBezTo>
                  <a:cubicBezTo>
                    <a:pt x="7371" y="21003"/>
                    <a:pt x="7418" y="21039"/>
                    <a:pt x="7466" y="21063"/>
                  </a:cubicBezTo>
                  <a:cubicBezTo>
                    <a:pt x="6966" y="21944"/>
                    <a:pt x="6466" y="22825"/>
                    <a:pt x="5966" y="23706"/>
                  </a:cubicBezTo>
                  <a:cubicBezTo>
                    <a:pt x="6085" y="23777"/>
                    <a:pt x="6204" y="23849"/>
                    <a:pt x="6323" y="23932"/>
                  </a:cubicBezTo>
                  <a:cubicBezTo>
                    <a:pt x="7347" y="22587"/>
                    <a:pt x="8347" y="21218"/>
                    <a:pt x="9395" y="19896"/>
                  </a:cubicBezTo>
                  <a:cubicBezTo>
                    <a:pt x="9942" y="19205"/>
                    <a:pt x="10609" y="18598"/>
                    <a:pt x="11157" y="17908"/>
                  </a:cubicBezTo>
                  <a:cubicBezTo>
                    <a:pt x="11669" y="17253"/>
                    <a:pt x="12216" y="16586"/>
                    <a:pt x="12538" y="15836"/>
                  </a:cubicBezTo>
                  <a:cubicBezTo>
                    <a:pt x="13062" y="14610"/>
                    <a:pt x="13621" y="13407"/>
                    <a:pt x="14193" y="12217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406200" y="2020925"/>
              <a:ext cx="118175" cy="162525"/>
            </a:xfrm>
            <a:custGeom>
              <a:rect b="b" l="l" r="r" t="t"/>
              <a:pathLst>
                <a:path extrusionOk="0" h="6501" w="4727">
                  <a:moveTo>
                    <a:pt x="4727" y="0"/>
                  </a:moveTo>
                  <a:lnTo>
                    <a:pt x="4727" y="0"/>
                  </a:lnTo>
                  <a:cubicBezTo>
                    <a:pt x="3358" y="1429"/>
                    <a:pt x="1977" y="2858"/>
                    <a:pt x="584" y="4274"/>
                  </a:cubicBezTo>
                  <a:cubicBezTo>
                    <a:pt x="453" y="4501"/>
                    <a:pt x="334" y="4739"/>
                    <a:pt x="238" y="5001"/>
                  </a:cubicBezTo>
                  <a:cubicBezTo>
                    <a:pt x="60" y="5465"/>
                    <a:pt x="0" y="5965"/>
                    <a:pt x="36" y="6501"/>
                  </a:cubicBezTo>
                  <a:cubicBezTo>
                    <a:pt x="1596" y="4334"/>
                    <a:pt x="3167" y="2167"/>
                    <a:pt x="47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452325" y="1308625"/>
              <a:ext cx="704575" cy="974550"/>
            </a:xfrm>
            <a:custGeom>
              <a:rect b="b" l="l" r="r" t="t"/>
              <a:pathLst>
                <a:path extrusionOk="0" h="38982" w="28183">
                  <a:moveTo>
                    <a:pt x="28183" y="0"/>
                  </a:moveTo>
                  <a:cubicBezTo>
                    <a:pt x="20599" y="9252"/>
                    <a:pt x="12669" y="18217"/>
                    <a:pt x="4418" y="26885"/>
                  </a:cubicBezTo>
                  <a:cubicBezTo>
                    <a:pt x="4442" y="26909"/>
                    <a:pt x="4477" y="26920"/>
                    <a:pt x="4501" y="26944"/>
                  </a:cubicBezTo>
                  <a:cubicBezTo>
                    <a:pt x="3192" y="29064"/>
                    <a:pt x="1870" y="31195"/>
                    <a:pt x="560" y="33326"/>
                  </a:cubicBezTo>
                  <a:cubicBezTo>
                    <a:pt x="620" y="33362"/>
                    <a:pt x="691" y="33409"/>
                    <a:pt x="751" y="33445"/>
                  </a:cubicBezTo>
                  <a:cubicBezTo>
                    <a:pt x="1953" y="31826"/>
                    <a:pt x="3156" y="30207"/>
                    <a:pt x="4358" y="28587"/>
                  </a:cubicBezTo>
                  <a:cubicBezTo>
                    <a:pt x="4418" y="28635"/>
                    <a:pt x="4489" y="28671"/>
                    <a:pt x="4549" y="28706"/>
                  </a:cubicBezTo>
                  <a:cubicBezTo>
                    <a:pt x="3108" y="31123"/>
                    <a:pt x="1656" y="33528"/>
                    <a:pt x="203" y="35945"/>
                  </a:cubicBezTo>
                  <a:cubicBezTo>
                    <a:pt x="263" y="35981"/>
                    <a:pt x="334" y="36029"/>
                    <a:pt x="406" y="36076"/>
                  </a:cubicBezTo>
                  <a:cubicBezTo>
                    <a:pt x="1489" y="34862"/>
                    <a:pt x="2584" y="33659"/>
                    <a:pt x="3680" y="32445"/>
                  </a:cubicBezTo>
                  <a:lnTo>
                    <a:pt x="3680" y="32445"/>
                  </a:lnTo>
                  <a:cubicBezTo>
                    <a:pt x="2882" y="34826"/>
                    <a:pt x="632" y="36338"/>
                    <a:pt x="1" y="38779"/>
                  </a:cubicBezTo>
                  <a:cubicBezTo>
                    <a:pt x="96" y="38850"/>
                    <a:pt x="179" y="38922"/>
                    <a:pt x="275" y="38981"/>
                  </a:cubicBezTo>
                  <a:lnTo>
                    <a:pt x="5120" y="33695"/>
                  </a:lnTo>
                  <a:cubicBezTo>
                    <a:pt x="5168" y="33719"/>
                    <a:pt x="5228" y="33755"/>
                    <a:pt x="5287" y="33778"/>
                  </a:cubicBezTo>
                  <a:cubicBezTo>
                    <a:pt x="4894" y="34398"/>
                    <a:pt x="4501" y="35017"/>
                    <a:pt x="4108" y="35636"/>
                  </a:cubicBezTo>
                  <a:cubicBezTo>
                    <a:pt x="4144" y="35660"/>
                    <a:pt x="4192" y="35683"/>
                    <a:pt x="4227" y="35707"/>
                  </a:cubicBezTo>
                  <a:cubicBezTo>
                    <a:pt x="5311" y="34802"/>
                    <a:pt x="6406" y="33909"/>
                    <a:pt x="7490" y="33005"/>
                  </a:cubicBezTo>
                  <a:cubicBezTo>
                    <a:pt x="7561" y="33052"/>
                    <a:pt x="7621" y="33112"/>
                    <a:pt x="7680" y="33171"/>
                  </a:cubicBezTo>
                  <a:cubicBezTo>
                    <a:pt x="6644" y="34469"/>
                    <a:pt x="5597" y="35767"/>
                    <a:pt x="4561" y="37076"/>
                  </a:cubicBezTo>
                  <a:cubicBezTo>
                    <a:pt x="4620" y="37124"/>
                    <a:pt x="4680" y="37184"/>
                    <a:pt x="4739" y="37243"/>
                  </a:cubicBezTo>
                  <a:cubicBezTo>
                    <a:pt x="6823" y="35064"/>
                    <a:pt x="8895" y="32897"/>
                    <a:pt x="10978" y="30730"/>
                  </a:cubicBezTo>
                  <a:lnTo>
                    <a:pt x="10978" y="30730"/>
                  </a:lnTo>
                  <a:cubicBezTo>
                    <a:pt x="9299" y="33183"/>
                    <a:pt x="6978" y="35124"/>
                    <a:pt x="5370" y="37815"/>
                  </a:cubicBezTo>
                  <a:cubicBezTo>
                    <a:pt x="5460" y="37821"/>
                    <a:pt x="5547" y="37824"/>
                    <a:pt x="5632" y="37824"/>
                  </a:cubicBezTo>
                  <a:cubicBezTo>
                    <a:pt x="7309" y="37824"/>
                    <a:pt x="7998" y="36629"/>
                    <a:pt x="8871" y="35779"/>
                  </a:cubicBezTo>
                  <a:cubicBezTo>
                    <a:pt x="10645" y="34028"/>
                    <a:pt x="12359" y="32219"/>
                    <a:pt x="14098" y="30445"/>
                  </a:cubicBezTo>
                  <a:cubicBezTo>
                    <a:pt x="14145" y="30492"/>
                    <a:pt x="14205" y="30528"/>
                    <a:pt x="14252" y="30576"/>
                  </a:cubicBezTo>
                  <a:cubicBezTo>
                    <a:pt x="19170" y="22194"/>
                    <a:pt x="23742" y="13597"/>
                    <a:pt x="28183" y="4942"/>
                  </a:cubicBezTo>
                  <a:lnTo>
                    <a:pt x="28183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729925" y="3097825"/>
              <a:ext cx="1200" cy="8675"/>
            </a:xfrm>
            <a:custGeom>
              <a:rect b="b" l="l" r="r" t="t"/>
              <a:pathLst>
                <a:path extrusionOk="0" h="347" w="48">
                  <a:moveTo>
                    <a:pt x="0" y="1"/>
                  </a:moveTo>
                  <a:lnTo>
                    <a:pt x="0" y="1"/>
                  </a:lnTo>
                  <a:cubicBezTo>
                    <a:pt x="12" y="120"/>
                    <a:pt x="24" y="227"/>
                    <a:pt x="48" y="346"/>
                  </a:cubicBezTo>
                  <a:cubicBezTo>
                    <a:pt x="48" y="239"/>
                    <a:pt x="36" y="144"/>
                    <a:pt x="36" y="36"/>
                  </a:cubicBezTo>
                  <a:cubicBezTo>
                    <a:pt x="24" y="25"/>
                    <a:pt x="12" y="13"/>
                    <a:pt x="0" y="1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723375" y="2829350"/>
              <a:ext cx="92600" cy="106275"/>
            </a:xfrm>
            <a:custGeom>
              <a:rect b="b" l="l" r="r" t="t"/>
              <a:pathLst>
                <a:path extrusionOk="0" h="4251" w="3704">
                  <a:moveTo>
                    <a:pt x="3417" y="0"/>
                  </a:moveTo>
                  <a:cubicBezTo>
                    <a:pt x="2274" y="1286"/>
                    <a:pt x="1143" y="2584"/>
                    <a:pt x="0" y="3870"/>
                  </a:cubicBezTo>
                  <a:cubicBezTo>
                    <a:pt x="143" y="3989"/>
                    <a:pt x="286" y="4120"/>
                    <a:pt x="441" y="4251"/>
                  </a:cubicBezTo>
                  <a:cubicBezTo>
                    <a:pt x="1524" y="2917"/>
                    <a:pt x="2608" y="1596"/>
                    <a:pt x="3703" y="262"/>
                  </a:cubicBezTo>
                  <a:cubicBezTo>
                    <a:pt x="3608" y="179"/>
                    <a:pt x="3513" y="84"/>
                    <a:pt x="3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3596875" y="2422750"/>
              <a:ext cx="21450" cy="119975"/>
            </a:xfrm>
            <a:custGeom>
              <a:rect b="b" l="l" r="r" t="t"/>
              <a:pathLst>
                <a:path extrusionOk="0" h="4799" w="858">
                  <a:moveTo>
                    <a:pt x="595" y="0"/>
                  </a:moveTo>
                  <a:cubicBezTo>
                    <a:pt x="393" y="1608"/>
                    <a:pt x="191" y="3203"/>
                    <a:pt x="0" y="4799"/>
                  </a:cubicBezTo>
                  <a:cubicBezTo>
                    <a:pt x="107" y="4799"/>
                    <a:pt x="214" y="4787"/>
                    <a:pt x="334" y="4787"/>
                  </a:cubicBezTo>
                  <a:cubicBezTo>
                    <a:pt x="500" y="3203"/>
                    <a:pt x="679" y="1620"/>
                    <a:pt x="857" y="36"/>
                  </a:cubicBezTo>
                  <a:cubicBezTo>
                    <a:pt x="762" y="24"/>
                    <a:pt x="679" y="12"/>
                    <a:pt x="5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254850" y="2296550"/>
              <a:ext cx="28300" cy="150925"/>
            </a:xfrm>
            <a:custGeom>
              <a:rect b="b" l="l" r="r" t="t"/>
              <a:pathLst>
                <a:path extrusionOk="0" h="6037" w="1132">
                  <a:moveTo>
                    <a:pt x="1132" y="0"/>
                  </a:moveTo>
                  <a:cubicBezTo>
                    <a:pt x="1049" y="12"/>
                    <a:pt x="953" y="12"/>
                    <a:pt x="870" y="12"/>
                  </a:cubicBezTo>
                  <a:cubicBezTo>
                    <a:pt x="584" y="2000"/>
                    <a:pt x="299" y="4001"/>
                    <a:pt x="1" y="5989"/>
                  </a:cubicBezTo>
                  <a:cubicBezTo>
                    <a:pt x="144" y="6001"/>
                    <a:pt x="287" y="6025"/>
                    <a:pt x="429" y="6037"/>
                  </a:cubicBezTo>
                  <a:cubicBezTo>
                    <a:pt x="668" y="4025"/>
                    <a:pt x="894" y="2012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2803900" y="988050"/>
              <a:ext cx="2081850" cy="3735600"/>
            </a:xfrm>
            <a:custGeom>
              <a:rect b="b" l="l" r="r" t="t"/>
              <a:pathLst>
                <a:path extrusionOk="0" h="149424" w="83274">
                  <a:moveTo>
                    <a:pt x="15277" y="8263"/>
                  </a:moveTo>
                  <a:cubicBezTo>
                    <a:pt x="15384" y="8347"/>
                    <a:pt x="15491" y="8430"/>
                    <a:pt x="15586" y="8525"/>
                  </a:cubicBezTo>
                  <a:lnTo>
                    <a:pt x="7728" y="18038"/>
                  </a:lnTo>
                  <a:cubicBezTo>
                    <a:pt x="7633" y="17967"/>
                    <a:pt x="7538" y="17884"/>
                    <a:pt x="7454" y="17800"/>
                  </a:cubicBezTo>
                  <a:cubicBezTo>
                    <a:pt x="10062" y="14621"/>
                    <a:pt x="12669" y="11442"/>
                    <a:pt x="15277" y="8263"/>
                  </a:cubicBezTo>
                  <a:close/>
                  <a:moveTo>
                    <a:pt x="1" y="0"/>
                  </a:moveTo>
                  <a:lnTo>
                    <a:pt x="1" y="149424"/>
                  </a:lnTo>
                  <a:lnTo>
                    <a:pt x="46173" y="149424"/>
                  </a:lnTo>
                  <a:cubicBezTo>
                    <a:pt x="44995" y="146495"/>
                    <a:pt x="44102" y="143411"/>
                    <a:pt x="43518" y="140172"/>
                  </a:cubicBezTo>
                  <a:cubicBezTo>
                    <a:pt x="43399" y="139541"/>
                    <a:pt x="43244" y="138922"/>
                    <a:pt x="43102" y="138303"/>
                  </a:cubicBezTo>
                  <a:cubicBezTo>
                    <a:pt x="43087" y="138238"/>
                    <a:pt x="43063" y="138172"/>
                    <a:pt x="43061" y="138172"/>
                  </a:cubicBezTo>
                  <a:lnTo>
                    <a:pt x="43061" y="138172"/>
                  </a:lnTo>
                  <a:cubicBezTo>
                    <a:pt x="43060" y="138172"/>
                    <a:pt x="43067" y="138198"/>
                    <a:pt x="43090" y="138267"/>
                  </a:cubicBezTo>
                  <a:cubicBezTo>
                    <a:pt x="42078" y="137922"/>
                    <a:pt x="41197" y="137755"/>
                    <a:pt x="40458" y="137351"/>
                  </a:cubicBezTo>
                  <a:cubicBezTo>
                    <a:pt x="39744" y="136958"/>
                    <a:pt x="39065" y="136398"/>
                    <a:pt x="38530" y="135767"/>
                  </a:cubicBezTo>
                  <a:cubicBezTo>
                    <a:pt x="33469" y="129945"/>
                    <a:pt x="28254" y="124230"/>
                    <a:pt x="23468" y="118182"/>
                  </a:cubicBezTo>
                  <a:cubicBezTo>
                    <a:pt x="20944" y="115003"/>
                    <a:pt x="19134" y="111240"/>
                    <a:pt x="17122" y="107668"/>
                  </a:cubicBezTo>
                  <a:cubicBezTo>
                    <a:pt x="15681" y="105121"/>
                    <a:pt x="15205" y="102251"/>
                    <a:pt x="15169" y="99370"/>
                  </a:cubicBezTo>
                  <a:cubicBezTo>
                    <a:pt x="15122" y="95488"/>
                    <a:pt x="15122" y="91571"/>
                    <a:pt x="15527" y="87702"/>
                  </a:cubicBezTo>
                  <a:cubicBezTo>
                    <a:pt x="15979" y="83296"/>
                    <a:pt x="16896" y="78927"/>
                    <a:pt x="17586" y="74533"/>
                  </a:cubicBezTo>
                  <a:cubicBezTo>
                    <a:pt x="17646" y="74152"/>
                    <a:pt x="17694" y="73712"/>
                    <a:pt x="17563" y="73379"/>
                  </a:cubicBezTo>
                  <a:cubicBezTo>
                    <a:pt x="16312" y="70342"/>
                    <a:pt x="15027" y="67318"/>
                    <a:pt x="13705" y="64163"/>
                  </a:cubicBezTo>
                  <a:lnTo>
                    <a:pt x="13705" y="64163"/>
                  </a:lnTo>
                  <a:cubicBezTo>
                    <a:pt x="14657" y="68676"/>
                    <a:pt x="15586" y="73093"/>
                    <a:pt x="16515" y="77510"/>
                  </a:cubicBezTo>
                  <a:cubicBezTo>
                    <a:pt x="16455" y="77534"/>
                    <a:pt x="16384" y="77546"/>
                    <a:pt x="16312" y="77570"/>
                  </a:cubicBezTo>
                  <a:cubicBezTo>
                    <a:pt x="16003" y="76784"/>
                    <a:pt x="15693" y="75998"/>
                    <a:pt x="15372" y="75212"/>
                  </a:cubicBezTo>
                  <a:cubicBezTo>
                    <a:pt x="12741" y="68759"/>
                    <a:pt x="10526" y="62163"/>
                    <a:pt x="9133" y="55317"/>
                  </a:cubicBezTo>
                  <a:cubicBezTo>
                    <a:pt x="7049" y="45137"/>
                    <a:pt x="7597" y="35029"/>
                    <a:pt x="10431" y="25075"/>
                  </a:cubicBezTo>
                  <a:cubicBezTo>
                    <a:pt x="12371" y="18253"/>
                    <a:pt x="14848" y="11621"/>
                    <a:pt x="18801" y="5644"/>
                  </a:cubicBezTo>
                  <a:cubicBezTo>
                    <a:pt x="18991" y="5346"/>
                    <a:pt x="19218" y="5061"/>
                    <a:pt x="19575" y="4822"/>
                  </a:cubicBezTo>
                  <a:lnTo>
                    <a:pt x="19575" y="4822"/>
                  </a:lnTo>
                  <a:cubicBezTo>
                    <a:pt x="14908" y="13990"/>
                    <a:pt x="12431" y="23682"/>
                    <a:pt x="12276" y="33862"/>
                  </a:cubicBezTo>
                  <a:cubicBezTo>
                    <a:pt x="13491" y="29933"/>
                    <a:pt x="14741" y="25920"/>
                    <a:pt x="15979" y="21920"/>
                  </a:cubicBezTo>
                  <a:cubicBezTo>
                    <a:pt x="16062" y="21944"/>
                    <a:pt x="16146" y="21967"/>
                    <a:pt x="16229" y="21991"/>
                  </a:cubicBezTo>
                  <a:cubicBezTo>
                    <a:pt x="15431" y="25277"/>
                    <a:pt x="14634" y="28575"/>
                    <a:pt x="13836" y="31873"/>
                  </a:cubicBezTo>
                  <a:cubicBezTo>
                    <a:pt x="15610" y="26718"/>
                    <a:pt x="17074" y="21467"/>
                    <a:pt x="20396" y="16824"/>
                  </a:cubicBezTo>
                  <a:lnTo>
                    <a:pt x="20396" y="16824"/>
                  </a:lnTo>
                  <a:cubicBezTo>
                    <a:pt x="19075" y="20312"/>
                    <a:pt x="17813" y="23658"/>
                    <a:pt x="16551" y="27004"/>
                  </a:cubicBezTo>
                  <a:cubicBezTo>
                    <a:pt x="16658" y="27051"/>
                    <a:pt x="16765" y="27087"/>
                    <a:pt x="16860" y="27135"/>
                  </a:cubicBezTo>
                  <a:cubicBezTo>
                    <a:pt x="18003" y="24527"/>
                    <a:pt x="19146" y="21920"/>
                    <a:pt x="20289" y="19324"/>
                  </a:cubicBezTo>
                  <a:cubicBezTo>
                    <a:pt x="20372" y="19360"/>
                    <a:pt x="20468" y="19396"/>
                    <a:pt x="20551" y="19431"/>
                  </a:cubicBezTo>
                  <a:cubicBezTo>
                    <a:pt x="20158" y="20479"/>
                    <a:pt x="19765" y="21539"/>
                    <a:pt x="19360" y="22587"/>
                  </a:cubicBezTo>
                  <a:cubicBezTo>
                    <a:pt x="19408" y="22610"/>
                    <a:pt x="19444" y="22634"/>
                    <a:pt x="19491" y="22658"/>
                  </a:cubicBezTo>
                  <a:cubicBezTo>
                    <a:pt x="21313" y="19229"/>
                    <a:pt x="23135" y="15800"/>
                    <a:pt x="24956" y="12371"/>
                  </a:cubicBezTo>
                  <a:cubicBezTo>
                    <a:pt x="25123" y="12442"/>
                    <a:pt x="25278" y="12514"/>
                    <a:pt x="25445" y="12585"/>
                  </a:cubicBezTo>
                  <a:cubicBezTo>
                    <a:pt x="25087" y="13609"/>
                    <a:pt x="24837" y="14693"/>
                    <a:pt x="24385" y="15681"/>
                  </a:cubicBezTo>
                  <a:cubicBezTo>
                    <a:pt x="21456" y="22015"/>
                    <a:pt x="19849" y="28742"/>
                    <a:pt x="18646" y="35564"/>
                  </a:cubicBezTo>
                  <a:cubicBezTo>
                    <a:pt x="18098" y="38660"/>
                    <a:pt x="17765" y="41779"/>
                    <a:pt x="17336" y="44887"/>
                  </a:cubicBezTo>
                  <a:cubicBezTo>
                    <a:pt x="17432" y="44899"/>
                    <a:pt x="17527" y="44923"/>
                    <a:pt x="17622" y="44935"/>
                  </a:cubicBezTo>
                  <a:cubicBezTo>
                    <a:pt x="18241" y="42160"/>
                    <a:pt x="18848" y="39386"/>
                    <a:pt x="19468" y="36600"/>
                  </a:cubicBezTo>
                  <a:cubicBezTo>
                    <a:pt x="19539" y="36612"/>
                    <a:pt x="19610" y="36636"/>
                    <a:pt x="19682" y="36648"/>
                  </a:cubicBezTo>
                  <a:cubicBezTo>
                    <a:pt x="19003" y="40982"/>
                    <a:pt x="18325" y="45316"/>
                    <a:pt x="17634" y="49649"/>
                  </a:cubicBezTo>
                  <a:cubicBezTo>
                    <a:pt x="17705" y="49649"/>
                    <a:pt x="17765" y="49661"/>
                    <a:pt x="17825" y="49673"/>
                  </a:cubicBezTo>
                  <a:cubicBezTo>
                    <a:pt x="18122" y="48292"/>
                    <a:pt x="18408" y="46899"/>
                    <a:pt x="18765" y="45256"/>
                  </a:cubicBezTo>
                  <a:cubicBezTo>
                    <a:pt x="18884" y="45732"/>
                    <a:pt x="18944" y="45947"/>
                    <a:pt x="19003" y="46173"/>
                  </a:cubicBezTo>
                  <a:cubicBezTo>
                    <a:pt x="19670" y="43220"/>
                    <a:pt x="20337" y="40303"/>
                    <a:pt x="21004" y="37386"/>
                  </a:cubicBezTo>
                  <a:cubicBezTo>
                    <a:pt x="21099" y="37410"/>
                    <a:pt x="21194" y="37434"/>
                    <a:pt x="21289" y="37457"/>
                  </a:cubicBezTo>
                  <a:cubicBezTo>
                    <a:pt x="20611" y="40494"/>
                    <a:pt x="19944" y="43542"/>
                    <a:pt x="19265" y="46578"/>
                  </a:cubicBezTo>
                  <a:cubicBezTo>
                    <a:pt x="19349" y="46601"/>
                    <a:pt x="19444" y="46625"/>
                    <a:pt x="19527" y="46637"/>
                  </a:cubicBezTo>
                  <a:cubicBezTo>
                    <a:pt x="20039" y="44649"/>
                    <a:pt x="20563" y="42649"/>
                    <a:pt x="21075" y="40660"/>
                  </a:cubicBezTo>
                  <a:cubicBezTo>
                    <a:pt x="21123" y="40660"/>
                    <a:pt x="21182" y="40672"/>
                    <a:pt x="21230" y="40684"/>
                  </a:cubicBezTo>
                  <a:cubicBezTo>
                    <a:pt x="21111" y="41732"/>
                    <a:pt x="21004" y="42780"/>
                    <a:pt x="20884" y="43827"/>
                  </a:cubicBezTo>
                  <a:lnTo>
                    <a:pt x="21158" y="43994"/>
                  </a:lnTo>
                  <a:cubicBezTo>
                    <a:pt x="21337" y="43708"/>
                    <a:pt x="21599" y="43446"/>
                    <a:pt x="21694" y="43137"/>
                  </a:cubicBezTo>
                  <a:cubicBezTo>
                    <a:pt x="22849" y="39136"/>
                    <a:pt x="23968" y="35112"/>
                    <a:pt x="25111" y="31111"/>
                  </a:cubicBezTo>
                  <a:cubicBezTo>
                    <a:pt x="25337" y="30314"/>
                    <a:pt x="25599" y="29528"/>
                    <a:pt x="25968" y="28766"/>
                  </a:cubicBezTo>
                  <a:lnTo>
                    <a:pt x="25968" y="28766"/>
                  </a:lnTo>
                  <a:cubicBezTo>
                    <a:pt x="24540" y="34136"/>
                    <a:pt x="23313" y="39541"/>
                    <a:pt x="23099" y="45125"/>
                  </a:cubicBezTo>
                  <a:cubicBezTo>
                    <a:pt x="23313" y="43970"/>
                    <a:pt x="23540" y="42815"/>
                    <a:pt x="23790" y="41541"/>
                  </a:cubicBezTo>
                  <a:cubicBezTo>
                    <a:pt x="23873" y="41803"/>
                    <a:pt x="23921" y="41934"/>
                    <a:pt x="24028" y="42256"/>
                  </a:cubicBezTo>
                  <a:cubicBezTo>
                    <a:pt x="24897" y="35064"/>
                    <a:pt x="26242" y="28159"/>
                    <a:pt x="29802" y="22098"/>
                  </a:cubicBezTo>
                  <a:lnTo>
                    <a:pt x="29802" y="22098"/>
                  </a:lnTo>
                  <a:cubicBezTo>
                    <a:pt x="28254" y="28492"/>
                    <a:pt x="26671" y="35088"/>
                    <a:pt x="25075" y="41672"/>
                  </a:cubicBezTo>
                  <a:cubicBezTo>
                    <a:pt x="25195" y="41696"/>
                    <a:pt x="25314" y="41732"/>
                    <a:pt x="25421" y="41756"/>
                  </a:cubicBezTo>
                  <a:cubicBezTo>
                    <a:pt x="26123" y="39196"/>
                    <a:pt x="26742" y="36612"/>
                    <a:pt x="27528" y="34076"/>
                  </a:cubicBezTo>
                  <a:cubicBezTo>
                    <a:pt x="28350" y="31457"/>
                    <a:pt x="29243" y="28861"/>
                    <a:pt x="30243" y="26301"/>
                  </a:cubicBezTo>
                  <a:cubicBezTo>
                    <a:pt x="31219" y="23801"/>
                    <a:pt x="32374" y="21348"/>
                    <a:pt x="33446" y="18884"/>
                  </a:cubicBezTo>
                  <a:cubicBezTo>
                    <a:pt x="33565" y="18919"/>
                    <a:pt x="33672" y="18955"/>
                    <a:pt x="33779" y="19003"/>
                  </a:cubicBezTo>
                  <a:cubicBezTo>
                    <a:pt x="33469" y="19979"/>
                    <a:pt x="33184" y="20979"/>
                    <a:pt x="32826" y="21944"/>
                  </a:cubicBezTo>
                  <a:cubicBezTo>
                    <a:pt x="30469" y="28171"/>
                    <a:pt x="28433" y="34493"/>
                    <a:pt x="27123" y="41029"/>
                  </a:cubicBezTo>
                  <a:cubicBezTo>
                    <a:pt x="25849" y="47423"/>
                    <a:pt x="26135" y="53829"/>
                    <a:pt x="27171" y="60234"/>
                  </a:cubicBezTo>
                  <a:cubicBezTo>
                    <a:pt x="27290" y="57353"/>
                    <a:pt x="27314" y="54448"/>
                    <a:pt x="27564" y="51578"/>
                  </a:cubicBezTo>
                  <a:cubicBezTo>
                    <a:pt x="27814" y="48602"/>
                    <a:pt x="28195" y="45649"/>
                    <a:pt x="28707" y="42708"/>
                  </a:cubicBezTo>
                  <a:cubicBezTo>
                    <a:pt x="29207" y="39827"/>
                    <a:pt x="29933" y="36969"/>
                    <a:pt x="30802" y="34148"/>
                  </a:cubicBezTo>
                  <a:lnTo>
                    <a:pt x="30802" y="34148"/>
                  </a:lnTo>
                  <a:cubicBezTo>
                    <a:pt x="30564" y="35898"/>
                    <a:pt x="30326" y="37660"/>
                    <a:pt x="30088" y="39410"/>
                  </a:cubicBezTo>
                  <a:cubicBezTo>
                    <a:pt x="30171" y="39422"/>
                    <a:pt x="30243" y="39434"/>
                    <a:pt x="30326" y="39446"/>
                  </a:cubicBezTo>
                  <a:cubicBezTo>
                    <a:pt x="30767" y="37326"/>
                    <a:pt x="31219" y="35195"/>
                    <a:pt x="31731" y="32766"/>
                  </a:cubicBezTo>
                  <a:lnTo>
                    <a:pt x="31731" y="32766"/>
                  </a:lnTo>
                  <a:cubicBezTo>
                    <a:pt x="31112" y="40589"/>
                    <a:pt x="30517" y="48114"/>
                    <a:pt x="29921" y="55626"/>
                  </a:cubicBezTo>
                  <a:cubicBezTo>
                    <a:pt x="30028" y="55638"/>
                    <a:pt x="30124" y="55650"/>
                    <a:pt x="30231" y="55650"/>
                  </a:cubicBezTo>
                  <a:cubicBezTo>
                    <a:pt x="30588" y="52340"/>
                    <a:pt x="30945" y="49030"/>
                    <a:pt x="31291" y="45720"/>
                  </a:cubicBezTo>
                  <a:lnTo>
                    <a:pt x="31398" y="45732"/>
                  </a:lnTo>
                  <a:cubicBezTo>
                    <a:pt x="31219" y="50197"/>
                    <a:pt x="31029" y="54650"/>
                    <a:pt x="30850" y="59115"/>
                  </a:cubicBezTo>
                  <a:lnTo>
                    <a:pt x="30933" y="59115"/>
                  </a:lnTo>
                  <a:lnTo>
                    <a:pt x="32529" y="45887"/>
                  </a:lnTo>
                  <a:cubicBezTo>
                    <a:pt x="32600" y="45899"/>
                    <a:pt x="32684" y="45899"/>
                    <a:pt x="32767" y="45911"/>
                  </a:cubicBezTo>
                  <a:lnTo>
                    <a:pt x="32767" y="48328"/>
                  </a:lnTo>
                  <a:cubicBezTo>
                    <a:pt x="32838" y="48328"/>
                    <a:pt x="32898" y="48340"/>
                    <a:pt x="32969" y="48352"/>
                  </a:cubicBezTo>
                  <a:lnTo>
                    <a:pt x="34970" y="40565"/>
                  </a:lnTo>
                  <a:cubicBezTo>
                    <a:pt x="35041" y="40577"/>
                    <a:pt x="35112" y="40589"/>
                    <a:pt x="35184" y="40601"/>
                  </a:cubicBezTo>
                  <a:lnTo>
                    <a:pt x="33886" y="48125"/>
                  </a:lnTo>
                  <a:cubicBezTo>
                    <a:pt x="33946" y="48137"/>
                    <a:pt x="34005" y="48149"/>
                    <a:pt x="34065" y="48161"/>
                  </a:cubicBezTo>
                  <a:cubicBezTo>
                    <a:pt x="34731" y="45970"/>
                    <a:pt x="35243" y="43708"/>
                    <a:pt x="36124" y="41613"/>
                  </a:cubicBezTo>
                  <a:cubicBezTo>
                    <a:pt x="37410" y="38517"/>
                    <a:pt x="38970" y="35529"/>
                    <a:pt x="40530" y="32254"/>
                  </a:cubicBezTo>
                  <a:lnTo>
                    <a:pt x="40530" y="32254"/>
                  </a:lnTo>
                  <a:cubicBezTo>
                    <a:pt x="39446" y="37672"/>
                    <a:pt x="38410" y="42803"/>
                    <a:pt x="37398" y="47852"/>
                  </a:cubicBezTo>
                  <a:cubicBezTo>
                    <a:pt x="39553" y="42625"/>
                    <a:pt x="41744" y="37315"/>
                    <a:pt x="43935" y="32004"/>
                  </a:cubicBezTo>
                  <a:cubicBezTo>
                    <a:pt x="44042" y="32040"/>
                    <a:pt x="44149" y="32088"/>
                    <a:pt x="44256" y="32123"/>
                  </a:cubicBezTo>
                  <a:cubicBezTo>
                    <a:pt x="43209" y="35302"/>
                    <a:pt x="42173" y="38493"/>
                    <a:pt x="41137" y="41672"/>
                  </a:cubicBezTo>
                  <a:lnTo>
                    <a:pt x="41280" y="41732"/>
                  </a:lnTo>
                  <a:cubicBezTo>
                    <a:pt x="42042" y="40101"/>
                    <a:pt x="42804" y="38458"/>
                    <a:pt x="43566" y="36826"/>
                  </a:cubicBezTo>
                  <a:lnTo>
                    <a:pt x="43566" y="36826"/>
                  </a:lnTo>
                  <a:cubicBezTo>
                    <a:pt x="40423" y="45113"/>
                    <a:pt x="37422" y="53412"/>
                    <a:pt x="36041" y="62246"/>
                  </a:cubicBezTo>
                  <a:cubicBezTo>
                    <a:pt x="37946" y="57317"/>
                    <a:pt x="39827" y="52447"/>
                    <a:pt x="41720" y="47578"/>
                  </a:cubicBezTo>
                  <a:cubicBezTo>
                    <a:pt x="41839" y="47613"/>
                    <a:pt x="41947" y="47661"/>
                    <a:pt x="42066" y="47709"/>
                  </a:cubicBezTo>
                  <a:cubicBezTo>
                    <a:pt x="40851" y="51066"/>
                    <a:pt x="39625" y="54436"/>
                    <a:pt x="38399" y="57793"/>
                  </a:cubicBezTo>
                  <a:cubicBezTo>
                    <a:pt x="38482" y="57829"/>
                    <a:pt x="38553" y="57853"/>
                    <a:pt x="38637" y="57889"/>
                  </a:cubicBezTo>
                  <a:cubicBezTo>
                    <a:pt x="40982" y="53317"/>
                    <a:pt x="43340" y="48745"/>
                    <a:pt x="45697" y="44173"/>
                  </a:cubicBezTo>
                  <a:cubicBezTo>
                    <a:pt x="45745" y="44196"/>
                    <a:pt x="45792" y="44220"/>
                    <a:pt x="45840" y="44244"/>
                  </a:cubicBezTo>
                  <a:cubicBezTo>
                    <a:pt x="45233" y="45720"/>
                    <a:pt x="44614" y="47209"/>
                    <a:pt x="44006" y="48685"/>
                  </a:cubicBezTo>
                  <a:cubicBezTo>
                    <a:pt x="44054" y="48721"/>
                    <a:pt x="44114" y="48745"/>
                    <a:pt x="44173" y="48780"/>
                  </a:cubicBezTo>
                  <a:cubicBezTo>
                    <a:pt x="45245" y="47268"/>
                    <a:pt x="46316" y="45756"/>
                    <a:pt x="47376" y="44256"/>
                  </a:cubicBezTo>
                  <a:cubicBezTo>
                    <a:pt x="47423" y="44280"/>
                    <a:pt x="47471" y="44304"/>
                    <a:pt x="47519" y="44327"/>
                  </a:cubicBezTo>
                  <a:cubicBezTo>
                    <a:pt x="45947" y="47173"/>
                    <a:pt x="44375" y="50019"/>
                    <a:pt x="42804" y="52864"/>
                  </a:cubicBezTo>
                  <a:lnTo>
                    <a:pt x="42994" y="52971"/>
                  </a:lnTo>
                  <a:cubicBezTo>
                    <a:pt x="47614" y="46982"/>
                    <a:pt x="52234" y="40994"/>
                    <a:pt x="57032" y="34767"/>
                  </a:cubicBezTo>
                  <a:lnTo>
                    <a:pt x="57032" y="34767"/>
                  </a:lnTo>
                  <a:cubicBezTo>
                    <a:pt x="56186" y="36326"/>
                    <a:pt x="55472" y="37648"/>
                    <a:pt x="54758" y="38958"/>
                  </a:cubicBezTo>
                  <a:cubicBezTo>
                    <a:pt x="54817" y="39005"/>
                    <a:pt x="54865" y="39041"/>
                    <a:pt x="54913" y="39089"/>
                  </a:cubicBezTo>
                  <a:lnTo>
                    <a:pt x="64378" y="28694"/>
                  </a:lnTo>
                  <a:lnTo>
                    <a:pt x="64378" y="28694"/>
                  </a:lnTo>
                  <a:cubicBezTo>
                    <a:pt x="59330" y="37577"/>
                    <a:pt x="53091" y="45685"/>
                    <a:pt x="48043" y="54591"/>
                  </a:cubicBezTo>
                  <a:cubicBezTo>
                    <a:pt x="49412" y="52745"/>
                    <a:pt x="50793" y="50900"/>
                    <a:pt x="52162" y="49054"/>
                  </a:cubicBezTo>
                  <a:cubicBezTo>
                    <a:pt x="52234" y="49090"/>
                    <a:pt x="52305" y="49137"/>
                    <a:pt x="52365" y="49173"/>
                  </a:cubicBezTo>
                  <a:lnTo>
                    <a:pt x="49900" y="53495"/>
                  </a:lnTo>
                  <a:cubicBezTo>
                    <a:pt x="50007" y="53567"/>
                    <a:pt x="50114" y="53638"/>
                    <a:pt x="50221" y="53698"/>
                  </a:cubicBezTo>
                  <a:cubicBezTo>
                    <a:pt x="53924" y="47078"/>
                    <a:pt x="58663" y="41244"/>
                    <a:pt x="63509" y="35886"/>
                  </a:cubicBezTo>
                  <a:lnTo>
                    <a:pt x="63509" y="35886"/>
                  </a:lnTo>
                  <a:cubicBezTo>
                    <a:pt x="62580" y="38886"/>
                    <a:pt x="60639" y="41756"/>
                    <a:pt x="58746" y="44637"/>
                  </a:cubicBezTo>
                  <a:cubicBezTo>
                    <a:pt x="58068" y="45673"/>
                    <a:pt x="57258" y="46601"/>
                    <a:pt x="56603" y="47649"/>
                  </a:cubicBezTo>
                  <a:cubicBezTo>
                    <a:pt x="56044" y="48530"/>
                    <a:pt x="55651" y="49530"/>
                    <a:pt x="55127" y="50447"/>
                  </a:cubicBezTo>
                  <a:cubicBezTo>
                    <a:pt x="54329" y="51840"/>
                    <a:pt x="53519" y="53233"/>
                    <a:pt x="52627" y="54567"/>
                  </a:cubicBezTo>
                  <a:cubicBezTo>
                    <a:pt x="50400" y="57865"/>
                    <a:pt x="48114" y="61127"/>
                    <a:pt x="45852" y="64401"/>
                  </a:cubicBezTo>
                  <a:cubicBezTo>
                    <a:pt x="45780" y="64508"/>
                    <a:pt x="45721" y="64639"/>
                    <a:pt x="45876" y="64913"/>
                  </a:cubicBezTo>
                  <a:cubicBezTo>
                    <a:pt x="48114" y="62115"/>
                    <a:pt x="50352" y="59317"/>
                    <a:pt x="52686" y="56424"/>
                  </a:cubicBezTo>
                  <a:lnTo>
                    <a:pt x="52686" y="56424"/>
                  </a:lnTo>
                  <a:cubicBezTo>
                    <a:pt x="52317" y="57305"/>
                    <a:pt x="51984" y="58127"/>
                    <a:pt x="51650" y="58936"/>
                  </a:cubicBezTo>
                  <a:cubicBezTo>
                    <a:pt x="52650" y="57650"/>
                    <a:pt x="53627" y="56365"/>
                    <a:pt x="54615" y="55067"/>
                  </a:cubicBezTo>
                  <a:cubicBezTo>
                    <a:pt x="66664" y="38208"/>
                    <a:pt x="75213" y="19146"/>
                    <a:pt x="83273" y="0"/>
                  </a:cubicBezTo>
                  <a:lnTo>
                    <a:pt x="79439" y="0"/>
                  </a:lnTo>
                  <a:cubicBezTo>
                    <a:pt x="70641" y="8680"/>
                    <a:pt x="60961" y="16479"/>
                    <a:pt x="50602" y="23230"/>
                  </a:cubicBezTo>
                  <a:cubicBezTo>
                    <a:pt x="57341" y="16943"/>
                    <a:pt x="61616" y="8537"/>
                    <a:pt x="65188" y="0"/>
                  </a:cubicBezTo>
                  <a:lnTo>
                    <a:pt x="19491" y="0"/>
                  </a:lnTo>
                  <a:cubicBezTo>
                    <a:pt x="17777" y="2406"/>
                    <a:pt x="16074" y="4799"/>
                    <a:pt x="14360" y="7192"/>
                  </a:cubicBezTo>
                  <a:cubicBezTo>
                    <a:pt x="14181" y="7442"/>
                    <a:pt x="13991" y="7692"/>
                    <a:pt x="13657" y="7859"/>
                  </a:cubicBezTo>
                  <a:cubicBezTo>
                    <a:pt x="13812" y="7561"/>
                    <a:pt x="13955" y="7263"/>
                    <a:pt x="14134" y="6989"/>
                  </a:cubicBezTo>
                  <a:cubicBezTo>
                    <a:pt x="15634" y="4668"/>
                    <a:pt x="17122" y="2334"/>
                    <a:pt x="1861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4104075" y="2774650"/>
              <a:ext cx="381325" cy="113050"/>
            </a:xfrm>
            <a:custGeom>
              <a:rect b="b" l="l" r="r" t="t"/>
              <a:pathLst>
                <a:path extrusionOk="0" h="4522" w="15253">
                  <a:moveTo>
                    <a:pt x="6736" y="0"/>
                  </a:moveTo>
                  <a:cubicBezTo>
                    <a:pt x="6513" y="0"/>
                    <a:pt x="6262" y="70"/>
                    <a:pt x="6084" y="188"/>
                  </a:cubicBezTo>
                  <a:cubicBezTo>
                    <a:pt x="4049" y="1486"/>
                    <a:pt x="2024" y="2807"/>
                    <a:pt x="0" y="4129"/>
                  </a:cubicBezTo>
                  <a:lnTo>
                    <a:pt x="48" y="4522"/>
                  </a:lnTo>
                  <a:cubicBezTo>
                    <a:pt x="3394" y="4129"/>
                    <a:pt x="6727" y="3736"/>
                    <a:pt x="10073" y="3343"/>
                  </a:cubicBezTo>
                  <a:cubicBezTo>
                    <a:pt x="10773" y="3263"/>
                    <a:pt x="11482" y="3124"/>
                    <a:pt x="12171" y="3124"/>
                  </a:cubicBezTo>
                  <a:cubicBezTo>
                    <a:pt x="12302" y="3124"/>
                    <a:pt x="12432" y="3129"/>
                    <a:pt x="12561" y="3141"/>
                  </a:cubicBezTo>
                  <a:cubicBezTo>
                    <a:pt x="12675" y="3152"/>
                    <a:pt x="12785" y="3157"/>
                    <a:pt x="12890" y="3157"/>
                  </a:cubicBezTo>
                  <a:cubicBezTo>
                    <a:pt x="14074" y="3157"/>
                    <a:pt x="14738" y="2489"/>
                    <a:pt x="15252" y="1319"/>
                  </a:cubicBezTo>
                  <a:cubicBezTo>
                    <a:pt x="12419" y="879"/>
                    <a:pt x="9644" y="426"/>
                    <a:pt x="6870" y="10"/>
                  </a:cubicBezTo>
                  <a:cubicBezTo>
                    <a:pt x="6827" y="3"/>
                    <a:pt x="6782" y="0"/>
                    <a:pt x="67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4114800" y="2558475"/>
              <a:ext cx="64600" cy="115525"/>
            </a:xfrm>
            <a:custGeom>
              <a:rect b="b" l="l" r="r" t="t"/>
              <a:pathLst>
                <a:path extrusionOk="0" h="4621" w="2584">
                  <a:moveTo>
                    <a:pt x="2262" y="1"/>
                  </a:moveTo>
                  <a:cubicBezTo>
                    <a:pt x="1512" y="1453"/>
                    <a:pt x="762" y="2906"/>
                    <a:pt x="0" y="4346"/>
                  </a:cubicBezTo>
                  <a:cubicBezTo>
                    <a:pt x="167" y="4442"/>
                    <a:pt x="333" y="4537"/>
                    <a:pt x="500" y="4620"/>
                  </a:cubicBezTo>
                  <a:lnTo>
                    <a:pt x="2584" y="167"/>
                  </a:lnTo>
                  <a:cubicBezTo>
                    <a:pt x="2477" y="108"/>
                    <a:pt x="2369" y="60"/>
                    <a:pt x="2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4378800" y="2254875"/>
              <a:ext cx="398900" cy="473725"/>
            </a:xfrm>
            <a:custGeom>
              <a:rect b="b" l="l" r="r" t="t"/>
              <a:pathLst>
                <a:path extrusionOk="0" h="18949" w="15956">
                  <a:moveTo>
                    <a:pt x="15586" y="0"/>
                  </a:moveTo>
                  <a:cubicBezTo>
                    <a:pt x="11109" y="6323"/>
                    <a:pt x="6097" y="12157"/>
                    <a:pt x="1" y="17193"/>
                  </a:cubicBezTo>
                  <a:cubicBezTo>
                    <a:pt x="1918" y="17788"/>
                    <a:pt x="3632" y="18288"/>
                    <a:pt x="5323" y="18848"/>
                  </a:cubicBezTo>
                  <a:cubicBezTo>
                    <a:pt x="5508" y="18913"/>
                    <a:pt x="5662" y="18949"/>
                    <a:pt x="5795" y="18949"/>
                  </a:cubicBezTo>
                  <a:cubicBezTo>
                    <a:pt x="6073" y="18949"/>
                    <a:pt x="6261" y="18794"/>
                    <a:pt x="6454" y="18431"/>
                  </a:cubicBezTo>
                  <a:cubicBezTo>
                    <a:pt x="9407" y="12835"/>
                    <a:pt x="12371" y="7263"/>
                    <a:pt x="15324" y="1679"/>
                  </a:cubicBezTo>
                  <a:cubicBezTo>
                    <a:pt x="15574" y="1215"/>
                    <a:pt x="15753" y="727"/>
                    <a:pt x="15955" y="238"/>
                  </a:cubicBezTo>
                  <a:cubicBezTo>
                    <a:pt x="15836" y="167"/>
                    <a:pt x="15705" y="84"/>
                    <a:pt x="155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4631225" y="2330775"/>
              <a:ext cx="367325" cy="498300"/>
            </a:xfrm>
            <a:custGeom>
              <a:rect b="b" l="l" r="r" t="t"/>
              <a:pathLst>
                <a:path extrusionOk="0" h="19932" w="14693">
                  <a:moveTo>
                    <a:pt x="14693" y="0"/>
                  </a:moveTo>
                  <a:lnTo>
                    <a:pt x="14693" y="0"/>
                  </a:lnTo>
                  <a:cubicBezTo>
                    <a:pt x="10430" y="6239"/>
                    <a:pt x="6073" y="12323"/>
                    <a:pt x="0" y="17395"/>
                  </a:cubicBezTo>
                  <a:cubicBezTo>
                    <a:pt x="2894" y="18312"/>
                    <a:pt x="5477" y="19134"/>
                    <a:pt x="8037" y="19931"/>
                  </a:cubicBezTo>
                  <a:cubicBezTo>
                    <a:pt x="10275" y="13216"/>
                    <a:pt x="12490" y="6608"/>
                    <a:pt x="14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848675" y="2914575"/>
              <a:ext cx="114925" cy="44100"/>
            </a:xfrm>
            <a:custGeom>
              <a:rect b="b" l="l" r="r" t="t"/>
              <a:pathLst>
                <a:path extrusionOk="0" h="1764" w="4597">
                  <a:moveTo>
                    <a:pt x="3380" y="0"/>
                  </a:moveTo>
                  <a:cubicBezTo>
                    <a:pt x="2129" y="0"/>
                    <a:pt x="909" y="164"/>
                    <a:pt x="1" y="1413"/>
                  </a:cubicBezTo>
                  <a:cubicBezTo>
                    <a:pt x="908" y="1524"/>
                    <a:pt x="1815" y="1764"/>
                    <a:pt x="2661" y="1764"/>
                  </a:cubicBezTo>
                  <a:cubicBezTo>
                    <a:pt x="3359" y="1764"/>
                    <a:pt x="4015" y="1601"/>
                    <a:pt x="4597" y="1068"/>
                  </a:cubicBezTo>
                  <a:lnTo>
                    <a:pt x="4597" y="20"/>
                  </a:lnTo>
                  <a:cubicBezTo>
                    <a:pt x="4194" y="17"/>
                    <a:pt x="3785" y="0"/>
                    <a:pt x="3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885300" y="2743025"/>
              <a:ext cx="145575" cy="156600"/>
            </a:xfrm>
            <a:custGeom>
              <a:rect b="b" l="l" r="r" t="t"/>
              <a:pathLst>
                <a:path extrusionOk="0" h="6264" w="5823">
                  <a:moveTo>
                    <a:pt x="5822" y="1"/>
                  </a:moveTo>
                  <a:lnTo>
                    <a:pt x="5822" y="1"/>
                  </a:lnTo>
                  <a:cubicBezTo>
                    <a:pt x="3882" y="2096"/>
                    <a:pt x="1941" y="4180"/>
                    <a:pt x="0" y="6263"/>
                  </a:cubicBezTo>
                  <a:cubicBezTo>
                    <a:pt x="2477" y="4668"/>
                    <a:pt x="4501" y="2656"/>
                    <a:pt x="5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3916850" y="2742425"/>
              <a:ext cx="173850" cy="162250"/>
            </a:xfrm>
            <a:custGeom>
              <a:rect b="b" l="l" r="r" t="t"/>
              <a:pathLst>
                <a:path extrusionOk="0" h="6490" w="6954">
                  <a:moveTo>
                    <a:pt x="6477" y="1"/>
                  </a:moveTo>
                  <a:cubicBezTo>
                    <a:pt x="5334" y="918"/>
                    <a:pt x="4715" y="2382"/>
                    <a:pt x="3620" y="3346"/>
                  </a:cubicBezTo>
                  <a:cubicBezTo>
                    <a:pt x="2489" y="4358"/>
                    <a:pt x="1322" y="5347"/>
                    <a:pt x="0" y="6490"/>
                  </a:cubicBezTo>
                  <a:cubicBezTo>
                    <a:pt x="1608" y="6394"/>
                    <a:pt x="3025" y="6430"/>
                    <a:pt x="3941" y="5013"/>
                  </a:cubicBezTo>
                  <a:cubicBezTo>
                    <a:pt x="4930" y="3489"/>
                    <a:pt x="5953" y="1989"/>
                    <a:pt x="6954" y="489"/>
                  </a:cubicBezTo>
                  <a:cubicBezTo>
                    <a:pt x="6787" y="322"/>
                    <a:pt x="6632" y="167"/>
                    <a:pt x="64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4017750" y="2907025"/>
              <a:ext cx="380425" cy="47875"/>
            </a:xfrm>
            <a:custGeom>
              <a:rect b="b" l="l" r="r" t="t"/>
              <a:pathLst>
                <a:path extrusionOk="0" h="1915" w="15217">
                  <a:moveTo>
                    <a:pt x="2021" y="1"/>
                  </a:moveTo>
                  <a:cubicBezTo>
                    <a:pt x="1351" y="1"/>
                    <a:pt x="670" y="421"/>
                    <a:pt x="1" y="656"/>
                  </a:cubicBezTo>
                  <a:lnTo>
                    <a:pt x="72" y="1132"/>
                  </a:lnTo>
                  <a:cubicBezTo>
                    <a:pt x="2394" y="1346"/>
                    <a:pt x="4715" y="1620"/>
                    <a:pt x="7049" y="1763"/>
                  </a:cubicBezTo>
                  <a:cubicBezTo>
                    <a:pt x="8954" y="1882"/>
                    <a:pt x="10871" y="1751"/>
                    <a:pt x="12764" y="1906"/>
                  </a:cubicBezTo>
                  <a:cubicBezTo>
                    <a:pt x="12845" y="1912"/>
                    <a:pt x="12924" y="1914"/>
                    <a:pt x="13000" y="1914"/>
                  </a:cubicBezTo>
                  <a:cubicBezTo>
                    <a:pt x="14042" y="1914"/>
                    <a:pt x="14640" y="1389"/>
                    <a:pt x="15217" y="513"/>
                  </a:cubicBezTo>
                  <a:cubicBezTo>
                    <a:pt x="15002" y="441"/>
                    <a:pt x="14871" y="358"/>
                    <a:pt x="14729" y="346"/>
                  </a:cubicBezTo>
                  <a:cubicBezTo>
                    <a:pt x="10502" y="215"/>
                    <a:pt x="6275" y="60"/>
                    <a:pt x="2048" y="1"/>
                  </a:cubicBezTo>
                  <a:cubicBezTo>
                    <a:pt x="2039" y="1"/>
                    <a:pt x="2030" y="1"/>
                    <a:pt x="20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4068950" y="988050"/>
              <a:ext cx="720650" cy="580450"/>
            </a:xfrm>
            <a:custGeom>
              <a:rect b="b" l="l" r="r" t="t"/>
              <a:pathLst>
                <a:path extrusionOk="0" h="23218" w="28826">
                  <a:moveTo>
                    <a:pt x="14586" y="0"/>
                  </a:moveTo>
                  <a:cubicBezTo>
                    <a:pt x="11002" y="8537"/>
                    <a:pt x="6739" y="16931"/>
                    <a:pt x="0" y="23218"/>
                  </a:cubicBezTo>
                  <a:cubicBezTo>
                    <a:pt x="10359" y="16479"/>
                    <a:pt x="20027" y="8680"/>
                    <a:pt x="2882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4169250" y="988050"/>
              <a:ext cx="987650" cy="1376675"/>
            </a:xfrm>
            <a:custGeom>
              <a:rect b="b" l="l" r="r" t="t"/>
              <a:pathLst>
                <a:path extrusionOk="0" h="55067" w="39506">
                  <a:moveTo>
                    <a:pt x="28659" y="0"/>
                  </a:moveTo>
                  <a:cubicBezTo>
                    <a:pt x="20587" y="19146"/>
                    <a:pt x="12038" y="38208"/>
                    <a:pt x="1" y="55067"/>
                  </a:cubicBezTo>
                  <a:cubicBezTo>
                    <a:pt x="4990" y="48495"/>
                    <a:pt x="9931" y="41898"/>
                    <a:pt x="15181" y="35541"/>
                  </a:cubicBezTo>
                  <a:cubicBezTo>
                    <a:pt x="15300" y="35624"/>
                    <a:pt x="15419" y="35719"/>
                    <a:pt x="15539" y="35802"/>
                  </a:cubicBezTo>
                  <a:cubicBezTo>
                    <a:pt x="15431" y="36029"/>
                    <a:pt x="15336" y="36279"/>
                    <a:pt x="15205" y="36505"/>
                  </a:cubicBezTo>
                  <a:cubicBezTo>
                    <a:pt x="13943" y="38731"/>
                    <a:pt x="12455" y="40863"/>
                    <a:pt x="11490" y="43208"/>
                  </a:cubicBezTo>
                  <a:cubicBezTo>
                    <a:pt x="11121" y="44101"/>
                    <a:pt x="10514" y="44804"/>
                    <a:pt x="10062" y="45589"/>
                  </a:cubicBezTo>
                  <a:cubicBezTo>
                    <a:pt x="11455" y="44173"/>
                    <a:pt x="12836" y="42744"/>
                    <a:pt x="14205" y="41315"/>
                  </a:cubicBezTo>
                  <a:cubicBezTo>
                    <a:pt x="14634" y="40720"/>
                    <a:pt x="15062" y="40136"/>
                    <a:pt x="15491" y="39541"/>
                  </a:cubicBezTo>
                  <a:cubicBezTo>
                    <a:pt x="15574" y="39601"/>
                    <a:pt x="15658" y="39660"/>
                    <a:pt x="15741" y="39708"/>
                  </a:cubicBezTo>
                  <a:cubicBezTo>
                    <a:pt x="23992" y="31040"/>
                    <a:pt x="31922" y="22075"/>
                    <a:pt x="39506" y="12823"/>
                  </a:cubicBezTo>
                  <a:lnTo>
                    <a:pt x="3950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4800875" y="1432150"/>
              <a:ext cx="356025" cy="661125"/>
            </a:xfrm>
            <a:custGeom>
              <a:rect b="b" l="l" r="r" t="t"/>
              <a:pathLst>
                <a:path extrusionOk="0" h="26445" w="14241">
                  <a:moveTo>
                    <a:pt x="14241" y="1"/>
                  </a:moveTo>
                  <a:cubicBezTo>
                    <a:pt x="9800" y="8656"/>
                    <a:pt x="5228" y="17253"/>
                    <a:pt x="310" y="25635"/>
                  </a:cubicBezTo>
                  <a:cubicBezTo>
                    <a:pt x="334" y="25658"/>
                    <a:pt x="370" y="25682"/>
                    <a:pt x="394" y="25706"/>
                  </a:cubicBezTo>
                  <a:cubicBezTo>
                    <a:pt x="275" y="25908"/>
                    <a:pt x="168" y="26123"/>
                    <a:pt x="1" y="26444"/>
                  </a:cubicBezTo>
                  <a:cubicBezTo>
                    <a:pt x="215" y="26337"/>
                    <a:pt x="334" y="26325"/>
                    <a:pt x="394" y="26254"/>
                  </a:cubicBezTo>
                  <a:cubicBezTo>
                    <a:pt x="2477" y="24015"/>
                    <a:pt x="4537" y="21753"/>
                    <a:pt x="6633" y="19527"/>
                  </a:cubicBezTo>
                  <a:cubicBezTo>
                    <a:pt x="6799" y="19348"/>
                    <a:pt x="6990" y="19193"/>
                    <a:pt x="7204" y="19062"/>
                  </a:cubicBezTo>
                  <a:cubicBezTo>
                    <a:pt x="9597" y="16038"/>
                    <a:pt x="11943" y="12978"/>
                    <a:pt x="14241" y="9883"/>
                  </a:cubicBezTo>
                  <a:lnTo>
                    <a:pt x="142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4919350" y="3534800"/>
              <a:ext cx="325" cy="600"/>
            </a:xfrm>
            <a:custGeom>
              <a:rect b="b" l="l" r="r" t="t"/>
              <a:pathLst>
                <a:path extrusionOk="0" h="24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" y="12"/>
                    <a:pt x="1" y="24"/>
                  </a:cubicBez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3754625" y="3112125"/>
              <a:ext cx="340550" cy="1611525"/>
            </a:xfrm>
            <a:custGeom>
              <a:rect b="b" l="l" r="r" t="t"/>
              <a:pathLst>
                <a:path extrusionOk="0" h="64461" w="13622">
                  <a:moveTo>
                    <a:pt x="0" y="0"/>
                  </a:moveTo>
                  <a:lnTo>
                    <a:pt x="0" y="0"/>
                  </a:lnTo>
                  <a:cubicBezTo>
                    <a:pt x="1060" y="6739"/>
                    <a:pt x="2072" y="13216"/>
                    <a:pt x="3096" y="19681"/>
                  </a:cubicBezTo>
                  <a:cubicBezTo>
                    <a:pt x="3048" y="19693"/>
                    <a:pt x="2989" y="19705"/>
                    <a:pt x="2941" y="19717"/>
                  </a:cubicBezTo>
                  <a:cubicBezTo>
                    <a:pt x="2644" y="18264"/>
                    <a:pt x="2358" y="16812"/>
                    <a:pt x="2060" y="15359"/>
                  </a:cubicBezTo>
                  <a:cubicBezTo>
                    <a:pt x="1965" y="15383"/>
                    <a:pt x="1858" y="15395"/>
                    <a:pt x="1763" y="15419"/>
                  </a:cubicBezTo>
                  <a:cubicBezTo>
                    <a:pt x="2525" y="19931"/>
                    <a:pt x="3275" y="24456"/>
                    <a:pt x="4037" y="28980"/>
                  </a:cubicBezTo>
                  <a:cubicBezTo>
                    <a:pt x="3989" y="28992"/>
                    <a:pt x="3941" y="29004"/>
                    <a:pt x="3894" y="29016"/>
                  </a:cubicBezTo>
                  <a:cubicBezTo>
                    <a:pt x="3418" y="27325"/>
                    <a:pt x="2953" y="25646"/>
                    <a:pt x="2477" y="23956"/>
                  </a:cubicBezTo>
                  <a:lnTo>
                    <a:pt x="2239" y="23944"/>
                  </a:lnTo>
                  <a:lnTo>
                    <a:pt x="2239" y="23944"/>
                  </a:lnTo>
                  <a:cubicBezTo>
                    <a:pt x="2239" y="24277"/>
                    <a:pt x="2203" y="24622"/>
                    <a:pt x="2251" y="24956"/>
                  </a:cubicBezTo>
                  <a:cubicBezTo>
                    <a:pt x="3406" y="32766"/>
                    <a:pt x="4561" y="40577"/>
                    <a:pt x="5727" y="48387"/>
                  </a:cubicBezTo>
                  <a:cubicBezTo>
                    <a:pt x="6239" y="51852"/>
                    <a:pt x="6620" y="55329"/>
                    <a:pt x="7275" y="58769"/>
                  </a:cubicBezTo>
                  <a:cubicBezTo>
                    <a:pt x="7656" y="60770"/>
                    <a:pt x="8275" y="62651"/>
                    <a:pt x="9073" y="64461"/>
                  </a:cubicBezTo>
                  <a:lnTo>
                    <a:pt x="13621" y="64461"/>
                  </a:lnTo>
                  <a:cubicBezTo>
                    <a:pt x="13395" y="63830"/>
                    <a:pt x="13181" y="63210"/>
                    <a:pt x="12978" y="62567"/>
                  </a:cubicBezTo>
                  <a:cubicBezTo>
                    <a:pt x="11716" y="58579"/>
                    <a:pt x="10883" y="54459"/>
                    <a:pt x="10085" y="50352"/>
                  </a:cubicBezTo>
                  <a:cubicBezTo>
                    <a:pt x="6978" y="34338"/>
                    <a:pt x="4406" y="18205"/>
                    <a:pt x="2358" y="2024"/>
                  </a:cubicBezTo>
                  <a:cubicBezTo>
                    <a:pt x="1572" y="1358"/>
                    <a:pt x="798" y="6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3730800" y="3099025"/>
              <a:ext cx="21775" cy="114625"/>
            </a:xfrm>
            <a:custGeom>
              <a:rect b="b" l="l" r="r" t="t"/>
              <a:pathLst>
                <a:path extrusionOk="0" h="4585" w="871">
                  <a:moveTo>
                    <a:pt x="1" y="0"/>
                  </a:moveTo>
                  <a:cubicBezTo>
                    <a:pt x="1" y="96"/>
                    <a:pt x="1" y="191"/>
                    <a:pt x="13" y="298"/>
                  </a:cubicBezTo>
                  <a:cubicBezTo>
                    <a:pt x="180" y="1786"/>
                    <a:pt x="334" y="3191"/>
                    <a:pt x="489" y="4584"/>
                  </a:cubicBezTo>
                  <a:cubicBezTo>
                    <a:pt x="870" y="2144"/>
                    <a:pt x="692" y="65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309750" y="3101400"/>
              <a:ext cx="114325" cy="122975"/>
            </a:xfrm>
            <a:custGeom>
              <a:rect b="b" l="l" r="r" t="t"/>
              <a:pathLst>
                <a:path extrusionOk="0" h="4919" w="4573">
                  <a:moveTo>
                    <a:pt x="2418" y="1"/>
                  </a:moveTo>
                  <a:cubicBezTo>
                    <a:pt x="1167" y="1"/>
                    <a:pt x="1" y="1287"/>
                    <a:pt x="24" y="2644"/>
                  </a:cubicBezTo>
                  <a:cubicBezTo>
                    <a:pt x="48" y="3882"/>
                    <a:pt x="1060" y="4882"/>
                    <a:pt x="2322" y="4918"/>
                  </a:cubicBezTo>
                  <a:cubicBezTo>
                    <a:pt x="2337" y="4918"/>
                    <a:pt x="2352" y="4918"/>
                    <a:pt x="2366" y="4918"/>
                  </a:cubicBezTo>
                  <a:cubicBezTo>
                    <a:pt x="3630" y="4918"/>
                    <a:pt x="4573" y="3902"/>
                    <a:pt x="4573" y="2513"/>
                  </a:cubicBezTo>
                  <a:cubicBezTo>
                    <a:pt x="4573" y="1084"/>
                    <a:pt x="3644" y="1"/>
                    <a:pt x="2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529425" y="3309175"/>
              <a:ext cx="150350" cy="106875"/>
            </a:xfrm>
            <a:custGeom>
              <a:rect b="b" l="l" r="r" t="t"/>
              <a:pathLst>
                <a:path extrusionOk="0" h="4275" w="6014">
                  <a:moveTo>
                    <a:pt x="5511" y="0"/>
                  </a:moveTo>
                  <a:cubicBezTo>
                    <a:pt x="5357" y="0"/>
                    <a:pt x="5195" y="34"/>
                    <a:pt x="5072" y="95"/>
                  </a:cubicBezTo>
                  <a:cubicBezTo>
                    <a:pt x="3382" y="965"/>
                    <a:pt x="1703" y="1881"/>
                    <a:pt x="0" y="2798"/>
                  </a:cubicBezTo>
                  <a:cubicBezTo>
                    <a:pt x="279" y="3643"/>
                    <a:pt x="1208" y="4274"/>
                    <a:pt x="2217" y="4274"/>
                  </a:cubicBezTo>
                  <a:cubicBezTo>
                    <a:pt x="2374" y="4274"/>
                    <a:pt x="2533" y="4259"/>
                    <a:pt x="2691" y="4227"/>
                  </a:cubicBezTo>
                  <a:cubicBezTo>
                    <a:pt x="4310" y="3882"/>
                    <a:pt x="5787" y="2310"/>
                    <a:pt x="5989" y="679"/>
                  </a:cubicBezTo>
                  <a:cubicBezTo>
                    <a:pt x="6013" y="476"/>
                    <a:pt x="5954" y="119"/>
                    <a:pt x="5823" y="60"/>
                  </a:cubicBezTo>
                  <a:cubicBezTo>
                    <a:pt x="5736" y="19"/>
                    <a:pt x="5626" y="0"/>
                    <a:pt x="5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4984550" y="3215400"/>
              <a:ext cx="17875" cy="15200"/>
            </a:xfrm>
            <a:custGeom>
              <a:rect b="b" l="l" r="r" t="t"/>
              <a:pathLst>
                <a:path extrusionOk="0" h="608" w="715">
                  <a:moveTo>
                    <a:pt x="0" y="1"/>
                  </a:moveTo>
                  <a:cubicBezTo>
                    <a:pt x="226" y="203"/>
                    <a:pt x="453" y="406"/>
                    <a:pt x="679" y="608"/>
                  </a:cubicBezTo>
                  <a:cubicBezTo>
                    <a:pt x="691" y="584"/>
                    <a:pt x="703" y="560"/>
                    <a:pt x="714" y="537"/>
                  </a:cubicBezTo>
                  <a:cubicBezTo>
                    <a:pt x="476" y="358"/>
                    <a:pt x="238" y="179"/>
                    <a:pt x="0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816825" y="3048125"/>
              <a:ext cx="1178750" cy="493100"/>
            </a:xfrm>
            <a:custGeom>
              <a:rect b="b" l="l" r="r" t="t"/>
              <a:pathLst>
                <a:path extrusionOk="0" h="19724" w="47150">
                  <a:moveTo>
                    <a:pt x="15777" y="0"/>
                  </a:moveTo>
                  <a:cubicBezTo>
                    <a:pt x="10597" y="501"/>
                    <a:pt x="5371" y="989"/>
                    <a:pt x="1" y="1501"/>
                  </a:cubicBezTo>
                  <a:cubicBezTo>
                    <a:pt x="465" y="1977"/>
                    <a:pt x="739" y="2346"/>
                    <a:pt x="1084" y="2620"/>
                  </a:cubicBezTo>
                  <a:cubicBezTo>
                    <a:pt x="5430" y="6180"/>
                    <a:pt x="9776" y="9716"/>
                    <a:pt x="14134" y="13264"/>
                  </a:cubicBezTo>
                  <a:cubicBezTo>
                    <a:pt x="16539" y="15229"/>
                    <a:pt x="19289" y="16491"/>
                    <a:pt x="22170" y="17467"/>
                  </a:cubicBezTo>
                  <a:cubicBezTo>
                    <a:pt x="26957" y="18947"/>
                    <a:pt x="31956" y="19724"/>
                    <a:pt x="36964" y="19724"/>
                  </a:cubicBezTo>
                  <a:cubicBezTo>
                    <a:pt x="37637" y="19724"/>
                    <a:pt x="38310" y="19710"/>
                    <a:pt x="38982" y="19681"/>
                  </a:cubicBezTo>
                  <a:cubicBezTo>
                    <a:pt x="40268" y="19622"/>
                    <a:pt x="41601" y="19503"/>
                    <a:pt x="42732" y="18860"/>
                  </a:cubicBezTo>
                  <a:cubicBezTo>
                    <a:pt x="43221" y="18586"/>
                    <a:pt x="43649" y="18229"/>
                    <a:pt x="44030" y="17812"/>
                  </a:cubicBezTo>
                  <a:cubicBezTo>
                    <a:pt x="45328" y="14633"/>
                    <a:pt x="46602" y="11442"/>
                    <a:pt x="47150" y="7954"/>
                  </a:cubicBezTo>
                  <a:cubicBezTo>
                    <a:pt x="44233" y="6335"/>
                    <a:pt x="41268" y="4668"/>
                    <a:pt x="38268" y="3060"/>
                  </a:cubicBezTo>
                  <a:cubicBezTo>
                    <a:pt x="38167" y="3006"/>
                    <a:pt x="38024" y="2981"/>
                    <a:pt x="37872" y="2981"/>
                  </a:cubicBezTo>
                  <a:cubicBezTo>
                    <a:pt x="37594" y="2981"/>
                    <a:pt x="37283" y="3065"/>
                    <a:pt x="37136" y="3203"/>
                  </a:cubicBezTo>
                  <a:cubicBezTo>
                    <a:pt x="36922" y="3406"/>
                    <a:pt x="36934" y="3977"/>
                    <a:pt x="37029" y="4334"/>
                  </a:cubicBezTo>
                  <a:cubicBezTo>
                    <a:pt x="38434" y="8954"/>
                    <a:pt x="36970" y="13228"/>
                    <a:pt x="33005" y="15979"/>
                  </a:cubicBezTo>
                  <a:cubicBezTo>
                    <a:pt x="31223" y="17216"/>
                    <a:pt x="29230" y="17819"/>
                    <a:pt x="27251" y="17819"/>
                  </a:cubicBezTo>
                  <a:cubicBezTo>
                    <a:pt x="24430" y="17819"/>
                    <a:pt x="21635" y="16593"/>
                    <a:pt x="19515" y="14228"/>
                  </a:cubicBezTo>
                  <a:cubicBezTo>
                    <a:pt x="16372" y="10704"/>
                    <a:pt x="16467" y="5108"/>
                    <a:pt x="19765" y="1310"/>
                  </a:cubicBezTo>
                  <a:cubicBezTo>
                    <a:pt x="20146" y="882"/>
                    <a:pt x="20599" y="512"/>
                    <a:pt x="21027" y="131"/>
                  </a:cubicBezTo>
                  <a:cubicBezTo>
                    <a:pt x="19277" y="72"/>
                    <a:pt x="17527" y="24"/>
                    <a:pt x="15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4015975" y="3305300"/>
              <a:ext cx="28300" cy="24125"/>
            </a:xfrm>
            <a:custGeom>
              <a:rect b="b" l="l" r="r" t="t"/>
              <a:pathLst>
                <a:path extrusionOk="0" h="965" w="1132">
                  <a:moveTo>
                    <a:pt x="107" y="0"/>
                  </a:moveTo>
                  <a:cubicBezTo>
                    <a:pt x="72" y="72"/>
                    <a:pt x="36" y="131"/>
                    <a:pt x="0" y="191"/>
                  </a:cubicBezTo>
                  <a:cubicBezTo>
                    <a:pt x="369" y="453"/>
                    <a:pt x="750" y="715"/>
                    <a:pt x="1131" y="965"/>
                  </a:cubicBezTo>
                  <a:cubicBezTo>
                    <a:pt x="786" y="655"/>
                    <a:pt x="441" y="334"/>
                    <a:pt x="107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3145325" y="988050"/>
              <a:ext cx="145875" cy="196475"/>
            </a:xfrm>
            <a:custGeom>
              <a:rect b="b" l="l" r="r" t="t"/>
              <a:pathLst>
                <a:path extrusionOk="0" h="7859" w="5835">
                  <a:moveTo>
                    <a:pt x="4953" y="0"/>
                  </a:moveTo>
                  <a:cubicBezTo>
                    <a:pt x="3465" y="2334"/>
                    <a:pt x="1977" y="4668"/>
                    <a:pt x="477" y="6989"/>
                  </a:cubicBezTo>
                  <a:cubicBezTo>
                    <a:pt x="298" y="7263"/>
                    <a:pt x="155" y="7561"/>
                    <a:pt x="0" y="7859"/>
                  </a:cubicBezTo>
                  <a:cubicBezTo>
                    <a:pt x="334" y="7692"/>
                    <a:pt x="524" y="7442"/>
                    <a:pt x="703" y="7192"/>
                  </a:cubicBezTo>
                  <a:cubicBezTo>
                    <a:pt x="2417" y="4799"/>
                    <a:pt x="4120" y="2394"/>
                    <a:pt x="583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2980125" y="1108600"/>
              <a:ext cx="2176775" cy="3615050"/>
            </a:xfrm>
            <a:custGeom>
              <a:rect b="b" l="l" r="r" t="t"/>
              <a:pathLst>
                <a:path extrusionOk="0" h="144602" w="87071">
                  <a:moveTo>
                    <a:pt x="53960" y="28968"/>
                  </a:moveTo>
                  <a:lnTo>
                    <a:pt x="53960" y="28968"/>
                  </a:lnTo>
                  <a:cubicBezTo>
                    <a:pt x="49923" y="34719"/>
                    <a:pt x="45887" y="40470"/>
                    <a:pt x="41851" y="46209"/>
                  </a:cubicBezTo>
                  <a:cubicBezTo>
                    <a:pt x="41779" y="46173"/>
                    <a:pt x="41708" y="46137"/>
                    <a:pt x="41637" y="46101"/>
                  </a:cubicBezTo>
                  <a:cubicBezTo>
                    <a:pt x="42065" y="45101"/>
                    <a:pt x="42482" y="44101"/>
                    <a:pt x="42911" y="43113"/>
                  </a:cubicBezTo>
                  <a:lnTo>
                    <a:pt x="42911" y="43113"/>
                  </a:lnTo>
                  <a:cubicBezTo>
                    <a:pt x="41922" y="44673"/>
                    <a:pt x="40946" y="46232"/>
                    <a:pt x="39958" y="47792"/>
                  </a:cubicBezTo>
                  <a:cubicBezTo>
                    <a:pt x="40279" y="45494"/>
                    <a:pt x="41637" y="43780"/>
                    <a:pt x="43161" y="42160"/>
                  </a:cubicBezTo>
                  <a:cubicBezTo>
                    <a:pt x="46149" y="38374"/>
                    <a:pt x="49149" y="34564"/>
                    <a:pt x="52138" y="30778"/>
                  </a:cubicBezTo>
                  <a:cubicBezTo>
                    <a:pt x="52674" y="30111"/>
                    <a:pt x="53221" y="29468"/>
                    <a:pt x="53960" y="28968"/>
                  </a:cubicBezTo>
                  <a:close/>
                  <a:moveTo>
                    <a:pt x="12121" y="47518"/>
                  </a:moveTo>
                  <a:lnTo>
                    <a:pt x="12121" y="47518"/>
                  </a:lnTo>
                  <a:cubicBezTo>
                    <a:pt x="11883" y="49530"/>
                    <a:pt x="11645" y="51543"/>
                    <a:pt x="11418" y="53555"/>
                  </a:cubicBezTo>
                  <a:cubicBezTo>
                    <a:pt x="11276" y="53543"/>
                    <a:pt x="11133" y="53519"/>
                    <a:pt x="10990" y="53507"/>
                  </a:cubicBezTo>
                  <a:cubicBezTo>
                    <a:pt x="11276" y="51519"/>
                    <a:pt x="11573" y="49518"/>
                    <a:pt x="11859" y="47530"/>
                  </a:cubicBezTo>
                  <a:cubicBezTo>
                    <a:pt x="11942" y="47530"/>
                    <a:pt x="12038" y="47530"/>
                    <a:pt x="12121" y="47518"/>
                  </a:cubicBezTo>
                  <a:close/>
                  <a:moveTo>
                    <a:pt x="25254" y="52578"/>
                  </a:moveTo>
                  <a:cubicBezTo>
                    <a:pt x="25349" y="52578"/>
                    <a:pt x="25432" y="52590"/>
                    <a:pt x="25527" y="52602"/>
                  </a:cubicBezTo>
                  <a:cubicBezTo>
                    <a:pt x="25349" y="54186"/>
                    <a:pt x="25170" y="55769"/>
                    <a:pt x="25004" y="57353"/>
                  </a:cubicBezTo>
                  <a:cubicBezTo>
                    <a:pt x="24884" y="57353"/>
                    <a:pt x="24777" y="57365"/>
                    <a:pt x="24670" y="57365"/>
                  </a:cubicBezTo>
                  <a:lnTo>
                    <a:pt x="25254" y="52578"/>
                  </a:lnTo>
                  <a:close/>
                  <a:moveTo>
                    <a:pt x="47649" y="57996"/>
                  </a:moveTo>
                  <a:cubicBezTo>
                    <a:pt x="47756" y="58055"/>
                    <a:pt x="47864" y="58103"/>
                    <a:pt x="47971" y="58162"/>
                  </a:cubicBezTo>
                  <a:cubicBezTo>
                    <a:pt x="47280" y="59651"/>
                    <a:pt x="46578" y="61139"/>
                    <a:pt x="45887" y="62615"/>
                  </a:cubicBezTo>
                  <a:cubicBezTo>
                    <a:pt x="45720" y="62532"/>
                    <a:pt x="45554" y="62437"/>
                    <a:pt x="45387" y="62341"/>
                  </a:cubicBezTo>
                  <a:cubicBezTo>
                    <a:pt x="46149" y="60901"/>
                    <a:pt x="46899" y="59448"/>
                    <a:pt x="47649" y="57996"/>
                  </a:cubicBezTo>
                  <a:close/>
                  <a:moveTo>
                    <a:pt x="71533" y="45851"/>
                  </a:moveTo>
                  <a:cubicBezTo>
                    <a:pt x="71652" y="45935"/>
                    <a:pt x="71783" y="46018"/>
                    <a:pt x="71902" y="46089"/>
                  </a:cubicBezTo>
                  <a:cubicBezTo>
                    <a:pt x="71700" y="46578"/>
                    <a:pt x="71521" y="47066"/>
                    <a:pt x="71283" y="47530"/>
                  </a:cubicBezTo>
                  <a:cubicBezTo>
                    <a:pt x="68318" y="53114"/>
                    <a:pt x="65354" y="58686"/>
                    <a:pt x="62401" y="64282"/>
                  </a:cubicBezTo>
                  <a:cubicBezTo>
                    <a:pt x="62216" y="64645"/>
                    <a:pt x="62025" y="64800"/>
                    <a:pt x="61744" y="64800"/>
                  </a:cubicBezTo>
                  <a:cubicBezTo>
                    <a:pt x="61610" y="64800"/>
                    <a:pt x="61455" y="64764"/>
                    <a:pt x="61270" y="64699"/>
                  </a:cubicBezTo>
                  <a:cubicBezTo>
                    <a:pt x="59579" y="64127"/>
                    <a:pt x="57865" y="63639"/>
                    <a:pt x="55948" y="63044"/>
                  </a:cubicBezTo>
                  <a:cubicBezTo>
                    <a:pt x="62044" y="58008"/>
                    <a:pt x="67056" y="52174"/>
                    <a:pt x="71533" y="45851"/>
                  </a:cubicBezTo>
                  <a:close/>
                  <a:moveTo>
                    <a:pt x="80737" y="48887"/>
                  </a:moveTo>
                  <a:lnTo>
                    <a:pt x="80737" y="48887"/>
                  </a:lnTo>
                  <a:cubicBezTo>
                    <a:pt x="78522" y="55495"/>
                    <a:pt x="76319" y="62103"/>
                    <a:pt x="74081" y="68818"/>
                  </a:cubicBezTo>
                  <a:cubicBezTo>
                    <a:pt x="71521" y="68021"/>
                    <a:pt x="68938" y="67199"/>
                    <a:pt x="66044" y="66282"/>
                  </a:cubicBezTo>
                  <a:cubicBezTo>
                    <a:pt x="72117" y="61210"/>
                    <a:pt x="76474" y="55126"/>
                    <a:pt x="80737" y="48887"/>
                  </a:cubicBezTo>
                  <a:close/>
                  <a:moveTo>
                    <a:pt x="51694" y="66642"/>
                  </a:moveTo>
                  <a:cubicBezTo>
                    <a:pt x="51740" y="66642"/>
                    <a:pt x="51785" y="66645"/>
                    <a:pt x="51828" y="66652"/>
                  </a:cubicBezTo>
                  <a:cubicBezTo>
                    <a:pt x="54602" y="67068"/>
                    <a:pt x="57377" y="67521"/>
                    <a:pt x="60210" y="67961"/>
                  </a:cubicBezTo>
                  <a:cubicBezTo>
                    <a:pt x="59696" y="69131"/>
                    <a:pt x="59032" y="69799"/>
                    <a:pt x="57848" y="69799"/>
                  </a:cubicBezTo>
                  <a:cubicBezTo>
                    <a:pt x="57743" y="69799"/>
                    <a:pt x="57633" y="69794"/>
                    <a:pt x="57519" y="69783"/>
                  </a:cubicBezTo>
                  <a:cubicBezTo>
                    <a:pt x="57388" y="69771"/>
                    <a:pt x="57256" y="69766"/>
                    <a:pt x="57124" y="69766"/>
                  </a:cubicBezTo>
                  <a:cubicBezTo>
                    <a:pt x="56428" y="69766"/>
                    <a:pt x="55721" y="69905"/>
                    <a:pt x="55031" y="69985"/>
                  </a:cubicBezTo>
                  <a:cubicBezTo>
                    <a:pt x="51685" y="70378"/>
                    <a:pt x="48352" y="70771"/>
                    <a:pt x="45006" y="71164"/>
                  </a:cubicBezTo>
                  <a:lnTo>
                    <a:pt x="44958" y="70771"/>
                  </a:lnTo>
                  <a:cubicBezTo>
                    <a:pt x="46982" y="69449"/>
                    <a:pt x="49007" y="68128"/>
                    <a:pt x="51042" y="66830"/>
                  </a:cubicBezTo>
                  <a:cubicBezTo>
                    <a:pt x="51220" y="66712"/>
                    <a:pt x="51471" y="66642"/>
                    <a:pt x="51694" y="66642"/>
                  </a:cubicBezTo>
                  <a:close/>
                  <a:moveTo>
                    <a:pt x="42029" y="65378"/>
                  </a:moveTo>
                  <a:lnTo>
                    <a:pt x="42029" y="65378"/>
                  </a:lnTo>
                  <a:cubicBezTo>
                    <a:pt x="40696" y="68033"/>
                    <a:pt x="38684" y="70045"/>
                    <a:pt x="36207" y="71640"/>
                  </a:cubicBezTo>
                  <a:cubicBezTo>
                    <a:pt x="38148" y="69557"/>
                    <a:pt x="40089" y="67473"/>
                    <a:pt x="42029" y="65378"/>
                  </a:cubicBezTo>
                  <a:close/>
                  <a:moveTo>
                    <a:pt x="43946" y="65354"/>
                  </a:moveTo>
                  <a:cubicBezTo>
                    <a:pt x="44101" y="65520"/>
                    <a:pt x="44268" y="65675"/>
                    <a:pt x="44423" y="65842"/>
                  </a:cubicBezTo>
                  <a:cubicBezTo>
                    <a:pt x="43422" y="67342"/>
                    <a:pt x="42399" y="68842"/>
                    <a:pt x="41410" y="70366"/>
                  </a:cubicBezTo>
                  <a:cubicBezTo>
                    <a:pt x="40494" y="71783"/>
                    <a:pt x="39077" y="71747"/>
                    <a:pt x="37469" y="71843"/>
                  </a:cubicBezTo>
                  <a:cubicBezTo>
                    <a:pt x="38791" y="70700"/>
                    <a:pt x="39958" y="69711"/>
                    <a:pt x="41089" y="68699"/>
                  </a:cubicBezTo>
                  <a:cubicBezTo>
                    <a:pt x="42184" y="67735"/>
                    <a:pt x="42803" y="66271"/>
                    <a:pt x="43946" y="65354"/>
                  </a:cubicBezTo>
                  <a:close/>
                  <a:moveTo>
                    <a:pt x="33147" y="68830"/>
                  </a:moveTo>
                  <a:cubicBezTo>
                    <a:pt x="33243" y="68926"/>
                    <a:pt x="33338" y="69009"/>
                    <a:pt x="33433" y="69092"/>
                  </a:cubicBezTo>
                  <a:cubicBezTo>
                    <a:pt x="32338" y="70426"/>
                    <a:pt x="31254" y="71747"/>
                    <a:pt x="30171" y="73081"/>
                  </a:cubicBezTo>
                  <a:cubicBezTo>
                    <a:pt x="30016" y="72950"/>
                    <a:pt x="29873" y="72819"/>
                    <a:pt x="29730" y="72700"/>
                  </a:cubicBezTo>
                  <a:cubicBezTo>
                    <a:pt x="30861" y="71414"/>
                    <a:pt x="32004" y="70116"/>
                    <a:pt x="33147" y="68830"/>
                  </a:cubicBezTo>
                  <a:close/>
                  <a:moveTo>
                    <a:pt x="43526" y="71938"/>
                  </a:moveTo>
                  <a:cubicBezTo>
                    <a:pt x="43535" y="71938"/>
                    <a:pt x="43544" y="71938"/>
                    <a:pt x="43553" y="71938"/>
                  </a:cubicBezTo>
                  <a:cubicBezTo>
                    <a:pt x="47780" y="71997"/>
                    <a:pt x="52007" y="72152"/>
                    <a:pt x="56234" y="72295"/>
                  </a:cubicBezTo>
                  <a:cubicBezTo>
                    <a:pt x="56365" y="72295"/>
                    <a:pt x="56507" y="72378"/>
                    <a:pt x="56710" y="72450"/>
                  </a:cubicBezTo>
                  <a:cubicBezTo>
                    <a:pt x="56144" y="73326"/>
                    <a:pt x="55547" y="73851"/>
                    <a:pt x="54505" y="73851"/>
                  </a:cubicBezTo>
                  <a:cubicBezTo>
                    <a:pt x="54429" y="73851"/>
                    <a:pt x="54350" y="73849"/>
                    <a:pt x="54269" y="73843"/>
                  </a:cubicBezTo>
                  <a:cubicBezTo>
                    <a:pt x="52376" y="73700"/>
                    <a:pt x="50447" y="73819"/>
                    <a:pt x="48554" y="73712"/>
                  </a:cubicBezTo>
                  <a:cubicBezTo>
                    <a:pt x="46220" y="73569"/>
                    <a:pt x="43899" y="73295"/>
                    <a:pt x="41577" y="73069"/>
                  </a:cubicBezTo>
                  <a:lnTo>
                    <a:pt x="41494" y="72593"/>
                  </a:lnTo>
                  <a:cubicBezTo>
                    <a:pt x="42175" y="72370"/>
                    <a:pt x="42845" y="71938"/>
                    <a:pt x="43526" y="71938"/>
                  </a:cubicBezTo>
                  <a:close/>
                  <a:moveTo>
                    <a:pt x="38102" y="72234"/>
                  </a:moveTo>
                  <a:cubicBezTo>
                    <a:pt x="38514" y="72234"/>
                    <a:pt x="38930" y="72253"/>
                    <a:pt x="39339" y="72259"/>
                  </a:cubicBezTo>
                  <a:lnTo>
                    <a:pt x="39339" y="73307"/>
                  </a:lnTo>
                  <a:cubicBezTo>
                    <a:pt x="38757" y="73840"/>
                    <a:pt x="38101" y="74003"/>
                    <a:pt x="37403" y="74003"/>
                  </a:cubicBezTo>
                  <a:cubicBezTo>
                    <a:pt x="36557" y="74003"/>
                    <a:pt x="35650" y="73763"/>
                    <a:pt x="34743" y="73652"/>
                  </a:cubicBezTo>
                  <a:cubicBezTo>
                    <a:pt x="35646" y="72409"/>
                    <a:pt x="36859" y="72234"/>
                    <a:pt x="38102" y="72234"/>
                  </a:cubicBezTo>
                  <a:close/>
                  <a:moveTo>
                    <a:pt x="63187" y="68783"/>
                  </a:moveTo>
                  <a:lnTo>
                    <a:pt x="63187" y="68783"/>
                  </a:lnTo>
                  <a:cubicBezTo>
                    <a:pt x="63115" y="69140"/>
                    <a:pt x="63080" y="69283"/>
                    <a:pt x="63044" y="69438"/>
                  </a:cubicBezTo>
                  <a:cubicBezTo>
                    <a:pt x="63104" y="69426"/>
                    <a:pt x="63199" y="69438"/>
                    <a:pt x="63223" y="69402"/>
                  </a:cubicBezTo>
                  <a:cubicBezTo>
                    <a:pt x="63517" y="68977"/>
                    <a:pt x="63869" y="68792"/>
                    <a:pt x="64315" y="68792"/>
                  </a:cubicBezTo>
                  <a:cubicBezTo>
                    <a:pt x="64481" y="68792"/>
                    <a:pt x="64660" y="68818"/>
                    <a:pt x="64854" y="68866"/>
                  </a:cubicBezTo>
                  <a:cubicBezTo>
                    <a:pt x="67723" y="69580"/>
                    <a:pt x="70616" y="70235"/>
                    <a:pt x="73652" y="70950"/>
                  </a:cubicBezTo>
                  <a:cubicBezTo>
                    <a:pt x="73069" y="72426"/>
                    <a:pt x="72557" y="73688"/>
                    <a:pt x="71974" y="75153"/>
                  </a:cubicBezTo>
                  <a:cubicBezTo>
                    <a:pt x="68485" y="73426"/>
                    <a:pt x="65128" y="71759"/>
                    <a:pt x="61591" y="70009"/>
                  </a:cubicBezTo>
                  <a:cubicBezTo>
                    <a:pt x="62103" y="69628"/>
                    <a:pt x="62568" y="69259"/>
                    <a:pt x="63187" y="68783"/>
                  </a:cubicBezTo>
                  <a:close/>
                  <a:moveTo>
                    <a:pt x="58796" y="72722"/>
                  </a:moveTo>
                  <a:cubicBezTo>
                    <a:pt x="58994" y="72722"/>
                    <a:pt x="59194" y="72747"/>
                    <a:pt x="59389" y="72795"/>
                  </a:cubicBezTo>
                  <a:cubicBezTo>
                    <a:pt x="63223" y="73760"/>
                    <a:pt x="67033" y="74855"/>
                    <a:pt x="70854" y="75903"/>
                  </a:cubicBezTo>
                  <a:cubicBezTo>
                    <a:pt x="71545" y="76093"/>
                    <a:pt x="71628" y="76474"/>
                    <a:pt x="71057" y="77093"/>
                  </a:cubicBezTo>
                  <a:cubicBezTo>
                    <a:pt x="66604" y="74712"/>
                    <a:pt x="61770" y="74379"/>
                    <a:pt x="56853" y="73914"/>
                  </a:cubicBezTo>
                  <a:cubicBezTo>
                    <a:pt x="57331" y="73071"/>
                    <a:pt x="58060" y="72722"/>
                    <a:pt x="58796" y="72722"/>
                  </a:cubicBezTo>
                  <a:close/>
                  <a:moveTo>
                    <a:pt x="29992" y="79570"/>
                  </a:moveTo>
                  <a:lnTo>
                    <a:pt x="29992" y="79570"/>
                  </a:lnTo>
                  <a:cubicBezTo>
                    <a:pt x="30004" y="79582"/>
                    <a:pt x="30016" y="79594"/>
                    <a:pt x="30028" y="79605"/>
                  </a:cubicBezTo>
                  <a:cubicBezTo>
                    <a:pt x="30719" y="80272"/>
                    <a:pt x="30897" y="81761"/>
                    <a:pt x="30516" y="84201"/>
                  </a:cubicBezTo>
                  <a:cubicBezTo>
                    <a:pt x="30361" y="82808"/>
                    <a:pt x="30207" y="81403"/>
                    <a:pt x="30040" y="79915"/>
                  </a:cubicBezTo>
                  <a:cubicBezTo>
                    <a:pt x="30016" y="79796"/>
                    <a:pt x="30004" y="79689"/>
                    <a:pt x="29992" y="79570"/>
                  </a:cubicBezTo>
                  <a:close/>
                  <a:moveTo>
                    <a:pt x="55603" y="79713"/>
                  </a:moveTo>
                  <a:cubicBezTo>
                    <a:pt x="56829" y="79713"/>
                    <a:pt x="57758" y="80796"/>
                    <a:pt x="57758" y="82225"/>
                  </a:cubicBezTo>
                  <a:cubicBezTo>
                    <a:pt x="57758" y="83614"/>
                    <a:pt x="56815" y="84630"/>
                    <a:pt x="55551" y="84630"/>
                  </a:cubicBezTo>
                  <a:cubicBezTo>
                    <a:pt x="55537" y="84630"/>
                    <a:pt x="55522" y="84630"/>
                    <a:pt x="55507" y="84630"/>
                  </a:cubicBezTo>
                  <a:cubicBezTo>
                    <a:pt x="54245" y="84594"/>
                    <a:pt x="53233" y="83594"/>
                    <a:pt x="53209" y="82356"/>
                  </a:cubicBezTo>
                  <a:cubicBezTo>
                    <a:pt x="53186" y="80999"/>
                    <a:pt x="54352" y="79713"/>
                    <a:pt x="55603" y="79713"/>
                  </a:cubicBezTo>
                  <a:close/>
                  <a:moveTo>
                    <a:pt x="67469" y="88019"/>
                  </a:moveTo>
                  <a:cubicBezTo>
                    <a:pt x="67589" y="88019"/>
                    <a:pt x="67705" y="88040"/>
                    <a:pt x="67795" y="88083"/>
                  </a:cubicBezTo>
                  <a:cubicBezTo>
                    <a:pt x="67926" y="88142"/>
                    <a:pt x="67985" y="88499"/>
                    <a:pt x="67961" y="88702"/>
                  </a:cubicBezTo>
                  <a:cubicBezTo>
                    <a:pt x="67759" y="90333"/>
                    <a:pt x="66282" y="91905"/>
                    <a:pt x="64663" y="92250"/>
                  </a:cubicBezTo>
                  <a:cubicBezTo>
                    <a:pt x="64505" y="92282"/>
                    <a:pt x="64346" y="92297"/>
                    <a:pt x="64189" y="92297"/>
                  </a:cubicBezTo>
                  <a:cubicBezTo>
                    <a:pt x="63180" y="92297"/>
                    <a:pt x="62251" y="91666"/>
                    <a:pt x="61972" y="90821"/>
                  </a:cubicBezTo>
                  <a:cubicBezTo>
                    <a:pt x="63675" y="89904"/>
                    <a:pt x="65354" y="88988"/>
                    <a:pt x="67044" y="88118"/>
                  </a:cubicBezTo>
                  <a:cubicBezTo>
                    <a:pt x="67164" y="88052"/>
                    <a:pt x="67319" y="88019"/>
                    <a:pt x="67469" y="88019"/>
                  </a:cubicBezTo>
                  <a:close/>
                  <a:moveTo>
                    <a:pt x="36004" y="133350"/>
                  </a:moveTo>
                  <a:cubicBezTo>
                    <a:pt x="36004" y="133350"/>
                    <a:pt x="36020" y="133388"/>
                    <a:pt x="36037" y="133436"/>
                  </a:cubicBezTo>
                  <a:lnTo>
                    <a:pt x="36037" y="133436"/>
                  </a:lnTo>
                  <a:cubicBezTo>
                    <a:pt x="36012" y="133374"/>
                    <a:pt x="36003" y="133350"/>
                    <a:pt x="36004" y="133350"/>
                  </a:cubicBezTo>
                  <a:close/>
                  <a:moveTo>
                    <a:pt x="12526" y="0"/>
                  </a:moveTo>
                  <a:cubicBezTo>
                    <a:pt x="12157" y="239"/>
                    <a:pt x="11942" y="524"/>
                    <a:pt x="11752" y="822"/>
                  </a:cubicBezTo>
                  <a:cubicBezTo>
                    <a:pt x="7799" y="6799"/>
                    <a:pt x="5322" y="13431"/>
                    <a:pt x="3382" y="20253"/>
                  </a:cubicBezTo>
                  <a:cubicBezTo>
                    <a:pt x="548" y="30195"/>
                    <a:pt x="0" y="40315"/>
                    <a:pt x="2084" y="50495"/>
                  </a:cubicBezTo>
                  <a:cubicBezTo>
                    <a:pt x="3477" y="57341"/>
                    <a:pt x="5692" y="63937"/>
                    <a:pt x="8323" y="70390"/>
                  </a:cubicBezTo>
                  <a:cubicBezTo>
                    <a:pt x="8644" y="71176"/>
                    <a:pt x="8954" y="71962"/>
                    <a:pt x="9263" y="72748"/>
                  </a:cubicBezTo>
                  <a:cubicBezTo>
                    <a:pt x="9335" y="72724"/>
                    <a:pt x="9394" y="72712"/>
                    <a:pt x="9466" y="72688"/>
                  </a:cubicBezTo>
                  <a:cubicBezTo>
                    <a:pt x="8537" y="68271"/>
                    <a:pt x="7597" y="63854"/>
                    <a:pt x="6644" y="59341"/>
                  </a:cubicBezTo>
                  <a:lnTo>
                    <a:pt x="6644" y="59341"/>
                  </a:lnTo>
                  <a:cubicBezTo>
                    <a:pt x="7978" y="62496"/>
                    <a:pt x="9263" y="65520"/>
                    <a:pt x="10502" y="68557"/>
                  </a:cubicBezTo>
                  <a:cubicBezTo>
                    <a:pt x="10645" y="68890"/>
                    <a:pt x="10597" y="69330"/>
                    <a:pt x="10537" y="69711"/>
                  </a:cubicBezTo>
                  <a:cubicBezTo>
                    <a:pt x="9835" y="74105"/>
                    <a:pt x="8918" y="78463"/>
                    <a:pt x="8466" y="82880"/>
                  </a:cubicBezTo>
                  <a:cubicBezTo>
                    <a:pt x="8073" y="86749"/>
                    <a:pt x="8073" y="90666"/>
                    <a:pt x="8120" y="94548"/>
                  </a:cubicBezTo>
                  <a:cubicBezTo>
                    <a:pt x="8156" y="97429"/>
                    <a:pt x="8621" y="100299"/>
                    <a:pt x="10061" y="102846"/>
                  </a:cubicBezTo>
                  <a:cubicBezTo>
                    <a:pt x="12085" y="106418"/>
                    <a:pt x="13895" y="110181"/>
                    <a:pt x="16407" y="113360"/>
                  </a:cubicBezTo>
                  <a:cubicBezTo>
                    <a:pt x="21194" y="119408"/>
                    <a:pt x="26408" y="125123"/>
                    <a:pt x="31481" y="130945"/>
                  </a:cubicBezTo>
                  <a:cubicBezTo>
                    <a:pt x="32016" y="131576"/>
                    <a:pt x="32683" y="132136"/>
                    <a:pt x="33409" y="132529"/>
                  </a:cubicBezTo>
                  <a:cubicBezTo>
                    <a:pt x="34147" y="132933"/>
                    <a:pt x="35016" y="133100"/>
                    <a:pt x="36040" y="133445"/>
                  </a:cubicBezTo>
                  <a:lnTo>
                    <a:pt x="36040" y="133445"/>
                  </a:lnTo>
                  <a:cubicBezTo>
                    <a:pt x="36044" y="133457"/>
                    <a:pt x="36048" y="133469"/>
                    <a:pt x="36053" y="133481"/>
                  </a:cubicBezTo>
                  <a:cubicBezTo>
                    <a:pt x="36195" y="134100"/>
                    <a:pt x="36350" y="134719"/>
                    <a:pt x="36469" y="135339"/>
                  </a:cubicBezTo>
                  <a:cubicBezTo>
                    <a:pt x="37053" y="138589"/>
                    <a:pt x="37934" y="141673"/>
                    <a:pt x="39124" y="144602"/>
                  </a:cubicBezTo>
                  <a:lnTo>
                    <a:pt x="40053" y="144602"/>
                  </a:lnTo>
                  <a:cubicBezTo>
                    <a:pt x="39255" y="142792"/>
                    <a:pt x="38624" y="140911"/>
                    <a:pt x="38255" y="138899"/>
                  </a:cubicBezTo>
                  <a:cubicBezTo>
                    <a:pt x="37600" y="135470"/>
                    <a:pt x="37219" y="131981"/>
                    <a:pt x="36707" y="128528"/>
                  </a:cubicBezTo>
                  <a:cubicBezTo>
                    <a:pt x="35541" y="120718"/>
                    <a:pt x="34374" y="112907"/>
                    <a:pt x="33219" y="105097"/>
                  </a:cubicBezTo>
                  <a:cubicBezTo>
                    <a:pt x="33171" y="104763"/>
                    <a:pt x="33219" y="104418"/>
                    <a:pt x="33219" y="104073"/>
                  </a:cubicBezTo>
                  <a:lnTo>
                    <a:pt x="33445" y="104097"/>
                  </a:lnTo>
                  <a:cubicBezTo>
                    <a:pt x="33921" y="105787"/>
                    <a:pt x="34398" y="107466"/>
                    <a:pt x="34874" y="109145"/>
                  </a:cubicBezTo>
                  <a:cubicBezTo>
                    <a:pt x="34921" y="109133"/>
                    <a:pt x="34969" y="109121"/>
                    <a:pt x="35017" y="109121"/>
                  </a:cubicBezTo>
                  <a:cubicBezTo>
                    <a:pt x="34255" y="104597"/>
                    <a:pt x="33493" y="100072"/>
                    <a:pt x="32743" y="95548"/>
                  </a:cubicBezTo>
                  <a:cubicBezTo>
                    <a:pt x="32838" y="95536"/>
                    <a:pt x="32933" y="95524"/>
                    <a:pt x="33040" y="95500"/>
                  </a:cubicBezTo>
                  <a:cubicBezTo>
                    <a:pt x="33326" y="96953"/>
                    <a:pt x="33624" y="98405"/>
                    <a:pt x="33921" y="99846"/>
                  </a:cubicBezTo>
                  <a:cubicBezTo>
                    <a:pt x="33969" y="99846"/>
                    <a:pt x="34017" y="99834"/>
                    <a:pt x="34076" y="99822"/>
                  </a:cubicBezTo>
                  <a:cubicBezTo>
                    <a:pt x="33052" y="93357"/>
                    <a:pt x="32028" y="86880"/>
                    <a:pt x="30969" y="80141"/>
                  </a:cubicBezTo>
                  <a:lnTo>
                    <a:pt x="30969" y="80141"/>
                  </a:lnTo>
                  <a:cubicBezTo>
                    <a:pt x="31766" y="80820"/>
                    <a:pt x="32552" y="81487"/>
                    <a:pt x="33338" y="82153"/>
                  </a:cubicBezTo>
                  <a:cubicBezTo>
                    <a:pt x="36648" y="84987"/>
                    <a:pt x="39863" y="87726"/>
                    <a:pt x="43077" y="90464"/>
                  </a:cubicBezTo>
                  <a:cubicBezTo>
                    <a:pt x="43149" y="90381"/>
                    <a:pt x="43220" y="90297"/>
                    <a:pt x="43292" y="90214"/>
                  </a:cubicBezTo>
                  <a:cubicBezTo>
                    <a:pt x="42625" y="89571"/>
                    <a:pt x="41958" y="88940"/>
                    <a:pt x="41291" y="88309"/>
                  </a:cubicBezTo>
                  <a:cubicBezTo>
                    <a:pt x="41339" y="88226"/>
                    <a:pt x="41387" y="88142"/>
                    <a:pt x="41434" y="88059"/>
                  </a:cubicBezTo>
                  <a:cubicBezTo>
                    <a:pt x="41458" y="87999"/>
                    <a:pt x="41494" y="87928"/>
                    <a:pt x="41529" y="87868"/>
                  </a:cubicBezTo>
                  <a:cubicBezTo>
                    <a:pt x="41875" y="88202"/>
                    <a:pt x="42208" y="88523"/>
                    <a:pt x="42553" y="88833"/>
                  </a:cubicBezTo>
                  <a:cubicBezTo>
                    <a:pt x="48149" y="93905"/>
                    <a:pt x="54745" y="96572"/>
                    <a:pt x="62222" y="96965"/>
                  </a:cubicBezTo>
                  <a:cubicBezTo>
                    <a:pt x="60746" y="96560"/>
                    <a:pt x="59186" y="96131"/>
                    <a:pt x="57639" y="95679"/>
                  </a:cubicBezTo>
                  <a:cubicBezTo>
                    <a:pt x="56960" y="95477"/>
                    <a:pt x="56293" y="95262"/>
                    <a:pt x="55638" y="95048"/>
                  </a:cubicBezTo>
                  <a:cubicBezTo>
                    <a:pt x="52757" y="94072"/>
                    <a:pt x="50007" y="92810"/>
                    <a:pt x="47602" y="90845"/>
                  </a:cubicBezTo>
                  <a:cubicBezTo>
                    <a:pt x="43244" y="87297"/>
                    <a:pt x="38886" y="83761"/>
                    <a:pt x="34552" y="80201"/>
                  </a:cubicBezTo>
                  <a:cubicBezTo>
                    <a:pt x="34207" y="79927"/>
                    <a:pt x="33921" y="79558"/>
                    <a:pt x="33469" y="79082"/>
                  </a:cubicBezTo>
                  <a:cubicBezTo>
                    <a:pt x="38839" y="78570"/>
                    <a:pt x="44054" y="78082"/>
                    <a:pt x="49245" y="77581"/>
                  </a:cubicBezTo>
                  <a:cubicBezTo>
                    <a:pt x="51019" y="77415"/>
                    <a:pt x="52793" y="77248"/>
                    <a:pt x="54567" y="77081"/>
                  </a:cubicBezTo>
                  <a:cubicBezTo>
                    <a:pt x="54614" y="77224"/>
                    <a:pt x="54662" y="77379"/>
                    <a:pt x="54710" y="77534"/>
                  </a:cubicBezTo>
                  <a:cubicBezTo>
                    <a:pt x="54638" y="77593"/>
                    <a:pt x="54567" y="77653"/>
                    <a:pt x="54495" y="77712"/>
                  </a:cubicBezTo>
                  <a:cubicBezTo>
                    <a:pt x="54067" y="78093"/>
                    <a:pt x="53602" y="78463"/>
                    <a:pt x="53233" y="78891"/>
                  </a:cubicBezTo>
                  <a:cubicBezTo>
                    <a:pt x="49935" y="82689"/>
                    <a:pt x="49828" y="88285"/>
                    <a:pt x="52983" y="91809"/>
                  </a:cubicBezTo>
                  <a:cubicBezTo>
                    <a:pt x="55103" y="94174"/>
                    <a:pt x="57898" y="95400"/>
                    <a:pt x="60719" y="95400"/>
                  </a:cubicBezTo>
                  <a:cubicBezTo>
                    <a:pt x="62698" y="95400"/>
                    <a:pt x="64691" y="94797"/>
                    <a:pt x="66473" y="93560"/>
                  </a:cubicBezTo>
                  <a:cubicBezTo>
                    <a:pt x="70438" y="90797"/>
                    <a:pt x="71890" y="86535"/>
                    <a:pt x="70497" y="81903"/>
                  </a:cubicBezTo>
                  <a:cubicBezTo>
                    <a:pt x="70390" y="81558"/>
                    <a:pt x="70390" y="80987"/>
                    <a:pt x="70593" y="80784"/>
                  </a:cubicBezTo>
                  <a:cubicBezTo>
                    <a:pt x="70747" y="80646"/>
                    <a:pt x="71060" y="80562"/>
                    <a:pt x="71340" y="80562"/>
                  </a:cubicBezTo>
                  <a:cubicBezTo>
                    <a:pt x="71492" y="80562"/>
                    <a:pt x="71635" y="80587"/>
                    <a:pt x="71736" y="80641"/>
                  </a:cubicBezTo>
                  <a:cubicBezTo>
                    <a:pt x="74736" y="82249"/>
                    <a:pt x="77701" y="83916"/>
                    <a:pt x="80606" y="85535"/>
                  </a:cubicBezTo>
                  <a:cubicBezTo>
                    <a:pt x="80058" y="89023"/>
                    <a:pt x="78796" y="92214"/>
                    <a:pt x="77498" y="95393"/>
                  </a:cubicBezTo>
                  <a:cubicBezTo>
                    <a:pt x="76950" y="96739"/>
                    <a:pt x="76391" y="98084"/>
                    <a:pt x="75891" y="99453"/>
                  </a:cubicBezTo>
                  <a:cubicBezTo>
                    <a:pt x="76391" y="98608"/>
                    <a:pt x="76891" y="97774"/>
                    <a:pt x="77403" y="96929"/>
                  </a:cubicBezTo>
                  <a:lnTo>
                    <a:pt x="77582" y="97036"/>
                  </a:lnTo>
                  <a:lnTo>
                    <a:pt x="77570" y="97060"/>
                  </a:lnTo>
                  <a:cubicBezTo>
                    <a:pt x="76808" y="98834"/>
                    <a:pt x="76046" y="100596"/>
                    <a:pt x="75296" y="102370"/>
                  </a:cubicBezTo>
                  <a:cubicBezTo>
                    <a:pt x="75415" y="102430"/>
                    <a:pt x="75534" y="102477"/>
                    <a:pt x="75653" y="102537"/>
                  </a:cubicBezTo>
                  <a:cubicBezTo>
                    <a:pt x="76808" y="101287"/>
                    <a:pt x="78010" y="100084"/>
                    <a:pt x="79106" y="98775"/>
                  </a:cubicBezTo>
                  <a:cubicBezTo>
                    <a:pt x="82023" y="95250"/>
                    <a:pt x="84701" y="91559"/>
                    <a:pt x="87071" y="87654"/>
                  </a:cubicBezTo>
                  <a:lnTo>
                    <a:pt x="87071" y="66961"/>
                  </a:lnTo>
                  <a:cubicBezTo>
                    <a:pt x="85368" y="72700"/>
                    <a:pt x="83380" y="78367"/>
                    <a:pt x="81261" y="83987"/>
                  </a:cubicBezTo>
                  <a:cubicBezTo>
                    <a:pt x="81165" y="84261"/>
                    <a:pt x="81022" y="84511"/>
                    <a:pt x="80891" y="84809"/>
                  </a:cubicBezTo>
                  <a:cubicBezTo>
                    <a:pt x="80880" y="84832"/>
                    <a:pt x="80868" y="84856"/>
                    <a:pt x="80856" y="84880"/>
                  </a:cubicBezTo>
                  <a:cubicBezTo>
                    <a:pt x="80630" y="84678"/>
                    <a:pt x="80403" y="84475"/>
                    <a:pt x="80177" y="84273"/>
                  </a:cubicBezTo>
                  <a:cubicBezTo>
                    <a:pt x="78058" y="82368"/>
                    <a:pt x="75962" y="80498"/>
                    <a:pt x="73676" y="78451"/>
                  </a:cubicBezTo>
                  <a:cubicBezTo>
                    <a:pt x="74307" y="78129"/>
                    <a:pt x="74843" y="77653"/>
                    <a:pt x="75379" y="77641"/>
                  </a:cubicBezTo>
                  <a:cubicBezTo>
                    <a:pt x="75998" y="77641"/>
                    <a:pt x="76617" y="78058"/>
                    <a:pt x="77236" y="78296"/>
                  </a:cubicBezTo>
                  <a:cubicBezTo>
                    <a:pt x="77308" y="78201"/>
                    <a:pt x="77367" y="78093"/>
                    <a:pt x="77439" y="77998"/>
                  </a:cubicBezTo>
                  <a:cubicBezTo>
                    <a:pt x="76879" y="77605"/>
                    <a:pt x="76319" y="77200"/>
                    <a:pt x="75760" y="76808"/>
                  </a:cubicBezTo>
                  <a:cubicBezTo>
                    <a:pt x="80368" y="70735"/>
                    <a:pt x="84094" y="64223"/>
                    <a:pt x="87071" y="57353"/>
                  </a:cubicBezTo>
                  <a:lnTo>
                    <a:pt x="87071" y="35041"/>
                  </a:lnTo>
                  <a:cubicBezTo>
                    <a:pt x="86499" y="36231"/>
                    <a:pt x="85940" y="37434"/>
                    <a:pt x="85416" y="38660"/>
                  </a:cubicBezTo>
                  <a:cubicBezTo>
                    <a:pt x="85094" y="39410"/>
                    <a:pt x="84547" y="40089"/>
                    <a:pt x="84035" y="40732"/>
                  </a:cubicBezTo>
                  <a:cubicBezTo>
                    <a:pt x="83487" y="41434"/>
                    <a:pt x="82820" y="42029"/>
                    <a:pt x="82273" y="42720"/>
                  </a:cubicBezTo>
                  <a:cubicBezTo>
                    <a:pt x="81225" y="44054"/>
                    <a:pt x="80225" y="45411"/>
                    <a:pt x="79201" y="46756"/>
                  </a:cubicBezTo>
                  <a:cubicBezTo>
                    <a:pt x="79082" y="46685"/>
                    <a:pt x="78975" y="46601"/>
                    <a:pt x="78855" y="46530"/>
                  </a:cubicBezTo>
                  <a:cubicBezTo>
                    <a:pt x="79344" y="45649"/>
                    <a:pt x="79844" y="44768"/>
                    <a:pt x="80344" y="43887"/>
                  </a:cubicBezTo>
                  <a:cubicBezTo>
                    <a:pt x="80296" y="43863"/>
                    <a:pt x="80249" y="43839"/>
                    <a:pt x="80201" y="43803"/>
                  </a:cubicBezTo>
                  <a:cubicBezTo>
                    <a:pt x="78832" y="45542"/>
                    <a:pt x="77462" y="47268"/>
                    <a:pt x="76093" y="48995"/>
                  </a:cubicBezTo>
                  <a:cubicBezTo>
                    <a:pt x="76034" y="48959"/>
                    <a:pt x="75974" y="48911"/>
                    <a:pt x="75927" y="48876"/>
                  </a:cubicBezTo>
                  <a:cubicBezTo>
                    <a:pt x="76712" y="47352"/>
                    <a:pt x="77510" y="45816"/>
                    <a:pt x="78308" y="44292"/>
                  </a:cubicBezTo>
                  <a:cubicBezTo>
                    <a:pt x="78236" y="44256"/>
                    <a:pt x="78177" y="44232"/>
                    <a:pt x="78105" y="44196"/>
                  </a:cubicBezTo>
                  <a:cubicBezTo>
                    <a:pt x="76486" y="46721"/>
                    <a:pt x="74867" y="49245"/>
                    <a:pt x="73248" y="51757"/>
                  </a:cubicBezTo>
                  <a:cubicBezTo>
                    <a:pt x="73129" y="51697"/>
                    <a:pt x="72998" y="51626"/>
                    <a:pt x="72879" y="51554"/>
                  </a:cubicBezTo>
                  <a:cubicBezTo>
                    <a:pt x="73962" y="49245"/>
                    <a:pt x="75045" y="46935"/>
                    <a:pt x="76141" y="44625"/>
                  </a:cubicBezTo>
                  <a:lnTo>
                    <a:pt x="75950" y="44542"/>
                  </a:lnTo>
                  <a:cubicBezTo>
                    <a:pt x="75581" y="45173"/>
                    <a:pt x="75224" y="45804"/>
                    <a:pt x="74867" y="46435"/>
                  </a:cubicBezTo>
                  <a:cubicBezTo>
                    <a:pt x="76605" y="41291"/>
                    <a:pt x="78260" y="36136"/>
                    <a:pt x="81499" y="31695"/>
                  </a:cubicBezTo>
                  <a:lnTo>
                    <a:pt x="81499" y="31695"/>
                  </a:lnTo>
                  <a:cubicBezTo>
                    <a:pt x="81189" y="31981"/>
                    <a:pt x="80891" y="32266"/>
                    <a:pt x="80594" y="32540"/>
                  </a:cubicBezTo>
                  <a:cubicBezTo>
                    <a:pt x="80546" y="32516"/>
                    <a:pt x="80499" y="32493"/>
                    <a:pt x="80451" y="32457"/>
                  </a:cubicBezTo>
                  <a:cubicBezTo>
                    <a:pt x="80570" y="32195"/>
                    <a:pt x="80677" y="31933"/>
                    <a:pt x="80796" y="31671"/>
                  </a:cubicBezTo>
                  <a:lnTo>
                    <a:pt x="80796" y="31671"/>
                  </a:lnTo>
                  <a:cubicBezTo>
                    <a:pt x="80522" y="31742"/>
                    <a:pt x="80272" y="31862"/>
                    <a:pt x="80034" y="32004"/>
                  </a:cubicBezTo>
                  <a:cubicBezTo>
                    <a:pt x="79820" y="32135"/>
                    <a:pt x="79629" y="32290"/>
                    <a:pt x="79463" y="32469"/>
                  </a:cubicBezTo>
                  <a:cubicBezTo>
                    <a:pt x="77379" y="34707"/>
                    <a:pt x="75307" y="36957"/>
                    <a:pt x="73224" y="39196"/>
                  </a:cubicBezTo>
                  <a:cubicBezTo>
                    <a:pt x="73164" y="39267"/>
                    <a:pt x="73045" y="39291"/>
                    <a:pt x="72831" y="39386"/>
                  </a:cubicBezTo>
                  <a:cubicBezTo>
                    <a:pt x="72998" y="39065"/>
                    <a:pt x="73117" y="38862"/>
                    <a:pt x="73224" y="38648"/>
                  </a:cubicBezTo>
                  <a:cubicBezTo>
                    <a:pt x="73200" y="38624"/>
                    <a:pt x="73164" y="38600"/>
                    <a:pt x="73140" y="38577"/>
                  </a:cubicBezTo>
                  <a:cubicBezTo>
                    <a:pt x="73093" y="38541"/>
                    <a:pt x="73033" y="38493"/>
                    <a:pt x="72986" y="38446"/>
                  </a:cubicBezTo>
                  <a:cubicBezTo>
                    <a:pt x="71247" y="40232"/>
                    <a:pt x="69533" y="42041"/>
                    <a:pt x="67759" y="43780"/>
                  </a:cubicBezTo>
                  <a:cubicBezTo>
                    <a:pt x="66886" y="44630"/>
                    <a:pt x="66197" y="45825"/>
                    <a:pt x="64520" y="45825"/>
                  </a:cubicBezTo>
                  <a:cubicBezTo>
                    <a:pt x="64435" y="45825"/>
                    <a:pt x="64348" y="45822"/>
                    <a:pt x="64258" y="45816"/>
                  </a:cubicBezTo>
                  <a:cubicBezTo>
                    <a:pt x="65866" y="43125"/>
                    <a:pt x="68187" y="41184"/>
                    <a:pt x="69866" y="38731"/>
                  </a:cubicBezTo>
                  <a:lnTo>
                    <a:pt x="69866" y="38731"/>
                  </a:lnTo>
                  <a:cubicBezTo>
                    <a:pt x="67795" y="40898"/>
                    <a:pt x="65711" y="43077"/>
                    <a:pt x="63627" y="45244"/>
                  </a:cubicBezTo>
                  <a:cubicBezTo>
                    <a:pt x="63568" y="45185"/>
                    <a:pt x="63508" y="45125"/>
                    <a:pt x="63449" y="45077"/>
                  </a:cubicBezTo>
                  <a:cubicBezTo>
                    <a:pt x="64485" y="43768"/>
                    <a:pt x="65532" y="42470"/>
                    <a:pt x="66580" y="41172"/>
                  </a:cubicBezTo>
                  <a:cubicBezTo>
                    <a:pt x="66509" y="41113"/>
                    <a:pt x="66449" y="41053"/>
                    <a:pt x="66378" y="41006"/>
                  </a:cubicBezTo>
                  <a:cubicBezTo>
                    <a:pt x="65294" y="41910"/>
                    <a:pt x="64199" y="42815"/>
                    <a:pt x="63115" y="43720"/>
                  </a:cubicBezTo>
                  <a:cubicBezTo>
                    <a:pt x="63080" y="43684"/>
                    <a:pt x="63044" y="43661"/>
                    <a:pt x="63008" y="43637"/>
                  </a:cubicBezTo>
                  <a:cubicBezTo>
                    <a:pt x="63389" y="43018"/>
                    <a:pt x="63782" y="42399"/>
                    <a:pt x="64175" y="41791"/>
                  </a:cubicBezTo>
                  <a:cubicBezTo>
                    <a:pt x="64116" y="41756"/>
                    <a:pt x="64056" y="41720"/>
                    <a:pt x="64008" y="41696"/>
                  </a:cubicBezTo>
                  <a:lnTo>
                    <a:pt x="59163" y="46982"/>
                  </a:lnTo>
                  <a:cubicBezTo>
                    <a:pt x="59067" y="46923"/>
                    <a:pt x="58984" y="46851"/>
                    <a:pt x="58901" y="46780"/>
                  </a:cubicBezTo>
                  <a:cubicBezTo>
                    <a:pt x="59520" y="44339"/>
                    <a:pt x="61770" y="42827"/>
                    <a:pt x="62568" y="40446"/>
                  </a:cubicBezTo>
                  <a:lnTo>
                    <a:pt x="62568" y="40446"/>
                  </a:lnTo>
                  <a:cubicBezTo>
                    <a:pt x="61484" y="41660"/>
                    <a:pt x="60389" y="42863"/>
                    <a:pt x="59294" y="44077"/>
                  </a:cubicBezTo>
                  <a:cubicBezTo>
                    <a:pt x="59222" y="44030"/>
                    <a:pt x="59151" y="43994"/>
                    <a:pt x="59091" y="43946"/>
                  </a:cubicBezTo>
                  <a:cubicBezTo>
                    <a:pt x="60544" y="41529"/>
                    <a:pt x="61996" y="39124"/>
                    <a:pt x="63449" y="36707"/>
                  </a:cubicBezTo>
                  <a:cubicBezTo>
                    <a:pt x="63377" y="36672"/>
                    <a:pt x="63306" y="36636"/>
                    <a:pt x="63246" y="36588"/>
                  </a:cubicBezTo>
                  <a:cubicBezTo>
                    <a:pt x="62044" y="38208"/>
                    <a:pt x="60841" y="39827"/>
                    <a:pt x="59651" y="41446"/>
                  </a:cubicBezTo>
                  <a:cubicBezTo>
                    <a:pt x="59579" y="41398"/>
                    <a:pt x="59508" y="41363"/>
                    <a:pt x="59448" y="41327"/>
                  </a:cubicBezTo>
                  <a:cubicBezTo>
                    <a:pt x="60758" y="39196"/>
                    <a:pt x="62080" y="37076"/>
                    <a:pt x="63389" y="34945"/>
                  </a:cubicBezTo>
                  <a:cubicBezTo>
                    <a:pt x="63365" y="34921"/>
                    <a:pt x="63342" y="34910"/>
                    <a:pt x="63306" y="34886"/>
                  </a:cubicBezTo>
                  <a:cubicBezTo>
                    <a:pt x="63223" y="34838"/>
                    <a:pt x="63139" y="34779"/>
                    <a:pt x="63056" y="34719"/>
                  </a:cubicBezTo>
                  <a:cubicBezTo>
                    <a:pt x="62627" y="35314"/>
                    <a:pt x="62199" y="35898"/>
                    <a:pt x="61770" y="36493"/>
                  </a:cubicBezTo>
                  <a:cubicBezTo>
                    <a:pt x="60210" y="38660"/>
                    <a:pt x="58639" y="40827"/>
                    <a:pt x="57079" y="42994"/>
                  </a:cubicBezTo>
                  <a:cubicBezTo>
                    <a:pt x="57043" y="42458"/>
                    <a:pt x="57103" y="41958"/>
                    <a:pt x="57281" y="41494"/>
                  </a:cubicBezTo>
                  <a:cubicBezTo>
                    <a:pt x="57377" y="41232"/>
                    <a:pt x="57496" y="40994"/>
                    <a:pt x="57627" y="40767"/>
                  </a:cubicBezTo>
                  <a:cubicBezTo>
                    <a:pt x="58091" y="39982"/>
                    <a:pt x="58686" y="39291"/>
                    <a:pt x="59055" y="38386"/>
                  </a:cubicBezTo>
                  <a:cubicBezTo>
                    <a:pt x="60032" y="36041"/>
                    <a:pt x="61508" y="33909"/>
                    <a:pt x="62770" y="31683"/>
                  </a:cubicBezTo>
                  <a:cubicBezTo>
                    <a:pt x="62901" y="31457"/>
                    <a:pt x="62996" y="31219"/>
                    <a:pt x="63104" y="30980"/>
                  </a:cubicBezTo>
                  <a:cubicBezTo>
                    <a:pt x="62984" y="30897"/>
                    <a:pt x="62865" y="30814"/>
                    <a:pt x="62746" y="30730"/>
                  </a:cubicBezTo>
                  <a:cubicBezTo>
                    <a:pt x="57496" y="37076"/>
                    <a:pt x="52555" y="43684"/>
                    <a:pt x="47566" y="50245"/>
                  </a:cubicBezTo>
                  <a:cubicBezTo>
                    <a:pt x="46578" y="51543"/>
                    <a:pt x="45589" y="52828"/>
                    <a:pt x="44601" y="54114"/>
                  </a:cubicBezTo>
                  <a:cubicBezTo>
                    <a:pt x="44935" y="53305"/>
                    <a:pt x="45268" y="52495"/>
                    <a:pt x="45625" y="51602"/>
                  </a:cubicBezTo>
                  <a:lnTo>
                    <a:pt x="45625" y="51602"/>
                  </a:lnTo>
                  <a:cubicBezTo>
                    <a:pt x="43303" y="54495"/>
                    <a:pt x="41065" y="57293"/>
                    <a:pt x="38827" y="60091"/>
                  </a:cubicBezTo>
                  <a:cubicBezTo>
                    <a:pt x="38672" y="59817"/>
                    <a:pt x="38731" y="59686"/>
                    <a:pt x="38803" y="59579"/>
                  </a:cubicBezTo>
                  <a:cubicBezTo>
                    <a:pt x="41065" y="56305"/>
                    <a:pt x="43339" y="53043"/>
                    <a:pt x="45578" y="49745"/>
                  </a:cubicBezTo>
                  <a:cubicBezTo>
                    <a:pt x="46470" y="48411"/>
                    <a:pt x="47280" y="47018"/>
                    <a:pt x="48078" y="45625"/>
                  </a:cubicBezTo>
                  <a:cubicBezTo>
                    <a:pt x="48602" y="44708"/>
                    <a:pt x="48983" y="43708"/>
                    <a:pt x="49554" y="42827"/>
                  </a:cubicBezTo>
                  <a:cubicBezTo>
                    <a:pt x="50209" y="41779"/>
                    <a:pt x="51019" y="40851"/>
                    <a:pt x="51697" y="39815"/>
                  </a:cubicBezTo>
                  <a:cubicBezTo>
                    <a:pt x="53590" y="36934"/>
                    <a:pt x="55531" y="34064"/>
                    <a:pt x="56460" y="31064"/>
                  </a:cubicBezTo>
                  <a:lnTo>
                    <a:pt x="56460" y="31064"/>
                  </a:lnTo>
                  <a:cubicBezTo>
                    <a:pt x="51614" y="36422"/>
                    <a:pt x="46875" y="42256"/>
                    <a:pt x="43161" y="48876"/>
                  </a:cubicBezTo>
                  <a:cubicBezTo>
                    <a:pt x="43053" y="48816"/>
                    <a:pt x="42958" y="48745"/>
                    <a:pt x="42851" y="48673"/>
                  </a:cubicBezTo>
                  <a:lnTo>
                    <a:pt x="45316" y="44351"/>
                  </a:lnTo>
                  <a:cubicBezTo>
                    <a:pt x="45244" y="44315"/>
                    <a:pt x="45185" y="44268"/>
                    <a:pt x="45113" y="44232"/>
                  </a:cubicBezTo>
                  <a:cubicBezTo>
                    <a:pt x="43732" y="46078"/>
                    <a:pt x="42363" y="47923"/>
                    <a:pt x="40994" y="49769"/>
                  </a:cubicBezTo>
                  <a:cubicBezTo>
                    <a:pt x="46042" y="40863"/>
                    <a:pt x="52281" y="32755"/>
                    <a:pt x="57317" y="23872"/>
                  </a:cubicBezTo>
                  <a:lnTo>
                    <a:pt x="57317" y="23872"/>
                  </a:lnTo>
                  <a:lnTo>
                    <a:pt x="47864" y="34267"/>
                  </a:lnTo>
                  <a:cubicBezTo>
                    <a:pt x="47816" y="34219"/>
                    <a:pt x="47756" y="34183"/>
                    <a:pt x="47709" y="34136"/>
                  </a:cubicBezTo>
                  <a:cubicBezTo>
                    <a:pt x="48423" y="32814"/>
                    <a:pt x="49137" y="31504"/>
                    <a:pt x="49983" y="29945"/>
                  </a:cubicBezTo>
                  <a:lnTo>
                    <a:pt x="49983" y="29945"/>
                  </a:lnTo>
                  <a:cubicBezTo>
                    <a:pt x="45185" y="36172"/>
                    <a:pt x="40565" y="42160"/>
                    <a:pt x="35945" y="48149"/>
                  </a:cubicBezTo>
                  <a:lnTo>
                    <a:pt x="35755" y="48042"/>
                  </a:lnTo>
                  <a:cubicBezTo>
                    <a:pt x="37326" y="45197"/>
                    <a:pt x="38898" y="42351"/>
                    <a:pt x="40470" y="39505"/>
                  </a:cubicBezTo>
                  <a:cubicBezTo>
                    <a:pt x="40422" y="39482"/>
                    <a:pt x="40374" y="39458"/>
                    <a:pt x="40327" y="39434"/>
                  </a:cubicBezTo>
                  <a:cubicBezTo>
                    <a:pt x="39255" y="40934"/>
                    <a:pt x="38196" y="42446"/>
                    <a:pt x="37124" y="43958"/>
                  </a:cubicBezTo>
                  <a:cubicBezTo>
                    <a:pt x="37065" y="43923"/>
                    <a:pt x="37005" y="43899"/>
                    <a:pt x="36945" y="43863"/>
                  </a:cubicBezTo>
                  <a:cubicBezTo>
                    <a:pt x="37565" y="42387"/>
                    <a:pt x="38172" y="40898"/>
                    <a:pt x="38791" y="39422"/>
                  </a:cubicBezTo>
                  <a:cubicBezTo>
                    <a:pt x="38743" y="39398"/>
                    <a:pt x="38696" y="39374"/>
                    <a:pt x="38636" y="39351"/>
                  </a:cubicBezTo>
                  <a:cubicBezTo>
                    <a:pt x="36291" y="43923"/>
                    <a:pt x="33933" y="48495"/>
                    <a:pt x="31588" y="53067"/>
                  </a:cubicBezTo>
                  <a:cubicBezTo>
                    <a:pt x="31504" y="53031"/>
                    <a:pt x="31433" y="53007"/>
                    <a:pt x="31350" y="52971"/>
                  </a:cubicBezTo>
                  <a:cubicBezTo>
                    <a:pt x="32576" y="49614"/>
                    <a:pt x="33790" y="46244"/>
                    <a:pt x="35017" y="42887"/>
                  </a:cubicBezTo>
                  <a:cubicBezTo>
                    <a:pt x="34898" y="42839"/>
                    <a:pt x="34779" y="42791"/>
                    <a:pt x="34659" y="42756"/>
                  </a:cubicBezTo>
                  <a:cubicBezTo>
                    <a:pt x="32778" y="47625"/>
                    <a:pt x="30897" y="52495"/>
                    <a:pt x="28992" y="57424"/>
                  </a:cubicBezTo>
                  <a:cubicBezTo>
                    <a:pt x="30373" y="48590"/>
                    <a:pt x="33374" y="40291"/>
                    <a:pt x="36517" y="32004"/>
                  </a:cubicBezTo>
                  <a:lnTo>
                    <a:pt x="36517" y="32004"/>
                  </a:lnTo>
                  <a:cubicBezTo>
                    <a:pt x="35755" y="33636"/>
                    <a:pt x="34993" y="35279"/>
                    <a:pt x="34219" y="36910"/>
                  </a:cubicBezTo>
                  <a:lnTo>
                    <a:pt x="34076" y="36850"/>
                  </a:lnTo>
                  <a:cubicBezTo>
                    <a:pt x="35124" y="33671"/>
                    <a:pt x="36160" y="30480"/>
                    <a:pt x="37196" y="27301"/>
                  </a:cubicBezTo>
                  <a:cubicBezTo>
                    <a:pt x="37088" y="27266"/>
                    <a:pt x="36981" y="27218"/>
                    <a:pt x="36874" y="27182"/>
                  </a:cubicBezTo>
                  <a:cubicBezTo>
                    <a:pt x="34683" y="32493"/>
                    <a:pt x="32493" y="37803"/>
                    <a:pt x="30338" y="43030"/>
                  </a:cubicBezTo>
                  <a:cubicBezTo>
                    <a:pt x="31361" y="37981"/>
                    <a:pt x="32397" y="32850"/>
                    <a:pt x="33481" y="27432"/>
                  </a:cubicBezTo>
                  <a:lnTo>
                    <a:pt x="33481" y="27432"/>
                  </a:lnTo>
                  <a:cubicBezTo>
                    <a:pt x="31921" y="30707"/>
                    <a:pt x="30361" y="33695"/>
                    <a:pt x="29064" y="36791"/>
                  </a:cubicBezTo>
                  <a:cubicBezTo>
                    <a:pt x="28194" y="38886"/>
                    <a:pt x="27682" y="41148"/>
                    <a:pt x="27016" y="43327"/>
                  </a:cubicBezTo>
                  <a:cubicBezTo>
                    <a:pt x="26956" y="43327"/>
                    <a:pt x="26897" y="43315"/>
                    <a:pt x="26837" y="43303"/>
                  </a:cubicBezTo>
                  <a:lnTo>
                    <a:pt x="28135" y="35779"/>
                  </a:lnTo>
                  <a:cubicBezTo>
                    <a:pt x="28063" y="35767"/>
                    <a:pt x="27992" y="35755"/>
                    <a:pt x="27921" y="35743"/>
                  </a:cubicBezTo>
                  <a:lnTo>
                    <a:pt x="25908" y="43530"/>
                  </a:lnTo>
                  <a:cubicBezTo>
                    <a:pt x="25849" y="43518"/>
                    <a:pt x="25777" y="43506"/>
                    <a:pt x="25718" y="43494"/>
                  </a:cubicBezTo>
                  <a:lnTo>
                    <a:pt x="25718" y="41089"/>
                  </a:lnTo>
                  <a:cubicBezTo>
                    <a:pt x="25635" y="41077"/>
                    <a:pt x="25551" y="41077"/>
                    <a:pt x="25468" y="41065"/>
                  </a:cubicBezTo>
                  <a:lnTo>
                    <a:pt x="23872" y="54293"/>
                  </a:lnTo>
                  <a:lnTo>
                    <a:pt x="23801" y="54293"/>
                  </a:lnTo>
                  <a:cubicBezTo>
                    <a:pt x="23980" y="49828"/>
                    <a:pt x="24158" y="45375"/>
                    <a:pt x="24349" y="40910"/>
                  </a:cubicBezTo>
                  <a:lnTo>
                    <a:pt x="24242" y="40898"/>
                  </a:lnTo>
                  <a:cubicBezTo>
                    <a:pt x="23884" y="44208"/>
                    <a:pt x="23539" y="47518"/>
                    <a:pt x="23182" y="50828"/>
                  </a:cubicBezTo>
                  <a:cubicBezTo>
                    <a:pt x="23075" y="50816"/>
                    <a:pt x="22968" y="50816"/>
                    <a:pt x="22860" y="50804"/>
                  </a:cubicBezTo>
                  <a:cubicBezTo>
                    <a:pt x="23456" y="43292"/>
                    <a:pt x="24051" y="35767"/>
                    <a:pt x="24670" y="27944"/>
                  </a:cubicBezTo>
                  <a:lnTo>
                    <a:pt x="24670" y="27944"/>
                  </a:lnTo>
                  <a:cubicBezTo>
                    <a:pt x="24170" y="30373"/>
                    <a:pt x="23718" y="32493"/>
                    <a:pt x="23265" y="34624"/>
                  </a:cubicBezTo>
                  <a:cubicBezTo>
                    <a:pt x="23194" y="34612"/>
                    <a:pt x="23122" y="34600"/>
                    <a:pt x="23039" y="34588"/>
                  </a:cubicBezTo>
                  <a:cubicBezTo>
                    <a:pt x="23277" y="32826"/>
                    <a:pt x="23515" y="31076"/>
                    <a:pt x="23753" y="29326"/>
                  </a:cubicBezTo>
                  <a:lnTo>
                    <a:pt x="23753" y="29326"/>
                  </a:lnTo>
                  <a:cubicBezTo>
                    <a:pt x="22872" y="32147"/>
                    <a:pt x="22146" y="34993"/>
                    <a:pt x="21646" y="37886"/>
                  </a:cubicBezTo>
                  <a:cubicBezTo>
                    <a:pt x="21146" y="40815"/>
                    <a:pt x="20765" y="43780"/>
                    <a:pt x="20515" y="46744"/>
                  </a:cubicBezTo>
                  <a:cubicBezTo>
                    <a:pt x="20265" y="49626"/>
                    <a:pt x="20241" y="52531"/>
                    <a:pt x="20110" y="55412"/>
                  </a:cubicBezTo>
                  <a:cubicBezTo>
                    <a:pt x="19074" y="49007"/>
                    <a:pt x="18800" y="42601"/>
                    <a:pt x="20074" y="36195"/>
                  </a:cubicBezTo>
                  <a:cubicBezTo>
                    <a:pt x="21372" y="29671"/>
                    <a:pt x="23420" y="23349"/>
                    <a:pt x="25766" y="17122"/>
                  </a:cubicBezTo>
                  <a:cubicBezTo>
                    <a:pt x="26135" y="16157"/>
                    <a:pt x="26408" y="15157"/>
                    <a:pt x="26730" y="14181"/>
                  </a:cubicBezTo>
                  <a:cubicBezTo>
                    <a:pt x="26623" y="14133"/>
                    <a:pt x="26504" y="14097"/>
                    <a:pt x="26397" y="14050"/>
                  </a:cubicBezTo>
                  <a:cubicBezTo>
                    <a:pt x="25325" y="16526"/>
                    <a:pt x="24170" y="18967"/>
                    <a:pt x="23194" y="21479"/>
                  </a:cubicBezTo>
                  <a:cubicBezTo>
                    <a:pt x="22194" y="24039"/>
                    <a:pt x="21289" y="26635"/>
                    <a:pt x="20479" y="29254"/>
                  </a:cubicBezTo>
                  <a:cubicBezTo>
                    <a:pt x="19693" y="31790"/>
                    <a:pt x="19062" y="34374"/>
                    <a:pt x="18372" y="36934"/>
                  </a:cubicBezTo>
                  <a:cubicBezTo>
                    <a:pt x="18253" y="36898"/>
                    <a:pt x="18134" y="36874"/>
                    <a:pt x="18026" y="36850"/>
                  </a:cubicBezTo>
                  <a:cubicBezTo>
                    <a:pt x="19610" y="30254"/>
                    <a:pt x="21205" y="23670"/>
                    <a:pt x="22753" y="17276"/>
                  </a:cubicBezTo>
                  <a:lnTo>
                    <a:pt x="22753" y="17276"/>
                  </a:lnTo>
                  <a:cubicBezTo>
                    <a:pt x="19193" y="23337"/>
                    <a:pt x="17848" y="30230"/>
                    <a:pt x="16979" y="37434"/>
                  </a:cubicBezTo>
                  <a:cubicBezTo>
                    <a:pt x="16872" y="37112"/>
                    <a:pt x="16824" y="36981"/>
                    <a:pt x="16741" y="36719"/>
                  </a:cubicBezTo>
                  <a:cubicBezTo>
                    <a:pt x="16491" y="37993"/>
                    <a:pt x="16264" y="39148"/>
                    <a:pt x="16038" y="40303"/>
                  </a:cubicBezTo>
                  <a:cubicBezTo>
                    <a:pt x="16264" y="34719"/>
                    <a:pt x="17491" y="29314"/>
                    <a:pt x="18919" y="23944"/>
                  </a:cubicBezTo>
                  <a:lnTo>
                    <a:pt x="18919" y="23944"/>
                  </a:lnTo>
                  <a:cubicBezTo>
                    <a:pt x="18550" y="24706"/>
                    <a:pt x="18276" y="25492"/>
                    <a:pt x="18050" y="26289"/>
                  </a:cubicBezTo>
                  <a:cubicBezTo>
                    <a:pt x="16919" y="30290"/>
                    <a:pt x="15788" y="34302"/>
                    <a:pt x="14645" y="38315"/>
                  </a:cubicBezTo>
                  <a:cubicBezTo>
                    <a:pt x="14550" y="38624"/>
                    <a:pt x="14288" y="38886"/>
                    <a:pt x="14109" y="39172"/>
                  </a:cubicBezTo>
                  <a:lnTo>
                    <a:pt x="13835" y="39005"/>
                  </a:lnTo>
                  <a:cubicBezTo>
                    <a:pt x="13943" y="37958"/>
                    <a:pt x="14062" y="36910"/>
                    <a:pt x="14181" y="35862"/>
                  </a:cubicBezTo>
                  <a:cubicBezTo>
                    <a:pt x="14121" y="35850"/>
                    <a:pt x="14074" y="35838"/>
                    <a:pt x="14026" y="35838"/>
                  </a:cubicBezTo>
                  <a:cubicBezTo>
                    <a:pt x="13514" y="37827"/>
                    <a:pt x="12990" y="39827"/>
                    <a:pt x="12478" y="41815"/>
                  </a:cubicBezTo>
                  <a:cubicBezTo>
                    <a:pt x="12383" y="41791"/>
                    <a:pt x="12300" y="41779"/>
                    <a:pt x="12216" y="41756"/>
                  </a:cubicBezTo>
                  <a:cubicBezTo>
                    <a:pt x="12883" y="38708"/>
                    <a:pt x="13562" y="35672"/>
                    <a:pt x="14240" y="32624"/>
                  </a:cubicBezTo>
                  <a:cubicBezTo>
                    <a:pt x="14145" y="32612"/>
                    <a:pt x="14038" y="32588"/>
                    <a:pt x="13943" y="32564"/>
                  </a:cubicBezTo>
                  <a:cubicBezTo>
                    <a:pt x="13288" y="35481"/>
                    <a:pt x="12621" y="38398"/>
                    <a:pt x="11954" y="41351"/>
                  </a:cubicBezTo>
                  <a:cubicBezTo>
                    <a:pt x="11895" y="41125"/>
                    <a:pt x="11835" y="40910"/>
                    <a:pt x="11704" y="40434"/>
                  </a:cubicBezTo>
                  <a:cubicBezTo>
                    <a:pt x="11359" y="42077"/>
                    <a:pt x="11073" y="43470"/>
                    <a:pt x="10776" y="44851"/>
                  </a:cubicBezTo>
                  <a:cubicBezTo>
                    <a:pt x="10716" y="44839"/>
                    <a:pt x="10645" y="44827"/>
                    <a:pt x="10585" y="44816"/>
                  </a:cubicBezTo>
                  <a:cubicBezTo>
                    <a:pt x="11264" y="40482"/>
                    <a:pt x="11954" y="36148"/>
                    <a:pt x="12633" y="31814"/>
                  </a:cubicBezTo>
                  <a:cubicBezTo>
                    <a:pt x="12561" y="31802"/>
                    <a:pt x="12490" y="31790"/>
                    <a:pt x="12419" y="31778"/>
                  </a:cubicBezTo>
                  <a:cubicBezTo>
                    <a:pt x="11799" y="34564"/>
                    <a:pt x="11192" y="37338"/>
                    <a:pt x="10573" y="40113"/>
                  </a:cubicBezTo>
                  <a:cubicBezTo>
                    <a:pt x="10478" y="40101"/>
                    <a:pt x="10383" y="40077"/>
                    <a:pt x="10275" y="40065"/>
                  </a:cubicBezTo>
                  <a:cubicBezTo>
                    <a:pt x="10716" y="36957"/>
                    <a:pt x="11049" y="33826"/>
                    <a:pt x="11585" y="30742"/>
                  </a:cubicBezTo>
                  <a:cubicBezTo>
                    <a:pt x="12788" y="23920"/>
                    <a:pt x="14407" y="17193"/>
                    <a:pt x="17336" y="10859"/>
                  </a:cubicBezTo>
                  <a:cubicBezTo>
                    <a:pt x="17788" y="9871"/>
                    <a:pt x="18038" y="8787"/>
                    <a:pt x="18384" y="7751"/>
                  </a:cubicBezTo>
                  <a:cubicBezTo>
                    <a:pt x="18229" y="7692"/>
                    <a:pt x="18074" y="7620"/>
                    <a:pt x="17907" y="7549"/>
                  </a:cubicBezTo>
                  <a:cubicBezTo>
                    <a:pt x="16086" y="10978"/>
                    <a:pt x="14264" y="14407"/>
                    <a:pt x="12442" y="17824"/>
                  </a:cubicBezTo>
                  <a:cubicBezTo>
                    <a:pt x="12395" y="17812"/>
                    <a:pt x="12359" y="17788"/>
                    <a:pt x="12311" y="17765"/>
                  </a:cubicBezTo>
                  <a:cubicBezTo>
                    <a:pt x="12704" y="16717"/>
                    <a:pt x="13109" y="15657"/>
                    <a:pt x="13502" y="14609"/>
                  </a:cubicBezTo>
                  <a:cubicBezTo>
                    <a:pt x="13419" y="14574"/>
                    <a:pt x="13323" y="14526"/>
                    <a:pt x="13240" y="14490"/>
                  </a:cubicBezTo>
                  <a:cubicBezTo>
                    <a:pt x="12097" y="17098"/>
                    <a:pt x="10954" y="19705"/>
                    <a:pt x="9811" y="22313"/>
                  </a:cubicBezTo>
                  <a:cubicBezTo>
                    <a:pt x="9704" y="22265"/>
                    <a:pt x="9609" y="22229"/>
                    <a:pt x="9502" y="22182"/>
                  </a:cubicBezTo>
                  <a:cubicBezTo>
                    <a:pt x="10764" y="18836"/>
                    <a:pt x="12026" y="15490"/>
                    <a:pt x="13335" y="12002"/>
                  </a:cubicBezTo>
                  <a:lnTo>
                    <a:pt x="13335" y="12002"/>
                  </a:lnTo>
                  <a:cubicBezTo>
                    <a:pt x="10025" y="16645"/>
                    <a:pt x="8561" y="21896"/>
                    <a:pt x="6787" y="27051"/>
                  </a:cubicBezTo>
                  <a:cubicBezTo>
                    <a:pt x="7585" y="23753"/>
                    <a:pt x="8370" y="20455"/>
                    <a:pt x="9168" y="17169"/>
                  </a:cubicBezTo>
                  <a:cubicBezTo>
                    <a:pt x="9097" y="17145"/>
                    <a:pt x="9013" y="17122"/>
                    <a:pt x="8930" y="17098"/>
                  </a:cubicBezTo>
                  <a:cubicBezTo>
                    <a:pt x="7692" y="21098"/>
                    <a:pt x="6442" y="25111"/>
                    <a:pt x="5227" y="29040"/>
                  </a:cubicBezTo>
                  <a:cubicBezTo>
                    <a:pt x="5382" y="18860"/>
                    <a:pt x="7847" y="9168"/>
                    <a:pt x="1252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5116700" y="4034850"/>
              <a:ext cx="40200" cy="269400"/>
            </a:xfrm>
            <a:custGeom>
              <a:rect b="b" l="l" r="r" t="t"/>
              <a:pathLst>
                <a:path extrusionOk="0" h="10776" w="1608">
                  <a:moveTo>
                    <a:pt x="1608" y="1"/>
                  </a:moveTo>
                  <a:cubicBezTo>
                    <a:pt x="1298" y="1322"/>
                    <a:pt x="977" y="2632"/>
                    <a:pt x="631" y="3930"/>
                  </a:cubicBezTo>
                  <a:cubicBezTo>
                    <a:pt x="0" y="6275"/>
                    <a:pt x="203" y="8478"/>
                    <a:pt x="1501" y="10573"/>
                  </a:cubicBezTo>
                  <a:cubicBezTo>
                    <a:pt x="1536" y="10645"/>
                    <a:pt x="1572" y="10704"/>
                    <a:pt x="1608" y="10776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269575" y="3512175"/>
              <a:ext cx="370900" cy="64025"/>
            </a:xfrm>
            <a:custGeom>
              <a:rect b="b" l="l" r="r" t="t"/>
              <a:pathLst>
                <a:path extrusionOk="0" h="2561" w="14836">
                  <a:moveTo>
                    <a:pt x="1870" y="0"/>
                  </a:moveTo>
                  <a:cubicBezTo>
                    <a:pt x="1858" y="72"/>
                    <a:pt x="1834" y="131"/>
                    <a:pt x="1822" y="191"/>
                  </a:cubicBezTo>
                  <a:cubicBezTo>
                    <a:pt x="2489" y="417"/>
                    <a:pt x="3144" y="631"/>
                    <a:pt x="3810" y="846"/>
                  </a:cubicBezTo>
                  <a:cubicBezTo>
                    <a:pt x="3810" y="881"/>
                    <a:pt x="3798" y="929"/>
                    <a:pt x="3798" y="977"/>
                  </a:cubicBezTo>
                  <a:cubicBezTo>
                    <a:pt x="2536" y="869"/>
                    <a:pt x="1262" y="774"/>
                    <a:pt x="0" y="667"/>
                  </a:cubicBezTo>
                  <a:lnTo>
                    <a:pt x="0" y="667"/>
                  </a:lnTo>
                  <a:cubicBezTo>
                    <a:pt x="2745" y="1991"/>
                    <a:pt x="5633" y="2434"/>
                    <a:pt x="8613" y="2434"/>
                  </a:cubicBezTo>
                  <a:cubicBezTo>
                    <a:pt x="8955" y="2434"/>
                    <a:pt x="9299" y="2428"/>
                    <a:pt x="9644" y="2417"/>
                  </a:cubicBezTo>
                  <a:cubicBezTo>
                    <a:pt x="8347" y="2072"/>
                    <a:pt x="7061" y="1715"/>
                    <a:pt x="5763" y="1358"/>
                  </a:cubicBezTo>
                  <a:cubicBezTo>
                    <a:pt x="5775" y="1334"/>
                    <a:pt x="5787" y="1310"/>
                    <a:pt x="5799" y="1274"/>
                  </a:cubicBezTo>
                  <a:lnTo>
                    <a:pt x="14835" y="2560"/>
                  </a:lnTo>
                  <a:lnTo>
                    <a:pt x="14835" y="2215"/>
                  </a:lnTo>
                  <a:cubicBezTo>
                    <a:pt x="10513" y="1477"/>
                    <a:pt x="6192" y="738"/>
                    <a:pt x="1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2990250" y="1194625"/>
              <a:ext cx="203325" cy="244400"/>
            </a:xfrm>
            <a:custGeom>
              <a:rect b="b" l="l" r="r" t="t"/>
              <a:pathLst>
                <a:path extrusionOk="0" h="9776" w="8133">
                  <a:moveTo>
                    <a:pt x="7823" y="0"/>
                  </a:moveTo>
                  <a:cubicBezTo>
                    <a:pt x="5215" y="3179"/>
                    <a:pt x="2608" y="6358"/>
                    <a:pt x="0" y="9537"/>
                  </a:cubicBezTo>
                  <a:cubicBezTo>
                    <a:pt x="84" y="9621"/>
                    <a:pt x="179" y="9704"/>
                    <a:pt x="274" y="9775"/>
                  </a:cubicBezTo>
                  <a:cubicBezTo>
                    <a:pt x="2893" y="6608"/>
                    <a:pt x="5513" y="3429"/>
                    <a:pt x="8132" y="250"/>
                  </a:cubicBezTo>
                  <a:cubicBezTo>
                    <a:pt x="8037" y="167"/>
                    <a:pt x="7930" y="84"/>
                    <a:pt x="7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4099600" y="3644325"/>
              <a:ext cx="553075" cy="529900"/>
            </a:xfrm>
            <a:custGeom>
              <a:rect b="b" l="l" r="r" t="t"/>
              <a:pathLst>
                <a:path extrusionOk="0" h="21196" w="22123">
                  <a:moveTo>
                    <a:pt x="1203" y="1"/>
                  </a:moveTo>
                  <a:cubicBezTo>
                    <a:pt x="1" y="2215"/>
                    <a:pt x="810" y="4954"/>
                    <a:pt x="1751" y="7299"/>
                  </a:cubicBezTo>
                  <a:cubicBezTo>
                    <a:pt x="3013" y="10419"/>
                    <a:pt x="4466" y="13467"/>
                    <a:pt x="6121" y="16395"/>
                  </a:cubicBezTo>
                  <a:cubicBezTo>
                    <a:pt x="7419" y="18686"/>
                    <a:pt x="9569" y="21195"/>
                    <a:pt x="11968" y="21195"/>
                  </a:cubicBezTo>
                  <a:cubicBezTo>
                    <a:pt x="12362" y="21195"/>
                    <a:pt x="12764" y="21127"/>
                    <a:pt x="13169" y="20979"/>
                  </a:cubicBezTo>
                  <a:cubicBezTo>
                    <a:pt x="14491" y="20491"/>
                    <a:pt x="15384" y="19265"/>
                    <a:pt x="16122" y="18074"/>
                  </a:cubicBezTo>
                  <a:cubicBezTo>
                    <a:pt x="18539" y="14217"/>
                    <a:pt x="20396" y="10014"/>
                    <a:pt x="21658" y="5644"/>
                  </a:cubicBezTo>
                  <a:cubicBezTo>
                    <a:pt x="21944" y="4644"/>
                    <a:pt x="22123" y="3394"/>
                    <a:pt x="21325" y="2727"/>
                  </a:cubicBezTo>
                  <a:cubicBezTo>
                    <a:pt x="20910" y="2386"/>
                    <a:pt x="20361" y="2323"/>
                    <a:pt x="19813" y="2323"/>
                  </a:cubicBezTo>
                  <a:cubicBezTo>
                    <a:pt x="19653" y="2323"/>
                    <a:pt x="19493" y="2329"/>
                    <a:pt x="19337" y="2334"/>
                  </a:cubicBezTo>
                  <a:cubicBezTo>
                    <a:pt x="18653" y="2362"/>
                    <a:pt x="17969" y="2376"/>
                    <a:pt x="17286" y="2376"/>
                  </a:cubicBezTo>
                  <a:cubicBezTo>
                    <a:pt x="13287" y="2376"/>
                    <a:pt x="9290" y="1902"/>
                    <a:pt x="5406" y="977"/>
                  </a:cubicBezTo>
                  <a:lnTo>
                    <a:pt x="5406" y="977"/>
                  </a:lnTo>
                  <a:lnTo>
                    <a:pt x="5632" y="1036"/>
                  </a:lnTo>
                  <a:cubicBezTo>
                    <a:pt x="5562" y="1128"/>
                    <a:pt x="5415" y="1166"/>
                    <a:pt x="5215" y="1166"/>
                  </a:cubicBezTo>
                  <a:cubicBezTo>
                    <a:pt x="4190" y="1166"/>
                    <a:pt x="1771" y="150"/>
                    <a:pt x="1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4148125" y="3645225"/>
              <a:ext cx="86650" cy="23525"/>
            </a:xfrm>
            <a:custGeom>
              <a:rect b="b" l="l" r="r" t="t"/>
              <a:pathLst>
                <a:path extrusionOk="0" h="941" w="3466">
                  <a:moveTo>
                    <a:pt x="1" y="0"/>
                  </a:moveTo>
                  <a:cubicBezTo>
                    <a:pt x="1144" y="358"/>
                    <a:pt x="2298" y="655"/>
                    <a:pt x="3465" y="9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9"/>
          <p:cNvSpPr txBox="1"/>
          <p:nvPr>
            <p:ph idx="1" type="subTitle"/>
          </p:nvPr>
        </p:nvSpPr>
        <p:spPr>
          <a:xfrm>
            <a:off x="5282125" y="4614900"/>
            <a:ext cx="40710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990000"/>
                </a:solidFill>
                <a:latin typeface="Slackey"/>
                <a:ea typeface="Slackey"/>
                <a:cs typeface="Slackey"/>
                <a:sym typeface="Slackey"/>
              </a:rPr>
              <a:t>Devhacks X Strategy</a:t>
            </a:r>
            <a:endParaRPr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38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</a:t>
            </a:r>
            <a:endParaRPr/>
          </a:p>
        </p:txBody>
      </p:sp>
      <p:sp>
        <p:nvSpPr>
          <p:cNvPr id="1057" name="Google Shape;1057;p38"/>
          <p:cNvSpPr txBox="1"/>
          <p:nvPr>
            <p:ph idx="1" type="subTitle"/>
          </p:nvPr>
        </p:nvSpPr>
        <p:spPr>
          <a:xfrm>
            <a:off x="1194100" y="2049250"/>
            <a:ext cx="6621900" cy="12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Converts static comic content into engaging audio experiences.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Encourages more users to consume digital comic content.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8" name="Google Shape;1058;p38"/>
          <p:cNvGrpSpPr/>
          <p:nvPr/>
        </p:nvGrpSpPr>
        <p:grpSpPr>
          <a:xfrm>
            <a:off x="7696619" y="2886772"/>
            <a:ext cx="1590125" cy="2449433"/>
            <a:chOff x="2803900" y="988050"/>
            <a:chExt cx="2353300" cy="3735600"/>
          </a:xfrm>
        </p:grpSpPr>
        <p:sp>
          <p:nvSpPr>
            <p:cNvPr id="1059" name="Google Shape;1059;p38"/>
            <p:cNvSpPr/>
            <p:nvPr/>
          </p:nvSpPr>
          <p:spPr>
            <a:xfrm>
              <a:off x="4519900" y="2828150"/>
              <a:ext cx="301550" cy="159275"/>
            </a:xfrm>
            <a:custGeom>
              <a:rect b="b" l="l" r="r" t="t"/>
              <a:pathLst>
                <a:path extrusionOk="0" h="6371" w="12062">
                  <a:moveTo>
                    <a:pt x="1596" y="1"/>
                  </a:moveTo>
                  <a:cubicBezTo>
                    <a:pt x="977" y="477"/>
                    <a:pt x="500" y="846"/>
                    <a:pt x="0" y="1227"/>
                  </a:cubicBezTo>
                  <a:cubicBezTo>
                    <a:pt x="3537" y="2977"/>
                    <a:pt x="6894" y="4644"/>
                    <a:pt x="10383" y="6371"/>
                  </a:cubicBezTo>
                  <a:cubicBezTo>
                    <a:pt x="10966" y="4906"/>
                    <a:pt x="11466" y="3644"/>
                    <a:pt x="12061" y="2168"/>
                  </a:cubicBezTo>
                  <a:cubicBezTo>
                    <a:pt x="9025" y="1453"/>
                    <a:pt x="6132" y="798"/>
                    <a:pt x="3263" y="84"/>
                  </a:cubicBezTo>
                  <a:cubicBezTo>
                    <a:pt x="3069" y="36"/>
                    <a:pt x="2890" y="10"/>
                    <a:pt x="2724" y="10"/>
                  </a:cubicBezTo>
                  <a:cubicBezTo>
                    <a:pt x="2278" y="10"/>
                    <a:pt x="1926" y="195"/>
                    <a:pt x="1632" y="620"/>
                  </a:cubicBezTo>
                  <a:cubicBezTo>
                    <a:pt x="1608" y="656"/>
                    <a:pt x="1513" y="644"/>
                    <a:pt x="1453" y="656"/>
                  </a:cubicBezTo>
                  <a:cubicBezTo>
                    <a:pt x="1489" y="501"/>
                    <a:pt x="1524" y="358"/>
                    <a:pt x="1596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4401425" y="2926625"/>
              <a:ext cx="369425" cy="109325"/>
            </a:xfrm>
            <a:custGeom>
              <a:rect b="b" l="l" r="r" t="t"/>
              <a:pathLst>
                <a:path extrusionOk="0" h="4373" w="14777">
                  <a:moveTo>
                    <a:pt x="1944" y="1"/>
                  </a:moveTo>
                  <a:cubicBezTo>
                    <a:pt x="1208" y="1"/>
                    <a:pt x="479" y="350"/>
                    <a:pt x="1" y="1193"/>
                  </a:cubicBezTo>
                  <a:cubicBezTo>
                    <a:pt x="4918" y="1658"/>
                    <a:pt x="9752" y="1991"/>
                    <a:pt x="14205" y="4372"/>
                  </a:cubicBezTo>
                  <a:cubicBezTo>
                    <a:pt x="14776" y="3753"/>
                    <a:pt x="14693" y="3372"/>
                    <a:pt x="14002" y="3182"/>
                  </a:cubicBezTo>
                  <a:cubicBezTo>
                    <a:pt x="10181" y="2134"/>
                    <a:pt x="6371" y="1039"/>
                    <a:pt x="2537" y="74"/>
                  </a:cubicBezTo>
                  <a:cubicBezTo>
                    <a:pt x="2342" y="26"/>
                    <a:pt x="2142" y="1"/>
                    <a:pt x="1944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3979050" y="1832800"/>
              <a:ext cx="350075" cy="470900"/>
            </a:xfrm>
            <a:custGeom>
              <a:rect b="b" l="l" r="r" t="t"/>
              <a:pathLst>
                <a:path extrusionOk="0" h="18836" w="14003">
                  <a:moveTo>
                    <a:pt x="14003" y="0"/>
                  </a:moveTo>
                  <a:lnTo>
                    <a:pt x="14003" y="0"/>
                  </a:lnTo>
                  <a:cubicBezTo>
                    <a:pt x="13264" y="500"/>
                    <a:pt x="12705" y="1143"/>
                    <a:pt x="12181" y="1810"/>
                  </a:cubicBezTo>
                  <a:cubicBezTo>
                    <a:pt x="9180" y="5608"/>
                    <a:pt x="6192" y="9406"/>
                    <a:pt x="3192" y="13204"/>
                  </a:cubicBezTo>
                  <a:cubicBezTo>
                    <a:pt x="1680" y="14812"/>
                    <a:pt x="322" y="16526"/>
                    <a:pt x="1" y="18836"/>
                  </a:cubicBezTo>
                  <a:cubicBezTo>
                    <a:pt x="989" y="17264"/>
                    <a:pt x="1965" y="15705"/>
                    <a:pt x="2954" y="14145"/>
                  </a:cubicBezTo>
                  <a:lnTo>
                    <a:pt x="2954" y="14145"/>
                  </a:lnTo>
                  <a:cubicBezTo>
                    <a:pt x="2525" y="15145"/>
                    <a:pt x="2108" y="16145"/>
                    <a:pt x="1680" y="17145"/>
                  </a:cubicBezTo>
                  <a:cubicBezTo>
                    <a:pt x="1751" y="17181"/>
                    <a:pt x="1822" y="17217"/>
                    <a:pt x="1894" y="17252"/>
                  </a:cubicBezTo>
                  <a:cubicBezTo>
                    <a:pt x="5930" y="11502"/>
                    <a:pt x="9966" y="5751"/>
                    <a:pt x="14003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3813550" y="3162725"/>
              <a:ext cx="1343650" cy="1560925"/>
            </a:xfrm>
            <a:custGeom>
              <a:rect b="b" l="l" r="r" t="t"/>
              <a:pathLst>
                <a:path extrusionOk="0" h="62437" w="53746">
                  <a:moveTo>
                    <a:pt x="20111" y="13978"/>
                  </a:moveTo>
                  <a:cubicBezTo>
                    <a:pt x="24433" y="14716"/>
                    <a:pt x="28754" y="15455"/>
                    <a:pt x="33076" y="16193"/>
                  </a:cubicBezTo>
                  <a:lnTo>
                    <a:pt x="33065" y="16538"/>
                  </a:lnTo>
                  <a:lnTo>
                    <a:pt x="24028" y="15252"/>
                  </a:lnTo>
                  <a:cubicBezTo>
                    <a:pt x="24028" y="15288"/>
                    <a:pt x="24016" y="15312"/>
                    <a:pt x="24004" y="15336"/>
                  </a:cubicBezTo>
                  <a:cubicBezTo>
                    <a:pt x="25302" y="15693"/>
                    <a:pt x="26588" y="16038"/>
                    <a:pt x="27885" y="16395"/>
                  </a:cubicBezTo>
                  <a:cubicBezTo>
                    <a:pt x="27540" y="16406"/>
                    <a:pt x="27196" y="16412"/>
                    <a:pt x="26854" y="16412"/>
                  </a:cubicBezTo>
                  <a:cubicBezTo>
                    <a:pt x="23874" y="16412"/>
                    <a:pt x="20986" y="15969"/>
                    <a:pt x="18241" y="14645"/>
                  </a:cubicBezTo>
                  <a:lnTo>
                    <a:pt x="18241" y="14645"/>
                  </a:lnTo>
                  <a:cubicBezTo>
                    <a:pt x="19503" y="14752"/>
                    <a:pt x="20777" y="14847"/>
                    <a:pt x="22039" y="14955"/>
                  </a:cubicBezTo>
                  <a:cubicBezTo>
                    <a:pt x="22039" y="14907"/>
                    <a:pt x="22051" y="14871"/>
                    <a:pt x="22051" y="14824"/>
                  </a:cubicBezTo>
                  <a:cubicBezTo>
                    <a:pt x="21385" y="14609"/>
                    <a:pt x="20730" y="14395"/>
                    <a:pt x="20063" y="14181"/>
                  </a:cubicBezTo>
                  <a:cubicBezTo>
                    <a:pt x="20075" y="14109"/>
                    <a:pt x="20099" y="14050"/>
                    <a:pt x="20111" y="13978"/>
                  </a:cubicBezTo>
                  <a:close/>
                  <a:moveTo>
                    <a:pt x="13384" y="19288"/>
                  </a:moveTo>
                  <a:lnTo>
                    <a:pt x="16848" y="20241"/>
                  </a:lnTo>
                  <a:cubicBezTo>
                    <a:pt x="15681" y="19955"/>
                    <a:pt x="14527" y="19646"/>
                    <a:pt x="13384" y="19288"/>
                  </a:cubicBezTo>
                  <a:close/>
                  <a:moveTo>
                    <a:pt x="12645" y="19253"/>
                  </a:moveTo>
                  <a:cubicBezTo>
                    <a:pt x="13214" y="19412"/>
                    <a:pt x="15634" y="20426"/>
                    <a:pt x="16660" y="20426"/>
                  </a:cubicBezTo>
                  <a:cubicBezTo>
                    <a:pt x="16858" y="20426"/>
                    <a:pt x="17003" y="20389"/>
                    <a:pt x="17074" y="20300"/>
                  </a:cubicBezTo>
                  <a:lnTo>
                    <a:pt x="16848" y="20241"/>
                  </a:lnTo>
                  <a:lnTo>
                    <a:pt x="16848" y="20241"/>
                  </a:lnTo>
                  <a:cubicBezTo>
                    <a:pt x="20732" y="21166"/>
                    <a:pt x="24729" y="21640"/>
                    <a:pt x="28728" y="21640"/>
                  </a:cubicBezTo>
                  <a:cubicBezTo>
                    <a:pt x="29411" y="21640"/>
                    <a:pt x="30095" y="21626"/>
                    <a:pt x="30779" y="21598"/>
                  </a:cubicBezTo>
                  <a:cubicBezTo>
                    <a:pt x="30943" y="21590"/>
                    <a:pt x="31112" y="21583"/>
                    <a:pt x="31281" y="21583"/>
                  </a:cubicBezTo>
                  <a:cubicBezTo>
                    <a:pt x="31820" y="21583"/>
                    <a:pt x="32359" y="21656"/>
                    <a:pt x="32767" y="21991"/>
                  </a:cubicBezTo>
                  <a:cubicBezTo>
                    <a:pt x="33565" y="22646"/>
                    <a:pt x="33386" y="23908"/>
                    <a:pt x="33100" y="24908"/>
                  </a:cubicBezTo>
                  <a:cubicBezTo>
                    <a:pt x="31838" y="29278"/>
                    <a:pt x="29969" y="33469"/>
                    <a:pt x="27564" y="37326"/>
                  </a:cubicBezTo>
                  <a:cubicBezTo>
                    <a:pt x="26814" y="38529"/>
                    <a:pt x="25933" y="39755"/>
                    <a:pt x="24611" y="40231"/>
                  </a:cubicBezTo>
                  <a:cubicBezTo>
                    <a:pt x="24204" y="40380"/>
                    <a:pt x="23802" y="40448"/>
                    <a:pt x="23406" y="40448"/>
                  </a:cubicBezTo>
                  <a:cubicBezTo>
                    <a:pt x="21009" y="40448"/>
                    <a:pt x="18860" y="37949"/>
                    <a:pt x="17563" y="35659"/>
                  </a:cubicBezTo>
                  <a:cubicBezTo>
                    <a:pt x="15908" y="32731"/>
                    <a:pt x="14455" y="29683"/>
                    <a:pt x="13193" y="26563"/>
                  </a:cubicBezTo>
                  <a:cubicBezTo>
                    <a:pt x="12252" y="24218"/>
                    <a:pt x="11443" y="21479"/>
                    <a:pt x="12645" y="19253"/>
                  </a:cubicBezTo>
                  <a:close/>
                  <a:moveTo>
                    <a:pt x="1" y="0"/>
                  </a:moveTo>
                  <a:cubicBezTo>
                    <a:pt x="2049" y="16181"/>
                    <a:pt x="4621" y="32314"/>
                    <a:pt x="7728" y="48328"/>
                  </a:cubicBezTo>
                  <a:cubicBezTo>
                    <a:pt x="8526" y="52435"/>
                    <a:pt x="9359" y="56555"/>
                    <a:pt x="10621" y="60543"/>
                  </a:cubicBezTo>
                  <a:cubicBezTo>
                    <a:pt x="10824" y="61175"/>
                    <a:pt x="11038" y="61806"/>
                    <a:pt x="11264" y="62437"/>
                  </a:cubicBezTo>
                  <a:lnTo>
                    <a:pt x="53746" y="62437"/>
                  </a:lnTo>
                  <a:lnTo>
                    <a:pt x="53746" y="45661"/>
                  </a:lnTo>
                  <a:cubicBezTo>
                    <a:pt x="53698" y="45589"/>
                    <a:pt x="53662" y="45530"/>
                    <a:pt x="53627" y="45458"/>
                  </a:cubicBezTo>
                  <a:cubicBezTo>
                    <a:pt x="52329" y="43363"/>
                    <a:pt x="52126" y="41160"/>
                    <a:pt x="52757" y="38815"/>
                  </a:cubicBezTo>
                  <a:cubicBezTo>
                    <a:pt x="53103" y="37517"/>
                    <a:pt x="53436" y="36207"/>
                    <a:pt x="53746" y="34886"/>
                  </a:cubicBezTo>
                  <a:lnTo>
                    <a:pt x="53746" y="5489"/>
                  </a:lnTo>
                  <a:cubicBezTo>
                    <a:pt x="51364" y="9394"/>
                    <a:pt x="48686" y="13085"/>
                    <a:pt x="45769" y="16610"/>
                  </a:cubicBezTo>
                  <a:cubicBezTo>
                    <a:pt x="44685" y="17919"/>
                    <a:pt x="43471" y="19122"/>
                    <a:pt x="42316" y="20384"/>
                  </a:cubicBezTo>
                  <a:cubicBezTo>
                    <a:pt x="42197" y="20324"/>
                    <a:pt x="42078" y="20265"/>
                    <a:pt x="41959" y="20205"/>
                  </a:cubicBezTo>
                  <a:cubicBezTo>
                    <a:pt x="42709" y="18431"/>
                    <a:pt x="43471" y="16669"/>
                    <a:pt x="44233" y="14907"/>
                  </a:cubicBezTo>
                  <a:lnTo>
                    <a:pt x="44245" y="14883"/>
                  </a:lnTo>
                  <a:lnTo>
                    <a:pt x="44066" y="14776"/>
                  </a:lnTo>
                  <a:cubicBezTo>
                    <a:pt x="43554" y="15609"/>
                    <a:pt x="43054" y="16455"/>
                    <a:pt x="42554" y="17288"/>
                  </a:cubicBezTo>
                  <a:cubicBezTo>
                    <a:pt x="43054" y="15931"/>
                    <a:pt x="43613" y="14585"/>
                    <a:pt x="44161" y="13228"/>
                  </a:cubicBezTo>
                  <a:lnTo>
                    <a:pt x="44161" y="13228"/>
                  </a:lnTo>
                  <a:cubicBezTo>
                    <a:pt x="43780" y="13645"/>
                    <a:pt x="43352" y="14002"/>
                    <a:pt x="42863" y="14288"/>
                  </a:cubicBezTo>
                  <a:cubicBezTo>
                    <a:pt x="41732" y="14919"/>
                    <a:pt x="40399" y="15038"/>
                    <a:pt x="39113" y="15097"/>
                  </a:cubicBezTo>
                  <a:cubicBezTo>
                    <a:pt x="38441" y="15126"/>
                    <a:pt x="37768" y="15140"/>
                    <a:pt x="37095" y="15140"/>
                  </a:cubicBezTo>
                  <a:cubicBezTo>
                    <a:pt x="32087" y="15140"/>
                    <a:pt x="27088" y="14363"/>
                    <a:pt x="22301" y="12883"/>
                  </a:cubicBezTo>
                  <a:lnTo>
                    <a:pt x="22301" y="12883"/>
                  </a:lnTo>
                  <a:cubicBezTo>
                    <a:pt x="22968" y="13109"/>
                    <a:pt x="23635" y="13323"/>
                    <a:pt x="24302" y="13514"/>
                  </a:cubicBezTo>
                  <a:cubicBezTo>
                    <a:pt x="25861" y="13966"/>
                    <a:pt x="27421" y="14395"/>
                    <a:pt x="28885" y="14812"/>
                  </a:cubicBezTo>
                  <a:cubicBezTo>
                    <a:pt x="21420" y="14407"/>
                    <a:pt x="14812" y="11740"/>
                    <a:pt x="9228" y="6668"/>
                  </a:cubicBezTo>
                  <a:cubicBezTo>
                    <a:pt x="8847" y="6418"/>
                    <a:pt x="8466" y="6156"/>
                    <a:pt x="8097" y="5894"/>
                  </a:cubicBezTo>
                  <a:cubicBezTo>
                    <a:pt x="8050" y="5977"/>
                    <a:pt x="8002" y="6061"/>
                    <a:pt x="7954" y="6144"/>
                  </a:cubicBezTo>
                  <a:cubicBezTo>
                    <a:pt x="8621" y="6775"/>
                    <a:pt x="9288" y="7418"/>
                    <a:pt x="9955" y="8049"/>
                  </a:cubicBezTo>
                  <a:cubicBezTo>
                    <a:pt x="9883" y="8132"/>
                    <a:pt x="9812" y="8216"/>
                    <a:pt x="9740" y="8299"/>
                  </a:cubicBezTo>
                  <a:cubicBezTo>
                    <a:pt x="6537" y="5561"/>
                    <a:pt x="3323" y="2822"/>
                    <a:pt x="1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822025" y="2542700"/>
              <a:ext cx="335175" cy="686425"/>
            </a:xfrm>
            <a:custGeom>
              <a:rect b="b" l="l" r="r" t="t"/>
              <a:pathLst>
                <a:path extrusionOk="0" h="27457" w="13407">
                  <a:moveTo>
                    <a:pt x="13407" y="1"/>
                  </a:moveTo>
                  <a:cubicBezTo>
                    <a:pt x="10418" y="6871"/>
                    <a:pt x="6692" y="13383"/>
                    <a:pt x="2096" y="19455"/>
                  </a:cubicBezTo>
                  <a:cubicBezTo>
                    <a:pt x="2643" y="19848"/>
                    <a:pt x="3203" y="20241"/>
                    <a:pt x="3763" y="20634"/>
                  </a:cubicBezTo>
                  <a:cubicBezTo>
                    <a:pt x="3691" y="20741"/>
                    <a:pt x="3632" y="20837"/>
                    <a:pt x="3560" y="20932"/>
                  </a:cubicBezTo>
                  <a:cubicBezTo>
                    <a:pt x="2941" y="20706"/>
                    <a:pt x="2322" y="20289"/>
                    <a:pt x="1703" y="20289"/>
                  </a:cubicBezTo>
                  <a:cubicBezTo>
                    <a:pt x="1167" y="20289"/>
                    <a:pt x="643" y="20777"/>
                    <a:pt x="0" y="21099"/>
                  </a:cubicBezTo>
                  <a:cubicBezTo>
                    <a:pt x="2286" y="23134"/>
                    <a:pt x="4382" y="25016"/>
                    <a:pt x="6513" y="26909"/>
                  </a:cubicBezTo>
                  <a:cubicBezTo>
                    <a:pt x="6739" y="27087"/>
                    <a:pt x="6989" y="27266"/>
                    <a:pt x="7215" y="27456"/>
                  </a:cubicBezTo>
                  <a:cubicBezTo>
                    <a:pt x="7358" y="27159"/>
                    <a:pt x="7489" y="26897"/>
                    <a:pt x="7585" y="26635"/>
                  </a:cubicBezTo>
                  <a:cubicBezTo>
                    <a:pt x="9704" y="21003"/>
                    <a:pt x="11692" y="15348"/>
                    <a:pt x="13407" y="9609"/>
                  </a:cubicBezTo>
                  <a:lnTo>
                    <a:pt x="13407" y="1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211225" y="3035625"/>
              <a:ext cx="136650" cy="15800"/>
            </a:xfrm>
            <a:custGeom>
              <a:rect b="b" l="l" r="r" t="t"/>
              <a:pathLst>
                <a:path extrusionOk="0" h="632" w="5466">
                  <a:moveTo>
                    <a:pt x="5323" y="0"/>
                  </a:moveTo>
                  <a:cubicBezTo>
                    <a:pt x="3549" y="167"/>
                    <a:pt x="1775" y="334"/>
                    <a:pt x="1" y="500"/>
                  </a:cubicBezTo>
                  <a:cubicBezTo>
                    <a:pt x="1751" y="524"/>
                    <a:pt x="3501" y="572"/>
                    <a:pt x="5251" y="631"/>
                  </a:cubicBezTo>
                  <a:cubicBezTo>
                    <a:pt x="5323" y="572"/>
                    <a:pt x="5394" y="512"/>
                    <a:pt x="5466" y="453"/>
                  </a:cubicBezTo>
                  <a:cubicBezTo>
                    <a:pt x="5418" y="298"/>
                    <a:pt x="5370" y="155"/>
                    <a:pt x="5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802075" y="1679200"/>
              <a:ext cx="354825" cy="723325"/>
            </a:xfrm>
            <a:custGeom>
              <a:rect b="b" l="l" r="r" t="t"/>
              <a:pathLst>
                <a:path extrusionOk="0" h="28933" w="14193">
                  <a:moveTo>
                    <a:pt x="14193" y="1"/>
                  </a:moveTo>
                  <a:cubicBezTo>
                    <a:pt x="11895" y="3096"/>
                    <a:pt x="9549" y="6156"/>
                    <a:pt x="7156" y="9180"/>
                  </a:cubicBezTo>
                  <a:cubicBezTo>
                    <a:pt x="7394" y="9038"/>
                    <a:pt x="7644" y="8918"/>
                    <a:pt x="7918" y="8835"/>
                  </a:cubicBezTo>
                  <a:lnTo>
                    <a:pt x="7918" y="8835"/>
                  </a:lnTo>
                  <a:cubicBezTo>
                    <a:pt x="7799" y="9097"/>
                    <a:pt x="7692" y="9371"/>
                    <a:pt x="7573" y="9633"/>
                  </a:cubicBezTo>
                  <a:cubicBezTo>
                    <a:pt x="7621" y="9657"/>
                    <a:pt x="7668" y="9692"/>
                    <a:pt x="7716" y="9716"/>
                  </a:cubicBezTo>
                  <a:cubicBezTo>
                    <a:pt x="8013" y="9430"/>
                    <a:pt x="8311" y="9145"/>
                    <a:pt x="8621" y="8859"/>
                  </a:cubicBezTo>
                  <a:lnTo>
                    <a:pt x="8621" y="8859"/>
                  </a:lnTo>
                  <a:cubicBezTo>
                    <a:pt x="5382" y="13300"/>
                    <a:pt x="3727" y="18467"/>
                    <a:pt x="1989" y="23599"/>
                  </a:cubicBezTo>
                  <a:cubicBezTo>
                    <a:pt x="2346" y="22968"/>
                    <a:pt x="2703" y="22349"/>
                    <a:pt x="3072" y="21718"/>
                  </a:cubicBezTo>
                  <a:lnTo>
                    <a:pt x="3263" y="21801"/>
                  </a:lnTo>
                  <a:cubicBezTo>
                    <a:pt x="2167" y="24111"/>
                    <a:pt x="1084" y="26421"/>
                    <a:pt x="1" y="28730"/>
                  </a:cubicBezTo>
                  <a:cubicBezTo>
                    <a:pt x="120" y="28802"/>
                    <a:pt x="239" y="28861"/>
                    <a:pt x="370" y="28933"/>
                  </a:cubicBezTo>
                  <a:cubicBezTo>
                    <a:pt x="1989" y="26409"/>
                    <a:pt x="3608" y="23885"/>
                    <a:pt x="5227" y="21372"/>
                  </a:cubicBezTo>
                  <a:cubicBezTo>
                    <a:pt x="5299" y="21396"/>
                    <a:pt x="5358" y="21432"/>
                    <a:pt x="5430" y="21468"/>
                  </a:cubicBezTo>
                  <a:cubicBezTo>
                    <a:pt x="4632" y="22992"/>
                    <a:pt x="3834" y="24516"/>
                    <a:pt x="3049" y="26052"/>
                  </a:cubicBezTo>
                  <a:cubicBezTo>
                    <a:pt x="3096" y="26087"/>
                    <a:pt x="3156" y="26123"/>
                    <a:pt x="3203" y="26171"/>
                  </a:cubicBezTo>
                  <a:cubicBezTo>
                    <a:pt x="4584" y="24432"/>
                    <a:pt x="5954" y="22706"/>
                    <a:pt x="7323" y="20979"/>
                  </a:cubicBezTo>
                  <a:cubicBezTo>
                    <a:pt x="7371" y="21003"/>
                    <a:pt x="7418" y="21039"/>
                    <a:pt x="7466" y="21063"/>
                  </a:cubicBezTo>
                  <a:cubicBezTo>
                    <a:pt x="6966" y="21944"/>
                    <a:pt x="6466" y="22825"/>
                    <a:pt x="5966" y="23706"/>
                  </a:cubicBezTo>
                  <a:cubicBezTo>
                    <a:pt x="6085" y="23777"/>
                    <a:pt x="6204" y="23849"/>
                    <a:pt x="6323" y="23932"/>
                  </a:cubicBezTo>
                  <a:cubicBezTo>
                    <a:pt x="7347" y="22587"/>
                    <a:pt x="8347" y="21218"/>
                    <a:pt x="9395" y="19896"/>
                  </a:cubicBezTo>
                  <a:cubicBezTo>
                    <a:pt x="9942" y="19205"/>
                    <a:pt x="10609" y="18598"/>
                    <a:pt x="11157" y="17908"/>
                  </a:cubicBezTo>
                  <a:cubicBezTo>
                    <a:pt x="11669" y="17253"/>
                    <a:pt x="12216" y="16586"/>
                    <a:pt x="12538" y="15836"/>
                  </a:cubicBezTo>
                  <a:cubicBezTo>
                    <a:pt x="13062" y="14610"/>
                    <a:pt x="13621" y="13407"/>
                    <a:pt x="14193" y="12217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4406200" y="2020925"/>
              <a:ext cx="118175" cy="162525"/>
            </a:xfrm>
            <a:custGeom>
              <a:rect b="b" l="l" r="r" t="t"/>
              <a:pathLst>
                <a:path extrusionOk="0" h="6501" w="4727">
                  <a:moveTo>
                    <a:pt x="4727" y="0"/>
                  </a:moveTo>
                  <a:lnTo>
                    <a:pt x="4727" y="0"/>
                  </a:lnTo>
                  <a:cubicBezTo>
                    <a:pt x="3358" y="1429"/>
                    <a:pt x="1977" y="2858"/>
                    <a:pt x="584" y="4274"/>
                  </a:cubicBezTo>
                  <a:cubicBezTo>
                    <a:pt x="453" y="4501"/>
                    <a:pt x="334" y="4739"/>
                    <a:pt x="238" y="5001"/>
                  </a:cubicBezTo>
                  <a:cubicBezTo>
                    <a:pt x="60" y="5465"/>
                    <a:pt x="0" y="5965"/>
                    <a:pt x="36" y="6501"/>
                  </a:cubicBezTo>
                  <a:cubicBezTo>
                    <a:pt x="1596" y="4334"/>
                    <a:pt x="3167" y="2167"/>
                    <a:pt x="4727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4452325" y="1308625"/>
              <a:ext cx="704575" cy="974550"/>
            </a:xfrm>
            <a:custGeom>
              <a:rect b="b" l="l" r="r" t="t"/>
              <a:pathLst>
                <a:path extrusionOk="0" h="38982" w="28183">
                  <a:moveTo>
                    <a:pt x="28183" y="0"/>
                  </a:moveTo>
                  <a:cubicBezTo>
                    <a:pt x="20599" y="9252"/>
                    <a:pt x="12669" y="18217"/>
                    <a:pt x="4418" y="26885"/>
                  </a:cubicBezTo>
                  <a:cubicBezTo>
                    <a:pt x="4442" y="26909"/>
                    <a:pt x="4477" y="26920"/>
                    <a:pt x="4501" y="26944"/>
                  </a:cubicBezTo>
                  <a:cubicBezTo>
                    <a:pt x="3192" y="29064"/>
                    <a:pt x="1870" y="31195"/>
                    <a:pt x="560" y="33326"/>
                  </a:cubicBezTo>
                  <a:cubicBezTo>
                    <a:pt x="620" y="33362"/>
                    <a:pt x="691" y="33409"/>
                    <a:pt x="751" y="33445"/>
                  </a:cubicBezTo>
                  <a:cubicBezTo>
                    <a:pt x="1953" y="31826"/>
                    <a:pt x="3156" y="30207"/>
                    <a:pt x="4358" y="28587"/>
                  </a:cubicBezTo>
                  <a:cubicBezTo>
                    <a:pt x="4418" y="28635"/>
                    <a:pt x="4489" y="28671"/>
                    <a:pt x="4549" y="28706"/>
                  </a:cubicBezTo>
                  <a:cubicBezTo>
                    <a:pt x="3108" y="31123"/>
                    <a:pt x="1656" y="33528"/>
                    <a:pt x="203" y="35945"/>
                  </a:cubicBezTo>
                  <a:cubicBezTo>
                    <a:pt x="263" y="35981"/>
                    <a:pt x="334" y="36029"/>
                    <a:pt x="406" y="36076"/>
                  </a:cubicBezTo>
                  <a:cubicBezTo>
                    <a:pt x="1489" y="34862"/>
                    <a:pt x="2584" y="33659"/>
                    <a:pt x="3680" y="32445"/>
                  </a:cubicBezTo>
                  <a:lnTo>
                    <a:pt x="3680" y="32445"/>
                  </a:lnTo>
                  <a:cubicBezTo>
                    <a:pt x="2882" y="34826"/>
                    <a:pt x="632" y="36338"/>
                    <a:pt x="1" y="38779"/>
                  </a:cubicBezTo>
                  <a:cubicBezTo>
                    <a:pt x="96" y="38850"/>
                    <a:pt x="179" y="38922"/>
                    <a:pt x="275" y="38981"/>
                  </a:cubicBezTo>
                  <a:lnTo>
                    <a:pt x="5120" y="33695"/>
                  </a:lnTo>
                  <a:cubicBezTo>
                    <a:pt x="5168" y="33719"/>
                    <a:pt x="5228" y="33755"/>
                    <a:pt x="5287" y="33778"/>
                  </a:cubicBezTo>
                  <a:cubicBezTo>
                    <a:pt x="4894" y="34398"/>
                    <a:pt x="4501" y="35017"/>
                    <a:pt x="4108" y="35636"/>
                  </a:cubicBezTo>
                  <a:cubicBezTo>
                    <a:pt x="4144" y="35660"/>
                    <a:pt x="4192" y="35683"/>
                    <a:pt x="4227" y="35707"/>
                  </a:cubicBezTo>
                  <a:cubicBezTo>
                    <a:pt x="5311" y="34802"/>
                    <a:pt x="6406" y="33909"/>
                    <a:pt x="7490" y="33005"/>
                  </a:cubicBezTo>
                  <a:cubicBezTo>
                    <a:pt x="7561" y="33052"/>
                    <a:pt x="7621" y="33112"/>
                    <a:pt x="7680" y="33171"/>
                  </a:cubicBezTo>
                  <a:cubicBezTo>
                    <a:pt x="6644" y="34469"/>
                    <a:pt x="5597" y="35767"/>
                    <a:pt x="4561" y="37076"/>
                  </a:cubicBezTo>
                  <a:cubicBezTo>
                    <a:pt x="4620" y="37124"/>
                    <a:pt x="4680" y="37184"/>
                    <a:pt x="4739" y="37243"/>
                  </a:cubicBezTo>
                  <a:cubicBezTo>
                    <a:pt x="6823" y="35064"/>
                    <a:pt x="8895" y="32897"/>
                    <a:pt x="10978" y="30730"/>
                  </a:cubicBezTo>
                  <a:lnTo>
                    <a:pt x="10978" y="30730"/>
                  </a:lnTo>
                  <a:cubicBezTo>
                    <a:pt x="9299" y="33183"/>
                    <a:pt x="6978" y="35124"/>
                    <a:pt x="5370" y="37815"/>
                  </a:cubicBezTo>
                  <a:cubicBezTo>
                    <a:pt x="5460" y="37821"/>
                    <a:pt x="5547" y="37824"/>
                    <a:pt x="5632" y="37824"/>
                  </a:cubicBezTo>
                  <a:cubicBezTo>
                    <a:pt x="7309" y="37824"/>
                    <a:pt x="7998" y="36629"/>
                    <a:pt x="8871" y="35779"/>
                  </a:cubicBezTo>
                  <a:cubicBezTo>
                    <a:pt x="10645" y="34028"/>
                    <a:pt x="12359" y="32219"/>
                    <a:pt x="14098" y="30445"/>
                  </a:cubicBezTo>
                  <a:cubicBezTo>
                    <a:pt x="14145" y="30492"/>
                    <a:pt x="14205" y="30528"/>
                    <a:pt x="14252" y="30576"/>
                  </a:cubicBezTo>
                  <a:cubicBezTo>
                    <a:pt x="19170" y="22194"/>
                    <a:pt x="23742" y="13597"/>
                    <a:pt x="28183" y="4942"/>
                  </a:cubicBezTo>
                  <a:lnTo>
                    <a:pt x="28183" y="0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3729925" y="3097825"/>
              <a:ext cx="1200" cy="8675"/>
            </a:xfrm>
            <a:custGeom>
              <a:rect b="b" l="l" r="r" t="t"/>
              <a:pathLst>
                <a:path extrusionOk="0" h="347" w="48">
                  <a:moveTo>
                    <a:pt x="0" y="1"/>
                  </a:moveTo>
                  <a:lnTo>
                    <a:pt x="0" y="1"/>
                  </a:lnTo>
                  <a:cubicBezTo>
                    <a:pt x="12" y="120"/>
                    <a:pt x="24" y="227"/>
                    <a:pt x="48" y="346"/>
                  </a:cubicBezTo>
                  <a:cubicBezTo>
                    <a:pt x="48" y="239"/>
                    <a:pt x="36" y="144"/>
                    <a:pt x="36" y="36"/>
                  </a:cubicBezTo>
                  <a:cubicBezTo>
                    <a:pt x="24" y="25"/>
                    <a:pt x="12" y="13"/>
                    <a:pt x="0" y="1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3723375" y="2829350"/>
              <a:ext cx="92600" cy="106275"/>
            </a:xfrm>
            <a:custGeom>
              <a:rect b="b" l="l" r="r" t="t"/>
              <a:pathLst>
                <a:path extrusionOk="0" h="4251" w="3704">
                  <a:moveTo>
                    <a:pt x="3417" y="0"/>
                  </a:moveTo>
                  <a:cubicBezTo>
                    <a:pt x="2274" y="1286"/>
                    <a:pt x="1143" y="2584"/>
                    <a:pt x="0" y="3870"/>
                  </a:cubicBezTo>
                  <a:cubicBezTo>
                    <a:pt x="143" y="3989"/>
                    <a:pt x="286" y="4120"/>
                    <a:pt x="441" y="4251"/>
                  </a:cubicBezTo>
                  <a:cubicBezTo>
                    <a:pt x="1524" y="2917"/>
                    <a:pt x="2608" y="1596"/>
                    <a:pt x="3703" y="262"/>
                  </a:cubicBezTo>
                  <a:cubicBezTo>
                    <a:pt x="3608" y="179"/>
                    <a:pt x="3513" y="84"/>
                    <a:pt x="3417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3596875" y="2422750"/>
              <a:ext cx="21450" cy="119975"/>
            </a:xfrm>
            <a:custGeom>
              <a:rect b="b" l="l" r="r" t="t"/>
              <a:pathLst>
                <a:path extrusionOk="0" h="4799" w="858">
                  <a:moveTo>
                    <a:pt x="595" y="0"/>
                  </a:moveTo>
                  <a:cubicBezTo>
                    <a:pt x="393" y="1608"/>
                    <a:pt x="191" y="3203"/>
                    <a:pt x="0" y="4799"/>
                  </a:cubicBezTo>
                  <a:cubicBezTo>
                    <a:pt x="107" y="4799"/>
                    <a:pt x="214" y="4787"/>
                    <a:pt x="334" y="4787"/>
                  </a:cubicBezTo>
                  <a:cubicBezTo>
                    <a:pt x="500" y="3203"/>
                    <a:pt x="679" y="1620"/>
                    <a:pt x="857" y="36"/>
                  </a:cubicBezTo>
                  <a:cubicBezTo>
                    <a:pt x="762" y="24"/>
                    <a:pt x="679" y="12"/>
                    <a:pt x="595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3254850" y="2296550"/>
              <a:ext cx="28300" cy="150925"/>
            </a:xfrm>
            <a:custGeom>
              <a:rect b="b" l="l" r="r" t="t"/>
              <a:pathLst>
                <a:path extrusionOk="0" h="6037" w="1132">
                  <a:moveTo>
                    <a:pt x="1132" y="0"/>
                  </a:moveTo>
                  <a:cubicBezTo>
                    <a:pt x="1049" y="12"/>
                    <a:pt x="953" y="12"/>
                    <a:pt x="870" y="12"/>
                  </a:cubicBezTo>
                  <a:cubicBezTo>
                    <a:pt x="584" y="2000"/>
                    <a:pt x="299" y="4001"/>
                    <a:pt x="1" y="5989"/>
                  </a:cubicBezTo>
                  <a:cubicBezTo>
                    <a:pt x="144" y="6001"/>
                    <a:pt x="287" y="6025"/>
                    <a:pt x="429" y="6037"/>
                  </a:cubicBezTo>
                  <a:cubicBezTo>
                    <a:pt x="668" y="4025"/>
                    <a:pt x="894" y="2012"/>
                    <a:pt x="1132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8"/>
            <p:cNvSpPr/>
            <p:nvPr/>
          </p:nvSpPr>
          <p:spPr>
            <a:xfrm>
              <a:off x="2803900" y="988050"/>
              <a:ext cx="2081850" cy="3735600"/>
            </a:xfrm>
            <a:custGeom>
              <a:rect b="b" l="l" r="r" t="t"/>
              <a:pathLst>
                <a:path extrusionOk="0" h="149424" w="83274">
                  <a:moveTo>
                    <a:pt x="15277" y="8263"/>
                  </a:moveTo>
                  <a:cubicBezTo>
                    <a:pt x="15384" y="8347"/>
                    <a:pt x="15491" y="8430"/>
                    <a:pt x="15586" y="8525"/>
                  </a:cubicBezTo>
                  <a:lnTo>
                    <a:pt x="7728" y="18038"/>
                  </a:lnTo>
                  <a:cubicBezTo>
                    <a:pt x="7633" y="17967"/>
                    <a:pt x="7538" y="17884"/>
                    <a:pt x="7454" y="17800"/>
                  </a:cubicBezTo>
                  <a:cubicBezTo>
                    <a:pt x="10062" y="14621"/>
                    <a:pt x="12669" y="11442"/>
                    <a:pt x="15277" y="8263"/>
                  </a:cubicBezTo>
                  <a:close/>
                  <a:moveTo>
                    <a:pt x="1" y="0"/>
                  </a:moveTo>
                  <a:lnTo>
                    <a:pt x="1" y="149424"/>
                  </a:lnTo>
                  <a:lnTo>
                    <a:pt x="46173" y="149424"/>
                  </a:lnTo>
                  <a:cubicBezTo>
                    <a:pt x="44995" y="146495"/>
                    <a:pt x="44102" y="143411"/>
                    <a:pt x="43518" y="140172"/>
                  </a:cubicBezTo>
                  <a:cubicBezTo>
                    <a:pt x="43399" y="139541"/>
                    <a:pt x="43244" y="138922"/>
                    <a:pt x="43102" y="138303"/>
                  </a:cubicBezTo>
                  <a:cubicBezTo>
                    <a:pt x="43087" y="138238"/>
                    <a:pt x="43063" y="138172"/>
                    <a:pt x="43061" y="138172"/>
                  </a:cubicBezTo>
                  <a:lnTo>
                    <a:pt x="43061" y="138172"/>
                  </a:lnTo>
                  <a:cubicBezTo>
                    <a:pt x="43060" y="138172"/>
                    <a:pt x="43067" y="138198"/>
                    <a:pt x="43090" y="138267"/>
                  </a:cubicBezTo>
                  <a:cubicBezTo>
                    <a:pt x="42078" y="137922"/>
                    <a:pt x="41197" y="137755"/>
                    <a:pt x="40458" y="137351"/>
                  </a:cubicBezTo>
                  <a:cubicBezTo>
                    <a:pt x="39744" y="136958"/>
                    <a:pt x="39065" y="136398"/>
                    <a:pt x="38530" y="135767"/>
                  </a:cubicBezTo>
                  <a:cubicBezTo>
                    <a:pt x="33469" y="129945"/>
                    <a:pt x="28254" y="124230"/>
                    <a:pt x="23468" y="118182"/>
                  </a:cubicBezTo>
                  <a:cubicBezTo>
                    <a:pt x="20944" y="115003"/>
                    <a:pt x="19134" y="111240"/>
                    <a:pt x="17122" y="107668"/>
                  </a:cubicBezTo>
                  <a:cubicBezTo>
                    <a:pt x="15681" y="105121"/>
                    <a:pt x="15205" y="102251"/>
                    <a:pt x="15169" y="99370"/>
                  </a:cubicBezTo>
                  <a:cubicBezTo>
                    <a:pt x="15122" y="95488"/>
                    <a:pt x="15122" y="91571"/>
                    <a:pt x="15527" y="87702"/>
                  </a:cubicBezTo>
                  <a:cubicBezTo>
                    <a:pt x="15979" y="83296"/>
                    <a:pt x="16896" y="78927"/>
                    <a:pt x="17586" y="74533"/>
                  </a:cubicBezTo>
                  <a:cubicBezTo>
                    <a:pt x="17646" y="74152"/>
                    <a:pt x="17694" y="73712"/>
                    <a:pt x="17563" y="73379"/>
                  </a:cubicBezTo>
                  <a:cubicBezTo>
                    <a:pt x="16312" y="70342"/>
                    <a:pt x="15027" y="67318"/>
                    <a:pt x="13705" y="64163"/>
                  </a:cubicBezTo>
                  <a:lnTo>
                    <a:pt x="13705" y="64163"/>
                  </a:lnTo>
                  <a:cubicBezTo>
                    <a:pt x="14657" y="68676"/>
                    <a:pt x="15586" y="73093"/>
                    <a:pt x="16515" y="77510"/>
                  </a:cubicBezTo>
                  <a:cubicBezTo>
                    <a:pt x="16455" y="77534"/>
                    <a:pt x="16384" y="77546"/>
                    <a:pt x="16312" y="77570"/>
                  </a:cubicBezTo>
                  <a:cubicBezTo>
                    <a:pt x="16003" y="76784"/>
                    <a:pt x="15693" y="75998"/>
                    <a:pt x="15372" y="75212"/>
                  </a:cubicBezTo>
                  <a:cubicBezTo>
                    <a:pt x="12741" y="68759"/>
                    <a:pt x="10526" y="62163"/>
                    <a:pt x="9133" y="55317"/>
                  </a:cubicBezTo>
                  <a:cubicBezTo>
                    <a:pt x="7049" y="45137"/>
                    <a:pt x="7597" y="35029"/>
                    <a:pt x="10431" y="25075"/>
                  </a:cubicBezTo>
                  <a:cubicBezTo>
                    <a:pt x="12371" y="18253"/>
                    <a:pt x="14848" y="11621"/>
                    <a:pt x="18801" y="5644"/>
                  </a:cubicBezTo>
                  <a:cubicBezTo>
                    <a:pt x="18991" y="5346"/>
                    <a:pt x="19218" y="5061"/>
                    <a:pt x="19575" y="4822"/>
                  </a:cubicBezTo>
                  <a:lnTo>
                    <a:pt x="19575" y="4822"/>
                  </a:lnTo>
                  <a:cubicBezTo>
                    <a:pt x="14908" y="13990"/>
                    <a:pt x="12431" y="23682"/>
                    <a:pt x="12276" y="33862"/>
                  </a:cubicBezTo>
                  <a:cubicBezTo>
                    <a:pt x="13491" y="29933"/>
                    <a:pt x="14741" y="25920"/>
                    <a:pt x="15979" y="21920"/>
                  </a:cubicBezTo>
                  <a:cubicBezTo>
                    <a:pt x="16062" y="21944"/>
                    <a:pt x="16146" y="21967"/>
                    <a:pt x="16229" y="21991"/>
                  </a:cubicBezTo>
                  <a:cubicBezTo>
                    <a:pt x="15431" y="25277"/>
                    <a:pt x="14634" y="28575"/>
                    <a:pt x="13836" y="31873"/>
                  </a:cubicBezTo>
                  <a:cubicBezTo>
                    <a:pt x="15610" y="26718"/>
                    <a:pt x="17074" y="21467"/>
                    <a:pt x="20396" y="16824"/>
                  </a:cubicBezTo>
                  <a:lnTo>
                    <a:pt x="20396" y="16824"/>
                  </a:lnTo>
                  <a:cubicBezTo>
                    <a:pt x="19075" y="20312"/>
                    <a:pt x="17813" y="23658"/>
                    <a:pt x="16551" y="27004"/>
                  </a:cubicBezTo>
                  <a:cubicBezTo>
                    <a:pt x="16658" y="27051"/>
                    <a:pt x="16765" y="27087"/>
                    <a:pt x="16860" y="27135"/>
                  </a:cubicBezTo>
                  <a:cubicBezTo>
                    <a:pt x="18003" y="24527"/>
                    <a:pt x="19146" y="21920"/>
                    <a:pt x="20289" y="19324"/>
                  </a:cubicBezTo>
                  <a:cubicBezTo>
                    <a:pt x="20372" y="19360"/>
                    <a:pt x="20468" y="19396"/>
                    <a:pt x="20551" y="19431"/>
                  </a:cubicBezTo>
                  <a:cubicBezTo>
                    <a:pt x="20158" y="20479"/>
                    <a:pt x="19765" y="21539"/>
                    <a:pt x="19360" y="22587"/>
                  </a:cubicBezTo>
                  <a:cubicBezTo>
                    <a:pt x="19408" y="22610"/>
                    <a:pt x="19444" y="22634"/>
                    <a:pt x="19491" y="22658"/>
                  </a:cubicBezTo>
                  <a:cubicBezTo>
                    <a:pt x="21313" y="19229"/>
                    <a:pt x="23135" y="15800"/>
                    <a:pt x="24956" y="12371"/>
                  </a:cubicBezTo>
                  <a:cubicBezTo>
                    <a:pt x="25123" y="12442"/>
                    <a:pt x="25278" y="12514"/>
                    <a:pt x="25445" y="12585"/>
                  </a:cubicBezTo>
                  <a:cubicBezTo>
                    <a:pt x="25087" y="13609"/>
                    <a:pt x="24837" y="14693"/>
                    <a:pt x="24385" y="15681"/>
                  </a:cubicBezTo>
                  <a:cubicBezTo>
                    <a:pt x="21456" y="22015"/>
                    <a:pt x="19849" y="28742"/>
                    <a:pt x="18646" y="35564"/>
                  </a:cubicBezTo>
                  <a:cubicBezTo>
                    <a:pt x="18098" y="38660"/>
                    <a:pt x="17765" y="41779"/>
                    <a:pt x="17336" y="44887"/>
                  </a:cubicBezTo>
                  <a:cubicBezTo>
                    <a:pt x="17432" y="44899"/>
                    <a:pt x="17527" y="44923"/>
                    <a:pt x="17622" y="44935"/>
                  </a:cubicBezTo>
                  <a:cubicBezTo>
                    <a:pt x="18241" y="42160"/>
                    <a:pt x="18848" y="39386"/>
                    <a:pt x="19468" y="36600"/>
                  </a:cubicBezTo>
                  <a:cubicBezTo>
                    <a:pt x="19539" y="36612"/>
                    <a:pt x="19610" y="36636"/>
                    <a:pt x="19682" y="36648"/>
                  </a:cubicBezTo>
                  <a:cubicBezTo>
                    <a:pt x="19003" y="40982"/>
                    <a:pt x="18325" y="45316"/>
                    <a:pt x="17634" y="49649"/>
                  </a:cubicBezTo>
                  <a:cubicBezTo>
                    <a:pt x="17705" y="49649"/>
                    <a:pt x="17765" y="49661"/>
                    <a:pt x="17825" y="49673"/>
                  </a:cubicBezTo>
                  <a:cubicBezTo>
                    <a:pt x="18122" y="48292"/>
                    <a:pt x="18408" y="46899"/>
                    <a:pt x="18765" y="45256"/>
                  </a:cubicBezTo>
                  <a:cubicBezTo>
                    <a:pt x="18884" y="45732"/>
                    <a:pt x="18944" y="45947"/>
                    <a:pt x="19003" y="46173"/>
                  </a:cubicBezTo>
                  <a:cubicBezTo>
                    <a:pt x="19670" y="43220"/>
                    <a:pt x="20337" y="40303"/>
                    <a:pt x="21004" y="37386"/>
                  </a:cubicBezTo>
                  <a:cubicBezTo>
                    <a:pt x="21099" y="37410"/>
                    <a:pt x="21194" y="37434"/>
                    <a:pt x="21289" y="37457"/>
                  </a:cubicBezTo>
                  <a:cubicBezTo>
                    <a:pt x="20611" y="40494"/>
                    <a:pt x="19944" y="43542"/>
                    <a:pt x="19265" y="46578"/>
                  </a:cubicBezTo>
                  <a:cubicBezTo>
                    <a:pt x="19349" y="46601"/>
                    <a:pt x="19444" y="46625"/>
                    <a:pt x="19527" y="46637"/>
                  </a:cubicBezTo>
                  <a:cubicBezTo>
                    <a:pt x="20039" y="44649"/>
                    <a:pt x="20563" y="42649"/>
                    <a:pt x="21075" y="40660"/>
                  </a:cubicBezTo>
                  <a:cubicBezTo>
                    <a:pt x="21123" y="40660"/>
                    <a:pt x="21182" y="40672"/>
                    <a:pt x="21230" y="40684"/>
                  </a:cubicBezTo>
                  <a:cubicBezTo>
                    <a:pt x="21111" y="41732"/>
                    <a:pt x="21004" y="42780"/>
                    <a:pt x="20884" y="43827"/>
                  </a:cubicBezTo>
                  <a:lnTo>
                    <a:pt x="21158" y="43994"/>
                  </a:lnTo>
                  <a:cubicBezTo>
                    <a:pt x="21337" y="43708"/>
                    <a:pt x="21599" y="43446"/>
                    <a:pt x="21694" y="43137"/>
                  </a:cubicBezTo>
                  <a:cubicBezTo>
                    <a:pt x="22849" y="39136"/>
                    <a:pt x="23968" y="35112"/>
                    <a:pt x="25111" y="31111"/>
                  </a:cubicBezTo>
                  <a:cubicBezTo>
                    <a:pt x="25337" y="30314"/>
                    <a:pt x="25599" y="29528"/>
                    <a:pt x="25968" y="28766"/>
                  </a:cubicBezTo>
                  <a:lnTo>
                    <a:pt x="25968" y="28766"/>
                  </a:lnTo>
                  <a:cubicBezTo>
                    <a:pt x="24540" y="34136"/>
                    <a:pt x="23313" y="39541"/>
                    <a:pt x="23099" y="45125"/>
                  </a:cubicBezTo>
                  <a:cubicBezTo>
                    <a:pt x="23313" y="43970"/>
                    <a:pt x="23540" y="42815"/>
                    <a:pt x="23790" y="41541"/>
                  </a:cubicBezTo>
                  <a:cubicBezTo>
                    <a:pt x="23873" y="41803"/>
                    <a:pt x="23921" y="41934"/>
                    <a:pt x="24028" y="42256"/>
                  </a:cubicBezTo>
                  <a:cubicBezTo>
                    <a:pt x="24897" y="35064"/>
                    <a:pt x="26242" y="28159"/>
                    <a:pt x="29802" y="22098"/>
                  </a:cubicBezTo>
                  <a:lnTo>
                    <a:pt x="29802" y="22098"/>
                  </a:lnTo>
                  <a:cubicBezTo>
                    <a:pt x="28254" y="28492"/>
                    <a:pt x="26671" y="35088"/>
                    <a:pt x="25075" y="41672"/>
                  </a:cubicBezTo>
                  <a:cubicBezTo>
                    <a:pt x="25195" y="41696"/>
                    <a:pt x="25314" y="41732"/>
                    <a:pt x="25421" y="41756"/>
                  </a:cubicBezTo>
                  <a:cubicBezTo>
                    <a:pt x="26123" y="39196"/>
                    <a:pt x="26742" y="36612"/>
                    <a:pt x="27528" y="34076"/>
                  </a:cubicBezTo>
                  <a:cubicBezTo>
                    <a:pt x="28350" y="31457"/>
                    <a:pt x="29243" y="28861"/>
                    <a:pt x="30243" y="26301"/>
                  </a:cubicBezTo>
                  <a:cubicBezTo>
                    <a:pt x="31219" y="23801"/>
                    <a:pt x="32374" y="21348"/>
                    <a:pt x="33446" y="18884"/>
                  </a:cubicBezTo>
                  <a:cubicBezTo>
                    <a:pt x="33565" y="18919"/>
                    <a:pt x="33672" y="18955"/>
                    <a:pt x="33779" y="19003"/>
                  </a:cubicBezTo>
                  <a:cubicBezTo>
                    <a:pt x="33469" y="19979"/>
                    <a:pt x="33184" y="20979"/>
                    <a:pt x="32826" y="21944"/>
                  </a:cubicBezTo>
                  <a:cubicBezTo>
                    <a:pt x="30469" y="28171"/>
                    <a:pt x="28433" y="34493"/>
                    <a:pt x="27123" y="41029"/>
                  </a:cubicBezTo>
                  <a:cubicBezTo>
                    <a:pt x="25849" y="47423"/>
                    <a:pt x="26135" y="53829"/>
                    <a:pt x="27171" y="60234"/>
                  </a:cubicBezTo>
                  <a:cubicBezTo>
                    <a:pt x="27290" y="57353"/>
                    <a:pt x="27314" y="54448"/>
                    <a:pt x="27564" y="51578"/>
                  </a:cubicBezTo>
                  <a:cubicBezTo>
                    <a:pt x="27814" y="48602"/>
                    <a:pt x="28195" y="45649"/>
                    <a:pt x="28707" y="42708"/>
                  </a:cubicBezTo>
                  <a:cubicBezTo>
                    <a:pt x="29207" y="39827"/>
                    <a:pt x="29933" y="36969"/>
                    <a:pt x="30802" y="34148"/>
                  </a:cubicBezTo>
                  <a:lnTo>
                    <a:pt x="30802" y="34148"/>
                  </a:lnTo>
                  <a:cubicBezTo>
                    <a:pt x="30564" y="35898"/>
                    <a:pt x="30326" y="37660"/>
                    <a:pt x="30088" y="39410"/>
                  </a:cubicBezTo>
                  <a:cubicBezTo>
                    <a:pt x="30171" y="39422"/>
                    <a:pt x="30243" y="39434"/>
                    <a:pt x="30326" y="39446"/>
                  </a:cubicBezTo>
                  <a:cubicBezTo>
                    <a:pt x="30767" y="37326"/>
                    <a:pt x="31219" y="35195"/>
                    <a:pt x="31731" y="32766"/>
                  </a:cubicBezTo>
                  <a:lnTo>
                    <a:pt x="31731" y="32766"/>
                  </a:lnTo>
                  <a:cubicBezTo>
                    <a:pt x="31112" y="40589"/>
                    <a:pt x="30517" y="48114"/>
                    <a:pt x="29921" y="55626"/>
                  </a:cubicBezTo>
                  <a:cubicBezTo>
                    <a:pt x="30028" y="55638"/>
                    <a:pt x="30124" y="55650"/>
                    <a:pt x="30231" y="55650"/>
                  </a:cubicBezTo>
                  <a:cubicBezTo>
                    <a:pt x="30588" y="52340"/>
                    <a:pt x="30945" y="49030"/>
                    <a:pt x="31291" y="45720"/>
                  </a:cubicBezTo>
                  <a:lnTo>
                    <a:pt x="31398" y="45732"/>
                  </a:lnTo>
                  <a:cubicBezTo>
                    <a:pt x="31219" y="50197"/>
                    <a:pt x="31029" y="54650"/>
                    <a:pt x="30850" y="59115"/>
                  </a:cubicBezTo>
                  <a:lnTo>
                    <a:pt x="30933" y="59115"/>
                  </a:lnTo>
                  <a:lnTo>
                    <a:pt x="32529" y="45887"/>
                  </a:lnTo>
                  <a:cubicBezTo>
                    <a:pt x="32600" y="45899"/>
                    <a:pt x="32684" y="45899"/>
                    <a:pt x="32767" y="45911"/>
                  </a:cubicBezTo>
                  <a:lnTo>
                    <a:pt x="32767" y="48328"/>
                  </a:lnTo>
                  <a:cubicBezTo>
                    <a:pt x="32838" y="48328"/>
                    <a:pt x="32898" y="48340"/>
                    <a:pt x="32969" y="48352"/>
                  </a:cubicBezTo>
                  <a:lnTo>
                    <a:pt x="34970" y="40565"/>
                  </a:lnTo>
                  <a:cubicBezTo>
                    <a:pt x="35041" y="40577"/>
                    <a:pt x="35112" y="40589"/>
                    <a:pt x="35184" y="40601"/>
                  </a:cubicBezTo>
                  <a:lnTo>
                    <a:pt x="33886" y="48125"/>
                  </a:lnTo>
                  <a:cubicBezTo>
                    <a:pt x="33946" y="48137"/>
                    <a:pt x="34005" y="48149"/>
                    <a:pt x="34065" y="48161"/>
                  </a:cubicBezTo>
                  <a:cubicBezTo>
                    <a:pt x="34731" y="45970"/>
                    <a:pt x="35243" y="43708"/>
                    <a:pt x="36124" y="41613"/>
                  </a:cubicBezTo>
                  <a:cubicBezTo>
                    <a:pt x="37410" y="38517"/>
                    <a:pt x="38970" y="35529"/>
                    <a:pt x="40530" y="32254"/>
                  </a:cubicBezTo>
                  <a:lnTo>
                    <a:pt x="40530" y="32254"/>
                  </a:lnTo>
                  <a:cubicBezTo>
                    <a:pt x="39446" y="37672"/>
                    <a:pt x="38410" y="42803"/>
                    <a:pt x="37398" y="47852"/>
                  </a:cubicBezTo>
                  <a:cubicBezTo>
                    <a:pt x="39553" y="42625"/>
                    <a:pt x="41744" y="37315"/>
                    <a:pt x="43935" y="32004"/>
                  </a:cubicBezTo>
                  <a:cubicBezTo>
                    <a:pt x="44042" y="32040"/>
                    <a:pt x="44149" y="32088"/>
                    <a:pt x="44256" y="32123"/>
                  </a:cubicBezTo>
                  <a:cubicBezTo>
                    <a:pt x="43209" y="35302"/>
                    <a:pt x="42173" y="38493"/>
                    <a:pt x="41137" y="41672"/>
                  </a:cubicBezTo>
                  <a:lnTo>
                    <a:pt x="41280" y="41732"/>
                  </a:lnTo>
                  <a:cubicBezTo>
                    <a:pt x="42042" y="40101"/>
                    <a:pt x="42804" y="38458"/>
                    <a:pt x="43566" y="36826"/>
                  </a:cubicBezTo>
                  <a:lnTo>
                    <a:pt x="43566" y="36826"/>
                  </a:lnTo>
                  <a:cubicBezTo>
                    <a:pt x="40423" y="45113"/>
                    <a:pt x="37422" y="53412"/>
                    <a:pt x="36041" y="62246"/>
                  </a:cubicBezTo>
                  <a:cubicBezTo>
                    <a:pt x="37946" y="57317"/>
                    <a:pt x="39827" y="52447"/>
                    <a:pt x="41720" y="47578"/>
                  </a:cubicBezTo>
                  <a:cubicBezTo>
                    <a:pt x="41839" y="47613"/>
                    <a:pt x="41947" y="47661"/>
                    <a:pt x="42066" y="47709"/>
                  </a:cubicBezTo>
                  <a:cubicBezTo>
                    <a:pt x="40851" y="51066"/>
                    <a:pt x="39625" y="54436"/>
                    <a:pt x="38399" y="57793"/>
                  </a:cubicBezTo>
                  <a:cubicBezTo>
                    <a:pt x="38482" y="57829"/>
                    <a:pt x="38553" y="57853"/>
                    <a:pt x="38637" y="57889"/>
                  </a:cubicBezTo>
                  <a:cubicBezTo>
                    <a:pt x="40982" y="53317"/>
                    <a:pt x="43340" y="48745"/>
                    <a:pt x="45697" y="44173"/>
                  </a:cubicBezTo>
                  <a:cubicBezTo>
                    <a:pt x="45745" y="44196"/>
                    <a:pt x="45792" y="44220"/>
                    <a:pt x="45840" y="44244"/>
                  </a:cubicBezTo>
                  <a:cubicBezTo>
                    <a:pt x="45233" y="45720"/>
                    <a:pt x="44614" y="47209"/>
                    <a:pt x="44006" y="48685"/>
                  </a:cubicBezTo>
                  <a:cubicBezTo>
                    <a:pt x="44054" y="48721"/>
                    <a:pt x="44114" y="48745"/>
                    <a:pt x="44173" y="48780"/>
                  </a:cubicBezTo>
                  <a:cubicBezTo>
                    <a:pt x="45245" y="47268"/>
                    <a:pt x="46316" y="45756"/>
                    <a:pt x="47376" y="44256"/>
                  </a:cubicBezTo>
                  <a:cubicBezTo>
                    <a:pt x="47423" y="44280"/>
                    <a:pt x="47471" y="44304"/>
                    <a:pt x="47519" y="44327"/>
                  </a:cubicBezTo>
                  <a:cubicBezTo>
                    <a:pt x="45947" y="47173"/>
                    <a:pt x="44375" y="50019"/>
                    <a:pt x="42804" y="52864"/>
                  </a:cubicBezTo>
                  <a:lnTo>
                    <a:pt x="42994" y="52971"/>
                  </a:lnTo>
                  <a:cubicBezTo>
                    <a:pt x="47614" y="46982"/>
                    <a:pt x="52234" y="40994"/>
                    <a:pt x="57032" y="34767"/>
                  </a:cubicBezTo>
                  <a:lnTo>
                    <a:pt x="57032" y="34767"/>
                  </a:lnTo>
                  <a:cubicBezTo>
                    <a:pt x="56186" y="36326"/>
                    <a:pt x="55472" y="37648"/>
                    <a:pt x="54758" y="38958"/>
                  </a:cubicBezTo>
                  <a:cubicBezTo>
                    <a:pt x="54817" y="39005"/>
                    <a:pt x="54865" y="39041"/>
                    <a:pt x="54913" y="39089"/>
                  </a:cubicBezTo>
                  <a:lnTo>
                    <a:pt x="64378" y="28694"/>
                  </a:lnTo>
                  <a:lnTo>
                    <a:pt x="64378" y="28694"/>
                  </a:lnTo>
                  <a:cubicBezTo>
                    <a:pt x="59330" y="37577"/>
                    <a:pt x="53091" y="45685"/>
                    <a:pt x="48043" y="54591"/>
                  </a:cubicBezTo>
                  <a:cubicBezTo>
                    <a:pt x="49412" y="52745"/>
                    <a:pt x="50793" y="50900"/>
                    <a:pt x="52162" y="49054"/>
                  </a:cubicBezTo>
                  <a:cubicBezTo>
                    <a:pt x="52234" y="49090"/>
                    <a:pt x="52305" y="49137"/>
                    <a:pt x="52365" y="49173"/>
                  </a:cubicBezTo>
                  <a:lnTo>
                    <a:pt x="49900" y="53495"/>
                  </a:lnTo>
                  <a:cubicBezTo>
                    <a:pt x="50007" y="53567"/>
                    <a:pt x="50114" y="53638"/>
                    <a:pt x="50221" y="53698"/>
                  </a:cubicBezTo>
                  <a:cubicBezTo>
                    <a:pt x="53924" y="47078"/>
                    <a:pt x="58663" y="41244"/>
                    <a:pt x="63509" y="35886"/>
                  </a:cubicBezTo>
                  <a:lnTo>
                    <a:pt x="63509" y="35886"/>
                  </a:lnTo>
                  <a:cubicBezTo>
                    <a:pt x="62580" y="38886"/>
                    <a:pt x="60639" y="41756"/>
                    <a:pt x="58746" y="44637"/>
                  </a:cubicBezTo>
                  <a:cubicBezTo>
                    <a:pt x="58068" y="45673"/>
                    <a:pt x="57258" y="46601"/>
                    <a:pt x="56603" y="47649"/>
                  </a:cubicBezTo>
                  <a:cubicBezTo>
                    <a:pt x="56044" y="48530"/>
                    <a:pt x="55651" y="49530"/>
                    <a:pt x="55127" y="50447"/>
                  </a:cubicBezTo>
                  <a:cubicBezTo>
                    <a:pt x="54329" y="51840"/>
                    <a:pt x="53519" y="53233"/>
                    <a:pt x="52627" y="54567"/>
                  </a:cubicBezTo>
                  <a:cubicBezTo>
                    <a:pt x="50400" y="57865"/>
                    <a:pt x="48114" y="61127"/>
                    <a:pt x="45852" y="64401"/>
                  </a:cubicBezTo>
                  <a:cubicBezTo>
                    <a:pt x="45780" y="64508"/>
                    <a:pt x="45721" y="64639"/>
                    <a:pt x="45876" y="64913"/>
                  </a:cubicBezTo>
                  <a:cubicBezTo>
                    <a:pt x="48114" y="62115"/>
                    <a:pt x="50352" y="59317"/>
                    <a:pt x="52686" y="56424"/>
                  </a:cubicBezTo>
                  <a:lnTo>
                    <a:pt x="52686" y="56424"/>
                  </a:lnTo>
                  <a:cubicBezTo>
                    <a:pt x="52317" y="57305"/>
                    <a:pt x="51984" y="58127"/>
                    <a:pt x="51650" y="58936"/>
                  </a:cubicBezTo>
                  <a:cubicBezTo>
                    <a:pt x="52650" y="57650"/>
                    <a:pt x="53627" y="56365"/>
                    <a:pt x="54615" y="55067"/>
                  </a:cubicBezTo>
                  <a:cubicBezTo>
                    <a:pt x="66664" y="38208"/>
                    <a:pt x="75213" y="19146"/>
                    <a:pt x="83273" y="0"/>
                  </a:cubicBezTo>
                  <a:lnTo>
                    <a:pt x="79439" y="0"/>
                  </a:lnTo>
                  <a:cubicBezTo>
                    <a:pt x="70641" y="8680"/>
                    <a:pt x="60961" y="16479"/>
                    <a:pt x="50602" y="23230"/>
                  </a:cubicBezTo>
                  <a:cubicBezTo>
                    <a:pt x="57341" y="16943"/>
                    <a:pt x="61616" y="8537"/>
                    <a:pt x="65188" y="0"/>
                  </a:cubicBezTo>
                  <a:lnTo>
                    <a:pt x="19491" y="0"/>
                  </a:lnTo>
                  <a:cubicBezTo>
                    <a:pt x="17777" y="2406"/>
                    <a:pt x="16074" y="4799"/>
                    <a:pt x="14360" y="7192"/>
                  </a:cubicBezTo>
                  <a:cubicBezTo>
                    <a:pt x="14181" y="7442"/>
                    <a:pt x="13991" y="7692"/>
                    <a:pt x="13657" y="7859"/>
                  </a:cubicBezTo>
                  <a:cubicBezTo>
                    <a:pt x="13812" y="7561"/>
                    <a:pt x="13955" y="7263"/>
                    <a:pt x="14134" y="6989"/>
                  </a:cubicBezTo>
                  <a:cubicBezTo>
                    <a:pt x="15634" y="4668"/>
                    <a:pt x="17122" y="2334"/>
                    <a:pt x="18610" y="0"/>
                  </a:cubicBezTo>
                  <a:close/>
                </a:path>
              </a:pathLst>
            </a:custGeom>
            <a:solidFill>
              <a:srgbClr val="3C3C3D"/>
            </a:solidFill>
            <a:ln cap="flat" cmpd="sng" w="9525">
              <a:solidFill>
                <a:srgbClr val="3C3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8"/>
            <p:cNvSpPr/>
            <p:nvPr/>
          </p:nvSpPr>
          <p:spPr>
            <a:xfrm>
              <a:off x="4104075" y="2774650"/>
              <a:ext cx="381325" cy="113050"/>
            </a:xfrm>
            <a:custGeom>
              <a:rect b="b" l="l" r="r" t="t"/>
              <a:pathLst>
                <a:path extrusionOk="0" h="4522" w="15253">
                  <a:moveTo>
                    <a:pt x="6736" y="0"/>
                  </a:moveTo>
                  <a:cubicBezTo>
                    <a:pt x="6513" y="0"/>
                    <a:pt x="6262" y="70"/>
                    <a:pt x="6084" y="188"/>
                  </a:cubicBezTo>
                  <a:cubicBezTo>
                    <a:pt x="4049" y="1486"/>
                    <a:pt x="2024" y="2807"/>
                    <a:pt x="0" y="4129"/>
                  </a:cubicBezTo>
                  <a:lnTo>
                    <a:pt x="48" y="4522"/>
                  </a:lnTo>
                  <a:cubicBezTo>
                    <a:pt x="3394" y="4129"/>
                    <a:pt x="6727" y="3736"/>
                    <a:pt x="10073" y="3343"/>
                  </a:cubicBezTo>
                  <a:cubicBezTo>
                    <a:pt x="10773" y="3263"/>
                    <a:pt x="11482" y="3124"/>
                    <a:pt x="12171" y="3124"/>
                  </a:cubicBezTo>
                  <a:cubicBezTo>
                    <a:pt x="12302" y="3124"/>
                    <a:pt x="12432" y="3129"/>
                    <a:pt x="12561" y="3141"/>
                  </a:cubicBezTo>
                  <a:cubicBezTo>
                    <a:pt x="12675" y="3152"/>
                    <a:pt x="12785" y="3157"/>
                    <a:pt x="12890" y="3157"/>
                  </a:cubicBezTo>
                  <a:cubicBezTo>
                    <a:pt x="14074" y="3157"/>
                    <a:pt x="14738" y="2489"/>
                    <a:pt x="15252" y="1319"/>
                  </a:cubicBezTo>
                  <a:cubicBezTo>
                    <a:pt x="12419" y="879"/>
                    <a:pt x="9644" y="426"/>
                    <a:pt x="6870" y="10"/>
                  </a:cubicBezTo>
                  <a:cubicBezTo>
                    <a:pt x="6827" y="3"/>
                    <a:pt x="6782" y="0"/>
                    <a:pt x="6736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8"/>
            <p:cNvSpPr/>
            <p:nvPr/>
          </p:nvSpPr>
          <p:spPr>
            <a:xfrm>
              <a:off x="4114800" y="2558475"/>
              <a:ext cx="64600" cy="115525"/>
            </a:xfrm>
            <a:custGeom>
              <a:rect b="b" l="l" r="r" t="t"/>
              <a:pathLst>
                <a:path extrusionOk="0" h="4621" w="2584">
                  <a:moveTo>
                    <a:pt x="2262" y="1"/>
                  </a:moveTo>
                  <a:cubicBezTo>
                    <a:pt x="1512" y="1453"/>
                    <a:pt x="762" y="2906"/>
                    <a:pt x="0" y="4346"/>
                  </a:cubicBezTo>
                  <a:cubicBezTo>
                    <a:pt x="167" y="4442"/>
                    <a:pt x="333" y="4537"/>
                    <a:pt x="500" y="4620"/>
                  </a:cubicBezTo>
                  <a:lnTo>
                    <a:pt x="2584" y="167"/>
                  </a:lnTo>
                  <a:cubicBezTo>
                    <a:pt x="2477" y="108"/>
                    <a:pt x="2369" y="60"/>
                    <a:pt x="2262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8"/>
            <p:cNvSpPr/>
            <p:nvPr/>
          </p:nvSpPr>
          <p:spPr>
            <a:xfrm>
              <a:off x="4378800" y="2254875"/>
              <a:ext cx="398900" cy="473725"/>
            </a:xfrm>
            <a:custGeom>
              <a:rect b="b" l="l" r="r" t="t"/>
              <a:pathLst>
                <a:path extrusionOk="0" h="18949" w="15956">
                  <a:moveTo>
                    <a:pt x="15586" y="0"/>
                  </a:moveTo>
                  <a:cubicBezTo>
                    <a:pt x="11109" y="6323"/>
                    <a:pt x="6097" y="12157"/>
                    <a:pt x="1" y="17193"/>
                  </a:cubicBezTo>
                  <a:cubicBezTo>
                    <a:pt x="1918" y="17788"/>
                    <a:pt x="3632" y="18288"/>
                    <a:pt x="5323" y="18848"/>
                  </a:cubicBezTo>
                  <a:cubicBezTo>
                    <a:pt x="5508" y="18913"/>
                    <a:pt x="5662" y="18949"/>
                    <a:pt x="5795" y="18949"/>
                  </a:cubicBezTo>
                  <a:cubicBezTo>
                    <a:pt x="6073" y="18949"/>
                    <a:pt x="6261" y="18794"/>
                    <a:pt x="6454" y="18431"/>
                  </a:cubicBezTo>
                  <a:cubicBezTo>
                    <a:pt x="9407" y="12835"/>
                    <a:pt x="12371" y="7263"/>
                    <a:pt x="15324" y="1679"/>
                  </a:cubicBezTo>
                  <a:cubicBezTo>
                    <a:pt x="15574" y="1215"/>
                    <a:pt x="15753" y="727"/>
                    <a:pt x="15955" y="238"/>
                  </a:cubicBezTo>
                  <a:cubicBezTo>
                    <a:pt x="15836" y="167"/>
                    <a:pt x="15705" y="84"/>
                    <a:pt x="15586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8"/>
            <p:cNvSpPr/>
            <p:nvPr/>
          </p:nvSpPr>
          <p:spPr>
            <a:xfrm>
              <a:off x="4631225" y="2330775"/>
              <a:ext cx="367325" cy="498300"/>
            </a:xfrm>
            <a:custGeom>
              <a:rect b="b" l="l" r="r" t="t"/>
              <a:pathLst>
                <a:path extrusionOk="0" h="19932" w="14693">
                  <a:moveTo>
                    <a:pt x="14693" y="0"/>
                  </a:moveTo>
                  <a:lnTo>
                    <a:pt x="14693" y="0"/>
                  </a:lnTo>
                  <a:cubicBezTo>
                    <a:pt x="10430" y="6239"/>
                    <a:pt x="6073" y="12323"/>
                    <a:pt x="0" y="17395"/>
                  </a:cubicBezTo>
                  <a:cubicBezTo>
                    <a:pt x="2894" y="18312"/>
                    <a:pt x="5477" y="19134"/>
                    <a:pt x="8037" y="19931"/>
                  </a:cubicBezTo>
                  <a:cubicBezTo>
                    <a:pt x="10275" y="13216"/>
                    <a:pt x="12490" y="6608"/>
                    <a:pt x="14693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8"/>
            <p:cNvSpPr/>
            <p:nvPr/>
          </p:nvSpPr>
          <p:spPr>
            <a:xfrm>
              <a:off x="3848675" y="2914575"/>
              <a:ext cx="114925" cy="44100"/>
            </a:xfrm>
            <a:custGeom>
              <a:rect b="b" l="l" r="r" t="t"/>
              <a:pathLst>
                <a:path extrusionOk="0" h="1764" w="4597">
                  <a:moveTo>
                    <a:pt x="3380" y="0"/>
                  </a:moveTo>
                  <a:cubicBezTo>
                    <a:pt x="2129" y="0"/>
                    <a:pt x="909" y="164"/>
                    <a:pt x="1" y="1413"/>
                  </a:cubicBezTo>
                  <a:cubicBezTo>
                    <a:pt x="908" y="1524"/>
                    <a:pt x="1815" y="1764"/>
                    <a:pt x="2661" y="1764"/>
                  </a:cubicBezTo>
                  <a:cubicBezTo>
                    <a:pt x="3359" y="1764"/>
                    <a:pt x="4015" y="1601"/>
                    <a:pt x="4597" y="1068"/>
                  </a:cubicBezTo>
                  <a:lnTo>
                    <a:pt x="4597" y="20"/>
                  </a:lnTo>
                  <a:cubicBezTo>
                    <a:pt x="4194" y="17"/>
                    <a:pt x="3785" y="0"/>
                    <a:pt x="3380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8"/>
            <p:cNvSpPr/>
            <p:nvPr/>
          </p:nvSpPr>
          <p:spPr>
            <a:xfrm>
              <a:off x="3885300" y="2743025"/>
              <a:ext cx="145575" cy="156600"/>
            </a:xfrm>
            <a:custGeom>
              <a:rect b="b" l="l" r="r" t="t"/>
              <a:pathLst>
                <a:path extrusionOk="0" h="6264" w="5823">
                  <a:moveTo>
                    <a:pt x="5822" y="1"/>
                  </a:moveTo>
                  <a:lnTo>
                    <a:pt x="5822" y="1"/>
                  </a:lnTo>
                  <a:cubicBezTo>
                    <a:pt x="3882" y="2096"/>
                    <a:pt x="1941" y="4180"/>
                    <a:pt x="0" y="6263"/>
                  </a:cubicBezTo>
                  <a:cubicBezTo>
                    <a:pt x="2477" y="4668"/>
                    <a:pt x="4501" y="2656"/>
                    <a:pt x="5822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>
              <a:off x="3916850" y="2742425"/>
              <a:ext cx="173850" cy="162250"/>
            </a:xfrm>
            <a:custGeom>
              <a:rect b="b" l="l" r="r" t="t"/>
              <a:pathLst>
                <a:path extrusionOk="0" h="6490" w="6954">
                  <a:moveTo>
                    <a:pt x="6477" y="1"/>
                  </a:moveTo>
                  <a:cubicBezTo>
                    <a:pt x="5334" y="918"/>
                    <a:pt x="4715" y="2382"/>
                    <a:pt x="3620" y="3346"/>
                  </a:cubicBezTo>
                  <a:cubicBezTo>
                    <a:pt x="2489" y="4358"/>
                    <a:pt x="1322" y="5347"/>
                    <a:pt x="0" y="6490"/>
                  </a:cubicBezTo>
                  <a:cubicBezTo>
                    <a:pt x="1608" y="6394"/>
                    <a:pt x="3025" y="6430"/>
                    <a:pt x="3941" y="5013"/>
                  </a:cubicBezTo>
                  <a:cubicBezTo>
                    <a:pt x="4930" y="3489"/>
                    <a:pt x="5953" y="1989"/>
                    <a:pt x="6954" y="489"/>
                  </a:cubicBezTo>
                  <a:cubicBezTo>
                    <a:pt x="6787" y="322"/>
                    <a:pt x="6632" y="167"/>
                    <a:pt x="6477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>
              <a:off x="4017750" y="2907025"/>
              <a:ext cx="380425" cy="47875"/>
            </a:xfrm>
            <a:custGeom>
              <a:rect b="b" l="l" r="r" t="t"/>
              <a:pathLst>
                <a:path extrusionOk="0" h="1915" w="15217">
                  <a:moveTo>
                    <a:pt x="2021" y="1"/>
                  </a:moveTo>
                  <a:cubicBezTo>
                    <a:pt x="1351" y="1"/>
                    <a:pt x="670" y="421"/>
                    <a:pt x="1" y="656"/>
                  </a:cubicBezTo>
                  <a:lnTo>
                    <a:pt x="72" y="1132"/>
                  </a:lnTo>
                  <a:cubicBezTo>
                    <a:pt x="2394" y="1346"/>
                    <a:pt x="4715" y="1620"/>
                    <a:pt x="7049" y="1763"/>
                  </a:cubicBezTo>
                  <a:cubicBezTo>
                    <a:pt x="8954" y="1882"/>
                    <a:pt x="10871" y="1751"/>
                    <a:pt x="12764" y="1906"/>
                  </a:cubicBezTo>
                  <a:cubicBezTo>
                    <a:pt x="12845" y="1912"/>
                    <a:pt x="12924" y="1914"/>
                    <a:pt x="13000" y="1914"/>
                  </a:cubicBezTo>
                  <a:cubicBezTo>
                    <a:pt x="14042" y="1914"/>
                    <a:pt x="14640" y="1389"/>
                    <a:pt x="15217" y="513"/>
                  </a:cubicBezTo>
                  <a:cubicBezTo>
                    <a:pt x="15002" y="441"/>
                    <a:pt x="14871" y="358"/>
                    <a:pt x="14729" y="346"/>
                  </a:cubicBezTo>
                  <a:cubicBezTo>
                    <a:pt x="10502" y="215"/>
                    <a:pt x="6275" y="60"/>
                    <a:pt x="2048" y="1"/>
                  </a:cubicBezTo>
                  <a:cubicBezTo>
                    <a:pt x="2039" y="1"/>
                    <a:pt x="2030" y="1"/>
                    <a:pt x="2021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8"/>
            <p:cNvSpPr/>
            <p:nvPr/>
          </p:nvSpPr>
          <p:spPr>
            <a:xfrm>
              <a:off x="4068950" y="988050"/>
              <a:ext cx="720650" cy="580450"/>
            </a:xfrm>
            <a:custGeom>
              <a:rect b="b" l="l" r="r" t="t"/>
              <a:pathLst>
                <a:path extrusionOk="0" h="23218" w="28826">
                  <a:moveTo>
                    <a:pt x="14586" y="0"/>
                  </a:moveTo>
                  <a:cubicBezTo>
                    <a:pt x="11002" y="8537"/>
                    <a:pt x="6739" y="16931"/>
                    <a:pt x="0" y="23218"/>
                  </a:cubicBezTo>
                  <a:cubicBezTo>
                    <a:pt x="10359" y="16479"/>
                    <a:pt x="20027" y="8680"/>
                    <a:pt x="2882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8"/>
            <p:cNvSpPr/>
            <p:nvPr/>
          </p:nvSpPr>
          <p:spPr>
            <a:xfrm>
              <a:off x="4169250" y="988050"/>
              <a:ext cx="987650" cy="1376675"/>
            </a:xfrm>
            <a:custGeom>
              <a:rect b="b" l="l" r="r" t="t"/>
              <a:pathLst>
                <a:path extrusionOk="0" h="55067" w="39506">
                  <a:moveTo>
                    <a:pt x="28659" y="0"/>
                  </a:moveTo>
                  <a:cubicBezTo>
                    <a:pt x="20587" y="19146"/>
                    <a:pt x="12038" y="38208"/>
                    <a:pt x="1" y="55067"/>
                  </a:cubicBezTo>
                  <a:cubicBezTo>
                    <a:pt x="4990" y="48495"/>
                    <a:pt x="9931" y="41898"/>
                    <a:pt x="15181" y="35541"/>
                  </a:cubicBezTo>
                  <a:cubicBezTo>
                    <a:pt x="15300" y="35624"/>
                    <a:pt x="15419" y="35719"/>
                    <a:pt x="15539" y="35802"/>
                  </a:cubicBezTo>
                  <a:cubicBezTo>
                    <a:pt x="15431" y="36029"/>
                    <a:pt x="15336" y="36279"/>
                    <a:pt x="15205" y="36505"/>
                  </a:cubicBezTo>
                  <a:cubicBezTo>
                    <a:pt x="13943" y="38731"/>
                    <a:pt x="12455" y="40863"/>
                    <a:pt x="11490" y="43208"/>
                  </a:cubicBezTo>
                  <a:cubicBezTo>
                    <a:pt x="11121" y="44101"/>
                    <a:pt x="10514" y="44804"/>
                    <a:pt x="10062" y="45589"/>
                  </a:cubicBezTo>
                  <a:cubicBezTo>
                    <a:pt x="11455" y="44173"/>
                    <a:pt x="12836" y="42744"/>
                    <a:pt x="14205" y="41315"/>
                  </a:cubicBezTo>
                  <a:cubicBezTo>
                    <a:pt x="14634" y="40720"/>
                    <a:pt x="15062" y="40136"/>
                    <a:pt x="15491" y="39541"/>
                  </a:cubicBezTo>
                  <a:cubicBezTo>
                    <a:pt x="15574" y="39601"/>
                    <a:pt x="15658" y="39660"/>
                    <a:pt x="15741" y="39708"/>
                  </a:cubicBezTo>
                  <a:cubicBezTo>
                    <a:pt x="23992" y="31040"/>
                    <a:pt x="31922" y="22075"/>
                    <a:pt x="39506" y="12823"/>
                  </a:cubicBezTo>
                  <a:lnTo>
                    <a:pt x="3950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800875" y="1432150"/>
              <a:ext cx="356025" cy="661125"/>
            </a:xfrm>
            <a:custGeom>
              <a:rect b="b" l="l" r="r" t="t"/>
              <a:pathLst>
                <a:path extrusionOk="0" h="26445" w="14241">
                  <a:moveTo>
                    <a:pt x="14241" y="1"/>
                  </a:moveTo>
                  <a:cubicBezTo>
                    <a:pt x="9800" y="8656"/>
                    <a:pt x="5228" y="17253"/>
                    <a:pt x="310" y="25635"/>
                  </a:cubicBezTo>
                  <a:cubicBezTo>
                    <a:pt x="334" y="25658"/>
                    <a:pt x="370" y="25682"/>
                    <a:pt x="394" y="25706"/>
                  </a:cubicBezTo>
                  <a:cubicBezTo>
                    <a:pt x="275" y="25908"/>
                    <a:pt x="168" y="26123"/>
                    <a:pt x="1" y="26444"/>
                  </a:cubicBezTo>
                  <a:cubicBezTo>
                    <a:pt x="215" y="26337"/>
                    <a:pt x="334" y="26325"/>
                    <a:pt x="394" y="26254"/>
                  </a:cubicBezTo>
                  <a:cubicBezTo>
                    <a:pt x="2477" y="24015"/>
                    <a:pt x="4537" y="21753"/>
                    <a:pt x="6633" y="19527"/>
                  </a:cubicBezTo>
                  <a:cubicBezTo>
                    <a:pt x="6799" y="19348"/>
                    <a:pt x="6990" y="19193"/>
                    <a:pt x="7204" y="19062"/>
                  </a:cubicBezTo>
                  <a:cubicBezTo>
                    <a:pt x="9597" y="16038"/>
                    <a:pt x="11943" y="12978"/>
                    <a:pt x="14241" y="9883"/>
                  </a:cubicBezTo>
                  <a:lnTo>
                    <a:pt x="14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4919350" y="3534800"/>
              <a:ext cx="325" cy="600"/>
            </a:xfrm>
            <a:custGeom>
              <a:rect b="b" l="l" r="r" t="t"/>
              <a:pathLst>
                <a:path extrusionOk="0" h="24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" y="12"/>
                    <a:pt x="1" y="24"/>
                  </a:cubicBez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8"/>
            <p:cNvSpPr/>
            <p:nvPr/>
          </p:nvSpPr>
          <p:spPr>
            <a:xfrm>
              <a:off x="3754625" y="3112125"/>
              <a:ext cx="340550" cy="1611525"/>
            </a:xfrm>
            <a:custGeom>
              <a:rect b="b" l="l" r="r" t="t"/>
              <a:pathLst>
                <a:path extrusionOk="0" h="64461" w="13622">
                  <a:moveTo>
                    <a:pt x="0" y="0"/>
                  </a:moveTo>
                  <a:lnTo>
                    <a:pt x="0" y="0"/>
                  </a:lnTo>
                  <a:cubicBezTo>
                    <a:pt x="1060" y="6739"/>
                    <a:pt x="2072" y="13216"/>
                    <a:pt x="3096" y="19681"/>
                  </a:cubicBezTo>
                  <a:cubicBezTo>
                    <a:pt x="3048" y="19693"/>
                    <a:pt x="2989" y="19705"/>
                    <a:pt x="2941" y="19717"/>
                  </a:cubicBezTo>
                  <a:cubicBezTo>
                    <a:pt x="2644" y="18264"/>
                    <a:pt x="2358" y="16812"/>
                    <a:pt x="2060" y="15359"/>
                  </a:cubicBezTo>
                  <a:cubicBezTo>
                    <a:pt x="1965" y="15383"/>
                    <a:pt x="1858" y="15395"/>
                    <a:pt x="1763" y="15419"/>
                  </a:cubicBezTo>
                  <a:cubicBezTo>
                    <a:pt x="2525" y="19931"/>
                    <a:pt x="3275" y="24456"/>
                    <a:pt x="4037" y="28980"/>
                  </a:cubicBezTo>
                  <a:cubicBezTo>
                    <a:pt x="3989" y="28992"/>
                    <a:pt x="3941" y="29004"/>
                    <a:pt x="3894" y="29016"/>
                  </a:cubicBezTo>
                  <a:cubicBezTo>
                    <a:pt x="3418" y="27325"/>
                    <a:pt x="2953" y="25646"/>
                    <a:pt x="2477" y="23956"/>
                  </a:cubicBezTo>
                  <a:lnTo>
                    <a:pt x="2239" y="23944"/>
                  </a:lnTo>
                  <a:lnTo>
                    <a:pt x="2239" y="23944"/>
                  </a:lnTo>
                  <a:cubicBezTo>
                    <a:pt x="2239" y="24277"/>
                    <a:pt x="2203" y="24622"/>
                    <a:pt x="2251" y="24956"/>
                  </a:cubicBezTo>
                  <a:cubicBezTo>
                    <a:pt x="3406" y="32766"/>
                    <a:pt x="4561" y="40577"/>
                    <a:pt x="5727" y="48387"/>
                  </a:cubicBezTo>
                  <a:cubicBezTo>
                    <a:pt x="6239" y="51852"/>
                    <a:pt x="6620" y="55329"/>
                    <a:pt x="7275" y="58769"/>
                  </a:cubicBezTo>
                  <a:cubicBezTo>
                    <a:pt x="7656" y="60770"/>
                    <a:pt x="8275" y="62651"/>
                    <a:pt x="9073" y="64461"/>
                  </a:cubicBezTo>
                  <a:lnTo>
                    <a:pt x="13621" y="64461"/>
                  </a:lnTo>
                  <a:cubicBezTo>
                    <a:pt x="13395" y="63830"/>
                    <a:pt x="13181" y="63210"/>
                    <a:pt x="12978" y="62567"/>
                  </a:cubicBezTo>
                  <a:cubicBezTo>
                    <a:pt x="11716" y="58579"/>
                    <a:pt x="10883" y="54459"/>
                    <a:pt x="10085" y="50352"/>
                  </a:cubicBezTo>
                  <a:cubicBezTo>
                    <a:pt x="6978" y="34338"/>
                    <a:pt x="4406" y="18205"/>
                    <a:pt x="2358" y="2024"/>
                  </a:cubicBezTo>
                  <a:cubicBezTo>
                    <a:pt x="1572" y="1358"/>
                    <a:pt x="798" y="67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8"/>
            <p:cNvSpPr/>
            <p:nvPr/>
          </p:nvSpPr>
          <p:spPr>
            <a:xfrm>
              <a:off x="3730800" y="3099025"/>
              <a:ext cx="21775" cy="114625"/>
            </a:xfrm>
            <a:custGeom>
              <a:rect b="b" l="l" r="r" t="t"/>
              <a:pathLst>
                <a:path extrusionOk="0" h="4585" w="871">
                  <a:moveTo>
                    <a:pt x="1" y="0"/>
                  </a:moveTo>
                  <a:cubicBezTo>
                    <a:pt x="1" y="96"/>
                    <a:pt x="1" y="191"/>
                    <a:pt x="13" y="298"/>
                  </a:cubicBezTo>
                  <a:cubicBezTo>
                    <a:pt x="180" y="1786"/>
                    <a:pt x="334" y="3191"/>
                    <a:pt x="489" y="4584"/>
                  </a:cubicBezTo>
                  <a:cubicBezTo>
                    <a:pt x="870" y="2144"/>
                    <a:pt x="692" y="65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4309750" y="3101400"/>
              <a:ext cx="114325" cy="122975"/>
            </a:xfrm>
            <a:custGeom>
              <a:rect b="b" l="l" r="r" t="t"/>
              <a:pathLst>
                <a:path extrusionOk="0" h="4919" w="4573">
                  <a:moveTo>
                    <a:pt x="2418" y="1"/>
                  </a:moveTo>
                  <a:cubicBezTo>
                    <a:pt x="1167" y="1"/>
                    <a:pt x="1" y="1287"/>
                    <a:pt x="24" y="2644"/>
                  </a:cubicBezTo>
                  <a:cubicBezTo>
                    <a:pt x="48" y="3882"/>
                    <a:pt x="1060" y="4882"/>
                    <a:pt x="2322" y="4918"/>
                  </a:cubicBezTo>
                  <a:cubicBezTo>
                    <a:pt x="2337" y="4918"/>
                    <a:pt x="2352" y="4918"/>
                    <a:pt x="2366" y="4918"/>
                  </a:cubicBezTo>
                  <a:cubicBezTo>
                    <a:pt x="3630" y="4918"/>
                    <a:pt x="4573" y="3902"/>
                    <a:pt x="4573" y="2513"/>
                  </a:cubicBezTo>
                  <a:cubicBezTo>
                    <a:pt x="4573" y="1084"/>
                    <a:pt x="3644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8"/>
            <p:cNvSpPr/>
            <p:nvPr/>
          </p:nvSpPr>
          <p:spPr>
            <a:xfrm>
              <a:off x="4529425" y="3309175"/>
              <a:ext cx="150350" cy="106875"/>
            </a:xfrm>
            <a:custGeom>
              <a:rect b="b" l="l" r="r" t="t"/>
              <a:pathLst>
                <a:path extrusionOk="0" h="4275" w="6014">
                  <a:moveTo>
                    <a:pt x="5511" y="0"/>
                  </a:moveTo>
                  <a:cubicBezTo>
                    <a:pt x="5357" y="0"/>
                    <a:pt x="5195" y="34"/>
                    <a:pt x="5072" y="95"/>
                  </a:cubicBezTo>
                  <a:cubicBezTo>
                    <a:pt x="3382" y="965"/>
                    <a:pt x="1703" y="1881"/>
                    <a:pt x="0" y="2798"/>
                  </a:cubicBezTo>
                  <a:cubicBezTo>
                    <a:pt x="279" y="3643"/>
                    <a:pt x="1208" y="4274"/>
                    <a:pt x="2217" y="4274"/>
                  </a:cubicBezTo>
                  <a:cubicBezTo>
                    <a:pt x="2374" y="4274"/>
                    <a:pt x="2533" y="4259"/>
                    <a:pt x="2691" y="4227"/>
                  </a:cubicBezTo>
                  <a:cubicBezTo>
                    <a:pt x="4310" y="3882"/>
                    <a:pt x="5787" y="2310"/>
                    <a:pt x="5989" y="679"/>
                  </a:cubicBezTo>
                  <a:cubicBezTo>
                    <a:pt x="6013" y="476"/>
                    <a:pt x="5954" y="119"/>
                    <a:pt x="5823" y="60"/>
                  </a:cubicBezTo>
                  <a:cubicBezTo>
                    <a:pt x="5736" y="19"/>
                    <a:pt x="5626" y="0"/>
                    <a:pt x="5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8"/>
            <p:cNvSpPr/>
            <p:nvPr/>
          </p:nvSpPr>
          <p:spPr>
            <a:xfrm>
              <a:off x="4984550" y="3215400"/>
              <a:ext cx="17875" cy="15200"/>
            </a:xfrm>
            <a:custGeom>
              <a:rect b="b" l="l" r="r" t="t"/>
              <a:pathLst>
                <a:path extrusionOk="0" h="608" w="715">
                  <a:moveTo>
                    <a:pt x="0" y="1"/>
                  </a:moveTo>
                  <a:cubicBezTo>
                    <a:pt x="226" y="203"/>
                    <a:pt x="453" y="406"/>
                    <a:pt x="679" y="608"/>
                  </a:cubicBezTo>
                  <a:cubicBezTo>
                    <a:pt x="691" y="584"/>
                    <a:pt x="703" y="560"/>
                    <a:pt x="714" y="537"/>
                  </a:cubicBezTo>
                  <a:cubicBezTo>
                    <a:pt x="476" y="358"/>
                    <a:pt x="238" y="179"/>
                    <a:pt x="0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3816825" y="3048125"/>
              <a:ext cx="1178750" cy="493100"/>
            </a:xfrm>
            <a:custGeom>
              <a:rect b="b" l="l" r="r" t="t"/>
              <a:pathLst>
                <a:path extrusionOk="0" h="19724" w="47150">
                  <a:moveTo>
                    <a:pt x="15777" y="0"/>
                  </a:moveTo>
                  <a:cubicBezTo>
                    <a:pt x="10597" y="501"/>
                    <a:pt x="5371" y="989"/>
                    <a:pt x="1" y="1501"/>
                  </a:cubicBezTo>
                  <a:cubicBezTo>
                    <a:pt x="465" y="1977"/>
                    <a:pt x="739" y="2346"/>
                    <a:pt x="1084" y="2620"/>
                  </a:cubicBezTo>
                  <a:cubicBezTo>
                    <a:pt x="5430" y="6180"/>
                    <a:pt x="9776" y="9716"/>
                    <a:pt x="14134" y="13264"/>
                  </a:cubicBezTo>
                  <a:cubicBezTo>
                    <a:pt x="16539" y="15229"/>
                    <a:pt x="19289" y="16491"/>
                    <a:pt x="22170" y="17467"/>
                  </a:cubicBezTo>
                  <a:cubicBezTo>
                    <a:pt x="26957" y="18947"/>
                    <a:pt x="31956" y="19724"/>
                    <a:pt x="36964" y="19724"/>
                  </a:cubicBezTo>
                  <a:cubicBezTo>
                    <a:pt x="37637" y="19724"/>
                    <a:pt x="38310" y="19710"/>
                    <a:pt x="38982" y="19681"/>
                  </a:cubicBezTo>
                  <a:cubicBezTo>
                    <a:pt x="40268" y="19622"/>
                    <a:pt x="41601" y="19503"/>
                    <a:pt x="42732" y="18860"/>
                  </a:cubicBezTo>
                  <a:cubicBezTo>
                    <a:pt x="43221" y="18586"/>
                    <a:pt x="43649" y="18229"/>
                    <a:pt x="44030" y="17812"/>
                  </a:cubicBezTo>
                  <a:cubicBezTo>
                    <a:pt x="45328" y="14633"/>
                    <a:pt x="46602" y="11442"/>
                    <a:pt x="47150" y="7954"/>
                  </a:cubicBezTo>
                  <a:cubicBezTo>
                    <a:pt x="44233" y="6335"/>
                    <a:pt x="41268" y="4668"/>
                    <a:pt x="38268" y="3060"/>
                  </a:cubicBezTo>
                  <a:cubicBezTo>
                    <a:pt x="38167" y="3006"/>
                    <a:pt x="38024" y="2981"/>
                    <a:pt x="37872" y="2981"/>
                  </a:cubicBezTo>
                  <a:cubicBezTo>
                    <a:pt x="37594" y="2981"/>
                    <a:pt x="37283" y="3065"/>
                    <a:pt x="37136" y="3203"/>
                  </a:cubicBezTo>
                  <a:cubicBezTo>
                    <a:pt x="36922" y="3406"/>
                    <a:pt x="36934" y="3977"/>
                    <a:pt x="37029" y="4334"/>
                  </a:cubicBezTo>
                  <a:cubicBezTo>
                    <a:pt x="38434" y="8954"/>
                    <a:pt x="36970" y="13228"/>
                    <a:pt x="33005" y="15979"/>
                  </a:cubicBezTo>
                  <a:cubicBezTo>
                    <a:pt x="31223" y="17216"/>
                    <a:pt x="29230" y="17819"/>
                    <a:pt x="27251" y="17819"/>
                  </a:cubicBezTo>
                  <a:cubicBezTo>
                    <a:pt x="24430" y="17819"/>
                    <a:pt x="21635" y="16593"/>
                    <a:pt x="19515" y="14228"/>
                  </a:cubicBezTo>
                  <a:cubicBezTo>
                    <a:pt x="16372" y="10704"/>
                    <a:pt x="16467" y="5108"/>
                    <a:pt x="19765" y="1310"/>
                  </a:cubicBezTo>
                  <a:cubicBezTo>
                    <a:pt x="20146" y="882"/>
                    <a:pt x="20599" y="512"/>
                    <a:pt x="21027" y="131"/>
                  </a:cubicBezTo>
                  <a:cubicBezTo>
                    <a:pt x="19277" y="72"/>
                    <a:pt x="17527" y="24"/>
                    <a:pt x="1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8"/>
            <p:cNvSpPr/>
            <p:nvPr/>
          </p:nvSpPr>
          <p:spPr>
            <a:xfrm>
              <a:off x="4015975" y="3305300"/>
              <a:ext cx="28300" cy="24125"/>
            </a:xfrm>
            <a:custGeom>
              <a:rect b="b" l="l" r="r" t="t"/>
              <a:pathLst>
                <a:path extrusionOk="0" h="965" w="1132">
                  <a:moveTo>
                    <a:pt x="107" y="0"/>
                  </a:moveTo>
                  <a:cubicBezTo>
                    <a:pt x="72" y="72"/>
                    <a:pt x="36" y="131"/>
                    <a:pt x="0" y="191"/>
                  </a:cubicBezTo>
                  <a:cubicBezTo>
                    <a:pt x="369" y="453"/>
                    <a:pt x="750" y="715"/>
                    <a:pt x="1131" y="965"/>
                  </a:cubicBezTo>
                  <a:cubicBezTo>
                    <a:pt x="786" y="655"/>
                    <a:pt x="441" y="334"/>
                    <a:pt x="107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8"/>
            <p:cNvSpPr/>
            <p:nvPr/>
          </p:nvSpPr>
          <p:spPr>
            <a:xfrm>
              <a:off x="3145325" y="988050"/>
              <a:ext cx="145875" cy="196475"/>
            </a:xfrm>
            <a:custGeom>
              <a:rect b="b" l="l" r="r" t="t"/>
              <a:pathLst>
                <a:path extrusionOk="0" h="7859" w="5835">
                  <a:moveTo>
                    <a:pt x="4953" y="0"/>
                  </a:moveTo>
                  <a:cubicBezTo>
                    <a:pt x="3465" y="2334"/>
                    <a:pt x="1977" y="4668"/>
                    <a:pt x="477" y="6989"/>
                  </a:cubicBezTo>
                  <a:cubicBezTo>
                    <a:pt x="298" y="7263"/>
                    <a:pt x="155" y="7561"/>
                    <a:pt x="0" y="7859"/>
                  </a:cubicBezTo>
                  <a:cubicBezTo>
                    <a:pt x="334" y="7692"/>
                    <a:pt x="524" y="7442"/>
                    <a:pt x="703" y="7192"/>
                  </a:cubicBezTo>
                  <a:cubicBezTo>
                    <a:pt x="2417" y="4799"/>
                    <a:pt x="4120" y="2394"/>
                    <a:pt x="58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8"/>
            <p:cNvSpPr/>
            <p:nvPr/>
          </p:nvSpPr>
          <p:spPr>
            <a:xfrm>
              <a:off x="2980125" y="1108600"/>
              <a:ext cx="2176775" cy="3615050"/>
            </a:xfrm>
            <a:custGeom>
              <a:rect b="b" l="l" r="r" t="t"/>
              <a:pathLst>
                <a:path extrusionOk="0" h="144602" w="87071">
                  <a:moveTo>
                    <a:pt x="53960" y="28968"/>
                  </a:moveTo>
                  <a:lnTo>
                    <a:pt x="53960" y="28968"/>
                  </a:lnTo>
                  <a:cubicBezTo>
                    <a:pt x="49923" y="34719"/>
                    <a:pt x="45887" y="40470"/>
                    <a:pt x="41851" y="46209"/>
                  </a:cubicBezTo>
                  <a:cubicBezTo>
                    <a:pt x="41779" y="46173"/>
                    <a:pt x="41708" y="46137"/>
                    <a:pt x="41637" y="46101"/>
                  </a:cubicBezTo>
                  <a:cubicBezTo>
                    <a:pt x="42065" y="45101"/>
                    <a:pt x="42482" y="44101"/>
                    <a:pt x="42911" y="43113"/>
                  </a:cubicBezTo>
                  <a:lnTo>
                    <a:pt x="42911" y="43113"/>
                  </a:lnTo>
                  <a:cubicBezTo>
                    <a:pt x="41922" y="44673"/>
                    <a:pt x="40946" y="46232"/>
                    <a:pt x="39958" y="47792"/>
                  </a:cubicBezTo>
                  <a:cubicBezTo>
                    <a:pt x="40279" y="45494"/>
                    <a:pt x="41637" y="43780"/>
                    <a:pt x="43161" y="42160"/>
                  </a:cubicBezTo>
                  <a:cubicBezTo>
                    <a:pt x="46149" y="38374"/>
                    <a:pt x="49149" y="34564"/>
                    <a:pt x="52138" y="30778"/>
                  </a:cubicBezTo>
                  <a:cubicBezTo>
                    <a:pt x="52674" y="30111"/>
                    <a:pt x="53221" y="29468"/>
                    <a:pt x="53960" y="28968"/>
                  </a:cubicBezTo>
                  <a:close/>
                  <a:moveTo>
                    <a:pt x="12121" y="47518"/>
                  </a:moveTo>
                  <a:lnTo>
                    <a:pt x="12121" y="47518"/>
                  </a:lnTo>
                  <a:cubicBezTo>
                    <a:pt x="11883" y="49530"/>
                    <a:pt x="11645" y="51543"/>
                    <a:pt x="11418" y="53555"/>
                  </a:cubicBezTo>
                  <a:cubicBezTo>
                    <a:pt x="11276" y="53543"/>
                    <a:pt x="11133" y="53519"/>
                    <a:pt x="10990" y="53507"/>
                  </a:cubicBezTo>
                  <a:cubicBezTo>
                    <a:pt x="11276" y="51519"/>
                    <a:pt x="11573" y="49518"/>
                    <a:pt x="11859" y="47530"/>
                  </a:cubicBezTo>
                  <a:cubicBezTo>
                    <a:pt x="11942" y="47530"/>
                    <a:pt x="12038" y="47530"/>
                    <a:pt x="12121" y="47518"/>
                  </a:cubicBezTo>
                  <a:close/>
                  <a:moveTo>
                    <a:pt x="25254" y="52578"/>
                  </a:moveTo>
                  <a:cubicBezTo>
                    <a:pt x="25349" y="52578"/>
                    <a:pt x="25432" y="52590"/>
                    <a:pt x="25527" y="52602"/>
                  </a:cubicBezTo>
                  <a:cubicBezTo>
                    <a:pt x="25349" y="54186"/>
                    <a:pt x="25170" y="55769"/>
                    <a:pt x="25004" y="57353"/>
                  </a:cubicBezTo>
                  <a:cubicBezTo>
                    <a:pt x="24884" y="57353"/>
                    <a:pt x="24777" y="57365"/>
                    <a:pt x="24670" y="57365"/>
                  </a:cubicBezTo>
                  <a:lnTo>
                    <a:pt x="25254" y="52578"/>
                  </a:lnTo>
                  <a:close/>
                  <a:moveTo>
                    <a:pt x="47649" y="57996"/>
                  </a:moveTo>
                  <a:cubicBezTo>
                    <a:pt x="47756" y="58055"/>
                    <a:pt x="47864" y="58103"/>
                    <a:pt x="47971" y="58162"/>
                  </a:cubicBezTo>
                  <a:cubicBezTo>
                    <a:pt x="47280" y="59651"/>
                    <a:pt x="46578" y="61139"/>
                    <a:pt x="45887" y="62615"/>
                  </a:cubicBezTo>
                  <a:cubicBezTo>
                    <a:pt x="45720" y="62532"/>
                    <a:pt x="45554" y="62437"/>
                    <a:pt x="45387" y="62341"/>
                  </a:cubicBezTo>
                  <a:cubicBezTo>
                    <a:pt x="46149" y="60901"/>
                    <a:pt x="46899" y="59448"/>
                    <a:pt x="47649" y="57996"/>
                  </a:cubicBezTo>
                  <a:close/>
                  <a:moveTo>
                    <a:pt x="71533" y="45851"/>
                  </a:moveTo>
                  <a:cubicBezTo>
                    <a:pt x="71652" y="45935"/>
                    <a:pt x="71783" y="46018"/>
                    <a:pt x="71902" y="46089"/>
                  </a:cubicBezTo>
                  <a:cubicBezTo>
                    <a:pt x="71700" y="46578"/>
                    <a:pt x="71521" y="47066"/>
                    <a:pt x="71283" y="47530"/>
                  </a:cubicBezTo>
                  <a:cubicBezTo>
                    <a:pt x="68318" y="53114"/>
                    <a:pt x="65354" y="58686"/>
                    <a:pt x="62401" y="64282"/>
                  </a:cubicBezTo>
                  <a:cubicBezTo>
                    <a:pt x="62216" y="64645"/>
                    <a:pt x="62025" y="64800"/>
                    <a:pt x="61744" y="64800"/>
                  </a:cubicBezTo>
                  <a:cubicBezTo>
                    <a:pt x="61610" y="64800"/>
                    <a:pt x="61455" y="64764"/>
                    <a:pt x="61270" y="64699"/>
                  </a:cubicBezTo>
                  <a:cubicBezTo>
                    <a:pt x="59579" y="64127"/>
                    <a:pt x="57865" y="63639"/>
                    <a:pt x="55948" y="63044"/>
                  </a:cubicBezTo>
                  <a:cubicBezTo>
                    <a:pt x="62044" y="58008"/>
                    <a:pt x="67056" y="52174"/>
                    <a:pt x="71533" y="45851"/>
                  </a:cubicBezTo>
                  <a:close/>
                  <a:moveTo>
                    <a:pt x="80737" y="48887"/>
                  </a:moveTo>
                  <a:lnTo>
                    <a:pt x="80737" y="48887"/>
                  </a:lnTo>
                  <a:cubicBezTo>
                    <a:pt x="78522" y="55495"/>
                    <a:pt x="76319" y="62103"/>
                    <a:pt x="74081" y="68818"/>
                  </a:cubicBezTo>
                  <a:cubicBezTo>
                    <a:pt x="71521" y="68021"/>
                    <a:pt x="68938" y="67199"/>
                    <a:pt x="66044" y="66282"/>
                  </a:cubicBezTo>
                  <a:cubicBezTo>
                    <a:pt x="72117" y="61210"/>
                    <a:pt x="76474" y="55126"/>
                    <a:pt x="80737" y="48887"/>
                  </a:cubicBezTo>
                  <a:close/>
                  <a:moveTo>
                    <a:pt x="51694" y="66642"/>
                  </a:moveTo>
                  <a:cubicBezTo>
                    <a:pt x="51740" y="66642"/>
                    <a:pt x="51785" y="66645"/>
                    <a:pt x="51828" y="66652"/>
                  </a:cubicBezTo>
                  <a:cubicBezTo>
                    <a:pt x="54602" y="67068"/>
                    <a:pt x="57377" y="67521"/>
                    <a:pt x="60210" y="67961"/>
                  </a:cubicBezTo>
                  <a:cubicBezTo>
                    <a:pt x="59696" y="69131"/>
                    <a:pt x="59032" y="69799"/>
                    <a:pt x="57848" y="69799"/>
                  </a:cubicBezTo>
                  <a:cubicBezTo>
                    <a:pt x="57743" y="69799"/>
                    <a:pt x="57633" y="69794"/>
                    <a:pt x="57519" y="69783"/>
                  </a:cubicBezTo>
                  <a:cubicBezTo>
                    <a:pt x="57388" y="69771"/>
                    <a:pt x="57256" y="69766"/>
                    <a:pt x="57124" y="69766"/>
                  </a:cubicBezTo>
                  <a:cubicBezTo>
                    <a:pt x="56428" y="69766"/>
                    <a:pt x="55721" y="69905"/>
                    <a:pt x="55031" y="69985"/>
                  </a:cubicBezTo>
                  <a:cubicBezTo>
                    <a:pt x="51685" y="70378"/>
                    <a:pt x="48352" y="70771"/>
                    <a:pt x="45006" y="71164"/>
                  </a:cubicBezTo>
                  <a:lnTo>
                    <a:pt x="44958" y="70771"/>
                  </a:lnTo>
                  <a:cubicBezTo>
                    <a:pt x="46982" y="69449"/>
                    <a:pt x="49007" y="68128"/>
                    <a:pt x="51042" y="66830"/>
                  </a:cubicBezTo>
                  <a:cubicBezTo>
                    <a:pt x="51220" y="66712"/>
                    <a:pt x="51471" y="66642"/>
                    <a:pt x="51694" y="66642"/>
                  </a:cubicBezTo>
                  <a:close/>
                  <a:moveTo>
                    <a:pt x="42029" y="65378"/>
                  </a:moveTo>
                  <a:lnTo>
                    <a:pt x="42029" y="65378"/>
                  </a:lnTo>
                  <a:cubicBezTo>
                    <a:pt x="40696" y="68033"/>
                    <a:pt x="38684" y="70045"/>
                    <a:pt x="36207" y="71640"/>
                  </a:cubicBezTo>
                  <a:cubicBezTo>
                    <a:pt x="38148" y="69557"/>
                    <a:pt x="40089" y="67473"/>
                    <a:pt x="42029" y="65378"/>
                  </a:cubicBezTo>
                  <a:close/>
                  <a:moveTo>
                    <a:pt x="43946" y="65354"/>
                  </a:moveTo>
                  <a:cubicBezTo>
                    <a:pt x="44101" y="65520"/>
                    <a:pt x="44268" y="65675"/>
                    <a:pt x="44423" y="65842"/>
                  </a:cubicBezTo>
                  <a:cubicBezTo>
                    <a:pt x="43422" y="67342"/>
                    <a:pt x="42399" y="68842"/>
                    <a:pt x="41410" y="70366"/>
                  </a:cubicBezTo>
                  <a:cubicBezTo>
                    <a:pt x="40494" y="71783"/>
                    <a:pt x="39077" y="71747"/>
                    <a:pt x="37469" y="71843"/>
                  </a:cubicBezTo>
                  <a:cubicBezTo>
                    <a:pt x="38791" y="70700"/>
                    <a:pt x="39958" y="69711"/>
                    <a:pt x="41089" y="68699"/>
                  </a:cubicBezTo>
                  <a:cubicBezTo>
                    <a:pt x="42184" y="67735"/>
                    <a:pt x="42803" y="66271"/>
                    <a:pt x="43946" y="65354"/>
                  </a:cubicBezTo>
                  <a:close/>
                  <a:moveTo>
                    <a:pt x="33147" y="68830"/>
                  </a:moveTo>
                  <a:cubicBezTo>
                    <a:pt x="33243" y="68926"/>
                    <a:pt x="33338" y="69009"/>
                    <a:pt x="33433" y="69092"/>
                  </a:cubicBezTo>
                  <a:cubicBezTo>
                    <a:pt x="32338" y="70426"/>
                    <a:pt x="31254" y="71747"/>
                    <a:pt x="30171" y="73081"/>
                  </a:cubicBezTo>
                  <a:cubicBezTo>
                    <a:pt x="30016" y="72950"/>
                    <a:pt x="29873" y="72819"/>
                    <a:pt x="29730" y="72700"/>
                  </a:cubicBezTo>
                  <a:cubicBezTo>
                    <a:pt x="30861" y="71414"/>
                    <a:pt x="32004" y="70116"/>
                    <a:pt x="33147" y="68830"/>
                  </a:cubicBezTo>
                  <a:close/>
                  <a:moveTo>
                    <a:pt x="43526" y="71938"/>
                  </a:moveTo>
                  <a:cubicBezTo>
                    <a:pt x="43535" y="71938"/>
                    <a:pt x="43544" y="71938"/>
                    <a:pt x="43553" y="71938"/>
                  </a:cubicBezTo>
                  <a:cubicBezTo>
                    <a:pt x="47780" y="71997"/>
                    <a:pt x="52007" y="72152"/>
                    <a:pt x="56234" y="72295"/>
                  </a:cubicBezTo>
                  <a:cubicBezTo>
                    <a:pt x="56365" y="72295"/>
                    <a:pt x="56507" y="72378"/>
                    <a:pt x="56710" y="72450"/>
                  </a:cubicBezTo>
                  <a:cubicBezTo>
                    <a:pt x="56144" y="73326"/>
                    <a:pt x="55547" y="73851"/>
                    <a:pt x="54505" y="73851"/>
                  </a:cubicBezTo>
                  <a:cubicBezTo>
                    <a:pt x="54429" y="73851"/>
                    <a:pt x="54350" y="73849"/>
                    <a:pt x="54269" y="73843"/>
                  </a:cubicBezTo>
                  <a:cubicBezTo>
                    <a:pt x="52376" y="73700"/>
                    <a:pt x="50447" y="73819"/>
                    <a:pt x="48554" y="73712"/>
                  </a:cubicBezTo>
                  <a:cubicBezTo>
                    <a:pt x="46220" y="73569"/>
                    <a:pt x="43899" y="73295"/>
                    <a:pt x="41577" y="73069"/>
                  </a:cubicBezTo>
                  <a:lnTo>
                    <a:pt x="41494" y="72593"/>
                  </a:lnTo>
                  <a:cubicBezTo>
                    <a:pt x="42175" y="72370"/>
                    <a:pt x="42845" y="71938"/>
                    <a:pt x="43526" y="71938"/>
                  </a:cubicBezTo>
                  <a:close/>
                  <a:moveTo>
                    <a:pt x="38102" y="72234"/>
                  </a:moveTo>
                  <a:cubicBezTo>
                    <a:pt x="38514" y="72234"/>
                    <a:pt x="38930" y="72253"/>
                    <a:pt x="39339" y="72259"/>
                  </a:cubicBezTo>
                  <a:lnTo>
                    <a:pt x="39339" y="73307"/>
                  </a:lnTo>
                  <a:cubicBezTo>
                    <a:pt x="38757" y="73840"/>
                    <a:pt x="38101" y="74003"/>
                    <a:pt x="37403" y="74003"/>
                  </a:cubicBezTo>
                  <a:cubicBezTo>
                    <a:pt x="36557" y="74003"/>
                    <a:pt x="35650" y="73763"/>
                    <a:pt x="34743" y="73652"/>
                  </a:cubicBezTo>
                  <a:cubicBezTo>
                    <a:pt x="35646" y="72409"/>
                    <a:pt x="36859" y="72234"/>
                    <a:pt x="38102" y="72234"/>
                  </a:cubicBezTo>
                  <a:close/>
                  <a:moveTo>
                    <a:pt x="63187" y="68783"/>
                  </a:moveTo>
                  <a:lnTo>
                    <a:pt x="63187" y="68783"/>
                  </a:lnTo>
                  <a:cubicBezTo>
                    <a:pt x="63115" y="69140"/>
                    <a:pt x="63080" y="69283"/>
                    <a:pt x="63044" y="69438"/>
                  </a:cubicBezTo>
                  <a:cubicBezTo>
                    <a:pt x="63104" y="69426"/>
                    <a:pt x="63199" y="69438"/>
                    <a:pt x="63223" y="69402"/>
                  </a:cubicBezTo>
                  <a:cubicBezTo>
                    <a:pt x="63517" y="68977"/>
                    <a:pt x="63869" y="68792"/>
                    <a:pt x="64315" y="68792"/>
                  </a:cubicBezTo>
                  <a:cubicBezTo>
                    <a:pt x="64481" y="68792"/>
                    <a:pt x="64660" y="68818"/>
                    <a:pt x="64854" y="68866"/>
                  </a:cubicBezTo>
                  <a:cubicBezTo>
                    <a:pt x="67723" y="69580"/>
                    <a:pt x="70616" y="70235"/>
                    <a:pt x="73652" y="70950"/>
                  </a:cubicBezTo>
                  <a:cubicBezTo>
                    <a:pt x="73069" y="72426"/>
                    <a:pt x="72557" y="73688"/>
                    <a:pt x="71974" y="75153"/>
                  </a:cubicBezTo>
                  <a:cubicBezTo>
                    <a:pt x="68485" y="73426"/>
                    <a:pt x="65128" y="71759"/>
                    <a:pt x="61591" y="70009"/>
                  </a:cubicBezTo>
                  <a:cubicBezTo>
                    <a:pt x="62103" y="69628"/>
                    <a:pt x="62568" y="69259"/>
                    <a:pt x="63187" y="68783"/>
                  </a:cubicBezTo>
                  <a:close/>
                  <a:moveTo>
                    <a:pt x="58796" y="72722"/>
                  </a:moveTo>
                  <a:cubicBezTo>
                    <a:pt x="58994" y="72722"/>
                    <a:pt x="59194" y="72747"/>
                    <a:pt x="59389" y="72795"/>
                  </a:cubicBezTo>
                  <a:cubicBezTo>
                    <a:pt x="63223" y="73760"/>
                    <a:pt x="67033" y="74855"/>
                    <a:pt x="70854" y="75903"/>
                  </a:cubicBezTo>
                  <a:cubicBezTo>
                    <a:pt x="71545" y="76093"/>
                    <a:pt x="71628" y="76474"/>
                    <a:pt x="71057" y="77093"/>
                  </a:cubicBezTo>
                  <a:cubicBezTo>
                    <a:pt x="66604" y="74712"/>
                    <a:pt x="61770" y="74379"/>
                    <a:pt x="56853" y="73914"/>
                  </a:cubicBezTo>
                  <a:cubicBezTo>
                    <a:pt x="57331" y="73071"/>
                    <a:pt x="58060" y="72722"/>
                    <a:pt x="58796" y="72722"/>
                  </a:cubicBezTo>
                  <a:close/>
                  <a:moveTo>
                    <a:pt x="29992" y="79570"/>
                  </a:moveTo>
                  <a:lnTo>
                    <a:pt x="29992" y="79570"/>
                  </a:lnTo>
                  <a:cubicBezTo>
                    <a:pt x="30004" y="79582"/>
                    <a:pt x="30016" y="79594"/>
                    <a:pt x="30028" y="79605"/>
                  </a:cubicBezTo>
                  <a:cubicBezTo>
                    <a:pt x="30719" y="80272"/>
                    <a:pt x="30897" y="81761"/>
                    <a:pt x="30516" y="84201"/>
                  </a:cubicBezTo>
                  <a:cubicBezTo>
                    <a:pt x="30361" y="82808"/>
                    <a:pt x="30207" y="81403"/>
                    <a:pt x="30040" y="79915"/>
                  </a:cubicBezTo>
                  <a:cubicBezTo>
                    <a:pt x="30016" y="79796"/>
                    <a:pt x="30004" y="79689"/>
                    <a:pt x="29992" y="79570"/>
                  </a:cubicBezTo>
                  <a:close/>
                  <a:moveTo>
                    <a:pt x="55603" y="79713"/>
                  </a:moveTo>
                  <a:cubicBezTo>
                    <a:pt x="56829" y="79713"/>
                    <a:pt x="57758" y="80796"/>
                    <a:pt x="57758" y="82225"/>
                  </a:cubicBezTo>
                  <a:cubicBezTo>
                    <a:pt x="57758" y="83614"/>
                    <a:pt x="56815" y="84630"/>
                    <a:pt x="55551" y="84630"/>
                  </a:cubicBezTo>
                  <a:cubicBezTo>
                    <a:pt x="55537" y="84630"/>
                    <a:pt x="55522" y="84630"/>
                    <a:pt x="55507" y="84630"/>
                  </a:cubicBezTo>
                  <a:cubicBezTo>
                    <a:pt x="54245" y="84594"/>
                    <a:pt x="53233" y="83594"/>
                    <a:pt x="53209" y="82356"/>
                  </a:cubicBezTo>
                  <a:cubicBezTo>
                    <a:pt x="53186" y="80999"/>
                    <a:pt x="54352" y="79713"/>
                    <a:pt x="55603" y="79713"/>
                  </a:cubicBezTo>
                  <a:close/>
                  <a:moveTo>
                    <a:pt x="67469" y="88019"/>
                  </a:moveTo>
                  <a:cubicBezTo>
                    <a:pt x="67589" y="88019"/>
                    <a:pt x="67705" y="88040"/>
                    <a:pt x="67795" y="88083"/>
                  </a:cubicBezTo>
                  <a:cubicBezTo>
                    <a:pt x="67926" y="88142"/>
                    <a:pt x="67985" y="88499"/>
                    <a:pt x="67961" y="88702"/>
                  </a:cubicBezTo>
                  <a:cubicBezTo>
                    <a:pt x="67759" y="90333"/>
                    <a:pt x="66282" y="91905"/>
                    <a:pt x="64663" y="92250"/>
                  </a:cubicBezTo>
                  <a:cubicBezTo>
                    <a:pt x="64505" y="92282"/>
                    <a:pt x="64346" y="92297"/>
                    <a:pt x="64189" y="92297"/>
                  </a:cubicBezTo>
                  <a:cubicBezTo>
                    <a:pt x="63180" y="92297"/>
                    <a:pt x="62251" y="91666"/>
                    <a:pt x="61972" y="90821"/>
                  </a:cubicBezTo>
                  <a:cubicBezTo>
                    <a:pt x="63675" y="89904"/>
                    <a:pt x="65354" y="88988"/>
                    <a:pt x="67044" y="88118"/>
                  </a:cubicBezTo>
                  <a:cubicBezTo>
                    <a:pt x="67164" y="88052"/>
                    <a:pt x="67319" y="88019"/>
                    <a:pt x="67469" y="88019"/>
                  </a:cubicBezTo>
                  <a:close/>
                  <a:moveTo>
                    <a:pt x="36004" y="133350"/>
                  </a:moveTo>
                  <a:cubicBezTo>
                    <a:pt x="36004" y="133350"/>
                    <a:pt x="36020" y="133388"/>
                    <a:pt x="36037" y="133436"/>
                  </a:cubicBezTo>
                  <a:lnTo>
                    <a:pt x="36037" y="133436"/>
                  </a:lnTo>
                  <a:cubicBezTo>
                    <a:pt x="36012" y="133374"/>
                    <a:pt x="36003" y="133350"/>
                    <a:pt x="36004" y="133350"/>
                  </a:cubicBezTo>
                  <a:close/>
                  <a:moveTo>
                    <a:pt x="12526" y="0"/>
                  </a:moveTo>
                  <a:cubicBezTo>
                    <a:pt x="12157" y="239"/>
                    <a:pt x="11942" y="524"/>
                    <a:pt x="11752" y="822"/>
                  </a:cubicBezTo>
                  <a:cubicBezTo>
                    <a:pt x="7799" y="6799"/>
                    <a:pt x="5322" y="13431"/>
                    <a:pt x="3382" y="20253"/>
                  </a:cubicBezTo>
                  <a:cubicBezTo>
                    <a:pt x="548" y="30195"/>
                    <a:pt x="0" y="40315"/>
                    <a:pt x="2084" y="50495"/>
                  </a:cubicBezTo>
                  <a:cubicBezTo>
                    <a:pt x="3477" y="57341"/>
                    <a:pt x="5692" y="63937"/>
                    <a:pt x="8323" y="70390"/>
                  </a:cubicBezTo>
                  <a:cubicBezTo>
                    <a:pt x="8644" y="71176"/>
                    <a:pt x="8954" y="71962"/>
                    <a:pt x="9263" y="72748"/>
                  </a:cubicBezTo>
                  <a:cubicBezTo>
                    <a:pt x="9335" y="72724"/>
                    <a:pt x="9394" y="72712"/>
                    <a:pt x="9466" y="72688"/>
                  </a:cubicBezTo>
                  <a:cubicBezTo>
                    <a:pt x="8537" y="68271"/>
                    <a:pt x="7597" y="63854"/>
                    <a:pt x="6644" y="59341"/>
                  </a:cubicBezTo>
                  <a:lnTo>
                    <a:pt x="6644" y="59341"/>
                  </a:lnTo>
                  <a:cubicBezTo>
                    <a:pt x="7978" y="62496"/>
                    <a:pt x="9263" y="65520"/>
                    <a:pt x="10502" y="68557"/>
                  </a:cubicBezTo>
                  <a:cubicBezTo>
                    <a:pt x="10645" y="68890"/>
                    <a:pt x="10597" y="69330"/>
                    <a:pt x="10537" y="69711"/>
                  </a:cubicBezTo>
                  <a:cubicBezTo>
                    <a:pt x="9835" y="74105"/>
                    <a:pt x="8918" y="78463"/>
                    <a:pt x="8466" y="82880"/>
                  </a:cubicBezTo>
                  <a:cubicBezTo>
                    <a:pt x="8073" y="86749"/>
                    <a:pt x="8073" y="90666"/>
                    <a:pt x="8120" y="94548"/>
                  </a:cubicBezTo>
                  <a:cubicBezTo>
                    <a:pt x="8156" y="97429"/>
                    <a:pt x="8621" y="100299"/>
                    <a:pt x="10061" y="102846"/>
                  </a:cubicBezTo>
                  <a:cubicBezTo>
                    <a:pt x="12085" y="106418"/>
                    <a:pt x="13895" y="110181"/>
                    <a:pt x="16407" y="113360"/>
                  </a:cubicBezTo>
                  <a:cubicBezTo>
                    <a:pt x="21194" y="119408"/>
                    <a:pt x="26408" y="125123"/>
                    <a:pt x="31481" y="130945"/>
                  </a:cubicBezTo>
                  <a:cubicBezTo>
                    <a:pt x="32016" y="131576"/>
                    <a:pt x="32683" y="132136"/>
                    <a:pt x="33409" y="132529"/>
                  </a:cubicBezTo>
                  <a:cubicBezTo>
                    <a:pt x="34147" y="132933"/>
                    <a:pt x="35016" y="133100"/>
                    <a:pt x="36040" y="133445"/>
                  </a:cubicBezTo>
                  <a:lnTo>
                    <a:pt x="36040" y="133445"/>
                  </a:lnTo>
                  <a:cubicBezTo>
                    <a:pt x="36044" y="133457"/>
                    <a:pt x="36048" y="133469"/>
                    <a:pt x="36053" y="133481"/>
                  </a:cubicBezTo>
                  <a:cubicBezTo>
                    <a:pt x="36195" y="134100"/>
                    <a:pt x="36350" y="134719"/>
                    <a:pt x="36469" y="135339"/>
                  </a:cubicBezTo>
                  <a:cubicBezTo>
                    <a:pt x="37053" y="138589"/>
                    <a:pt x="37934" y="141673"/>
                    <a:pt x="39124" y="144602"/>
                  </a:cubicBezTo>
                  <a:lnTo>
                    <a:pt x="40053" y="144602"/>
                  </a:lnTo>
                  <a:cubicBezTo>
                    <a:pt x="39255" y="142792"/>
                    <a:pt x="38624" y="140911"/>
                    <a:pt x="38255" y="138899"/>
                  </a:cubicBezTo>
                  <a:cubicBezTo>
                    <a:pt x="37600" y="135470"/>
                    <a:pt x="37219" y="131981"/>
                    <a:pt x="36707" y="128528"/>
                  </a:cubicBezTo>
                  <a:cubicBezTo>
                    <a:pt x="35541" y="120718"/>
                    <a:pt x="34374" y="112907"/>
                    <a:pt x="33219" y="105097"/>
                  </a:cubicBezTo>
                  <a:cubicBezTo>
                    <a:pt x="33171" y="104763"/>
                    <a:pt x="33219" y="104418"/>
                    <a:pt x="33219" y="104073"/>
                  </a:cubicBezTo>
                  <a:lnTo>
                    <a:pt x="33445" y="104097"/>
                  </a:lnTo>
                  <a:cubicBezTo>
                    <a:pt x="33921" y="105787"/>
                    <a:pt x="34398" y="107466"/>
                    <a:pt x="34874" y="109145"/>
                  </a:cubicBezTo>
                  <a:cubicBezTo>
                    <a:pt x="34921" y="109133"/>
                    <a:pt x="34969" y="109121"/>
                    <a:pt x="35017" y="109121"/>
                  </a:cubicBezTo>
                  <a:cubicBezTo>
                    <a:pt x="34255" y="104597"/>
                    <a:pt x="33493" y="100072"/>
                    <a:pt x="32743" y="95548"/>
                  </a:cubicBezTo>
                  <a:cubicBezTo>
                    <a:pt x="32838" y="95536"/>
                    <a:pt x="32933" y="95524"/>
                    <a:pt x="33040" y="95500"/>
                  </a:cubicBezTo>
                  <a:cubicBezTo>
                    <a:pt x="33326" y="96953"/>
                    <a:pt x="33624" y="98405"/>
                    <a:pt x="33921" y="99846"/>
                  </a:cubicBezTo>
                  <a:cubicBezTo>
                    <a:pt x="33969" y="99846"/>
                    <a:pt x="34017" y="99834"/>
                    <a:pt x="34076" y="99822"/>
                  </a:cubicBezTo>
                  <a:cubicBezTo>
                    <a:pt x="33052" y="93357"/>
                    <a:pt x="32028" y="86880"/>
                    <a:pt x="30969" y="80141"/>
                  </a:cubicBezTo>
                  <a:lnTo>
                    <a:pt x="30969" y="80141"/>
                  </a:lnTo>
                  <a:cubicBezTo>
                    <a:pt x="31766" y="80820"/>
                    <a:pt x="32552" y="81487"/>
                    <a:pt x="33338" y="82153"/>
                  </a:cubicBezTo>
                  <a:cubicBezTo>
                    <a:pt x="36648" y="84987"/>
                    <a:pt x="39863" y="87726"/>
                    <a:pt x="43077" y="90464"/>
                  </a:cubicBezTo>
                  <a:cubicBezTo>
                    <a:pt x="43149" y="90381"/>
                    <a:pt x="43220" y="90297"/>
                    <a:pt x="43292" y="90214"/>
                  </a:cubicBezTo>
                  <a:cubicBezTo>
                    <a:pt x="42625" y="89571"/>
                    <a:pt x="41958" y="88940"/>
                    <a:pt x="41291" y="88309"/>
                  </a:cubicBezTo>
                  <a:cubicBezTo>
                    <a:pt x="41339" y="88226"/>
                    <a:pt x="41387" y="88142"/>
                    <a:pt x="41434" y="88059"/>
                  </a:cubicBezTo>
                  <a:cubicBezTo>
                    <a:pt x="41458" y="87999"/>
                    <a:pt x="41494" y="87928"/>
                    <a:pt x="41529" y="87868"/>
                  </a:cubicBezTo>
                  <a:cubicBezTo>
                    <a:pt x="41875" y="88202"/>
                    <a:pt x="42208" y="88523"/>
                    <a:pt x="42553" y="88833"/>
                  </a:cubicBezTo>
                  <a:cubicBezTo>
                    <a:pt x="48149" y="93905"/>
                    <a:pt x="54745" y="96572"/>
                    <a:pt x="62222" y="96965"/>
                  </a:cubicBezTo>
                  <a:cubicBezTo>
                    <a:pt x="60746" y="96560"/>
                    <a:pt x="59186" y="96131"/>
                    <a:pt x="57639" y="95679"/>
                  </a:cubicBezTo>
                  <a:cubicBezTo>
                    <a:pt x="56960" y="95477"/>
                    <a:pt x="56293" y="95262"/>
                    <a:pt x="55638" y="95048"/>
                  </a:cubicBezTo>
                  <a:cubicBezTo>
                    <a:pt x="52757" y="94072"/>
                    <a:pt x="50007" y="92810"/>
                    <a:pt x="47602" y="90845"/>
                  </a:cubicBezTo>
                  <a:cubicBezTo>
                    <a:pt x="43244" y="87297"/>
                    <a:pt x="38886" y="83761"/>
                    <a:pt x="34552" y="80201"/>
                  </a:cubicBezTo>
                  <a:cubicBezTo>
                    <a:pt x="34207" y="79927"/>
                    <a:pt x="33921" y="79558"/>
                    <a:pt x="33469" y="79082"/>
                  </a:cubicBezTo>
                  <a:cubicBezTo>
                    <a:pt x="38839" y="78570"/>
                    <a:pt x="44054" y="78082"/>
                    <a:pt x="49245" y="77581"/>
                  </a:cubicBezTo>
                  <a:cubicBezTo>
                    <a:pt x="51019" y="77415"/>
                    <a:pt x="52793" y="77248"/>
                    <a:pt x="54567" y="77081"/>
                  </a:cubicBezTo>
                  <a:cubicBezTo>
                    <a:pt x="54614" y="77224"/>
                    <a:pt x="54662" y="77379"/>
                    <a:pt x="54710" y="77534"/>
                  </a:cubicBezTo>
                  <a:cubicBezTo>
                    <a:pt x="54638" y="77593"/>
                    <a:pt x="54567" y="77653"/>
                    <a:pt x="54495" y="77712"/>
                  </a:cubicBezTo>
                  <a:cubicBezTo>
                    <a:pt x="54067" y="78093"/>
                    <a:pt x="53602" y="78463"/>
                    <a:pt x="53233" y="78891"/>
                  </a:cubicBezTo>
                  <a:cubicBezTo>
                    <a:pt x="49935" y="82689"/>
                    <a:pt x="49828" y="88285"/>
                    <a:pt x="52983" y="91809"/>
                  </a:cubicBezTo>
                  <a:cubicBezTo>
                    <a:pt x="55103" y="94174"/>
                    <a:pt x="57898" y="95400"/>
                    <a:pt x="60719" y="95400"/>
                  </a:cubicBezTo>
                  <a:cubicBezTo>
                    <a:pt x="62698" y="95400"/>
                    <a:pt x="64691" y="94797"/>
                    <a:pt x="66473" y="93560"/>
                  </a:cubicBezTo>
                  <a:cubicBezTo>
                    <a:pt x="70438" y="90797"/>
                    <a:pt x="71890" y="86535"/>
                    <a:pt x="70497" y="81903"/>
                  </a:cubicBezTo>
                  <a:cubicBezTo>
                    <a:pt x="70390" y="81558"/>
                    <a:pt x="70390" y="80987"/>
                    <a:pt x="70593" y="80784"/>
                  </a:cubicBezTo>
                  <a:cubicBezTo>
                    <a:pt x="70747" y="80646"/>
                    <a:pt x="71060" y="80562"/>
                    <a:pt x="71340" y="80562"/>
                  </a:cubicBezTo>
                  <a:cubicBezTo>
                    <a:pt x="71492" y="80562"/>
                    <a:pt x="71635" y="80587"/>
                    <a:pt x="71736" y="80641"/>
                  </a:cubicBezTo>
                  <a:cubicBezTo>
                    <a:pt x="74736" y="82249"/>
                    <a:pt x="77701" y="83916"/>
                    <a:pt x="80606" y="85535"/>
                  </a:cubicBezTo>
                  <a:cubicBezTo>
                    <a:pt x="80058" y="89023"/>
                    <a:pt x="78796" y="92214"/>
                    <a:pt x="77498" y="95393"/>
                  </a:cubicBezTo>
                  <a:cubicBezTo>
                    <a:pt x="76950" y="96739"/>
                    <a:pt x="76391" y="98084"/>
                    <a:pt x="75891" y="99453"/>
                  </a:cubicBezTo>
                  <a:cubicBezTo>
                    <a:pt x="76391" y="98608"/>
                    <a:pt x="76891" y="97774"/>
                    <a:pt x="77403" y="96929"/>
                  </a:cubicBezTo>
                  <a:lnTo>
                    <a:pt x="77582" y="97036"/>
                  </a:lnTo>
                  <a:lnTo>
                    <a:pt x="77570" y="97060"/>
                  </a:lnTo>
                  <a:cubicBezTo>
                    <a:pt x="76808" y="98834"/>
                    <a:pt x="76046" y="100596"/>
                    <a:pt x="75296" y="102370"/>
                  </a:cubicBezTo>
                  <a:cubicBezTo>
                    <a:pt x="75415" y="102430"/>
                    <a:pt x="75534" y="102477"/>
                    <a:pt x="75653" y="102537"/>
                  </a:cubicBezTo>
                  <a:cubicBezTo>
                    <a:pt x="76808" y="101287"/>
                    <a:pt x="78010" y="100084"/>
                    <a:pt x="79106" y="98775"/>
                  </a:cubicBezTo>
                  <a:cubicBezTo>
                    <a:pt x="82023" y="95250"/>
                    <a:pt x="84701" y="91559"/>
                    <a:pt x="87071" y="87654"/>
                  </a:cubicBezTo>
                  <a:lnTo>
                    <a:pt x="87071" y="66961"/>
                  </a:lnTo>
                  <a:cubicBezTo>
                    <a:pt x="85368" y="72700"/>
                    <a:pt x="83380" y="78367"/>
                    <a:pt x="81261" y="83987"/>
                  </a:cubicBezTo>
                  <a:cubicBezTo>
                    <a:pt x="81165" y="84261"/>
                    <a:pt x="81022" y="84511"/>
                    <a:pt x="80891" y="84809"/>
                  </a:cubicBezTo>
                  <a:cubicBezTo>
                    <a:pt x="80880" y="84832"/>
                    <a:pt x="80868" y="84856"/>
                    <a:pt x="80856" y="84880"/>
                  </a:cubicBezTo>
                  <a:cubicBezTo>
                    <a:pt x="80630" y="84678"/>
                    <a:pt x="80403" y="84475"/>
                    <a:pt x="80177" y="84273"/>
                  </a:cubicBezTo>
                  <a:cubicBezTo>
                    <a:pt x="78058" y="82368"/>
                    <a:pt x="75962" y="80498"/>
                    <a:pt x="73676" y="78451"/>
                  </a:cubicBezTo>
                  <a:cubicBezTo>
                    <a:pt x="74307" y="78129"/>
                    <a:pt x="74843" y="77653"/>
                    <a:pt x="75379" y="77641"/>
                  </a:cubicBezTo>
                  <a:cubicBezTo>
                    <a:pt x="75998" y="77641"/>
                    <a:pt x="76617" y="78058"/>
                    <a:pt x="77236" y="78296"/>
                  </a:cubicBezTo>
                  <a:cubicBezTo>
                    <a:pt x="77308" y="78201"/>
                    <a:pt x="77367" y="78093"/>
                    <a:pt x="77439" y="77998"/>
                  </a:cubicBezTo>
                  <a:cubicBezTo>
                    <a:pt x="76879" y="77605"/>
                    <a:pt x="76319" y="77200"/>
                    <a:pt x="75760" y="76808"/>
                  </a:cubicBezTo>
                  <a:cubicBezTo>
                    <a:pt x="80368" y="70735"/>
                    <a:pt x="84094" y="64223"/>
                    <a:pt x="87071" y="57353"/>
                  </a:cubicBezTo>
                  <a:lnTo>
                    <a:pt x="87071" y="35041"/>
                  </a:lnTo>
                  <a:cubicBezTo>
                    <a:pt x="86499" y="36231"/>
                    <a:pt x="85940" y="37434"/>
                    <a:pt x="85416" y="38660"/>
                  </a:cubicBezTo>
                  <a:cubicBezTo>
                    <a:pt x="85094" y="39410"/>
                    <a:pt x="84547" y="40089"/>
                    <a:pt x="84035" y="40732"/>
                  </a:cubicBezTo>
                  <a:cubicBezTo>
                    <a:pt x="83487" y="41434"/>
                    <a:pt x="82820" y="42029"/>
                    <a:pt x="82273" y="42720"/>
                  </a:cubicBezTo>
                  <a:cubicBezTo>
                    <a:pt x="81225" y="44054"/>
                    <a:pt x="80225" y="45411"/>
                    <a:pt x="79201" y="46756"/>
                  </a:cubicBezTo>
                  <a:cubicBezTo>
                    <a:pt x="79082" y="46685"/>
                    <a:pt x="78975" y="46601"/>
                    <a:pt x="78855" y="46530"/>
                  </a:cubicBezTo>
                  <a:cubicBezTo>
                    <a:pt x="79344" y="45649"/>
                    <a:pt x="79844" y="44768"/>
                    <a:pt x="80344" y="43887"/>
                  </a:cubicBezTo>
                  <a:cubicBezTo>
                    <a:pt x="80296" y="43863"/>
                    <a:pt x="80249" y="43839"/>
                    <a:pt x="80201" y="43803"/>
                  </a:cubicBezTo>
                  <a:cubicBezTo>
                    <a:pt x="78832" y="45542"/>
                    <a:pt x="77462" y="47268"/>
                    <a:pt x="76093" y="48995"/>
                  </a:cubicBezTo>
                  <a:cubicBezTo>
                    <a:pt x="76034" y="48959"/>
                    <a:pt x="75974" y="48911"/>
                    <a:pt x="75927" y="48876"/>
                  </a:cubicBezTo>
                  <a:cubicBezTo>
                    <a:pt x="76712" y="47352"/>
                    <a:pt x="77510" y="45816"/>
                    <a:pt x="78308" y="44292"/>
                  </a:cubicBezTo>
                  <a:cubicBezTo>
                    <a:pt x="78236" y="44256"/>
                    <a:pt x="78177" y="44232"/>
                    <a:pt x="78105" y="44196"/>
                  </a:cubicBezTo>
                  <a:cubicBezTo>
                    <a:pt x="76486" y="46721"/>
                    <a:pt x="74867" y="49245"/>
                    <a:pt x="73248" y="51757"/>
                  </a:cubicBezTo>
                  <a:cubicBezTo>
                    <a:pt x="73129" y="51697"/>
                    <a:pt x="72998" y="51626"/>
                    <a:pt x="72879" y="51554"/>
                  </a:cubicBezTo>
                  <a:cubicBezTo>
                    <a:pt x="73962" y="49245"/>
                    <a:pt x="75045" y="46935"/>
                    <a:pt x="76141" y="44625"/>
                  </a:cubicBezTo>
                  <a:lnTo>
                    <a:pt x="75950" y="44542"/>
                  </a:lnTo>
                  <a:cubicBezTo>
                    <a:pt x="75581" y="45173"/>
                    <a:pt x="75224" y="45804"/>
                    <a:pt x="74867" y="46435"/>
                  </a:cubicBezTo>
                  <a:cubicBezTo>
                    <a:pt x="76605" y="41291"/>
                    <a:pt x="78260" y="36136"/>
                    <a:pt x="81499" y="31695"/>
                  </a:cubicBezTo>
                  <a:lnTo>
                    <a:pt x="81499" y="31695"/>
                  </a:lnTo>
                  <a:cubicBezTo>
                    <a:pt x="81189" y="31981"/>
                    <a:pt x="80891" y="32266"/>
                    <a:pt x="80594" y="32540"/>
                  </a:cubicBezTo>
                  <a:cubicBezTo>
                    <a:pt x="80546" y="32516"/>
                    <a:pt x="80499" y="32493"/>
                    <a:pt x="80451" y="32457"/>
                  </a:cubicBezTo>
                  <a:cubicBezTo>
                    <a:pt x="80570" y="32195"/>
                    <a:pt x="80677" y="31933"/>
                    <a:pt x="80796" y="31671"/>
                  </a:cubicBezTo>
                  <a:lnTo>
                    <a:pt x="80796" y="31671"/>
                  </a:lnTo>
                  <a:cubicBezTo>
                    <a:pt x="80522" y="31742"/>
                    <a:pt x="80272" y="31862"/>
                    <a:pt x="80034" y="32004"/>
                  </a:cubicBezTo>
                  <a:cubicBezTo>
                    <a:pt x="79820" y="32135"/>
                    <a:pt x="79629" y="32290"/>
                    <a:pt x="79463" y="32469"/>
                  </a:cubicBezTo>
                  <a:cubicBezTo>
                    <a:pt x="77379" y="34707"/>
                    <a:pt x="75307" y="36957"/>
                    <a:pt x="73224" y="39196"/>
                  </a:cubicBezTo>
                  <a:cubicBezTo>
                    <a:pt x="73164" y="39267"/>
                    <a:pt x="73045" y="39291"/>
                    <a:pt x="72831" y="39386"/>
                  </a:cubicBezTo>
                  <a:cubicBezTo>
                    <a:pt x="72998" y="39065"/>
                    <a:pt x="73117" y="38862"/>
                    <a:pt x="73224" y="38648"/>
                  </a:cubicBezTo>
                  <a:cubicBezTo>
                    <a:pt x="73200" y="38624"/>
                    <a:pt x="73164" y="38600"/>
                    <a:pt x="73140" y="38577"/>
                  </a:cubicBezTo>
                  <a:cubicBezTo>
                    <a:pt x="73093" y="38541"/>
                    <a:pt x="73033" y="38493"/>
                    <a:pt x="72986" y="38446"/>
                  </a:cubicBezTo>
                  <a:cubicBezTo>
                    <a:pt x="71247" y="40232"/>
                    <a:pt x="69533" y="42041"/>
                    <a:pt x="67759" y="43780"/>
                  </a:cubicBezTo>
                  <a:cubicBezTo>
                    <a:pt x="66886" y="44630"/>
                    <a:pt x="66197" y="45825"/>
                    <a:pt x="64520" y="45825"/>
                  </a:cubicBezTo>
                  <a:cubicBezTo>
                    <a:pt x="64435" y="45825"/>
                    <a:pt x="64348" y="45822"/>
                    <a:pt x="64258" y="45816"/>
                  </a:cubicBezTo>
                  <a:cubicBezTo>
                    <a:pt x="65866" y="43125"/>
                    <a:pt x="68187" y="41184"/>
                    <a:pt x="69866" y="38731"/>
                  </a:cubicBezTo>
                  <a:lnTo>
                    <a:pt x="69866" y="38731"/>
                  </a:lnTo>
                  <a:cubicBezTo>
                    <a:pt x="67795" y="40898"/>
                    <a:pt x="65711" y="43077"/>
                    <a:pt x="63627" y="45244"/>
                  </a:cubicBezTo>
                  <a:cubicBezTo>
                    <a:pt x="63568" y="45185"/>
                    <a:pt x="63508" y="45125"/>
                    <a:pt x="63449" y="45077"/>
                  </a:cubicBezTo>
                  <a:cubicBezTo>
                    <a:pt x="64485" y="43768"/>
                    <a:pt x="65532" y="42470"/>
                    <a:pt x="66580" y="41172"/>
                  </a:cubicBezTo>
                  <a:cubicBezTo>
                    <a:pt x="66509" y="41113"/>
                    <a:pt x="66449" y="41053"/>
                    <a:pt x="66378" y="41006"/>
                  </a:cubicBezTo>
                  <a:cubicBezTo>
                    <a:pt x="65294" y="41910"/>
                    <a:pt x="64199" y="42815"/>
                    <a:pt x="63115" y="43720"/>
                  </a:cubicBezTo>
                  <a:cubicBezTo>
                    <a:pt x="63080" y="43684"/>
                    <a:pt x="63044" y="43661"/>
                    <a:pt x="63008" y="43637"/>
                  </a:cubicBezTo>
                  <a:cubicBezTo>
                    <a:pt x="63389" y="43018"/>
                    <a:pt x="63782" y="42399"/>
                    <a:pt x="64175" y="41791"/>
                  </a:cubicBezTo>
                  <a:cubicBezTo>
                    <a:pt x="64116" y="41756"/>
                    <a:pt x="64056" y="41720"/>
                    <a:pt x="64008" y="41696"/>
                  </a:cubicBezTo>
                  <a:lnTo>
                    <a:pt x="59163" y="46982"/>
                  </a:lnTo>
                  <a:cubicBezTo>
                    <a:pt x="59067" y="46923"/>
                    <a:pt x="58984" y="46851"/>
                    <a:pt x="58901" y="46780"/>
                  </a:cubicBezTo>
                  <a:cubicBezTo>
                    <a:pt x="59520" y="44339"/>
                    <a:pt x="61770" y="42827"/>
                    <a:pt x="62568" y="40446"/>
                  </a:cubicBezTo>
                  <a:lnTo>
                    <a:pt x="62568" y="40446"/>
                  </a:lnTo>
                  <a:cubicBezTo>
                    <a:pt x="61484" y="41660"/>
                    <a:pt x="60389" y="42863"/>
                    <a:pt x="59294" y="44077"/>
                  </a:cubicBezTo>
                  <a:cubicBezTo>
                    <a:pt x="59222" y="44030"/>
                    <a:pt x="59151" y="43994"/>
                    <a:pt x="59091" y="43946"/>
                  </a:cubicBezTo>
                  <a:cubicBezTo>
                    <a:pt x="60544" y="41529"/>
                    <a:pt x="61996" y="39124"/>
                    <a:pt x="63449" y="36707"/>
                  </a:cubicBezTo>
                  <a:cubicBezTo>
                    <a:pt x="63377" y="36672"/>
                    <a:pt x="63306" y="36636"/>
                    <a:pt x="63246" y="36588"/>
                  </a:cubicBezTo>
                  <a:cubicBezTo>
                    <a:pt x="62044" y="38208"/>
                    <a:pt x="60841" y="39827"/>
                    <a:pt x="59651" y="41446"/>
                  </a:cubicBezTo>
                  <a:cubicBezTo>
                    <a:pt x="59579" y="41398"/>
                    <a:pt x="59508" y="41363"/>
                    <a:pt x="59448" y="41327"/>
                  </a:cubicBezTo>
                  <a:cubicBezTo>
                    <a:pt x="60758" y="39196"/>
                    <a:pt x="62080" y="37076"/>
                    <a:pt x="63389" y="34945"/>
                  </a:cubicBezTo>
                  <a:cubicBezTo>
                    <a:pt x="63365" y="34921"/>
                    <a:pt x="63342" y="34910"/>
                    <a:pt x="63306" y="34886"/>
                  </a:cubicBezTo>
                  <a:cubicBezTo>
                    <a:pt x="63223" y="34838"/>
                    <a:pt x="63139" y="34779"/>
                    <a:pt x="63056" y="34719"/>
                  </a:cubicBezTo>
                  <a:cubicBezTo>
                    <a:pt x="62627" y="35314"/>
                    <a:pt x="62199" y="35898"/>
                    <a:pt x="61770" y="36493"/>
                  </a:cubicBezTo>
                  <a:cubicBezTo>
                    <a:pt x="60210" y="38660"/>
                    <a:pt x="58639" y="40827"/>
                    <a:pt x="57079" y="42994"/>
                  </a:cubicBezTo>
                  <a:cubicBezTo>
                    <a:pt x="57043" y="42458"/>
                    <a:pt x="57103" y="41958"/>
                    <a:pt x="57281" y="41494"/>
                  </a:cubicBezTo>
                  <a:cubicBezTo>
                    <a:pt x="57377" y="41232"/>
                    <a:pt x="57496" y="40994"/>
                    <a:pt x="57627" y="40767"/>
                  </a:cubicBezTo>
                  <a:cubicBezTo>
                    <a:pt x="58091" y="39982"/>
                    <a:pt x="58686" y="39291"/>
                    <a:pt x="59055" y="38386"/>
                  </a:cubicBezTo>
                  <a:cubicBezTo>
                    <a:pt x="60032" y="36041"/>
                    <a:pt x="61508" y="33909"/>
                    <a:pt x="62770" y="31683"/>
                  </a:cubicBezTo>
                  <a:cubicBezTo>
                    <a:pt x="62901" y="31457"/>
                    <a:pt x="62996" y="31219"/>
                    <a:pt x="63104" y="30980"/>
                  </a:cubicBezTo>
                  <a:cubicBezTo>
                    <a:pt x="62984" y="30897"/>
                    <a:pt x="62865" y="30814"/>
                    <a:pt x="62746" y="30730"/>
                  </a:cubicBezTo>
                  <a:cubicBezTo>
                    <a:pt x="57496" y="37076"/>
                    <a:pt x="52555" y="43684"/>
                    <a:pt x="47566" y="50245"/>
                  </a:cubicBezTo>
                  <a:cubicBezTo>
                    <a:pt x="46578" y="51543"/>
                    <a:pt x="45589" y="52828"/>
                    <a:pt x="44601" y="54114"/>
                  </a:cubicBezTo>
                  <a:cubicBezTo>
                    <a:pt x="44935" y="53305"/>
                    <a:pt x="45268" y="52495"/>
                    <a:pt x="45625" y="51602"/>
                  </a:cubicBezTo>
                  <a:lnTo>
                    <a:pt x="45625" y="51602"/>
                  </a:lnTo>
                  <a:cubicBezTo>
                    <a:pt x="43303" y="54495"/>
                    <a:pt x="41065" y="57293"/>
                    <a:pt x="38827" y="60091"/>
                  </a:cubicBezTo>
                  <a:cubicBezTo>
                    <a:pt x="38672" y="59817"/>
                    <a:pt x="38731" y="59686"/>
                    <a:pt x="38803" y="59579"/>
                  </a:cubicBezTo>
                  <a:cubicBezTo>
                    <a:pt x="41065" y="56305"/>
                    <a:pt x="43339" y="53043"/>
                    <a:pt x="45578" y="49745"/>
                  </a:cubicBezTo>
                  <a:cubicBezTo>
                    <a:pt x="46470" y="48411"/>
                    <a:pt x="47280" y="47018"/>
                    <a:pt x="48078" y="45625"/>
                  </a:cubicBezTo>
                  <a:cubicBezTo>
                    <a:pt x="48602" y="44708"/>
                    <a:pt x="48983" y="43708"/>
                    <a:pt x="49554" y="42827"/>
                  </a:cubicBezTo>
                  <a:cubicBezTo>
                    <a:pt x="50209" y="41779"/>
                    <a:pt x="51019" y="40851"/>
                    <a:pt x="51697" y="39815"/>
                  </a:cubicBezTo>
                  <a:cubicBezTo>
                    <a:pt x="53590" y="36934"/>
                    <a:pt x="55531" y="34064"/>
                    <a:pt x="56460" y="31064"/>
                  </a:cubicBezTo>
                  <a:lnTo>
                    <a:pt x="56460" y="31064"/>
                  </a:lnTo>
                  <a:cubicBezTo>
                    <a:pt x="51614" y="36422"/>
                    <a:pt x="46875" y="42256"/>
                    <a:pt x="43161" y="48876"/>
                  </a:cubicBezTo>
                  <a:cubicBezTo>
                    <a:pt x="43053" y="48816"/>
                    <a:pt x="42958" y="48745"/>
                    <a:pt x="42851" y="48673"/>
                  </a:cubicBezTo>
                  <a:lnTo>
                    <a:pt x="45316" y="44351"/>
                  </a:lnTo>
                  <a:cubicBezTo>
                    <a:pt x="45244" y="44315"/>
                    <a:pt x="45185" y="44268"/>
                    <a:pt x="45113" y="44232"/>
                  </a:cubicBezTo>
                  <a:cubicBezTo>
                    <a:pt x="43732" y="46078"/>
                    <a:pt x="42363" y="47923"/>
                    <a:pt x="40994" y="49769"/>
                  </a:cubicBezTo>
                  <a:cubicBezTo>
                    <a:pt x="46042" y="40863"/>
                    <a:pt x="52281" y="32755"/>
                    <a:pt x="57317" y="23872"/>
                  </a:cubicBezTo>
                  <a:lnTo>
                    <a:pt x="57317" y="23872"/>
                  </a:lnTo>
                  <a:lnTo>
                    <a:pt x="47864" y="34267"/>
                  </a:lnTo>
                  <a:cubicBezTo>
                    <a:pt x="47816" y="34219"/>
                    <a:pt x="47756" y="34183"/>
                    <a:pt x="47709" y="34136"/>
                  </a:cubicBezTo>
                  <a:cubicBezTo>
                    <a:pt x="48423" y="32814"/>
                    <a:pt x="49137" y="31504"/>
                    <a:pt x="49983" y="29945"/>
                  </a:cubicBezTo>
                  <a:lnTo>
                    <a:pt x="49983" y="29945"/>
                  </a:lnTo>
                  <a:cubicBezTo>
                    <a:pt x="45185" y="36172"/>
                    <a:pt x="40565" y="42160"/>
                    <a:pt x="35945" y="48149"/>
                  </a:cubicBezTo>
                  <a:lnTo>
                    <a:pt x="35755" y="48042"/>
                  </a:lnTo>
                  <a:cubicBezTo>
                    <a:pt x="37326" y="45197"/>
                    <a:pt x="38898" y="42351"/>
                    <a:pt x="40470" y="39505"/>
                  </a:cubicBezTo>
                  <a:cubicBezTo>
                    <a:pt x="40422" y="39482"/>
                    <a:pt x="40374" y="39458"/>
                    <a:pt x="40327" y="39434"/>
                  </a:cubicBezTo>
                  <a:cubicBezTo>
                    <a:pt x="39255" y="40934"/>
                    <a:pt x="38196" y="42446"/>
                    <a:pt x="37124" y="43958"/>
                  </a:cubicBezTo>
                  <a:cubicBezTo>
                    <a:pt x="37065" y="43923"/>
                    <a:pt x="37005" y="43899"/>
                    <a:pt x="36945" y="43863"/>
                  </a:cubicBezTo>
                  <a:cubicBezTo>
                    <a:pt x="37565" y="42387"/>
                    <a:pt x="38172" y="40898"/>
                    <a:pt x="38791" y="39422"/>
                  </a:cubicBezTo>
                  <a:cubicBezTo>
                    <a:pt x="38743" y="39398"/>
                    <a:pt x="38696" y="39374"/>
                    <a:pt x="38636" y="39351"/>
                  </a:cubicBezTo>
                  <a:cubicBezTo>
                    <a:pt x="36291" y="43923"/>
                    <a:pt x="33933" y="48495"/>
                    <a:pt x="31588" y="53067"/>
                  </a:cubicBezTo>
                  <a:cubicBezTo>
                    <a:pt x="31504" y="53031"/>
                    <a:pt x="31433" y="53007"/>
                    <a:pt x="31350" y="52971"/>
                  </a:cubicBezTo>
                  <a:cubicBezTo>
                    <a:pt x="32576" y="49614"/>
                    <a:pt x="33790" y="46244"/>
                    <a:pt x="35017" y="42887"/>
                  </a:cubicBezTo>
                  <a:cubicBezTo>
                    <a:pt x="34898" y="42839"/>
                    <a:pt x="34779" y="42791"/>
                    <a:pt x="34659" y="42756"/>
                  </a:cubicBezTo>
                  <a:cubicBezTo>
                    <a:pt x="32778" y="47625"/>
                    <a:pt x="30897" y="52495"/>
                    <a:pt x="28992" y="57424"/>
                  </a:cubicBezTo>
                  <a:cubicBezTo>
                    <a:pt x="30373" y="48590"/>
                    <a:pt x="33374" y="40291"/>
                    <a:pt x="36517" y="32004"/>
                  </a:cubicBezTo>
                  <a:lnTo>
                    <a:pt x="36517" y="32004"/>
                  </a:lnTo>
                  <a:cubicBezTo>
                    <a:pt x="35755" y="33636"/>
                    <a:pt x="34993" y="35279"/>
                    <a:pt x="34219" y="36910"/>
                  </a:cubicBezTo>
                  <a:lnTo>
                    <a:pt x="34076" y="36850"/>
                  </a:lnTo>
                  <a:cubicBezTo>
                    <a:pt x="35124" y="33671"/>
                    <a:pt x="36160" y="30480"/>
                    <a:pt x="37196" y="27301"/>
                  </a:cubicBezTo>
                  <a:cubicBezTo>
                    <a:pt x="37088" y="27266"/>
                    <a:pt x="36981" y="27218"/>
                    <a:pt x="36874" y="27182"/>
                  </a:cubicBezTo>
                  <a:cubicBezTo>
                    <a:pt x="34683" y="32493"/>
                    <a:pt x="32493" y="37803"/>
                    <a:pt x="30338" y="43030"/>
                  </a:cubicBezTo>
                  <a:cubicBezTo>
                    <a:pt x="31361" y="37981"/>
                    <a:pt x="32397" y="32850"/>
                    <a:pt x="33481" y="27432"/>
                  </a:cubicBezTo>
                  <a:lnTo>
                    <a:pt x="33481" y="27432"/>
                  </a:lnTo>
                  <a:cubicBezTo>
                    <a:pt x="31921" y="30707"/>
                    <a:pt x="30361" y="33695"/>
                    <a:pt x="29064" y="36791"/>
                  </a:cubicBezTo>
                  <a:cubicBezTo>
                    <a:pt x="28194" y="38886"/>
                    <a:pt x="27682" y="41148"/>
                    <a:pt x="27016" y="43327"/>
                  </a:cubicBezTo>
                  <a:cubicBezTo>
                    <a:pt x="26956" y="43327"/>
                    <a:pt x="26897" y="43315"/>
                    <a:pt x="26837" y="43303"/>
                  </a:cubicBezTo>
                  <a:lnTo>
                    <a:pt x="28135" y="35779"/>
                  </a:lnTo>
                  <a:cubicBezTo>
                    <a:pt x="28063" y="35767"/>
                    <a:pt x="27992" y="35755"/>
                    <a:pt x="27921" y="35743"/>
                  </a:cubicBezTo>
                  <a:lnTo>
                    <a:pt x="25908" y="43530"/>
                  </a:lnTo>
                  <a:cubicBezTo>
                    <a:pt x="25849" y="43518"/>
                    <a:pt x="25777" y="43506"/>
                    <a:pt x="25718" y="43494"/>
                  </a:cubicBezTo>
                  <a:lnTo>
                    <a:pt x="25718" y="41089"/>
                  </a:lnTo>
                  <a:cubicBezTo>
                    <a:pt x="25635" y="41077"/>
                    <a:pt x="25551" y="41077"/>
                    <a:pt x="25468" y="41065"/>
                  </a:cubicBezTo>
                  <a:lnTo>
                    <a:pt x="23872" y="54293"/>
                  </a:lnTo>
                  <a:lnTo>
                    <a:pt x="23801" y="54293"/>
                  </a:lnTo>
                  <a:cubicBezTo>
                    <a:pt x="23980" y="49828"/>
                    <a:pt x="24158" y="45375"/>
                    <a:pt x="24349" y="40910"/>
                  </a:cubicBezTo>
                  <a:lnTo>
                    <a:pt x="24242" y="40898"/>
                  </a:lnTo>
                  <a:cubicBezTo>
                    <a:pt x="23884" y="44208"/>
                    <a:pt x="23539" y="47518"/>
                    <a:pt x="23182" y="50828"/>
                  </a:cubicBezTo>
                  <a:cubicBezTo>
                    <a:pt x="23075" y="50816"/>
                    <a:pt x="22968" y="50816"/>
                    <a:pt x="22860" y="50804"/>
                  </a:cubicBezTo>
                  <a:cubicBezTo>
                    <a:pt x="23456" y="43292"/>
                    <a:pt x="24051" y="35767"/>
                    <a:pt x="24670" y="27944"/>
                  </a:cubicBezTo>
                  <a:lnTo>
                    <a:pt x="24670" y="27944"/>
                  </a:lnTo>
                  <a:cubicBezTo>
                    <a:pt x="24170" y="30373"/>
                    <a:pt x="23718" y="32493"/>
                    <a:pt x="23265" y="34624"/>
                  </a:cubicBezTo>
                  <a:cubicBezTo>
                    <a:pt x="23194" y="34612"/>
                    <a:pt x="23122" y="34600"/>
                    <a:pt x="23039" y="34588"/>
                  </a:cubicBezTo>
                  <a:cubicBezTo>
                    <a:pt x="23277" y="32826"/>
                    <a:pt x="23515" y="31076"/>
                    <a:pt x="23753" y="29326"/>
                  </a:cubicBezTo>
                  <a:lnTo>
                    <a:pt x="23753" y="29326"/>
                  </a:lnTo>
                  <a:cubicBezTo>
                    <a:pt x="22872" y="32147"/>
                    <a:pt x="22146" y="34993"/>
                    <a:pt x="21646" y="37886"/>
                  </a:cubicBezTo>
                  <a:cubicBezTo>
                    <a:pt x="21146" y="40815"/>
                    <a:pt x="20765" y="43780"/>
                    <a:pt x="20515" y="46744"/>
                  </a:cubicBezTo>
                  <a:cubicBezTo>
                    <a:pt x="20265" y="49626"/>
                    <a:pt x="20241" y="52531"/>
                    <a:pt x="20110" y="55412"/>
                  </a:cubicBezTo>
                  <a:cubicBezTo>
                    <a:pt x="19074" y="49007"/>
                    <a:pt x="18800" y="42601"/>
                    <a:pt x="20074" y="36195"/>
                  </a:cubicBezTo>
                  <a:cubicBezTo>
                    <a:pt x="21372" y="29671"/>
                    <a:pt x="23420" y="23349"/>
                    <a:pt x="25766" y="17122"/>
                  </a:cubicBezTo>
                  <a:cubicBezTo>
                    <a:pt x="26135" y="16157"/>
                    <a:pt x="26408" y="15157"/>
                    <a:pt x="26730" y="14181"/>
                  </a:cubicBezTo>
                  <a:cubicBezTo>
                    <a:pt x="26623" y="14133"/>
                    <a:pt x="26504" y="14097"/>
                    <a:pt x="26397" y="14050"/>
                  </a:cubicBezTo>
                  <a:cubicBezTo>
                    <a:pt x="25325" y="16526"/>
                    <a:pt x="24170" y="18967"/>
                    <a:pt x="23194" y="21479"/>
                  </a:cubicBezTo>
                  <a:cubicBezTo>
                    <a:pt x="22194" y="24039"/>
                    <a:pt x="21289" y="26635"/>
                    <a:pt x="20479" y="29254"/>
                  </a:cubicBezTo>
                  <a:cubicBezTo>
                    <a:pt x="19693" y="31790"/>
                    <a:pt x="19062" y="34374"/>
                    <a:pt x="18372" y="36934"/>
                  </a:cubicBezTo>
                  <a:cubicBezTo>
                    <a:pt x="18253" y="36898"/>
                    <a:pt x="18134" y="36874"/>
                    <a:pt x="18026" y="36850"/>
                  </a:cubicBezTo>
                  <a:cubicBezTo>
                    <a:pt x="19610" y="30254"/>
                    <a:pt x="21205" y="23670"/>
                    <a:pt x="22753" y="17276"/>
                  </a:cubicBezTo>
                  <a:lnTo>
                    <a:pt x="22753" y="17276"/>
                  </a:lnTo>
                  <a:cubicBezTo>
                    <a:pt x="19193" y="23337"/>
                    <a:pt x="17848" y="30230"/>
                    <a:pt x="16979" y="37434"/>
                  </a:cubicBezTo>
                  <a:cubicBezTo>
                    <a:pt x="16872" y="37112"/>
                    <a:pt x="16824" y="36981"/>
                    <a:pt x="16741" y="36719"/>
                  </a:cubicBezTo>
                  <a:cubicBezTo>
                    <a:pt x="16491" y="37993"/>
                    <a:pt x="16264" y="39148"/>
                    <a:pt x="16038" y="40303"/>
                  </a:cubicBezTo>
                  <a:cubicBezTo>
                    <a:pt x="16264" y="34719"/>
                    <a:pt x="17491" y="29314"/>
                    <a:pt x="18919" y="23944"/>
                  </a:cubicBezTo>
                  <a:lnTo>
                    <a:pt x="18919" y="23944"/>
                  </a:lnTo>
                  <a:cubicBezTo>
                    <a:pt x="18550" y="24706"/>
                    <a:pt x="18276" y="25492"/>
                    <a:pt x="18050" y="26289"/>
                  </a:cubicBezTo>
                  <a:cubicBezTo>
                    <a:pt x="16919" y="30290"/>
                    <a:pt x="15788" y="34302"/>
                    <a:pt x="14645" y="38315"/>
                  </a:cubicBezTo>
                  <a:cubicBezTo>
                    <a:pt x="14550" y="38624"/>
                    <a:pt x="14288" y="38886"/>
                    <a:pt x="14109" y="39172"/>
                  </a:cubicBezTo>
                  <a:lnTo>
                    <a:pt x="13835" y="39005"/>
                  </a:lnTo>
                  <a:cubicBezTo>
                    <a:pt x="13943" y="37958"/>
                    <a:pt x="14062" y="36910"/>
                    <a:pt x="14181" y="35862"/>
                  </a:cubicBezTo>
                  <a:cubicBezTo>
                    <a:pt x="14121" y="35850"/>
                    <a:pt x="14074" y="35838"/>
                    <a:pt x="14026" y="35838"/>
                  </a:cubicBezTo>
                  <a:cubicBezTo>
                    <a:pt x="13514" y="37827"/>
                    <a:pt x="12990" y="39827"/>
                    <a:pt x="12478" y="41815"/>
                  </a:cubicBezTo>
                  <a:cubicBezTo>
                    <a:pt x="12383" y="41791"/>
                    <a:pt x="12300" y="41779"/>
                    <a:pt x="12216" y="41756"/>
                  </a:cubicBezTo>
                  <a:cubicBezTo>
                    <a:pt x="12883" y="38708"/>
                    <a:pt x="13562" y="35672"/>
                    <a:pt x="14240" y="32624"/>
                  </a:cubicBezTo>
                  <a:cubicBezTo>
                    <a:pt x="14145" y="32612"/>
                    <a:pt x="14038" y="32588"/>
                    <a:pt x="13943" y="32564"/>
                  </a:cubicBezTo>
                  <a:cubicBezTo>
                    <a:pt x="13288" y="35481"/>
                    <a:pt x="12621" y="38398"/>
                    <a:pt x="11954" y="41351"/>
                  </a:cubicBezTo>
                  <a:cubicBezTo>
                    <a:pt x="11895" y="41125"/>
                    <a:pt x="11835" y="40910"/>
                    <a:pt x="11704" y="40434"/>
                  </a:cubicBezTo>
                  <a:cubicBezTo>
                    <a:pt x="11359" y="42077"/>
                    <a:pt x="11073" y="43470"/>
                    <a:pt x="10776" y="44851"/>
                  </a:cubicBezTo>
                  <a:cubicBezTo>
                    <a:pt x="10716" y="44839"/>
                    <a:pt x="10645" y="44827"/>
                    <a:pt x="10585" y="44816"/>
                  </a:cubicBezTo>
                  <a:cubicBezTo>
                    <a:pt x="11264" y="40482"/>
                    <a:pt x="11954" y="36148"/>
                    <a:pt x="12633" y="31814"/>
                  </a:cubicBezTo>
                  <a:cubicBezTo>
                    <a:pt x="12561" y="31802"/>
                    <a:pt x="12490" y="31790"/>
                    <a:pt x="12419" y="31778"/>
                  </a:cubicBezTo>
                  <a:cubicBezTo>
                    <a:pt x="11799" y="34564"/>
                    <a:pt x="11192" y="37338"/>
                    <a:pt x="10573" y="40113"/>
                  </a:cubicBezTo>
                  <a:cubicBezTo>
                    <a:pt x="10478" y="40101"/>
                    <a:pt x="10383" y="40077"/>
                    <a:pt x="10275" y="40065"/>
                  </a:cubicBezTo>
                  <a:cubicBezTo>
                    <a:pt x="10716" y="36957"/>
                    <a:pt x="11049" y="33826"/>
                    <a:pt x="11585" y="30742"/>
                  </a:cubicBezTo>
                  <a:cubicBezTo>
                    <a:pt x="12788" y="23920"/>
                    <a:pt x="14407" y="17193"/>
                    <a:pt x="17336" y="10859"/>
                  </a:cubicBezTo>
                  <a:cubicBezTo>
                    <a:pt x="17788" y="9871"/>
                    <a:pt x="18038" y="8787"/>
                    <a:pt x="18384" y="7751"/>
                  </a:cubicBezTo>
                  <a:cubicBezTo>
                    <a:pt x="18229" y="7692"/>
                    <a:pt x="18074" y="7620"/>
                    <a:pt x="17907" y="7549"/>
                  </a:cubicBezTo>
                  <a:cubicBezTo>
                    <a:pt x="16086" y="10978"/>
                    <a:pt x="14264" y="14407"/>
                    <a:pt x="12442" y="17824"/>
                  </a:cubicBezTo>
                  <a:cubicBezTo>
                    <a:pt x="12395" y="17812"/>
                    <a:pt x="12359" y="17788"/>
                    <a:pt x="12311" y="17765"/>
                  </a:cubicBezTo>
                  <a:cubicBezTo>
                    <a:pt x="12704" y="16717"/>
                    <a:pt x="13109" y="15657"/>
                    <a:pt x="13502" y="14609"/>
                  </a:cubicBezTo>
                  <a:cubicBezTo>
                    <a:pt x="13419" y="14574"/>
                    <a:pt x="13323" y="14526"/>
                    <a:pt x="13240" y="14490"/>
                  </a:cubicBezTo>
                  <a:cubicBezTo>
                    <a:pt x="12097" y="17098"/>
                    <a:pt x="10954" y="19705"/>
                    <a:pt x="9811" y="22313"/>
                  </a:cubicBezTo>
                  <a:cubicBezTo>
                    <a:pt x="9704" y="22265"/>
                    <a:pt x="9609" y="22229"/>
                    <a:pt x="9502" y="22182"/>
                  </a:cubicBezTo>
                  <a:cubicBezTo>
                    <a:pt x="10764" y="18836"/>
                    <a:pt x="12026" y="15490"/>
                    <a:pt x="13335" y="12002"/>
                  </a:cubicBezTo>
                  <a:lnTo>
                    <a:pt x="13335" y="12002"/>
                  </a:lnTo>
                  <a:cubicBezTo>
                    <a:pt x="10025" y="16645"/>
                    <a:pt x="8561" y="21896"/>
                    <a:pt x="6787" y="27051"/>
                  </a:cubicBezTo>
                  <a:cubicBezTo>
                    <a:pt x="7585" y="23753"/>
                    <a:pt x="8370" y="20455"/>
                    <a:pt x="9168" y="17169"/>
                  </a:cubicBezTo>
                  <a:cubicBezTo>
                    <a:pt x="9097" y="17145"/>
                    <a:pt x="9013" y="17122"/>
                    <a:pt x="8930" y="17098"/>
                  </a:cubicBezTo>
                  <a:cubicBezTo>
                    <a:pt x="7692" y="21098"/>
                    <a:pt x="6442" y="25111"/>
                    <a:pt x="5227" y="29040"/>
                  </a:cubicBezTo>
                  <a:cubicBezTo>
                    <a:pt x="5382" y="18860"/>
                    <a:pt x="7847" y="9168"/>
                    <a:pt x="1252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8"/>
            <p:cNvSpPr/>
            <p:nvPr/>
          </p:nvSpPr>
          <p:spPr>
            <a:xfrm>
              <a:off x="5116700" y="4034850"/>
              <a:ext cx="40200" cy="269400"/>
            </a:xfrm>
            <a:custGeom>
              <a:rect b="b" l="l" r="r" t="t"/>
              <a:pathLst>
                <a:path extrusionOk="0" h="10776" w="1608">
                  <a:moveTo>
                    <a:pt x="1608" y="1"/>
                  </a:moveTo>
                  <a:cubicBezTo>
                    <a:pt x="1298" y="1322"/>
                    <a:pt x="977" y="2632"/>
                    <a:pt x="631" y="3930"/>
                  </a:cubicBezTo>
                  <a:cubicBezTo>
                    <a:pt x="0" y="6275"/>
                    <a:pt x="203" y="8478"/>
                    <a:pt x="1501" y="10573"/>
                  </a:cubicBezTo>
                  <a:cubicBezTo>
                    <a:pt x="1536" y="10645"/>
                    <a:pt x="1572" y="10704"/>
                    <a:pt x="1608" y="10776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269575" y="3512175"/>
              <a:ext cx="370900" cy="64025"/>
            </a:xfrm>
            <a:custGeom>
              <a:rect b="b" l="l" r="r" t="t"/>
              <a:pathLst>
                <a:path extrusionOk="0" h="2561" w="14836">
                  <a:moveTo>
                    <a:pt x="1870" y="0"/>
                  </a:moveTo>
                  <a:cubicBezTo>
                    <a:pt x="1858" y="72"/>
                    <a:pt x="1834" y="131"/>
                    <a:pt x="1822" y="191"/>
                  </a:cubicBezTo>
                  <a:cubicBezTo>
                    <a:pt x="2489" y="417"/>
                    <a:pt x="3144" y="631"/>
                    <a:pt x="3810" y="846"/>
                  </a:cubicBezTo>
                  <a:cubicBezTo>
                    <a:pt x="3810" y="881"/>
                    <a:pt x="3798" y="929"/>
                    <a:pt x="3798" y="977"/>
                  </a:cubicBezTo>
                  <a:cubicBezTo>
                    <a:pt x="2536" y="869"/>
                    <a:pt x="1262" y="774"/>
                    <a:pt x="0" y="667"/>
                  </a:cubicBezTo>
                  <a:lnTo>
                    <a:pt x="0" y="667"/>
                  </a:lnTo>
                  <a:cubicBezTo>
                    <a:pt x="2745" y="1991"/>
                    <a:pt x="5633" y="2434"/>
                    <a:pt x="8613" y="2434"/>
                  </a:cubicBezTo>
                  <a:cubicBezTo>
                    <a:pt x="8955" y="2434"/>
                    <a:pt x="9299" y="2428"/>
                    <a:pt x="9644" y="2417"/>
                  </a:cubicBezTo>
                  <a:cubicBezTo>
                    <a:pt x="8347" y="2072"/>
                    <a:pt x="7061" y="1715"/>
                    <a:pt x="5763" y="1358"/>
                  </a:cubicBezTo>
                  <a:cubicBezTo>
                    <a:pt x="5775" y="1334"/>
                    <a:pt x="5787" y="1310"/>
                    <a:pt x="5799" y="1274"/>
                  </a:cubicBezTo>
                  <a:lnTo>
                    <a:pt x="14835" y="2560"/>
                  </a:lnTo>
                  <a:lnTo>
                    <a:pt x="14835" y="2215"/>
                  </a:lnTo>
                  <a:cubicBezTo>
                    <a:pt x="10513" y="1477"/>
                    <a:pt x="6192" y="738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2990250" y="1194625"/>
              <a:ext cx="203325" cy="244400"/>
            </a:xfrm>
            <a:custGeom>
              <a:rect b="b" l="l" r="r" t="t"/>
              <a:pathLst>
                <a:path extrusionOk="0" h="9776" w="8133">
                  <a:moveTo>
                    <a:pt x="7823" y="0"/>
                  </a:moveTo>
                  <a:cubicBezTo>
                    <a:pt x="5215" y="3179"/>
                    <a:pt x="2608" y="6358"/>
                    <a:pt x="0" y="9537"/>
                  </a:cubicBezTo>
                  <a:cubicBezTo>
                    <a:pt x="84" y="9621"/>
                    <a:pt x="179" y="9704"/>
                    <a:pt x="274" y="9775"/>
                  </a:cubicBezTo>
                  <a:cubicBezTo>
                    <a:pt x="2893" y="6608"/>
                    <a:pt x="5513" y="3429"/>
                    <a:pt x="8132" y="250"/>
                  </a:cubicBezTo>
                  <a:cubicBezTo>
                    <a:pt x="8037" y="167"/>
                    <a:pt x="7930" y="84"/>
                    <a:pt x="78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4099600" y="3644325"/>
              <a:ext cx="553075" cy="529900"/>
            </a:xfrm>
            <a:custGeom>
              <a:rect b="b" l="l" r="r" t="t"/>
              <a:pathLst>
                <a:path extrusionOk="0" h="21196" w="22123">
                  <a:moveTo>
                    <a:pt x="1203" y="1"/>
                  </a:moveTo>
                  <a:cubicBezTo>
                    <a:pt x="1" y="2215"/>
                    <a:pt x="810" y="4954"/>
                    <a:pt x="1751" y="7299"/>
                  </a:cubicBezTo>
                  <a:cubicBezTo>
                    <a:pt x="3013" y="10419"/>
                    <a:pt x="4466" y="13467"/>
                    <a:pt x="6121" y="16395"/>
                  </a:cubicBezTo>
                  <a:cubicBezTo>
                    <a:pt x="7419" y="18686"/>
                    <a:pt x="9569" y="21195"/>
                    <a:pt x="11968" y="21195"/>
                  </a:cubicBezTo>
                  <a:cubicBezTo>
                    <a:pt x="12362" y="21195"/>
                    <a:pt x="12764" y="21127"/>
                    <a:pt x="13169" y="20979"/>
                  </a:cubicBezTo>
                  <a:cubicBezTo>
                    <a:pt x="14491" y="20491"/>
                    <a:pt x="15384" y="19265"/>
                    <a:pt x="16122" y="18074"/>
                  </a:cubicBezTo>
                  <a:cubicBezTo>
                    <a:pt x="18539" y="14217"/>
                    <a:pt x="20396" y="10014"/>
                    <a:pt x="21658" y="5644"/>
                  </a:cubicBezTo>
                  <a:cubicBezTo>
                    <a:pt x="21944" y="4644"/>
                    <a:pt x="22123" y="3394"/>
                    <a:pt x="21325" y="2727"/>
                  </a:cubicBezTo>
                  <a:cubicBezTo>
                    <a:pt x="20910" y="2386"/>
                    <a:pt x="20361" y="2323"/>
                    <a:pt x="19813" y="2323"/>
                  </a:cubicBezTo>
                  <a:cubicBezTo>
                    <a:pt x="19653" y="2323"/>
                    <a:pt x="19493" y="2329"/>
                    <a:pt x="19337" y="2334"/>
                  </a:cubicBezTo>
                  <a:cubicBezTo>
                    <a:pt x="18653" y="2362"/>
                    <a:pt x="17969" y="2376"/>
                    <a:pt x="17286" y="2376"/>
                  </a:cubicBezTo>
                  <a:cubicBezTo>
                    <a:pt x="13287" y="2376"/>
                    <a:pt x="9290" y="1902"/>
                    <a:pt x="5406" y="977"/>
                  </a:cubicBezTo>
                  <a:lnTo>
                    <a:pt x="5406" y="977"/>
                  </a:lnTo>
                  <a:lnTo>
                    <a:pt x="5632" y="1036"/>
                  </a:lnTo>
                  <a:cubicBezTo>
                    <a:pt x="5562" y="1128"/>
                    <a:pt x="5415" y="1166"/>
                    <a:pt x="5215" y="1166"/>
                  </a:cubicBezTo>
                  <a:cubicBezTo>
                    <a:pt x="4190" y="1166"/>
                    <a:pt x="1771" y="150"/>
                    <a:pt x="1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4148125" y="3645225"/>
              <a:ext cx="86650" cy="23525"/>
            </a:xfrm>
            <a:custGeom>
              <a:rect b="b" l="l" r="r" t="t"/>
              <a:pathLst>
                <a:path extrusionOk="0" h="941" w="3466">
                  <a:moveTo>
                    <a:pt x="1" y="0"/>
                  </a:moveTo>
                  <a:cubicBezTo>
                    <a:pt x="1144" y="358"/>
                    <a:pt x="2298" y="655"/>
                    <a:pt x="3465" y="9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38"/>
          <p:cNvGrpSpPr/>
          <p:nvPr/>
        </p:nvGrpSpPr>
        <p:grpSpPr>
          <a:xfrm>
            <a:off x="-12" y="3144571"/>
            <a:ext cx="2216926" cy="2191631"/>
            <a:chOff x="6512694" y="2975596"/>
            <a:chExt cx="2382766" cy="2355580"/>
          </a:xfrm>
        </p:grpSpPr>
        <p:grpSp>
          <p:nvGrpSpPr>
            <p:cNvPr id="1100" name="Google Shape;1100;p38"/>
            <p:cNvGrpSpPr/>
            <p:nvPr/>
          </p:nvGrpSpPr>
          <p:grpSpPr>
            <a:xfrm flipH="1">
              <a:off x="6616712" y="2975596"/>
              <a:ext cx="1344559" cy="1283270"/>
              <a:chOff x="-2117100" y="-378075"/>
              <a:chExt cx="913175" cy="871550"/>
            </a:xfrm>
          </p:grpSpPr>
          <p:sp>
            <p:nvSpPr>
              <p:cNvPr id="1101" name="Google Shape;1101;p38"/>
              <p:cNvSpPr/>
              <p:nvPr/>
            </p:nvSpPr>
            <p:spPr>
              <a:xfrm>
                <a:off x="-2117100" y="-101875"/>
                <a:ext cx="641300" cy="595350"/>
              </a:xfrm>
              <a:custGeom>
                <a:rect b="b" l="l" r="r" t="t"/>
                <a:pathLst>
                  <a:path extrusionOk="0" h="23814" w="25652">
                    <a:moveTo>
                      <a:pt x="12850" y="0"/>
                    </a:moveTo>
                    <a:cubicBezTo>
                      <a:pt x="7115" y="0"/>
                      <a:pt x="2060" y="4119"/>
                      <a:pt x="1101" y="9935"/>
                    </a:cubicBezTo>
                    <a:cubicBezTo>
                      <a:pt x="0" y="16439"/>
                      <a:pt x="4370" y="22577"/>
                      <a:pt x="10875" y="23644"/>
                    </a:cubicBezTo>
                    <a:cubicBezTo>
                      <a:pt x="11543" y="23758"/>
                      <a:pt x="12209" y="23813"/>
                      <a:pt x="12865" y="23813"/>
                    </a:cubicBezTo>
                    <a:cubicBezTo>
                      <a:pt x="18561" y="23813"/>
                      <a:pt x="23597" y="19673"/>
                      <a:pt x="24585" y="13871"/>
                    </a:cubicBezTo>
                    <a:cubicBezTo>
                      <a:pt x="25652" y="7366"/>
                      <a:pt x="21282" y="1228"/>
                      <a:pt x="14811" y="161"/>
                    </a:cubicBezTo>
                    <a:cubicBezTo>
                      <a:pt x="14152" y="53"/>
                      <a:pt x="13497" y="0"/>
                      <a:pt x="12850" y="0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38"/>
              <p:cNvSpPr/>
              <p:nvPr/>
            </p:nvSpPr>
            <p:spPr>
              <a:xfrm>
                <a:off x="-1660950" y="-239625"/>
                <a:ext cx="189325" cy="128450"/>
              </a:xfrm>
              <a:custGeom>
                <a:rect b="b" l="l" r="r" t="t"/>
                <a:pathLst>
                  <a:path extrusionOk="0" h="5138" w="7573">
                    <a:moveTo>
                      <a:pt x="7273" y="0"/>
                    </a:moveTo>
                    <a:cubicBezTo>
                      <a:pt x="7273" y="0"/>
                      <a:pt x="2035" y="901"/>
                      <a:pt x="1" y="4170"/>
                    </a:cubicBezTo>
                    <a:lnTo>
                      <a:pt x="1735" y="5137"/>
                    </a:lnTo>
                    <a:cubicBezTo>
                      <a:pt x="1735" y="5137"/>
                      <a:pt x="4727" y="1893"/>
                      <a:pt x="7345" y="1893"/>
                    </a:cubicBezTo>
                    <a:cubicBezTo>
                      <a:pt x="7421" y="1893"/>
                      <a:pt x="7497" y="1896"/>
                      <a:pt x="7573" y="1902"/>
                    </a:cubicBezTo>
                    <a:lnTo>
                      <a:pt x="7273" y="0"/>
                    </a:ln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38"/>
              <p:cNvSpPr/>
              <p:nvPr/>
            </p:nvSpPr>
            <p:spPr>
              <a:xfrm>
                <a:off x="-1769350" y="-162950"/>
                <a:ext cx="222675" cy="158500"/>
              </a:xfrm>
              <a:custGeom>
                <a:rect b="b" l="l" r="r" t="t"/>
                <a:pathLst>
                  <a:path extrusionOk="0" h="6340" w="8907">
                    <a:moveTo>
                      <a:pt x="2526" y="1"/>
                    </a:moveTo>
                    <a:cubicBezTo>
                      <a:pt x="2495" y="1"/>
                      <a:pt x="2465" y="1"/>
                      <a:pt x="2435" y="2"/>
                    </a:cubicBezTo>
                    <a:cubicBezTo>
                      <a:pt x="0" y="69"/>
                      <a:pt x="267" y="2937"/>
                      <a:pt x="267" y="2937"/>
                    </a:cubicBezTo>
                    <a:cubicBezTo>
                      <a:pt x="4804" y="3004"/>
                      <a:pt x="7072" y="6340"/>
                      <a:pt x="7072" y="6340"/>
                    </a:cubicBezTo>
                    <a:cubicBezTo>
                      <a:pt x="8406" y="5239"/>
                      <a:pt x="8907" y="4105"/>
                      <a:pt x="8406" y="3338"/>
                    </a:cubicBezTo>
                    <a:cubicBezTo>
                      <a:pt x="7945" y="2613"/>
                      <a:pt x="4946" y="1"/>
                      <a:pt x="2526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38"/>
              <p:cNvSpPr/>
              <p:nvPr/>
            </p:nvSpPr>
            <p:spPr>
              <a:xfrm>
                <a:off x="-1540025" y="-377225"/>
                <a:ext cx="258550" cy="284400"/>
              </a:xfrm>
              <a:custGeom>
                <a:rect b="b" l="l" r="r" t="t"/>
                <a:pathLst>
                  <a:path extrusionOk="0" h="11376" w="10342">
                    <a:moveTo>
                      <a:pt x="4137" y="0"/>
                    </a:moveTo>
                    <a:cubicBezTo>
                      <a:pt x="4137" y="1"/>
                      <a:pt x="5904" y="3469"/>
                      <a:pt x="0" y="4203"/>
                    </a:cubicBezTo>
                    <a:cubicBezTo>
                      <a:pt x="0" y="4203"/>
                      <a:pt x="3870" y="4503"/>
                      <a:pt x="2602" y="9607"/>
                    </a:cubicBezTo>
                    <a:cubicBezTo>
                      <a:pt x="2602" y="9607"/>
                      <a:pt x="3142" y="9076"/>
                      <a:pt x="3793" y="9076"/>
                    </a:cubicBezTo>
                    <a:cubicBezTo>
                      <a:pt x="4406" y="9076"/>
                      <a:pt x="5118" y="9547"/>
                      <a:pt x="5571" y="11375"/>
                    </a:cubicBezTo>
                    <a:cubicBezTo>
                      <a:pt x="5571" y="11375"/>
                      <a:pt x="5812" y="8171"/>
                      <a:pt x="8526" y="8171"/>
                    </a:cubicBezTo>
                    <a:cubicBezTo>
                      <a:pt x="9005" y="8171"/>
                      <a:pt x="9562" y="8271"/>
                      <a:pt x="10208" y="8506"/>
                    </a:cubicBezTo>
                    <a:cubicBezTo>
                      <a:pt x="10208" y="8506"/>
                      <a:pt x="6338" y="6138"/>
                      <a:pt x="10341" y="4137"/>
                    </a:cubicBezTo>
                    <a:cubicBezTo>
                      <a:pt x="10341" y="4137"/>
                      <a:pt x="8106" y="2936"/>
                      <a:pt x="8974" y="834"/>
                    </a:cubicBezTo>
                    <a:lnTo>
                      <a:pt x="8974" y="834"/>
                    </a:lnTo>
                    <a:cubicBezTo>
                      <a:pt x="8973" y="834"/>
                      <a:pt x="8524" y="1393"/>
                      <a:pt x="7488" y="1393"/>
                    </a:cubicBezTo>
                    <a:cubicBezTo>
                      <a:pt x="6716" y="1393"/>
                      <a:pt x="5618" y="1083"/>
                      <a:pt x="4137" y="0"/>
                    </a:cubicBezTo>
                    <a:close/>
                  </a:path>
                </a:pathLst>
              </a:custGeom>
              <a:solidFill>
                <a:srgbClr val="FFE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38"/>
              <p:cNvSpPr/>
              <p:nvPr/>
            </p:nvSpPr>
            <p:spPr>
              <a:xfrm>
                <a:off x="-1626750" y="-378075"/>
                <a:ext cx="422825" cy="313600"/>
              </a:xfrm>
              <a:custGeom>
                <a:rect b="b" l="l" r="r" t="t"/>
                <a:pathLst>
                  <a:path extrusionOk="0" h="12544" w="16913">
                    <a:moveTo>
                      <a:pt x="7770" y="185"/>
                    </a:moveTo>
                    <a:lnTo>
                      <a:pt x="7770" y="185"/>
                    </a:lnTo>
                    <a:cubicBezTo>
                      <a:pt x="7902" y="311"/>
                      <a:pt x="8004" y="433"/>
                      <a:pt x="8106" y="535"/>
                    </a:cubicBezTo>
                    <a:cubicBezTo>
                      <a:pt x="8273" y="635"/>
                      <a:pt x="8473" y="768"/>
                      <a:pt x="8640" y="902"/>
                    </a:cubicBezTo>
                    <a:cubicBezTo>
                      <a:pt x="8840" y="1035"/>
                      <a:pt x="9040" y="1135"/>
                      <a:pt x="9240" y="1268"/>
                    </a:cubicBezTo>
                    <a:cubicBezTo>
                      <a:pt x="9440" y="1369"/>
                      <a:pt x="9641" y="1469"/>
                      <a:pt x="9874" y="1535"/>
                    </a:cubicBezTo>
                    <a:cubicBezTo>
                      <a:pt x="10252" y="1681"/>
                      <a:pt x="10680" y="1775"/>
                      <a:pt x="11115" y="1775"/>
                    </a:cubicBezTo>
                    <a:cubicBezTo>
                      <a:pt x="11179" y="1775"/>
                      <a:pt x="11244" y="1773"/>
                      <a:pt x="11308" y="1769"/>
                    </a:cubicBezTo>
                    <a:cubicBezTo>
                      <a:pt x="11456" y="1769"/>
                      <a:pt x="11603" y="1749"/>
                      <a:pt x="11744" y="1714"/>
                    </a:cubicBezTo>
                    <a:lnTo>
                      <a:pt x="11744" y="1714"/>
                    </a:lnTo>
                    <a:cubicBezTo>
                      <a:pt x="11743" y="1743"/>
                      <a:pt x="11742" y="1772"/>
                      <a:pt x="11742" y="1802"/>
                    </a:cubicBezTo>
                    <a:cubicBezTo>
                      <a:pt x="11742" y="2202"/>
                      <a:pt x="11809" y="2636"/>
                      <a:pt x="11976" y="3003"/>
                    </a:cubicBezTo>
                    <a:cubicBezTo>
                      <a:pt x="12142" y="3370"/>
                      <a:pt x="12376" y="3704"/>
                      <a:pt x="12643" y="3970"/>
                    </a:cubicBezTo>
                    <a:cubicBezTo>
                      <a:pt x="12683" y="4010"/>
                      <a:pt x="12723" y="4049"/>
                      <a:pt x="12763" y="4088"/>
                    </a:cubicBezTo>
                    <a:lnTo>
                      <a:pt x="12763" y="4088"/>
                    </a:lnTo>
                    <a:cubicBezTo>
                      <a:pt x="12563" y="4222"/>
                      <a:pt x="12366" y="4381"/>
                      <a:pt x="12176" y="4571"/>
                    </a:cubicBezTo>
                    <a:cubicBezTo>
                      <a:pt x="11976" y="4771"/>
                      <a:pt x="11775" y="5004"/>
                      <a:pt x="11609" y="5305"/>
                    </a:cubicBezTo>
                    <a:cubicBezTo>
                      <a:pt x="11475" y="5605"/>
                      <a:pt x="11375" y="5938"/>
                      <a:pt x="11408" y="6272"/>
                    </a:cubicBezTo>
                    <a:cubicBezTo>
                      <a:pt x="11437" y="6863"/>
                      <a:pt x="11678" y="7359"/>
                      <a:pt x="11973" y="7740"/>
                    </a:cubicBezTo>
                    <a:lnTo>
                      <a:pt x="11642" y="7740"/>
                    </a:lnTo>
                    <a:cubicBezTo>
                      <a:pt x="11475" y="7773"/>
                      <a:pt x="11308" y="7806"/>
                      <a:pt x="11175" y="7873"/>
                    </a:cubicBezTo>
                    <a:cubicBezTo>
                      <a:pt x="11008" y="7873"/>
                      <a:pt x="10875" y="7973"/>
                      <a:pt x="10741" y="8040"/>
                    </a:cubicBezTo>
                    <a:lnTo>
                      <a:pt x="10508" y="8140"/>
                    </a:lnTo>
                    <a:lnTo>
                      <a:pt x="10308" y="8273"/>
                    </a:lnTo>
                    <a:cubicBezTo>
                      <a:pt x="9807" y="8640"/>
                      <a:pt x="9440" y="9174"/>
                      <a:pt x="9207" y="9708"/>
                    </a:cubicBezTo>
                    <a:cubicBezTo>
                      <a:pt x="9107" y="9973"/>
                      <a:pt x="9024" y="10239"/>
                      <a:pt x="8962" y="10512"/>
                    </a:cubicBezTo>
                    <a:lnTo>
                      <a:pt x="8962" y="10512"/>
                    </a:lnTo>
                    <a:cubicBezTo>
                      <a:pt x="8926" y="10431"/>
                      <a:pt x="8887" y="10353"/>
                      <a:pt x="8840" y="10275"/>
                    </a:cubicBezTo>
                    <a:cubicBezTo>
                      <a:pt x="8773" y="10075"/>
                      <a:pt x="8673" y="9908"/>
                      <a:pt x="8573" y="9741"/>
                    </a:cubicBezTo>
                    <a:cubicBezTo>
                      <a:pt x="8440" y="9608"/>
                      <a:pt x="8340" y="9441"/>
                      <a:pt x="8173" y="9308"/>
                    </a:cubicBezTo>
                    <a:cubicBezTo>
                      <a:pt x="7917" y="9080"/>
                      <a:pt x="7565" y="8926"/>
                      <a:pt x="7199" y="8926"/>
                    </a:cubicBezTo>
                    <a:cubicBezTo>
                      <a:pt x="7135" y="8926"/>
                      <a:pt x="7070" y="8931"/>
                      <a:pt x="7005" y="8941"/>
                    </a:cubicBezTo>
                    <a:cubicBezTo>
                      <a:pt x="6791" y="8974"/>
                      <a:pt x="6602" y="9039"/>
                      <a:pt x="6424" y="9129"/>
                    </a:cubicBezTo>
                    <a:lnTo>
                      <a:pt x="6424" y="9129"/>
                    </a:lnTo>
                    <a:lnTo>
                      <a:pt x="6505" y="8841"/>
                    </a:lnTo>
                    <a:cubicBezTo>
                      <a:pt x="6572" y="8540"/>
                      <a:pt x="6605" y="8240"/>
                      <a:pt x="6638" y="7940"/>
                    </a:cubicBezTo>
                    <a:cubicBezTo>
                      <a:pt x="6672" y="7339"/>
                      <a:pt x="6705" y="6706"/>
                      <a:pt x="6472" y="6072"/>
                    </a:cubicBezTo>
                    <a:cubicBezTo>
                      <a:pt x="6271" y="5471"/>
                      <a:pt x="5905" y="4871"/>
                      <a:pt x="5337" y="4471"/>
                    </a:cubicBezTo>
                    <a:cubicBezTo>
                      <a:pt x="5296" y="4435"/>
                      <a:pt x="5253" y="4401"/>
                      <a:pt x="5208" y="4368"/>
                    </a:cubicBezTo>
                    <a:lnTo>
                      <a:pt x="5208" y="4368"/>
                    </a:lnTo>
                    <a:cubicBezTo>
                      <a:pt x="5251" y="4357"/>
                      <a:pt x="5294" y="4347"/>
                      <a:pt x="5337" y="4337"/>
                    </a:cubicBezTo>
                    <a:cubicBezTo>
                      <a:pt x="5604" y="4237"/>
                      <a:pt x="5905" y="4104"/>
                      <a:pt x="6205" y="3970"/>
                    </a:cubicBezTo>
                    <a:cubicBezTo>
                      <a:pt x="6338" y="3904"/>
                      <a:pt x="6472" y="3804"/>
                      <a:pt x="6605" y="3737"/>
                    </a:cubicBezTo>
                    <a:lnTo>
                      <a:pt x="6805" y="3603"/>
                    </a:lnTo>
                    <a:cubicBezTo>
                      <a:pt x="6872" y="3570"/>
                      <a:pt x="6939" y="3503"/>
                      <a:pt x="7005" y="3437"/>
                    </a:cubicBezTo>
                    <a:cubicBezTo>
                      <a:pt x="7506" y="3070"/>
                      <a:pt x="7906" y="2469"/>
                      <a:pt x="8006" y="1802"/>
                    </a:cubicBezTo>
                    <a:cubicBezTo>
                      <a:pt x="8073" y="1502"/>
                      <a:pt x="8073" y="1168"/>
                      <a:pt x="8006" y="868"/>
                    </a:cubicBezTo>
                    <a:cubicBezTo>
                      <a:pt x="7973" y="701"/>
                      <a:pt x="7939" y="568"/>
                      <a:pt x="7873" y="435"/>
                    </a:cubicBezTo>
                    <a:cubicBezTo>
                      <a:pt x="7839" y="334"/>
                      <a:pt x="7806" y="268"/>
                      <a:pt x="7773" y="201"/>
                    </a:cubicBezTo>
                    <a:cubicBezTo>
                      <a:pt x="7773" y="196"/>
                      <a:pt x="7772" y="190"/>
                      <a:pt x="7770" y="185"/>
                    </a:cubicBezTo>
                    <a:close/>
                    <a:moveTo>
                      <a:pt x="7572" y="1"/>
                    </a:moveTo>
                    <a:cubicBezTo>
                      <a:pt x="7572" y="1"/>
                      <a:pt x="7572" y="101"/>
                      <a:pt x="7572" y="101"/>
                    </a:cubicBezTo>
                    <a:lnTo>
                      <a:pt x="7606" y="168"/>
                    </a:lnTo>
                    <a:cubicBezTo>
                      <a:pt x="7606" y="201"/>
                      <a:pt x="7606" y="234"/>
                      <a:pt x="7639" y="268"/>
                    </a:cubicBezTo>
                    <a:cubicBezTo>
                      <a:pt x="7639" y="334"/>
                      <a:pt x="7639" y="401"/>
                      <a:pt x="7672" y="468"/>
                    </a:cubicBezTo>
                    <a:cubicBezTo>
                      <a:pt x="7672" y="635"/>
                      <a:pt x="7672" y="768"/>
                      <a:pt x="7706" y="902"/>
                    </a:cubicBezTo>
                    <a:cubicBezTo>
                      <a:pt x="7672" y="1168"/>
                      <a:pt x="7639" y="1435"/>
                      <a:pt x="7539" y="1702"/>
                    </a:cubicBezTo>
                    <a:cubicBezTo>
                      <a:pt x="7372" y="2202"/>
                      <a:pt x="7005" y="2569"/>
                      <a:pt x="6572" y="2870"/>
                    </a:cubicBezTo>
                    <a:cubicBezTo>
                      <a:pt x="6505" y="2903"/>
                      <a:pt x="6472" y="2936"/>
                      <a:pt x="6405" y="2970"/>
                    </a:cubicBezTo>
                    <a:lnTo>
                      <a:pt x="6205" y="3070"/>
                    </a:lnTo>
                    <a:cubicBezTo>
                      <a:pt x="6105" y="3103"/>
                      <a:pt x="5971" y="3170"/>
                      <a:pt x="5838" y="3237"/>
                    </a:cubicBezTo>
                    <a:cubicBezTo>
                      <a:pt x="5571" y="3303"/>
                      <a:pt x="5337" y="3403"/>
                      <a:pt x="5071" y="3470"/>
                    </a:cubicBezTo>
                    <a:cubicBezTo>
                      <a:pt x="4537" y="3603"/>
                      <a:pt x="3970" y="3670"/>
                      <a:pt x="3403" y="3770"/>
                    </a:cubicBezTo>
                    <a:lnTo>
                      <a:pt x="0" y="4271"/>
                    </a:lnTo>
                    <a:lnTo>
                      <a:pt x="3436" y="4738"/>
                    </a:lnTo>
                    <a:cubicBezTo>
                      <a:pt x="3636" y="4771"/>
                      <a:pt x="3903" y="4838"/>
                      <a:pt x="4137" y="4938"/>
                    </a:cubicBezTo>
                    <a:cubicBezTo>
                      <a:pt x="4337" y="5038"/>
                      <a:pt x="4570" y="5138"/>
                      <a:pt x="4770" y="5271"/>
                    </a:cubicBezTo>
                    <a:cubicBezTo>
                      <a:pt x="5137" y="5572"/>
                      <a:pt x="5438" y="5938"/>
                      <a:pt x="5638" y="6405"/>
                    </a:cubicBezTo>
                    <a:cubicBezTo>
                      <a:pt x="5871" y="6839"/>
                      <a:pt x="5938" y="7373"/>
                      <a:pt x="5971" y="7907"/>
                    </a:cubicBezTo>
                    <a:cubicBezTo>
                      <a:pt x="5971" y="8173"/>
                      <a:pt x="5971" y="8474"/>
                      <a:pt x="5971" y="8740"/>
                    </a:cubicBezTo>
                    <a:lnTo>
                      <a:pt x="5838" y="9574"/>
                    </a:lnTo>
                    <a:lnTo>
                      <a:pt x="5738" y="10208"/>
                    </a:lnTo>
                    <a:lnTo>
                      <a:pt x="6205" y="9775"/>
                    </a:lnTo>
                    <a:cubicBezTo>
                      <a:pt x="6438" y="9574"/>
                      <a:pt x="6738" y="9374"/>
                      <a:pt x="7072" y="9308"/>
                    </a:cubicBezTo>
                    <a:cubicBezTo>
                      <a:pt x="7133" y="9294"/>
                      <a:pt x="7196" y="9287"/>
                      <a:pt x="7259" y="9287"/>
                    </a:cubicBezTo>
                    <a:cubicBezTo>
                      <a:pt x="7504" y="9287"/>
                      <a:pt x="7753" y="9389"/>
                      <a:pt x="7939" y="9574"/>
                    </a:cubicBezTo>
                    <a:cubicBezTo>
                      <a:pt x="8073" y="9674"/>
                      <a:pt x="8173" y="9808"/>
                      <a:pt x="8273" y="9941"/>
                    </a:cubicBezTo>
                    <a:cubicBezTo>
                      <a:pt x="8373" y="10108"/>
                      <a:pt x="8473" y="10242"/>
                      <a:pt x="8506" y="10408"/>
                    </a:cubicBezTo>
                    <a:cubicBezTo>
                      <a:pt x="8640" y="10742"/>
                      <a:pt x="8740" y="11109"/>
                      <a:pt x="8840" y="11442"/>
                    </a:cubicBezTo>
                    <a:lnTo>
                      <a:pt x="9073" y="12543"/>
                    </a:lnTo>
                    <a:lnTo>
                      <a:pt x="9274" y="11409"/>
                    </a:lnTo>
                    <a:cubicBezTo>
                      <a:pt x="9340" y="10909"/>
                      <a:pt x="9540" y="10408"/>
                      <a:pt x="9774" y="9975"/>
                    </a:cubicBezTo>
                    <a:cubicBezTo>
                      <a:pt x="10007" y="9541"/>
                      <a:pt x="10341" y="9174"/>
                      <a:pt x="10741" y="8974"/>
                    </a:cubicBezTo>
                    <a:cubicBezTo>
                      <a:pt x="11060" y="8788"/>
                      <a:pt x="11421" y="8687"/>
                      <a:pt x="11790" y="8687"/>
                    </a:cubicBezTo>
                    <a:cubicBezTo>
                      <a:pt x="11885" y="8687"/>
                      <a:pt x="11980" y="8693"/>
                      <a:pt x="12076" y="8707"/>
                    </a:cubicBezTo>
                    <a:cubicBezTo>
                      <a:pt x="12105" y="8697"/>
                      <a:pt x="12137" y="8693"/>
                      <a:pt x="12171" y="8693"/>
                    </a:cubicBezTo>
                    <a:cubicBezTo>
                      <a:pt x="12254" y="8693"/>
                      <a:pt x="12348" y="8717"/>
                      <a:pt x="12443" y="8740"/>
                    </a:cubicBezTo>
                    <a:lnTo>
                      <a:pt x="12776" y="8807"/>
                    </a:lnTo>
                    <a:lnTo>
                      <a:pt x="13477" y="9041"/>
                    </a:lnTo>
                    <a:lnTo>
                      <a:pt x="16912" y="10141"/>
                    </a:lnTo>
                    <a:lnTo>
                      <a:pt x="13944" y="8073"/>
                    </a:lnTo>
                    <a:cubicBezTo>
                      <a:pt x="13610" y="7873"/>
                      <a:pt x="13243" y="7540"/>
                      <a:pt x="13010" y="7206"/>
                    </a:cubicBezTo>
                    <a:cubicBezTo>
                      <a:pt x="12743" y="6906"/>
                      <a:pt x="12576" y="6539"/>
                      <a:pt x="12576" y="6272"/>
                    </a:cubicBezTo>
                    <a:cubicBezTo>
                      <a:pt x="12576" y="5972"/>
                      <a:pt x="12743" y="5705"/>
                      <a:pt x="13010" y="5438"/>
                    </a:cubicBezTo>
                    <a:cubicBezTo>
                      <a:pt x="13276" y="5171"/>
                      <a:pt x="13677" y="4938"/>
                      <a:pt x="14077" y="4704"/>
                    </a:cubicBezTo>
                    <a:lnTo>
                      <a:pt x="15044" y="4204"/>
                    </a:lnTo>
                    <a:lnTo>
                      <a:pt x="14077" y="3670"/>
                    </a:lnTo>
                    <a:cubicBezTo>
                      <a:pt x="13877" y="3570"/>
                      <a:pt x="13643" y="3370"/>
                      <a:pt x="13443" y="3170"/>
                    </a:cubicBezTo>
                    <a:cubicBezTo>
                      <a:pt x="13243" y="2970"/>
                      <a:pt x="13076" y="2770"/>
                      <a:pt x="12943" y="2536"/>
                    </a:cubicBezTo>
                    <a:cubicBezTo>
                      <a:pt x="12809" y="2303"/>
                      <a:pt x="12776" y="2069"/>
                      <a:pt x="12743" y="1802"/>
                    </a:cubicBezTo>
                    <a:cubicBezTo>
                      <a:pt x="12709" y="1569"/>
                      <a:pt x="12776" y="1302"/>
                      <a:pt x="12876" y="1035"/>
                    </a:cubicBezTo>
                    <a:lnTo>
                      <a:pt x="12076" y="568"/>
                    </a:lnTo>
                    <a:cubicBezTo>
                      <a:pt x="12076" y="568"/>
                      <a:pt x="12009" y="668"/>
                      <a:pt x="11942" y="701"/>
                    </a:cubicBezTo>
                    <a:cubicBezTo>
                      <a:pt x="11875" y="735"/>
                      <a:pt x="11809" y="801"/>
                      <a:pt x="11742" y="835"/>
                    </a:cubicBezTo>
                    <a:cubicBezTo>
                      <a:pt x="11575" y="902"/>
                      <a:pt x="11408" y="968"/>
                      <a:pt x="11208" y="1002"/>
                    </a:cubicBezTo>
                    <a:cubicBezTo>
                      <a:pt x="11043" y="1032"/>
                      <a:pt x="10872" y="1048"/>
                      <a:pt x="10696" y="1048"/>
                    </a:cubicBezTo>
                    <a:cubicBezTo>
                      <a:pt x="10482" y="1048"/>
                      <a:pt x="10261" y="1023"/>
                      <a:pt x="10041" y="968"/>
                    </a:cubicBezTo>
                    <a:cubicBezTo>
                      <a:pt x="9641" y="902"/>
                      <a:pt x="9240" y="735"/>
                      <a:pt x="8840" y="568"/>
                    </a:cubicBezTo>
                    <a:lnTo>
                      <a:pt x="7706" y="61"/>
                    </a:lnTo>
                    <a:lnTo>
                      <a:pt x="7706" y="61"/>
                    </a:lnTo>
                    <a:cubicBezTo>
                      <a:pt x="7706" y="59"/>
                      <a:pt x="7706" y="58"/>
                      <a:pt x="7705" y="58"/>
                    </a:cubicBezTo>
                    <a:cubicBezTo>
                      <a:pt x="7705" y="58"/>
                      <a:pt x="7704" y="59"/>
                      <a:pt x="7704" y="60"/>
                    </a:cubicBezTo>
                    <a:lnTo>
                      <a:pt x="7704" y="60"/>
                    </a:lnTo>
                    <a:lnTo>
                      <a:pt x="7572" y="1"/>
                    </a:ln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38"/>
              <p:cNvSpPr/>
              <p:nvPr/>
            </p:nvSpPr>
            <p:spPr>
              <a:xfrm>
                <a:off x="-1756025" y="-97025"/>
                <a:ext cx="161825" cy="80075"/>
              </a:xfrm>
              <a:custGeom>
                <a:rect b="b" l="l" r="r" t="t"/>
                <a:pathLst>
                  <a:path extrusionOk="0" h="3203" w="6473">
                    <a:moveTo>
                      <a:pt x="1" y="0"/>
                    </a:moveTo>
                    <a:lnTo>
                      <a:pt x="1" y="0"/>
                    </a:lnTo>
                    <a:cubicBezTo>
                      <a:pt x="568" y="134"/>
                      <a:pt x="1168" y="334"/>
                      <a:pt x="1736" y="501"/>
                    </a:cubicBezTo>
                    <a:cubicBezTo>
                      <a:pt x="2303" y="701"/>
                      <a:pt x="2870" y="934"/>
                      <a:pt x="3437" y="1201"/>
                    </a:cubicBezTo>
                    <a:cubicBezTo>
                      <a:pt x="3970" y="1435"/>
                      <a:pt x="4504" y="1768"/>
                      <a:pt x="5038" y="2068"/>
                    </a:cubicBezTo>
                    <a:cubicBezTo>
                      <a:pt x="5538" y="2402"/>
                      <a:pt x="6005" y="2802"/>
                      <a:pt x="6472" y="3203"/>
                    </a:cubicBezTo>
                    <a:cubicBezTo>
                      <a:pt x="6039" y="2769"/>
                      <a:pt x="5572" y="2335"/>
                      <a:pt x="5071" y="2002"/>
                    </a:cubicBezTo>
                    <a:cubicBezTo>
                      <a:pt x="4571" y="1635"/>
                      <a:pt x="4037" y="1335"/>
                      <a:pt x="3470" y="1068"/>
                    </a:cubicBezTo>
                    <a:cubicBezTo>
                      <a:pt x="2369" y="567"/>
                      <a:pt x="1202" y="20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38"/>
              <p:cNvSpPr/>
              <p:nvPr/>
            </p:nvSpPr>
            <p:spPr>
              <a:xfrm>
                <a:off x="-2048125" y="-68300"/>
                <a:ext cx="270000" cy="193925"/>
              </a:xfrm>
              <a:custGeom>
                <a:rect b="b" l="l" r="r" t="t"/>
                <a:pathLst>
                  <a:path extrusionOk="0" h="7757" w="10800">
                    <a:moveTo>
                      <a:pt x="8591" y="0"/>
                    </a:moveTo>
                    <a:cubicBezTo>
                      <a:pt x="8513" y="0"/>
                      <a:pt x="8432" y="6"/>
                      <a:pt x="8349" y="19"/>
                    </a:cubicBezTo>
                    <a:cubicBezTo>
                      <a:pt x="5014" y="552"/>
                      <a:pt x="2145" y="2654"/>
                      <a:pt x="577" y="5623"/>
                    </a:cubicBezTo>
                    <a:cubicBezTo>
                      <a:pt x="1" y="6729"/>
                      <a:pt x="986" y="7757"/>
                      <a:pt x="1925" y="7757"/>
                    </a:cubicBezTo>
                    <a:cubicBezTo>
                      <a:pt x="2344" y="7757"/>
                      <a:pt x="2755" y="7552"/>
                      <a:pt x="3012" y="7057"/>
                    </a:cubicBezTo>
                    <a:cubicBezTo>
                      <a:pt x="4280" y="4655"/>
                      <a:pt x="6415" y="3154"/>
                      <a:pt x="9083" y="2754"/>
                    </a:cubicBezTo>
                    <a:cubicBezTo>
                      <a:pt x="10800" y="2468"/>
                      <a:pt x="10184" y="0"/>
                      <a:pt x="85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38"/>
              <p:cNvSpPr/>
              <p:nvPr/>
            </p:nvSpPr>
            <p:spPr>
              <a:xfrm>
                <a:off x="-2072900" y="140650"/>
                <a:ext cx="90925" cy="70075"/>
              </a:xfrm>
              <a:custGeom>
                <a:rect b="b" l="l" r="r" t="t"/>
                <a:pathLst>
                  <a:path extrusionOk="0" h="2803" w="3637">
                    <a:moveTo>
                      <a:pt x="1835" y="0"/>
                    </a:moveTo>
                    <a:cubicBezTo>
                      <a:pt x="34" y="0"/>
                      <a:pt x="0" y="2802"/>
                      <a:pt x="1835" y="2802"/>
                    </a:cubicBezTo>
                    <a:cubicBezTo>
                      <a:pt x="3636" y="2802"/>
                      <a:pt x="3636" y="0"/>
                      <a:pt x="1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38"/>
              <p:cNvSpPr/>
              <p:nvPr/>
            </p:nvSpPr>
            <p:spPr>
              <a:xfrm>
                <a:off x="-1473300" y="-303850"/>
                <a:ext cx="125100" cy="137625"/>
              </a:xfrm>
              <a:custGeom>
                <a:rect b="b" l="l" r="r" t="t"/>
                <a:pathLst>
                  <a:path extrusionOk="0" h="5505" w="5004">
                    <a:moveTo>
                      <a:pt x="2001" y="1"/>
                    </a:moveTo>
                    <a:cubicBezTo>
                      <a:pt x="2002" y="1"/>
                      <a:pt x="2869" y="1669"/>
                      <a:pt x="0" y="2035"/>
                    </a:cubicBezTo>
                    <a:cubicBezTo>
                      <a:pt x="0" y="2035"/>
                      <a:pt x="1868" y="2169"/>
                      <a:pt x="1234" y="4637"/>
                    </a:cubicBezTo>
                    <a:cubicBezTo>
                      <a:pt x="1234" y="4637"/>
                      <a:pt x="1498" y="4382"/>
                      <a:pt x="1818" y="4382"/>
                    </a:cubicBezTo>
                    <a:cubicBezTo>
                      <a:pt x="2121" y="4382"/>
                      <a:pt x="2475" y="4612"/>
                      <a:pt x="2702" y="5505"/>
                    </a:cubicBezTo>
                    <a:cubicBezTo>
                      <a:pt x="2702" y="5505"/>
                      <a:pt x="2823" y="3950"/>
                      <a:pt x="4144" y="3950"/>
                    </a:cubicBezTo>
                    <a:cubicBezTo>
                      <a:pt x="4371" y="3950"/>
                      <a:pt x="4634" y="3996"/>
                      <a:pt x="4937" y="4104"/>
                    </a:cubicBezTo>
                    <a:cubicBezTo>
                      <a:pt x="4937" y="4104"/>
                      <a:pt x="3069" y="2969"/>
                      <a:pt x="5004" y="2002"/>
                    </a:cubicBezTo>
                    <a:cubicBezTo>
                      <a:pt x="5004" y="2002"/>
                      <a:pt x="3903" y="1402"/>
                      <a:pt x="4336" y="401"/>
                    </a:cubicBezTo>
                    <a:lnTo>
                      <a:pt x="4336" y="401"/>
                    </a:lnTo>
                    <a:cubicBezTo>
                      <a:pt x="4336" y="401"/>
                      <a:pt x="4118" y="662"/>
                      <a:pt x="3621" y="662"/>
                    </a:cubicBezTo>
                    <a:cubicBezTo>
                      <a:pt x="3247" y="662"/>
                      <a:pt x="2716" y="515"/>
                      <a:pt x="2001" y="1"/>
                    </a:cubicBezTo>
                    <a:close/>
                  </a:path>
                </a:pathLst>
              </a:custGeom>
              <a:solidFill>
                <a:srgbClr val="FFC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10" name="Google Shape;1110;p38"/>
            <p:cNvGrpSpPr/>
            <p:nvPr/>
          </p:nvGrpSpPr>
          <p:grpSpPr>
            <a:xfrm>
              <a:off x="6772247" y="3590866"/>
              <a:ext cx="1995920" cy="1740310"/>
              <a:chOff x="519275" y="941025"/>
              <a:chExt cx="2231075" cy="1945350"/>
            </a:xfrm>
          </p:grpSpPr>
          <p:sp>
            <p:nvSpPr>
              <p:cNvPr id="1111" name="Google Shape;1111;p38"/>
              <p:cNvSpPr/>
              <p:nvPr/>
            </p:nvSpPr>
            <p:spPr>
              <a:xfrm>
                <a:off x="583100" y="1046650"/>
                <a:ext cx="1832125" cy="1494725"/>
              </a:xfrm>
              <a:custGeom>
                <a:rect b="b" l="l" r="r" t="t"/>
                <a:pathLst>
                  <a:path extrusionOk="0" h="59789" w="73285">
                    <a:moveTo>
                      <a:pt x="44166" y="1"/>
                    </a:moveTo>
                    <a:cubicBezTo>
                      <a:pt x="43801" y="670"/>
                      <a:pt x="43406" y="1338"/>
                      <a:pt x="43011" y="2007"/>
                    </a:cubicBezTo>
                    <a:cubicBezTo>
                      <a:pt x="42251" y="3253"/>
                      <a:pt x="41430" y="4469"/>
                      <a:pt x="40549" y="5654"/>
                    </a:cubicBezTo>
                    <a:cubicBezTo>
                      <a:pt x="39667" y="6809"/>
                      <a:pt x="38694" y="7934"/>
                      <a:pt x="37539" y="8907"/>
                    </a:cubicBezTo>
                    <a:cubicBezTo>
                      <a:pt x="36992" y="9393"/>
                      <a:pt x="36354" y="9819"/>
                      <a:pt x="35685" y="10153"/>
                    </a:cubicBezTo>
                    <a:cubicBezTo>
                      <a:pt x="34986" y="10518"/>
                      <a:pt x="34196" y="10761"/>
                      <a:pt x="33406" y="10761"/>
                    </a:cubicBezTo>
                    <a:cubicBezTo>
                      <a:pt x="32615" y="10761"/>
                      <a:pt x="31886" y="10609"/>
                      <a:pt x="31156" y="10427"/>
                    </a:cubicBezTo>
                    <a:cubicBezTo>
                      <a:pt x="30427" y="10214"/>
                      <a:pt x="29758" y="9940"/>
                      <a:pt x="29089" y="9636"/>
                    </a:cubicBezTo>
                    <a:cubicBezTo>
                      <a:pt x="27722" y="9059"/>
                      <a:pt x="26445" y="8329"/>
                      <a:pt x="25229" y="7569"/>
                    </a:cubicBezTo>
                    <a:cubicBezTo>
                      <a:pt x="23010" y="6202"/>
                      <a:pt x="20943" y="4682"/>
                      <a:pt x="18937" y="3071"/>
                    </a:cubicBezTo>
                    <a:lnTo>
                      <a:pt x="18937" y="3071"/>
                    </a:lnTo>
                    <a:cubicBezTo>
                      <a:pt x="19211" y="3952"/>
                      <a:pt x="19454" y="4834"/>
                      <a:pt x="19697" y="5715"/>
                    </a:cubicBezTo>
                    <a:cubicBezTo>
                      <a:pt x="19971" y="6931"/>
                      <a:pt x="20214" y="8147"/>
                      <a:pt x="20335" y="9393"/>
                    </a:cubicBezTo>
                    <a:cubicBezTo>
                      <a:pt x="20457" y="10639"/>
                      <a:pt x="20487" y="11916"/>
                      <a:pt x="20183" y="13162"/>
                    </a:cubicBezTo>
                    <a:cubicBezTo>
                      <a:pt x="20031" y="13770"/>
                      <a:pt x="19788" y="14378"/>
                      <a:pt x="19363" y="14864"/>
                    </a:cubicBezTo>
                    <a:cubicBezTo>
                      <a:pt x="18937" y="15381"/>
                      <a:pt x="18329" y="15715"/>
                      <a:pt x="17691" y="15837"/>
                    </a:cubicBezTo>
                    <a:cubicBezTo>
                      <a:pt x="17319" y="15930"/>
                      <a:pt x="16935" y="15966"/>
                      <a:pt x="16547" y="15966"/>
                    </a:cubicBezTo>
                    <a:cubicBezTo>
                      <a:pt x="16301" y="15966"/>
                      <a:pt x="16054" y="15952"/>
                      <a:pt x="15806" y="15928"/>
                    </a:cubicBezTo>
                    <a:cubicBezTo>
                      <a:pt x="15199" y="15837"/>
                      <a:pt x="14591" y="15715"/>
                      <a:pt x="13983" y="15563"/>
                    </a:cubicBezTo>
                    <a:cubicBezTo>
                      <a:pt x="12767" y="15229"/>
                      <a:pt x="11612" y="14743"/>
                      <a:pt x="10487" y="14256"/>
                    </a:cubicBezTo>
                    <a:cubicBezTo>
                      <a:pt x="8511" y="13345"/>
                      <a:pt x="6627" y="12281"/>
                      <a:pt x="4773" y="11095"/>
                    </a:cubicBezTo>
                    <a:cubicBezTo>
                      <a:pt x="4317" y="10822"/>
                      <a:pt x="4043" y="10639"/>
                      <a:pt x="4043" y="10639"/>
                    </a:cubicBezTo>
                    <a:lnTo>
                      <a:pt x="4043" y="10639"/>
                    </a:lnTo>
                    <a:cubicBezTo>
                      <a:pt x="4043" y="10639"/>
                      <a:pt x="4074" y="10670"/>
                      <a:pt x="4134" y="10730"/>
                    </a:cubicBezTo>
                    <a:cubicBezTo>
                      <a:pt x="5867" y="12706"/>
                      <a:pt x="7508" y="14712"/>
                      <a:pt x="9119" y="16810"/>
                    </a:cubicBezTo>
                    <a:cubicBezTo>
                      <a:pt x="9910" y="17873"/>
                      <a:pt x="10700" y="18937"/>
                      <a:pt x="11429" y="20062"/>
                    </a:cubicBezTo>
                    <a:cubicBezTo>
                      <a:pt x="11794" y="20639"/>
                      <a:pt x="12129" y="21217"/>
                      <a:pt x="12432" y="21794"/>
                    </a:cubicBezTo>
                    <a:cubicBezTo>
                      <a:pt x="12767" y="22402"/>
                      <a:pt x="13040" y="23010"/>
                      <a:pt x="13192" y="23709"/>
                    </a:cubicBezTo>
                    <a:cubicBezTo>
                      <a:pt x="13223" y="23892"/>
                      <a:pt x="13223" y="24074"/>
                      <a:pt x="13223" y="24257"/>
                    </a:cubicBezTo>
                    <a:cubicBezTo>
                      <a:pt x="13192" y="24439"/>
                      <a:pt x="13162" y="24621"/>
                      <a:pt x="13071" y="24773"/>
                    </a:cubicBezTo>
                    <a:cubicBezTo>
                      <a:pt x="12919" y="25108"/>
                      <a:pt x="12706" y="25412"/>
                      <a:pt x="12432" y="25624"/>
                    </a:cubicBezTo>
                    <a:cubicBezTo>
                      <a:pt x="11885" y="26080"/>
                      <a:pt x="11277" y="26384"/>
                      <a:pt x="10639" y="26627"/>
                    </a:cubicBezTo>
                    <a:cubicBezTo>
                      <a:pt x="9363" y="27144"/>
                      <a:pt x="8056" y="27418"/>
                      <a:pt x="6748" y="27661"/>
                    </a:cubicBezTo>
                    <a:cubicBezTo>
                      <a:pt x="4499" y="28056"/>
                      <a:pt x="2250" y="28269"/>
                      <a:pt x="1" y="28390"/>
                    </a:cubicBezTo>
                    <a:cubicBezTo>
                      <a:pt x="1824" y="29241"/>
                      <a:pt x="3618" y="30153"/>
                      <a:pt x="5381" y="31126"/>
                    </a:cubicBezTo>
                    <a:cubicBezTo>
                      <a:pt x="6445" y="31703"/>
                      <a:pt x="7508" y="32311"/>
                      <a:pt x="8511" y="33010"/>
                    </a:cubicBezTo>
                    <a:cubicBezTo>
                      <a:pt x="9028" y="33345"/>
                      <a:pt x="9515" y="33710"/>
                      <a:pt x="10001" y="34105"/>
                    </a:cubicBezTo>
                    <a:cubicBezTo>
                      <a:pt x="10457" y="34500"/>
                      <a:pt x="10943" y="34925"/>
                      <a:pt x="11308" y="35533"/>
                    </a:cubicBezTo>
                    <a:cubicBezTo>
                      <a:pt x="11490" y="35807"/>
                      <a:pt x="11642" y="36202"/>
                      <a:pt x="11642" y="36597"/>
                    </a:cubicBezTo>
                    <a:cubicBezTo>
                      <a:pt x="11642" y="36962"/>
                      <a:pt x="11581" y="37296"/>
                      <a:pt x="11460" y="37631"/>
                    </a:cubicBezTo>
                    <a:cubicBezTo>
                      <a:pt x="11247" y="38269"/>
                      <a:pt x="10882" y="38816"/>
                      <a:pt x="10518" y="39302"/>
                    </a:cubicBezTo>
                    <a:cubicBezTo>
                      <a:pt x="9758" y="40305"/>
                      <a:pt x="8907" y="41187"/>
                      <a:pt x="7995" y="42038"/>
                    </a:cubicBezTo>
                    <a:cubicBezTo>
                      <a:pt x="7448" y="42555"/>
                      <a:pt x="6840" y="43071"/>
                      <a:pt x="6232" y="43558"/>
                    </a:cubicBezTo>
                    <a:lnTo>
                      <a:pt x="6232" y="43558"/>
                    </a:lnTo>
                    <a:cubicBezTo>
                      <a:pt x="7660" y="42950"/>
                      <a:pt x="9119" y="42372"/>
                      <a:pt x="10578" y="41856"/>
                    </a:cubicBezTo>
                    <a:cubicBezTo>
                      <a:pt x="12129" y="41339"/>
                      <a:pt x="13679" y="40883"/>
                      <a:pt x="15320" y="40640"/>
                    </a:cubicBezTo>
                    <a:cubicBezTo>
                      <a:pt x="15908" y="40553"/>
                      <a:pt x="16496" y="40481"/>
                      <a:pt x="17107" y="40481"/>
                    </a:cubicBezTo>
                    <a:cubicBezTo>
                      <a:pt x="17348" y="40481"/>
                      <a:pt x="17593" y="40492"/>
                      <a:pt x="17843" y="40518"/>
                    </a:cubicBezTo>
                    <a:cubicBezTo>
                      <a:pt x="18268" y="40579"/>
                      <a:pt x="18724" y="40670"/>
                      <a:pt x="19180" y="40853"/>
                    </a:cubicBezTo>
                    <a:cubicBezTo>
                      <a:pt x="19606" y="41035"/>
                      <a:pt x="20062" y="41339"/>
                      <a:pt x="20366" y="41734"/>
                    </a:cubicBezTo>
                    <a:cubicBezTo>
                      <a:pt x="20670" y="42129"/>
                      <a:pt x="20852" y="42585"/>
                      <a:pt x="20974" y="43011"/>
                    </a:cubicBezTo>
                    <a:cubicBezTo>
                      <a:pt x="21095" y="43436"/>
                      <a:pt x="21186" y="43862"/>
                      <a:pt x="21217" y="44318"/>
                    </a:cubicBezTo>
                    <a:cubicBezTo>
                      <a:pt x="21278" y="45169"/>
                      <a:pt x="21217" y="45989"/>
                      <a:pt x="21126" y="46810"/>
                    </a:cubicBezTo>
                    <a:cubicBezTo>
                      <a:pt x="20943" y="48451"/>
                      <a:pt x="20579" y="50032"/>
                      <a:pt x="20153" y="51582"/>
                    </a:cubicBezTo>
                    <a:cubicBezTo>
                      <a:pt x="19727" y="53102"/>
                      <a:pt x="19272" y="54622"/>
                      <a:pt x="18724" y="56111"/>
                    </a:cubicBezTo>
                    <a:cubicBezTo>
                      <a:pt x="19484" y="55230"/>
                      <a:pt x="20214" y="54348"/>
                      <a:pt x="21004" y="53467"/>
                    </a:cubicBezTo>
                    <a:cubicBezTo>
                      <a:pt x="21977" y="52433"/>
                      <a:pt x="22949" y="51430"/>
                      <a:pt x="24044" y="50518"/>
                    </a:cubicBezTo>
                    <a:cubicBezTo>
                      <a:pt x="24591" y="50062"/>
                      <a:pt x="25138" y="49606"/>
                      <a:pt x="25776" y="49211"/>
                    </a:cubicBezTo>
                    <a:cubicBezTo>
                      <a:pt x="26384" y="48816"/>
                      <a:pt x="27022" y="48421"/>
                      <a:pt x="27813" y="48178"/>
                    </a:cubicBezTo>
                    <a:cubicBezTo>
                      <a:pt x="28208" y="48056"/>
                      <a:pt x="28603" y="47995"/>
                      <a:pt x="29059" y="47995"/>
                    </a:cubicBezTo>
                    <a:cubicBezTo>
                      <a:pt x="29302" y="47995"/>
                      <a:pt x="29545" y="48026"/>
                      <a:pt x="29758" y="48087"/>
                    </a:cubicBezTo>
                    <a:cubicBezTo>
                      <a:pt x="30032" y="48147"/>
                      <a:pt x="30244" y="48239"/>
                      <a:pt x="30457" y="48360"/>
                    </a:cubicBezTo>
                    <a:cubicBezTo>
                      <a:pt x="31247" y="48847"/>
                      <a:pt x="31703" y="49515"/>
                      <a:pt x="32099" y="50154"/>
                    </a:cubicBezTo>
                    <a:cubicBezTo>
                      <a:pt x="32889" y="51461"/>
                      <a:pt x="33345" y="52828"/>
                      <a:pt x="33740" y="54166"/>
                    </a:cubicBezTo>
                    <a:cubicBezTo>
                      <a:pt x="34257" y="55929"/>
                      <a:pt x="34652" y="57692"/>
                      <a:pt x="34986" y="59455"/>
                    </a:cubicBezTo>
                    <a:cubicBezTo>
                      <a:pt x="35168" y="58999"/>
                      <a:pt x="35381" y="58543"/>
                      <a:pt x="35594" y="58056"/>
                    </a:cubicBezTo>
                    <a:cubicBezTo>
                      <a:pt x="36232" y="56719"/>
                      <a:pt x="36931" y="55351"/>
                      <a:pt x="37722" y="54044"/>
                    </a:cubicBezTo>
                    <a:cubicBezTo>
                      <a:pt x="38117" y="53406"/>
                      <a:pt x="38542" y="52768"/>
                      <a:pt x="38998" y="52129"/>
                    </a:cubicBezTo>
                    <a:cubicBezTo>
                      <a:pt x="39454" y="51491"/>
                      <a:pt x="39971" y="50883"/>
                      <a:pt x="40609" y="50336"/>
                    </a:cubicBezTo>
                    <a:cubicBezTo>
                      <a:pt x="40913" y="50062"/>
                      <a:pt x="41248" y="49789"/>
                      <a:pt x="41673" y="49576"/>
                    </a:cubicBezTo>
                    <a:cubicBezTo>
                      <a:pt x="42099" y="49363"/>
                      <a:pt x="42615" y="49181"/>
                      <a:pt x="43163" y="49181"/>
                    </a:cubicBezTo>
                    <a:cubicBezTo>
                      <a:pt x="44196" y="49211"/>
                      <a:pt x="45017" y="49667"/>
                      <a:pt x="45716" y="50123"/>
                    </a:cubicBezTo>
                    <a:cubicBezTo>
                      <a:pt x="47053" y="51096"/>
                      <a:pt x="48056" y="52312"/>
                      <a:pt x="48999" y="53527"/>
                    </a:cubicBezTo>
                    <a:cubicBezTo>
                      <a:pt x="49910" y="54743"/>
                      <a:pt x="50731" y="56020"/>
                      <a:pt x="51521" y="57297"/>
                    </a:cubicBezTo>
                    <a:cubicBezTo>
                      <a:pt x="52008" y="58117"/>
                      <a:pt x="52464" y="58938"/>
                      <a:pt x="52920" y="59789"/>
                    </a:cubicBezTo>
                    <a:cubicBezTo>
                      <a:pt x="52798" y="58877"/>
                      <a:pt x="52707" y="57935"/>
                      <a:pt x="52616" y="57023"/>
                    </a:cubicBezTo>
                    <a:cubicBezTo>
                      <a:pt x="52494" y="55503"/>
                      <a:pt x="52433" y="54014"/>
                      <a:pt x="52494" y="52494"/>
                    </a:cubicBezTo>
                    <a:cubicBezTo>
                      <a:pt x="52524" y="51704"/>
                      <a:pt x="52585" y="50944"/>
                      <a:pt x="52707" y="50154"/>
                    </a:cubicBezTo>
                    <a:cubicBezTo>
                      <a:pt x="52828" y="49394"/>
                      <a:pt x="53011" y="48603"/>
                      <a:pt x="53376" y="47813"/>
                    </a:cubicBezTo>
                    <a:cubicBezTo>
                      <a:pt x="53558" y="47418"/>
                      <a:pt x="53801" y="46992"/>
                      <a:pt x="54135" y="46628"/>
                    </a:cubicBezTo>
                    <a:cubicBezTo>
                      <a:pt x="54287" y="46445"/>
                      <a:pt x="54500" y="46293"/>
                      <a:pt x="54713" y="46141"/>
                    </a:cubicBezTo>
                    <a:cubicBezTo>
                      <a:pt x="54926" y="45989"/>
                      <a:pt x="55108" y="45868"/>
                      <a:pt x="55351" y="45777"/>
                    </a:cubicBezTo>
                    <a:cubicBezTo>
                      <a:pt x="56103" y="45454"/>
                      <a:pt x="56903" y="45346"/>
                      <a:pt x="57645" y="45346"/>
                    </a:cubicBezTo>
                    <a:cubicBezTo>
                      <a:pt x="57742" y="45346"/>
                      <a:pt x="57839" y="45348"/>
                      <a:pt x="57935" y="45351"/>
                    </a:cubicBezTo>
                    <a:cubicBezTo>
                      <a:pt x="59576" y="45442"/>
                      <a:pt x="61066" y="45929"/>
                      <a:pt x="62494" y="46476"/>
                    </a:cubicBezTo>
                    <a:cubicBezTo>
                      <a:pt x="63133" y="46749"/>
                      <a:pt x="63740" y="47023"/>
                      <a:pt x="64348" y="47296"/>
                    </a:cubicBezTo>
                    <a:cubicBezTo>
                      <a:pt x="63953" y="46840"/>
                      <a:pt x="63588" y="46354"/>
                      <a:pt x="63224" y="45837"/>
                    </a:cubicBezTo>
                    <a:cubicBezTo>
                      <a:pt x="62373" y="44622"/>
                      <a:pt x="61522" y="43315"/>
                      <a:pt x="61096" y="41704"/>
                    </a:cubicBezTo>
                    <a:cubicBezTo>
                      <a:pt x="60883" y="40913"/>
                      <a:pt x="60822" y="39971"/>
                      <a:pt x="61126" y="39029"/>
                    </a:cubicBezTo>
                    <a:cubicBezTo>
                      <a:pt x="61309" y="38573"/>
                      <a:pt x="61582" y="38117"/>
                      <a:pt x="61917" y="37783"/>
                    </a:cubicBezTo>
                    <a:cubicBezTo>
                      <a:pt x="62251" y="37418"/>
                      <a:pt x="62646" y="37175"/>
                      <a:pt x="63011" y="36962"/>
                    </a:cubicBezTo>
                    <a:cubicBezTo>
                      <a:pt x="63771" y="36567"/>
                      <a:pt x="64531" y="36324"/>
                      <a:pt x="65291" y="36172"/>
                    </a:cubicBezTo>
                    <a:cubicBezTo>
                      <a:pt x="66051" y="35989"/>
                      <a:pt x="66810" y="35898"/>
                      <a:pt x="67540" y="35837"/>
                    </a:cubicBezTo>
                    <a:cubicBezTo>
                      <a:pt x="68430" y="35766"/>
                      <a:pt x="69300" y="35737"/>
                      <a:pt x="70166" y="35737"/>
                    </a:cubicBezTo>
                    <a:cubicBezTo>
                      <a:pt x="70779" y="35737"/>
                      <a:pt x="71391" y="35751"/>
                      <a:pt x="72008" y="35776"/>
                    </a:cubicBezTo>
                    <a:cubicBezTo>
                      <a:pt x="72434" y="35807"/>
                      <a:pt x="72859" y="35837"/>
                      <a:pt x="73285" y="35837"/>
                    </a:cubicBezTo>
                    <a:cubicBezTo>
                      <a:pt x="72768" y="35624"/>
                      <a:pt x="72221" y="35381"/>
                      <a:pt x="71704" y="35108"/>
                    </a:cubicBezTo>
                    <a:cubicBezTo>
                      <a:pt x="70306" y="34409"/>
                      <a:pt x="68938" y="33679"/>
                      <a:pt x="67661" y="32706"/>
                    </a:cubicBezTo>
                    <a:cubicBezTo>
                      <a:pt x="67023" y="32220"/>
                      <a:pt x="66385" y="31673"/>
                      <a:pt x="65838" y="31035"/>
                    </a:cubicBezTo>
                    <a:cubicBezTo>
                      <a:pt x="65564" y="30700"/>
                      <a:pt x="65291" y="30305"/>
                      <a:pt x="65078" y="29880"/>
                    </a:cubicBezTo>
                    <a:cubicBezTo>
                      <a:pt x="64895" y="29454"/>
                      <a:pt x="64743" y="28968"/>
                      <a:pt x="64713" y="28451"/>
                    </a:cubicBezTo>
                    <a:cubicBezTo>
                      <a:pt x="64683" y="27904"/>
                      <a:pt x="64804" y="27448"/>
                      <a:pt x="64956" y="27023"/>
                    </a:cubicBezTo>
                    <a:cubicBezTo>
                      <a:pt x="65078" y="26597"/>
                      <a:pt x="65260" y="26202"/>
                      <a:pt x="65473" y="25837"/>
                    </a:cubicBezTo>
                    <a:cubicBezTo>
                      <a:pt x="65838" y="25108"/>
                      <a:pt x="66294" y="24469"/>
                      <a:pt x="66750" y="23831"/>
                    </a:cubicBezTo>
                    <a:cubicBezTo>
                      <a:pt x="67692" y="22554"/>
                      <a:pt x="68725" y="21399"/>
                      <a:pt x="69759" y="20275"/>
                    </a:cubicBezTo>
                    <a:cubicBezTo>
                      <a:pt x="70853" y="19150"/>
                      <a:pt x="71947" y="18056"/>
                      <a:pt x="73072" y="16992"/>
                    </a:cubicBezTo>
                    <a:lnTo>
                      <a:pt x="73072" y="16992"/>
                    </a:lnTo>
                    <a:cubicBezTo>
                      <a:pt x="71735" y="17448"/>
                      <a:pt x="70427" y="17873"/>
                      <a:pt x="69060" y="18269"/>
                    </a:cubicBezTo>
                    <a:cubicBezTo>
                      <a:pt x="67661" y="18664"/>
                      <a:pt x="66233" y="18998"/>
                      <a:pt x="64743" y="19211"/>
                    </a:cubicBezTo>
                    <a:cubicBezTo>
                      <a:pt x="64085" y="19290"/>
                      <a:pt x="63450" y="19369"/>
                      <a:pt x="62778" y="19369"/>
                    </a:cubicBezTo>
                    <a:cubicBezTo>
                      <a:pt x="62674" y="19369"/>
                      <a:pt x="62570" y="19367"/>
                      <a:pt x="62464" y="19363"/>
                    </a:cubicBezTo>
                    <a:cubicBezTo>
                      <a:pt x="61674" y="19332"/>
                      <a:pt x="60853" y="19272"/>
                      <a:pt x="60032" y="18876"/>
                    </a:cubicBezTo>
                    <a:cubicBezTo>
                      <a:pt x="59819" y="18755"/>
                      <a:pt x="59607" y="18633"/>
                      <a:pt x="59424" y="18481"/>
                    </a:cubicBezTo>
                    <a:cubicBezTo>
                      <a:pt x="59211" y="18299"/>
                      <a:pt x="59060" y="18117"/>
                      <a:pt x="58908" y="17934"/>
                    </a:cubicBezTo>
                    <a:cubicBezTo>
                      <a:pt x="58634" y="17539"/>
                      <a:pt x="58482" y="17114"/>
                      <a:pt x="58360" y="16718"/>
                    </a:cubicBezTo>
                    <a:cubicBezTo>
                      <a:pt x="58117" y="15898"/>
                      <a:pt x="58087" y="15107"/>
                      <a:pt x="58117" y="14348"/>
                    </a:cubicBezTo>
                    <a:cubicBezTo>
                      <a:pt x="58148" y="12797"/>
                      <a:pt x="58421" y="11338"/>
                      <a:pt x="58756" y="9910"/>
                    </a:cubicBezTo>
                    <a:cubicBezTo>
                      <a:pt x="59120" y="8299"/>
                      <a:pt x="59607" y="6718"/>
                      <a:pt x="60123" y="5138"/>
                    </a:cubicBezTo>
                    <a:lnTo>
                      <a:pt x="60123" y="5138"/>
                    </a:lnTo>
                    <a:cubicBezTo>
                      <a:pt x="59090" y="6262"/>
                      <a:pt x="57996" y="7357"/>
                      <a:pt x="56871" y="8390"/>
                    </a:cubicBezTo>
                    <a:cubicBezTo>
                      <a:pt x="55838" y="9363"/>
                      <a:pt x="54743" y="10244"/>
                      <a:pt x="53588" y="11065"/>
                    </a:cubicBezTo>
                    <a:cubicBezTo>
                      <a:pt x="52980" y="11460"/>
                      <a:pt x="52372" y="11855"/>
                      <a:pt x="51704" y="12159"/>
                    </a:cubicBezTo>
                    <a:cubicBezTo>
                      <a:pt x="51065" y="12493"/>
                      <a:pt x="50366" y="12767"/>
                      <a:pt x="49576" y="12889"/>
                    </a:cubicBezTo>
                    <a:cubicBezTo>
                      <a:pt x="49332" y="12926"/>
                      <a:pt x="49088" y="12952"/>
                      <a:pt x="48836" y="12952"/>
                    </a:cubicBezTo>
                    <a:cubicBezTo>
                      <a:pt x="48681" y="12952"/>
                      <a:pt x="48523" y="12942"/>
                      <a:pt x="48360" y="12919"/>
                    </a:cubicBezTo>
                    <a:cubicBezTo>
                      <a:pt x="48147" y="12889"/>
                      <a:pt x="47935" y="12828"/>
                      <a:pt x="47752" y="12767"/>
                    </a:cubicBezTo>
                    <a:cubicBezTo>
                      <a:pt x="47509" y="12676"/>
                      <a:pt x="47296" y="12554"/>
                      <a:pt x="47114" y="12433"/>
                    </a:cubicBezTo>
                    <a:cubicBezTo>
                      <a:pt x="46749" y="12129"/>
                      <a:pt x="46506" y="11794"/>
                      <a:pt x="46293" y="11460"/>
                    </a:cubicBezTo>
                    <a:cubicBezTo>
                      <a:pt x="46111" y="11126"/>
                      <a:pt x="45929" y="10791"/>
                      <a:pt x="45807" y="10457"/>
                    </a:cubicBezTo>
                    <a:cubicBezTo>
                      <a:pt x="45260" y="9089"/>
                      <a:pt x="44986" y="7691"/>
                      <a:pt x="44774" y="6293"/>
                    </a:cubicBezTo>
                    <a:cubicBezTo>
                      <a:pt x="44439" y="4195"/>
                      <a:pt x="44257" y="2098"/>
                      <a:pt x="441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38"/>
              <p:cNvSpPr/>
              <p:nvPr/>
            </p:nvSpPr>
            <p:spPr>
              <a:xfrm>
                <a:off x="519275" y="941025"/>
                <a:ext cx="2231075" cy="1945350"/>
              </a:xfrm>
              <a:custGeom>
                <a:rect b="b" l="l" r="r" t="t"/>
                <a:pathLst>
                  <a:path extrusionOk="0" h="77814" w="89243">
                    <a:moveTo>
                      <a:pt x="47630" y="1"/>
                    </a:moveTo>
                    <a:lnTo>
                      <a:pt x="46688" y="1946"/>
                    </a:lnTo>
                    <a:cubicBezTo>
                      <a:pt x="45472" y="4499"/>
                      <a:pt x="44013" y="6992"/>
                      <a:pt x="42311" y="9302"/>
                    </a:cubicBezTo>
                    <a:cubicBezTo>
                      <a:pt x="41460" y="10427"/>
                      <a:pt x="40548" y="11521"/>
                      <a:pt x="39515" y="12433"/>
                    </a:cubicBezTo>
                    <a:cubicBezTo>
                      <a:pt x="38451" y="13314"/>
                      <a:pt x="37235" y="14104"/>
                      <a:pt x="35928" y="14135"/>
                    </a:cubicBezTo>
                    <a:cubicBezTo>
                      <a:pt x="35862" y="14138"/>
                      <a:pt x="35796" y="14139"/>
                      <a:pt x="35729" y="14139"/>
                    </a:cubicBezTo>
                    <a:cubicBezTo>
                      <a:pt x="35146" y="14139"/>
                      <a:pt x="34522" y="14025"/>
                      <a:pt x="33922" y="13861"/>
                    </a:cubicBezTo>
                    <a:cubicBezTo>
                      <a:pt x="33253" y="13679"/>
                      <a:pt x="32585" y="13436"/>
                      <a:pt x="31946" y="13162"/>
                    </a:cubicBezTo>
                    <a:cubicBezTo>
                      <a:pt x="30639" y="12615"/>
                      <a:pt x="29363" y="11916"/>
                      <a:pt x="28147" y="11186"/>
                    </a:cubicBezTo>
                    <a:cubicBezTo>
                      <a:pt x="25685" y="9727"/>
                      <a:pt x="23314" y="8056"/>
                      <a:pt x="21095" y="6262"/>
                    </a:cubicBezTo>
                    <a:lnTo>
                      <a:pt x="20274" y="5624"/>
                    </a:lnTo>
                    <a:lnTo>
                      <a:pt x="20274" y="5624"/>
                    </a:lnTo>
                    <a:lnTo>
                      <a:pt x="20639" y="6566"/>
                    </a:lnTo>
                    <a:cubicBezTo>
                      <a:pt x="21490" y="8876"/>
                      <a:pt x="22159" y="11247"/>
                      <a:pt x="22463" y="13679"/>
                    </a:cubicBezTo>
                    <a:cubicBezTo>
                      <a:pt x="22584" y="14895"/>
                      <a:pt x="22645" y="16111"/>
                      <a:pt x="22372" y="17296"/>
                    </a:cubicBezTo>
                    <a:cubicBezTo>
                      <a:pt x="22250" y="17873"/>
                      <a:pt x="22007" y="18421"/>
                      <a:pt x="21642" y="18877"/>
                    </a:cubicBezTo>
                    <a:cubicBezTo>
                      <a:pt x="21277" y="19332"/>
                      <a:pt x="20761" y="19636"/>
                      <a:pt x="20183" y="19758"/>
                    </a:cubicBezTo>
                    <a:cubicBezTo>
                      <a:pt x="19829" y="19851"/>
                      <a:pt x="19464" y="19887"/>
                      <a:pt x="19095" y="19887"/>
                    </a:cubicBezTo>
                    <a:cubicBezTo>
                      <a:pt x="18861" y="19887"/>
                      <a:pt x="18625" y="19873"/>
                      <a:pt x="18390" y="19849"/>
                    </a:cubicBezTo>
                    <a:cubicBezTo>
                      <a:pt x="17782" y="19819"/>
                      <a:pt x="17174" y="19697"/>
                      <a:pt x="16596" y="19545"/>
                    </a:cubicBezTo>
                    <a:cubicBezTo>
                      <a:pt x="15411" y="19241"/>
                      <a:pt x="14256" y="18816"/>
                      <a:pt x="13131" y="18329"/>
                    </a:cubicBezTo>
                    <a:cubicBezTo>
                      <a:pt x="10852" y="17357"/>
                      <a:pt x="8694" y="16171"/>
                      <a:pt x="6596" y="14864"/>
                    </a:cubicBezTo>
                    <a:lnTo>
                      <a:pt x="6596" y="14864"/>
                    </a:lnTo>
                    <a:cubicBezTo>
                      <a:pt x="6839" y="15016"/>
                      <a:pt x="7083" y="15168"/>
                      <a:pt x="7326" y="15320"/>
                    </a:cubicBezTo>
                    <a:cubicBezTo>
                      <a:pt x="9180" y="16506"/>
                      <a:pt x="11064" y="17570"/>
                      <a:pt x="13040" y="18481"/>
                    </a:cubicBezTo>
                    <a:cubicBezTo>
                      <a:pt x="14165" y="18998"/>
                      <a:pt x="15320" y="19454"/>
                      <a:pt x="16536" y="19788"/>
                    </a:cubicBezTo>
                    <a:cubicBezTo>
                      <a:pt x="17144" y="19940"/>
                      <a:pt x="17752" y="20062"/>
                      <a:pt x="18359" y="20153"/>
                    </a:cubicBezTo>
                    <a:cubicBezTo>
                      <a:pt x="18607" y="20177"/>
                      <a:pt x="18854" y="20191"/>
                      <a:pt x="19100" y="20191"/>
                    </a:cubicBezTo>
                    <a:cubicBezTo>
                      <a:pt x="19488" y="20191"/>
                      <a:pt x="19872" y="20155"/>
                      <a:pt x="20244" y="20062"/>
                    </a:cubicBezTo>
                    <a:cubicBezTo>
                      <a:pt x="20882" y="19940"/>
                      <a:pt x="21490" y="19606"/>
                      <a:pt x="21916" y="19120"/>
                    </a:cubicBezTo>
                    <a:cubicBezTo>
                      <a:pt x="22341" y="18603"/>
                      <a:pt x="22584" y="17995"/>
                      <a:pt x="22736" y="17387"/>
                    </a:cubicBezTo>
                    <a:cubicBezTo>
                      <a:pt x="23040" y="16141"/>
                      <a:pt x="23010" y="14864"/>
                      <a:pt x="22888" y="13618"/>
                    </a:cubicBezTo>
                    <a:cubicBezTo>
                      <a:pt x="22767" y="12372"/>
                      <a:pt x="22524" y="11156"/>
                      <a:pt x="22250" y="9940"/>
                    </a:cubicBezTo>
                    <a:cubicBezTo>
                      <a:pt x="22007" y="9059"/>
                      <a:pt x="21764" y="8177"/>
                      <a:pt x="21490" y="7296"/>
                    </a:cubicBezTo>
                    <a:lnTo>
                      <a:pt x="21490" y="7296"/>
                    </a:lnTo>
                    <a:cubicBezTo>
                      <a:pt x="23496" y="8907"/>
                      <a:pt x="25563" y="10427"/>
                      <a:pt x="27782" y="11794"/>
                    </a:cubicBezTo>
                    <a:cubicBezTo>
                      <a:pt x="28998" y="12554"/>
                      <a:pt x="30275" y="13284"/>
                      <a:pt x="31642" y="13861"/>
                    </a:cubicBezTo>
                    <a:cubicBezTo>
                      <a:pt x="32311" y="14165"/>
                      <a:pt x="32980" y="14439"/>
                      <a:pt x="33709" y="14652"/>
                    </a:cubicBezTo>
                    <a:cubicBezTo>
                      <a:pt x="34439" y="14834"/>
                      <a:pt x="35168" y="14986"/>
                      <a:pt x="35959" y="14986"/>
                    </a:cubicBezTo>
                    <a:cubicBezTo>
                      <a:pt x="36749" y="14986"/>
                      <a:pt x="37539" y="14743"/>
                      <a:pt x="38238" y="14408"/>
                    </a:cubicBezTo>
                    <a:cubicBezTo>
                      <a:pt x="38907" y="14044"/>
                      <a:pt x="39545" y="13618"/>
                      <a:pt x="40092" y="13132"/>
                    </a:cubicBezTo>
                    <a:cubicBezTo>
                      <a:pt x="41247" y="12159"/>
                      <a:pt x="42220" y="11034"/>
                      <a:pt x="43102" y="9879"/>
                    </a:cubicBezTo>
                    <a:cubicBezTo>
                      <a:pt x="43983" y="8724"/>
                      <a:pt x="44804" y="7478"/>
                      <a:pt x="45564" y="6232"/>
                    </a:cubicBezTo>
                    <a:cubicBezTo>
                      <a:pt x="45959" y="5563"/>
                      <a:pt x="46354" y="4895"/>
                      <a:pt x="46719" y="4226"/>
                    </a:cubicBezTo>
                    <a:cubicBezTo>
                      <a:pt x="46810" y="6323"/>
                      <a:pt x="46992" y="8420"/>
                      <a:pt x="47327" y="10548"/>
                    </a:cubicBezTo>
                    <a:cubicBezTo>
                      <a:pt x="47539" y="11916"/>
                      <a:pt x="47813" y="13314"/>
                      <a:pt x="48360" y="14682"/>
                    </a:cubicBezTo>
                    <a:cubicBezTo>
                      <a:pt x="48482" y="15016"/>
                      <a:pt x="48664" y="15351"/>
                      <a:pt x="48846" y="15685"/>
                    </a:cubicBezTo>
                    <a:cubicBezTo>
                      <a:pt x="49059" y="16019"/>
                      <a:pt x="49302" y="16354"/>
                      <a:pt x="49667" y="16658"/>
                    </a:cubicBezTo>
                    <a:cubicBezTo>
                      <a:pt x="49849" y="16779"/>
                      <a:pt x="50062" y="16931"/>
                      <a:pt x="50305" y="16992"/>
                    </a:cubicBezTo>
                    <a:cubicBezTo>
                      <a:pt x="50488" y="17053"/>
                      <a:pt x="50700" y="17114"/>
                      <a:pt x="50913" y="17144"/>
                    </a:cubicBezTo>
                    <a:cubicBezTo>
                      <a:pt x="51076" y="17167"/>
                      <a:pt x="51234" y="17177"/>
                      <a:pt x="51389" y="17177"/>
                    </a:cubicBezTo>
                    <a:cubicBezTo>
                      <a:pt x="51641" y="17177"/>
                      <a:pt x="51885" y="17151"/>
                      <a:pt x="52129" y="17114"/>
                    </a:cubicBezTo>
                    <a:cubicBezTo>
                      <a:pt x="52919" y="16992"/>
                      <a:pt x="53618" y="16718"/>
                      <a:pt x="54257" y="16384"/>
                    </a:cubicBezTo>
                    <a:cubicBezTo>
                      <a:pt x="54925" y="16080"/>
                      <a:pt x="55533" y="15685"/>
                      <a:pt x="56141" y="15290"/>
                    </a:cubicBezTo>
                    <a:cubicBezTo>
                      <a:pt x="57296" y="14469"/>
                      <a:pt x="58391" y="13588"/>
                      <a:pt x="59424" y="12615"/>
                    </a:cubicBezTo>
                    <a:cubicBezTo>
                      <a:pt x="60549" y="11582"/>
                      <a:pt x="61643" y="10487"/>
                      <a:pt x="62676" y="9363"/>
                    </a:cubicBezTo>
                    <a:lnTo>
                      <a:pt x="62676" y="9363"/>
                    </a:lnTo>
                    <a:cubicBezTo>
                      <a:pt x="62160" y="10943"/>
                      <a:pt x="61673" y="12524"/>
                      <a:pt x="61309" y="14135"/>
                    </a:cubicBezTo>
                    <a:cubicBezTo>
                      <a:pt x="60974" y="15563"/>
                      <a:pt x="60701" y="17022"/>
                      <a:pt x="60670" y="18573"/>
                    </a:cubicBezTo>
                    <a:cubicBezTo>
                      <a:pt x="60640" y="19332"/>
                      <a:pt x="60670" y="20123"/>
                      <a:pt x="60913" y="20943"/>
                    </a:cubicBezTo>
                    <a:cubicBezTo>
                      <a:pt x="61035" y="21339"/>
                      <a:pt x="61187" y="21764"/>
                      <a:pt x="61461" y="22159"/>
                    </a:cubicBezTo>
                    <a:cubicBezTo>
                      <a:pt x="61613" y="22342"/>
                      <a:pt x="61764" y="22524"/>
                      <a:pt x="61977" y="22706"/>
                    </a:cubicBezTo>
                    <a:cubicBezTo>
                      <a:pt x="62160" y="22858"/>
                      <a:pt x="62372" y="22980"/>
                      <a:pt x="62555" y="23101"/>
                    </a:cubicBezTo>
                    <a:cubicBezTo>
                      <a:pt x="63406" y="23497"/>
                      <a:pt x="64227" y="23557"/>
                      <a:pt x="65017" y="23588"/>
                    </a:cubicBezTo>
                    <a:cubicBezTo>
                      <a:pt x="65123" y="23592"/>
                      <a:pt x="65227" y="23594"/>
                      <a:pt x="65331" y="23594"/>
                    </a:cubicBezTo>
                    <a:cubicBezTo>
                      <a:pt x="66003" y="23594"/>
                      <a:pt x="66638" y="23515"/>
                      <a:pt x="67296" y="23436"/>
                    </a:cubicBezTo>
                    <a:cubicBezTo>
                      <a:pt x="68786" y="23223"/>
                      <a:pt x="70214" y="22889"/>
                      <a:pt x="71613" y="22494"/>
                    </a:cubicBezTo>
                    <a:cubicBezTo>
                      <a:pt x="72980" y="22098"/>
                      <a:pt x="74288" y="21673"/>
                      <a:pt x="75625" y="21217"/>
                    </a:cubicBezTo>
                    <a:lnTo>
                      <a:pt x="75625" y="21217"/>
                    </a:lnTo>
                    <a:cubicBezTo>
                      <a:pt x="74500" y="22281"/>
                      <a:pt x="73406" y="23375"/>
                      <a:pt x="72312" y="24500"/>
                    </a:cubicBezTo>
                    <a:cubicBezTo>
                      <a:pt x="71278" y="25624"/>
                      <a:pt x="70245" y="26779"/>
                      <a:pt x="69303" y="28056"/>
                    </a:cubicBezTo>
                    <a:cubicBezTo>
                      <a:pt x="68847" y="28694"/>
                      <a:pt x="68391" y="29333"/>
                      <a:pt x="68026" y="30062"/>
                    </a:cubicBezTo>
                    <a:cubicBezTo>
                      <a:pt x="67813" y="30427"/>
                      <a:pt x="67631" y="30822"/>
                      <a:pt x="67509" y="31248"/>
                    </a:cubicBezTo>
                    <a:cubicBezTo>
                      <a:pt x="67357" y="31673"/>
                      <a:pt x="67236" y="32129"/>
                      <a:pt x="67266" y="32676"/>
                    </a:cubicBezTo>
                    <a:cubicBezTo>
                      <a:pt x="67296" y="33193"/>
                      <a:pt x="67448" y="33679"/>
                      <a:pt x="67631" y="34105"/>
                    </a:cubicBezTo>
                    <a:cubicBezTo>
                      <a:pt x="67844" y="34561"/>
                      <a:pt x="68117" y="34925"/>
                      <a:pt x="68391" y="35260"/>
                    </a:cubicBezTo>
                    <a:cubicBezTo>
                      <a:pt x="68938" y="35928"/>
                      <a:pt x="69576" y="36445"/>
                      <a:pt x="70214" y="36931"/>
                    </a:cubicBezTo>
                    <a:cubicBezTo>
                      <a:pt x="71491" y="37904"/>
                      <a:pt x="72859" y="38664"/>
                      <a:pt x="74257" y="39333"/>
                    </a:cubicBezTo>
                    <a:cubicBezTo>
                      <a:pt x="74774" y="39606"/>
                      <a:pt x="75321" y="39849"/>
                      <a:pt x="75838" y="40093"/>
                    </a:cubicBezTo>
                    <a:cubicBezTo>
                      <a:pt x="75412" y="40062"/>
                      <a:pt x="74987" y="40032"/>
                      <a:pt x="74561" y="40001"/>
                    </a:cubicBezTo>
                    <a:cubicBezTo>
                      <a:pt x="73944" y="39976"/>
                      <a:pt x="73332" y="39962"/>
                      <a:pt x="72719" y="39962"/>
                    </a:cubicBezTo>
                    <a:cubicBezTo>
                      <a:pt x="71853" y="39962"/>
                      <a:pt x="70983" y="39991"/>
                      <a:pt x="70093" y="40062"/>
                    </a:cubicBezTo>
                    <a:cubicBezTo>
                      <a:pt x="69363" y="40123"/>
                      <a:pt x="68604" y="40245"/>
                      <a:pt x="67844" y="40397"/>
                    </a:cubicBezTo>
                    <a:cubicBezTo>
                      <a:pt x="67084" y="40549"/>
                      <a:pt x="66324" y="40792"/>
                      <a:pt x="65564" y="41187"/>
                    </a:cubicBezTo>
                    <a:cubicBezTo>
                      <a:pt x="65199" y="41400"/>
                      <a:pt x="64804" y="41643"/>
                      <a:pt x="64470" y="42008"/>
                    </a:cubicBezTo>
                    <a:cubicBezTo>
                      <a:pt x="64135" y="42342"/>
                      <a:pt x="63862" y="42798"/>
                      <a:pt x="63679" y="43254"/>
                    </a:cubicBezTo>
                    <a:cubicBezTo>
                      <a:pt x="63375" y="44196"/>
                      <a:pt x="63436" y="45138"/>
                      <a:pt x="63649" y="45929"/>
                    </a:cubicBezTo>
                    <a:cubicBezTo>
                      <a:pt x="64075" y="47540"/>
                      <a:pt x="64926" y="48847"/>
                      <a:pt x="65777" y="50062"/>
                    </a:cubicBezTo>
                    <a:cubicBezTo>
                      <a:pt x="66141" y="50579"/>
                      <a:pt x="66506" y="51065"/>
                      <a:pt x="66901" y="51521"/>
                    </a:cubicBezTo>
                    <a:cubicBezTo>
                      <a:pt x="66293" y="51248"/>
                      <a:pt x="65686" y="50974"/>
                      <a:pt x="65047" y="50701"/>
                    </a:cubicBezTo>
                    <a:cubicBezTo>
                      <a:pt x="63619" y="50154"/>
                      <a:pt x="62129" y="49667"/>
                      <a:pt x="60488" y="49576"/>
                    </a:cubicBezTo>
                    <a:cubicBezTo>
                      <a:pt x="60392" y="49573"/>
                      <a:pt x="60295" y="49571"/>
                      <a:pt x="60197" y="49571"/>
                    </a:cubicBezTo>
                    <a:cubicBezTo>
                      <a:pt x="59455" y="49571"/>
                      <a:pt x="58653" y="49679"/>
                      <a:pt x="57874" y="50002"/>
                    </a:cubicBezTo>
                    <a:cubicBezTo>
                      <a:pt x="57661" y="50123"/>
                      <a:pt x="57479" y="50214"/>
                      <a:pt x="57266" y="50366"/>
                    </a:cubicBezTo>
                    <a:cubicBezTo>
                      <a:pt x="57053" y="50518"/>
                      <a:pt x="56840" y="50670"/>
                      <a:pt x="56688" y="50853"/>
                    </a:cubicBezTo>
                    <a:cubicBezTo>
                      <a:pt x="56354" y="51217"/>
                      <a:pt x="56111" y="51643"/>
                      <a:pt x="55929" y="52038"/>
                    </a:cubicBezTo>
                    <a:cubicBezTo>
                      <a:pt x="55564" y="52828"/>
                      <a:pt x="55381" y="53619"/>
                      <a:pt x="55260" y="54379"/>
                    </a:cubicBezTo>
                    <a:cubicBezTo>
                      <a:pt x="55138" y="55169"/>
                      <a:pt x="55077" y="55929"/>
                      <a:pt x="55047" y="56719"/>
                    </a:cubicBezTo>
                    <a:cubicBezTo>
                      <a:pt x="54986" y="58239"/>
                      <a:pt x="55047" y="59728"/>
                      <a:pt x="55169" y="61248"/>
                    </a:cubicBezTo>
                    <a:cubicBezTo>
                      <a:pt x="55260" y="62160"/>
                      <a:pt x="55351" y="63102"/>
                      <a:pt x="55473" y="64014"/>
                    </a:cubicBezTo>
                    <a:cubicBezTo>
                      <a:pt x="55017" y="63163"/>
                      <a:pt x="54561" y="62342"/>
                      <a:pt x="54074" y="61522"/>
                    </a:cubicBezTo>
                    <a:cubicBezTo>
                      <a:pt x="53284" y="60245"/>
                      <a:pt x="52463" y="58968"/>
                      <a:pt x="51552" y="57752"/>
                    </a:cubicBezTo>
                    <a:cubicBezTo>
                      <a:pt x="50609" y="56537"/>
                      <a:pt x="49606" y="55321"/>
                      <a:pt x="48269" y="54348"/>
                    </a:cubicBezTo>
                    <a:cubicBezTo>
                      <a:pt x="47570" y="53892"/>
                      <a:pt x="46749" y="53436"/>
                      <a:pt x="45716" y="53406"/>
                    </a:cubicBezTo>
                    <a:cubicBezTo>
                      <a:pt x="45168" y="53406"/>
                      <a:pt x="44652" y="53588"/>
                      <a:pt x="44226" y="53801"/>
                    </a:cubicBezTo>
                    <a:cubicBezTo>
                      <a:pt x="43801" y="54014"/>
                      <a:pt x="43466" y="54287"/>
                      <a:pt x="43162" y="54561"/>
                    </a:cubicBezTo>
                    <a:cubicBezTo>
                      <a:pt x="42524" y="55108"/>
                      <a:pt x="42007" y="55716"/>
                      <a:pt x="41551" y="56354"/>
                    </a:cubicBezTo>
                    <a:cubicBezTo>
                      <a:pt x="41095" y="56993"/>
                      <a:pt x="40670" y="57631"/>
                      <a:pt x="40275" y="58269"/>
                    </a:cubicBezTo>
                    <a:cubicBezTo>
                      <a:pt x="39484" y="59576"/>
                      <a:pt x="38785" y="60944"/>
                      <a:pt x="38147" y="62312"/>
                    </a:cubicBezTo>
                    <a:cubicBezTo>
                      <a:pt x="37934" y="62768"/>
                      <a:pt x="37721" y="63224"/>
                      <a:pt x="37539" y="63680"/>
                    </a:cubicBezTo>
                    <a:cubicBezTo>
                      <a:pt x="37205" y="61917"/>
                      <a:pt x="36810" y="60154"/>
                      <a:pt x="36293" y="58391"/>
                    </a:cubicBezTo>
                    <a:cubicBezTo>
                      <a:pt x="35898" y="57053"/>
                      <a:pt x="35442" y="55686"/>
                      <a:pt x="34652" y="54379"/>
                    </a:cubicBezTo>
                    <a:cubicBezTo>
                      <a:pt x="34256" y="53740"/>
                      <a:pt x="33800" y="53072"/>
                      <a:pt x="33010" y="52585"/>
                    </a:cubicBezTo>
                    <a:cubicBezTo>
                      <a:pt x="32797" y="52464"/>
                      <a:pt x="32585" y="52372"/>
                      <a:pt x="32311" y="52312"/>
                    </a:cubicBezTo>
                    <a:cubicBezTo>
                      <a:pt x="32098" y="52251"/>
                      <a:pt x="31855" y="52220"/>
                      <a:pt x="31612" y="52220"/>
                    </a:cubicBezTo>
                    <a:cubicBezTo>
                      <a:pt x="31156" y="52220"/>
                      <a:pt x="30761" y="52281"/>
                      <a:pt x="30366" y="52403"/>
                    </a:cubicBezTo>
                    <a:cubicBezTo>
                      <a:pt x="29575" y="52646"/>
                      <a:pt x="28937" y="53041"/>
                      <a:pt x="28329" y="53436"/>
                    </a:cubicBezTo>
                    <a:cubicBezTo>
                      <a:pt x="27691" y="53831"/>
                      <a:pt x="27144" y="54287"/>
                      <a:pt x="26597" y="54743"/>
                    </a:cubicBezTo>
                    <a:cubicBezTo>
                      <a:pt x="25502" y="55686"/>
                      <a:pt x="24530" y="56689"/>
                      <a:pt x="23557" y="57692"/>
                    </a:cubicBezTo>
                    <a:cubicBezTo>
                      <a:pt x="22767" y="58573"/>
                      <a:pt x="22037" y="59455"/>
                      <a:pt x="21277" y="60336"/>
                    </a:cubicBezTo>
                    <a:cubicBezTo>
                      <a:pt x="21825" y="58847"/>
                      <a:pt x="22280" y="57357"/>
                      <a:pt x="22706" y="55807"/>
                    </a:cubicBezTo>
                    <a:cubicBezTo>
                      <a:pt x="23132" y="54257"/>
                      <a:pt x="23496" y="52676"/>
                      <a:pt x="23679" y="51035"/>
                    </a:cubicBezTo>
                    <a:cubicBezTo>
                      <a:pt x="23770" y="50214"/>
                      <a:pt x="23831" y="49394"/>
                      <a:pt x="23770" y="48543"/>
                    </a:cubicBezTo>
                    <a:cubicBezTo>
                      <a:pt x="23739" y="48117"/>
                      <a:pt x="23648" y="47661"/>
                      <a:pt x="23527" y="47236"/>
                    </a:cubicBezTo>
                    <a:cubicBezTo>
                      <a:pt x="23405" y="46810"/>
                      <a:pt x="23223" y="46354"/>
                      <a:pt x="22919" y="45959"/>
                    </a:cubicBezTo>
                    <a:cubicBezTo>
                      <a:pt x="22615" y="45564"/>
                      <a:pt x="22159" y="45260"/>
                      <a:pt x="21733" y="45078"/>
                    </a:cubicBezTo>
                    <a:cubicBezTo>
                      <a:pt x="21277" y="44895"/>
                      <a:pt x="20821" y="44804"/>
                      <a:pt x="20396" y="44743"/>
                    </a:cubicBezTo>
                    <a:cubicBezTo>
                      <a:pt x="20160" y="44727"/>
                      <a:pt x="19928" y="44719"/>
                      <a:pt x="19699" y="44719"/>
                    </a:cubicBezTo>
                    <a:cubicBezTo>
                      <a:pt x="19075" y="44719"/>
                      <a:pt x="18474" y="44776"/>
                      <a:pt x="17873" y="44865"/>
                    </a:cubicBezTo>
                    <a:cubicBezTo>
                      <a:pt x="16232" y="45108"/>
                      <a:pt x="14682" y="45564"/>
                      <a:pt x="13131" y="46081"/>
                    </a:cubicBezTo>
                    <a:cubicBezTo>
                      <a:pt x="11672" y="46597"/>
                      <a:pt x="10213" y="47175"/>
                      <a:pt x="8785" y="47783"/>
                    </a:cubicBezTo>
                    <a:lnTo>
                      <a:pt x="8785" y="47783"/>
                    </a:lnTo>
                    <a:cubicBezTo>
                      <a:pt x="9393" y="47296"/>
                      <a:pt x="10001" y="46780"/>
                      <a:pt x="10548" y="46263"/>
                    </a:cubicBezTo>
                    <a:cubicBezTo>
                      <a:pt x="11460" y="45412"/>
                      <a:pt x="12311" y="44561"/>
                      <a:pt x="13071" y="43527"/>
                    </a:cubicBezTo>
                    <a:cubicBezTo>
                      <a:pt x="13435" y="43041"/>
                      <a:pt x="13770" y="42494"/>
                      <a:pt x="14013" y="41856"/>
                    </a:cubicBezTo>
                    <a:cubicBezTo>
                      <a:pt x="14134" y="41521"/>
                      <a:pt x="14195" y="41187"/>
                      <a:pt x="14195" y="40822"/>
                    </a:cubicBezTo>
                    <a:cubicBezTo>
                      <a:pt x="14195" y="40427"/>
                      <a:pt x="14043" y="40032"/>
                      <a:pt x="13861" y="39758"/>
                    </a:cubicBezTo>
                    <a:cubicBezTo>
                      <a:pt x="13496" y="39150"/>
                      <a:pt x="13010" y="38725"/>
                      <a:pt x="12554" y="38330"/>
                    </a:cubicBezTo>
                    <a:cubicBezTo>
                      <a:pt x="12068" y="37935"/>
                      <a:pt x="11581" y="37570"/>
                      <a:pt x="11064" y="37235"/>
                    </a:cubicBezTo>
                    <a:cubicBezTo>
                      <a:pt x="10061" y="36536"/>
                      <a:pt x="8998" y="35928"/>
                      <a:pt x="7934" y="35351"/>
                    </a:cubicBezTo>
                    <a:cubicBezTo>
                      <a:pt x="6171" y="34378"/>
                      <a:pt x="4377" y="33466"/>
                      <a:pt x="2554" y="32615"/>
                    </a:cubicBezTo>
                    <a:cubicBezTo>
                      <a:pt x="4803" y="32524"/>
                      <a:pt x="7052" y="32281"/>
                      <a:pt x="9301" y="31886"/>
                    </a:cubicBezTo>
                    <a:cubicBezTo>
                      <a:pt x="10609" y="31643"/>
                      <a:pt x="11916" y="31369"/>
                      <a:pt x="13192" y="30883"/>
                    </a:cubicBezTo>
                    <a:cubicBezTo>
                      <a:pt x="13830" y="30609"/>
                      <a:pt x="14438" y="30305"/>
                      <a:pt x="14985" y="29849"/>
                    </a:cubicBezTo>
                    <a:cubicBezTo>
                      <a:pt x="15259" y="29637"/>
                      <a:pt x="15472" y="29363"/>
                      <a:pt x="15624" y="28998"/>
                    </a:cubicBezTo>
                    <a:cubicBezTo>
                      <a:pt x="15715" y="28846"/>
                      <a:pt x="15745" y="28664"/>
                      <a:pt x="15776" y="28482"/>
                    </a:cubicBezTo>
                    <a:cubicBezTo>
                      <a:pt x="15776" y="28299"/>
                      <a:pt x="15776" y="28117"/>
                      <a:pt x="15745" y="27934"/>
                    </a:cubicBezTo>
                    <a:cubicBezTo>
                      <a:pt x="15593" y="27235"/>
                      <a:pt x="15289" y="26627"/>
                      <a:pt x="14985" y="26019"/>
                    </a:cubicBezTo>
                    <a:cubicBezTo>
                      <a:pt x="14682" y="25442"/>
                      <a:pt x="14347" y="24864"/>
                      <a:pt x="13982" y="24317"/>
                    </a:cubicBezTo>
                    <a:cubicBezTo>
                      <a:pt x="13253" y="23193"/>
                      <a:pt x="12463" y="22098"/>
                      <a:pt x="11672" y="21035"/>
                    </a:cubicBezTo>
                    <a:cubicBezTo>
                      <a:pt x="10061" y="18937"/>
                      <a:pt x="8420" y="16931"/>
                      <a:pt x="6687" y="14955"/>
                    </a:cubicBezTo>
                    <a:cubicBezTo>
                      <a:pt x="6657" y="14925"/>
                      <a:pt x="6627" y="14895"/>
                      <a:pt x="6596" y="14864"/>
                    </a:cubicBezTo>
                    <a:lnTo>
                      <a:pt x="6596" y="14864"/>
                    </a:lnTo>
                    <a:cubicBezTo>
                      <a:pt x="8298" y="16901"/>
                      <a:pt x="9970" y="18998"/>
                      <a:pt x="11520" y="21126"/>
                    </a:cubicBezTo>
                    <a:cubicBezTo>
                      <a:pt x="12311" y="22220"/>
                      <a:pt x="13071" y="23314"/>
                      <a:pt x="13739" y="24439"/>
                    </a:cubicBezTo>
                    <a:cubicBezTo>
                      <a:pt x="14104" y="25016"/>
                      <a:pt x="14438" y="25594"/>
                      <a:pt x="14742" y="26171"/>
                    </a:cubicBezTo>
                    <a:cubicBezTo>
                      <a:pt x="15016" y="26749"/>
                      <a:pt x="15289" y="27357"/>
                      <a:pt x="15411" y="27995"/>
                    </a:cubicBezTo>
                    <a:cubicBezTo>
                      <a:pt x="15472" y="28299"/>
                      <a:pt x="15441" y="28603"/>
                      <a:pt x="15320" y="28877"/>
                    </a:cubicBezTo>
                    <a:cubicBezTo>
                      <a:pt x="15198" y="29150"/>
                      <a:pt x="14985" y="29363"/>
                      <a:pt x="14742" y="29576"/>
                    </a:cubicBezTo>
                    <a:cubicBezTo>
                      <a:pt x="14256" y="29971"/>
                      <a:pt x="13648" y="30275"/>
                      <a:pt x="13040" y="30488"/>
                    </a:cubicBezTo>
                    <a:cubicBezTo>
                      <a:pt x="11824" y="30944"/>
                      <a:pt x="10517" y="31217"/>
                      <a:pt x="9210" y="31430"/>
                    </a:cubicBezTo>
                    <a:cubicBezTo>
                      <a:pt x="6596" y="31855"/>
                      <a:pt x="3952" y="32038"/>
                      <a:pt x="1307" y="32068"/>
                    </a:cubicBezTo>
                    <a:lnTo>
                      <a:pt x="0" y="32099"/>
                    </a:lnTo>
                    <a:lnTo>
                      <a:pt x="1186" y="32646"/>
                    </a:lnTo>
                    <a:cubicBezTo>
                      <a:pt x="3344" y="33679"/>
                      <a:pt x="5502" y="34773"/>
                      <a:pt x="7569" y="35959"/>
                    </a:cubicBezTo>
                    <a:cubicBezTo>
                      <a:pt x="8633" y="36567"/>
                      <a:pt x="9636" y="37205"/>
                      <a:pt x="10609" y="37874"/>
                    </a:cubicBezTo>
                    <a:cubicBezTo>
                      <a:pt x="11095" y="38208"/>
                      <a:pt x="11581" y="38573"/>
                      <a:pt x="12037" y="38938"/>
                    </a:cubicBezTo>
                    <a:cubicBezTo>
                      <a:pt x="12463" y="39333"/>
                      <a:pt x="12888" y="39728"/>
                      <a:pt x="13162" y="40184"/>
                    </a:cubicBezTo>
                    <a:cubicBezTo>
                      <a:pt x="13283" y="40397"/>
                      <a:pt x="13344" y="40579"/>
                      <a:pt x="13344" y="40822"/>
                    </a:cubicBezTo>
                    <a:cubicBezTo>
                      <a:pt x="13344" y="41065"/>
                      <a:pt x="13283" y="41308"/>
                      <a:pt x="13192" y="41552"/>
                    </a:cubicBezTo>
                    <a:cubicBezTo>
                      <a:pt x="13010" y="42068"/>
                      <a:pt x="12706" y="42555"/>
                      <a:pt x="12341" y="43011"/>
                    </a:cubicBezTo>
                    <a:cubicBezTo>
                      <a:pt x="11642" y="43922"/>
                      <a:pt x="10791" y="44774"/>
                      <a:pt x="9909" y="45564"/>
                    </a:cubicBezTo>
                    <a:cubicBezTo>
                      <a:pt x="8146" y="47144"/>
                      <a:pt x="6232" y="48603"/>
                      <a:pt x="4256" y="49910"/>
                    </a:cubicBezTo>
                    <a:lnTo>
                      <a:pt x="4773" y="50792"/>
                    </a:lnTo>
                    <a:cubicBezTo>
                      <a:pt x="7599" y="49424"/>
                      <a:pt x="10517" y="48147"/>
                      <a:pt x="13496" y="47144"/>
                    </a:cubicBezTo>
                    <a:cubicBezTo>
                      <a:pt x="14985" y="46658"/>
                      <a:pt x="16505" y="46233"/>
                      <a:pt x="18025" y="46020"/>
                    </a:cubicBezTo>
                    <a:cubicBezTo>
                      <a:pt x="18573" y="45954"/>
                      <a:pt x="19120" y="45904"/>
                      <a:pt x="19657" y="45904"/>
                    </a:cubicBezTo>
                    <a:cubicBezTo>
                      <a:pt x="19865" y="45904"/>
                      <a:pt x="20071" y="45912"/>
                      <a:pt x="20274" y="45929"/>
                    </a:cubicBezTo>
                    <a:cubicBezTo>
                      <a:pt x="20973" y="46020"/>
                      <a:pt x="21612" y="46233"/>
                      <a:pt x="21946" y="46719"/>
                    </a:cubicBezTo>
                    <a:cubicBezTo>
                      <a:pt x="22311" y="47175"/>
                      <a:pt x="22463" y="47904"/>
                      <a:pt x="22524" y="48634"/>
                    </a:cubicBezTo>
                    <a:cubicBezTo>
                      <a:pt x="22584" y="49363"/>
                      <a:pt x="22524" y="50123"/>
                      <a:pt x="22432" y="50883"/>
                    </a:cubicBezTo>
                    <a:cubicBezTo>
                      <a:pt x="22250" y="52433"/>
                      <a:pt x="21885" y="53953"/>
                      <a:pt x="21460" y="55473"/>
                    </a:cubicBezTo>
                    <a:cubicBezTo>
                      <a:pt x="20578" y="58482"/>
                      <a:pt x="19484" y="61461"/>
                      <a:pt x="18207" y="64348"/>
                    </a:cubicBezTo>
                    <a:lnTo>
                      <a:pt x="15745" y="70063"/>
                    </a:lnTo>
                    <a:lnTo>
                      <a:pt x="19454" y="65047"/>
                    </a:lnTo>
                    <a:cubicBezTo>
                      <a:pt x="21065" y="62859"/>
                      <a:pt x="22797" y="60701"/>
                      <a:pt x="24651" y="58725"/>
                    </a:cubicBezTo>
                    <a:cubicBezTo>
                      <a:pt x="25594" y="57722"/>
                      <a:pt x="26566" y="56780"/>
                      <a:pt x="27569" y="55929"/>
                    </a:cubicBezTo>
                    <a:cubicBezTo>
                      <a:pt x="28086" y="55503"/>
                      <a:pt x="28633" y="55078"/>
                      <a:pt x="29180" y="54743"/>
                    </a:cubicBezTo>
                    <a:cubicBezTo>
                      <a:pt x="29697" y="54379"/>
                      <a:pt x="30275" y="54075"/>
                      <a:pt x="30822" y="53923"/>
                    </a:cubicBezTo>
                    <a:cubicBezTo>
                      <a:pt x="31095" y="53847"/>
                      <a:pt x="31361" y="53801"/>
                      <a:pt x="31597" y="53801"/>
                    </a:cubicBezTo>
                    <a:cubicBezTo>
                      <a:pt x="31832" y="53801"/>
                      <a:pt x="32037" y="53847"/>
                      <a:pt x="32189" y="53953"/>
                    </a:cubicBezTo>
                    <a:cubicBezTo>
                      <a:pt x="32585" y="54196"/>
                      <a:pt x="32980" y="54683"/>
                      <a:pt x="33284" y="55199"/>
                    </a:cubicBezTo>
                    <a:cubicBezTo>
                      <a:pt x="33922" y="56293"/>
                      <a:pt x="34348" y="57570"/>
                      <a:pt x="34743" y="58847"/>
                    </a:cubicBezTo>
                    <a:cubicBezTo>
                      <a:pt x="35472" y="61461"/>
                      <a:pt x="35989" y="64166"/>
                      <a:pt x="36323" y="66841"/>
                    </a:cubicBezTo>
                    <a:lnTo>
                      <a:pt x="36718" y="70063"/>
                    </a:lnTo>
                    <a:lnTo>
                      <a:pt x="37934" y="67054"/>
                    </a:lnTo>
                    <a:cubicBezTo>
                      <a:pt x="38998" y="64348"/>
                      <a:pt x="40244" y="61643"/>
                      <a:pt x="41734" y="59181"/>
                    </a:cubicBezTo>
                    <a:cubicBezTo>
                      <a:pt x="42494" y="57935"/>
                      <a:pt x="43314" y="56749"/>
                      <a:pt x="44287" y="55868"/>
                    </a:cubicBezTo>
                    <a:cubicBezTo>
                      <a:pt x="44751" y="55462"/>
                      <a:pt x="45270" y="55167"/>
                      <a:pt x="45634" y="55167"/>
                    </a:cubicBezTo>
                    <a:cubicBezTo>
                      <a:pt x="45651" y="55167"/>
                      <a:pt x="45668" y="55167"/>
                      <a:pt x="45685" y="55169"/>
                    </a:cubicBezTo>
                    <a:cubicBezTo>
                      <a:pt x="46141" y="55169"/>
                      <a:pt x="46719" y="55442"/>
                      <a:pt x="47235" y="55807"/>
                    </a:cubicBezTo>
                    <a:cubicBezTo>
                      <a:pt x="48299" y="56567"/>
                      <a:pt x="49241" y="57692"/>
                      <a:pt x="50123" y="58816"/>
                    </a:cubicBezTo>
                    <a:cubicBezTo>
                      <a:pt x="50974" y="59971"/>
                      <a:pt x="51764" y="61187"/>
                      <a:pt x="52524" y="62464"/>
                    </a:cubicBezTo>
                    <a:cubicBezTo>
                      <a:pt x="54014" y="64956"/>
                      <a:pt x="55351" y="67601"/>
                      <a:pt x="56536" y="70275"/>
                    </a:cubicBezTo>
                    <a:lnTo>
                      <a:pt x="59941" y="77814"/>
                    </a:lnTo>
                    <a:lnTo>
                      <a:pt x="58269" y="69728"/>
                    </a:lnTo>
                    <a:cubicBezTo>
                      <a:pt x="57691" y="66871"/>
                      <a:pt x="57266" y="63984"/>
                      <a:pt x="57023" y="61096"/>
                    </a:cubicBezTo>
                    <a:cubicBezTo>
                      <a:pt x="56901" y="59637"/>
                      <a:pt x="56840" y="58208"/>
                      <a:pt x="56901" y="56780"/>
                    </a:cubicBezTo>
                    <a:cubicBezTo>
                      <a:pt x="56932" y="56081"/>
                      <a:pt x="56992" y="55382"/>
                      <a:pt x="57084" y="54683"/>
                    </a:cubicBezTo>
                    <a:cubicBezTo>
                      <a:pt x="57205" y="54014"/>
                      <a:pt x="57357" y="53345"/>
                      <a:pt x="57631" y="52828"/>
                    </a:cubicBezTo>
                    <a:cubicBezTo>
                      <a:pt x="57752" y="52555"/>
                      <a:pt x="57904" y="52312"/>
                      <a:pt x="58056" y="52129"/>
                    </a:cubicBezTo>
                    <a:cubicBezTo>
                      <a:pt x="58147" y="52038"/>
                      <a:pt x="58239" y="51977"/>
                      <a:pt x="58299" y="51917"/>
                    </a:cubicBezTo>
                    <a:cubicBezTo>
                      <a:pt x="58421" y="51825"/>
                      <a:pt x="58543" y="51765"/>
                      <a:pt x="58664" y="51704"/>
                    </a:cubicBezTo>
                    <a:cubicBezTo>
                      <a:pt x="59073" y="51525"/>
                      <a:pt x="59569" y="51453"/>
                      <a:pt x="60096" y="51453"/>
                    </a:cubicBezTo>
                    <a:cubicBezTo>
                      <a:pt x="60195" y="51453"/>
                      <a:pt x="60296" y="51456"/>
                      <a:pt x="60397" y="51461"/>
                    </a:cubicBezTo>
                    <a:cubicBezTo>
                      <a:pt x="61673" y="51521"/>
                      <a:pt x="63041" y="51947"/>
                      <a:pt x="64348" y="52464"/>
                    </a:cubicBezTo>
                    <a:cubicBezTo>
                      <a:pt x="65686" y="52980"/>
                      <a:pt x="66962" y="53649"/>
                      <a:pt x="68239" y="54348"/>
                    </a:cubicBezTo>
                    <a:cubicBezTo>
                      <a:pt x="69485" y="55047"/>
                      <a:pt x="79272" y="60245"/>
                      <a:pt x="80458" y="61035"/>
                    </a:cubicBezTo>
                    <a:lnTo>
                      <a:pt x="73072" y="55138"/>
                    </a:lnTo>
                    <a:cubicBezTo>
                      <a:pt x="70974" y="53284"/>
                      <a:pt x="68938" y="51217"/>
                      <a:pt x="67296" y="48968"/>
                    </a:cubicBezTo>
                    <a:cubicBezTo>
                      <a:pt x="66506" y="47874"/>
                      <a:pt x="65777" y="46658"/>
                      <a:pt x="65473" y="45473"/>
                    </a:cubicBezTo>
                    <a:cubicBezTo>
                      <a:pt x="65321" y="44895"/>
                      <a:pt x="65290" y="44318"/>
                      <a:pt x="65442" y="43892"/>
                    </a:cubicBezTo>
                    <a:cubicBezTo>
                      <a:pt x="65534" y="43649"/>
                      <a:pt x="65655" y="43467"/>
                      <a:pt x="65807" y="43315"/>
                    </a:cubicBezTo>
                    <a:cubicBezTo>
                      <a:pt x="65959" y="43132"/>
                      <a:pt x="66202" y="42980"/>
                      <a:pt x="66445" y="42828"/>
                    </a:cubicBezTo>
                    <a:cubicBezTo>
                      <a:pt x="66962" y="42555"/>
                      <a:pt x="67600" y="42342"/>
                      <a:pt x="68239" y="42220"/>
                    </a:cubicBezTo>
                    <a:cubicBezTo>
                      <a:pt x="68907" y="42068"/>
                      <a:pt x="69576" y="41977"/>
                      <a:pt x="70275" y="41916"/>
                    </a:cubicBezTo>
                    <a:cubicBezTo>
                      <a:pt x="71077" y="41845"/>
                      <a:pt x="71899" y="41816"/>
                      <a:pt x="72723" y="41816"/>
                    </a:cubicBezTo>
                    <a:cubicBezTo>
                      <a:pt x="73306" y="41816"/>
                      <a:pt x="73891" y="41830"/>
                      <a:pt x="74470" y="41856"/>
                    </a:cubicBezTo>
                    <a:cubicBezTo>
                      <a:pt x="77297" y="41977"/>
                      <a:pt x="86446" y="42707"/>
                      <a:pt x="89242" y="43163"/>
                    </a:cubicBezTo>
                    <a:lnTo>
                      <a:pt x="83376" y="40974"/>
                    </a:lnTo>
                    <a:cubicBezTo>
                      <a:pt x="80549" y="40093"/>
                      <a:pt x="77722" y="38998"/>
                      <a:pt x="75047" y="37722"/>
                    </a:cubicBezTo>
                    <a:cubicBezTo>
                      <a:pt x="73740" y="37053"/>
                      <a:pt x="72433" y="36354"/>
                      <a:pt x="71278" y="35503"/>
                    </a:cubicBezTo>
                    <a:cubicBezTo>
                      <a:pt x="70701" y="35077"/>
                      <a:pt x="70184" y="34621"/>
                      <a:pt x="69759" y="34105"/>
                    </a:cubicBezTo>
                    <a:cubicBezTo>
                      <a:pt x="69333" y="33618"/>
                      <a:pt x="69059" y="33071"/>
                      <a:pt x="69029" y="32615"/>
                    </a:cubicBezTo>
                    <a:cubicBezTo>
                      <a:pt x="68999" y="32159"/>
                      <a:pt x="69242" y="31491"/>
                      <a:pt x="69576" y="30883"/>
                    </a:cubicBezTo>
                    <a:cubicBezTo>
                      <a:pt x="69880" y="30275"/>
                      <a:pt x="70306" y="29667"/>
                      <a:pt x="70731" y="29089"/>
                    </a:cubicBezTo>
                    <a:cubicBezTo>
                      <a:pt x="71582" y="27904"/>
                      <a:pt x="72555" y="26779"/>
                      <a:pt x="73588" y="25685"/>
                    </a:cubicBezTo>
                    <a:cubicBezTo>
                      <a:pt x="75625" y="23497"/>
                      <a:pt x="77813" y="21399"/>
                      <a:pt x="80093" y="19424"/>
                    </a:cubicBezTo>
                    <a:lnTo>
                      <a:pt x="84045" y="15989"/>
                    </a:lnTo>
                    <a:lnTo>
                      <a:pt x="79212" y="18025"/>
                    </a:lnTo>
                    <a:cubicBezTo>
                      <a:pt x="76598" y="19150"/>
                      <a:pt x="73892" y="20123"/>
                      <a:pt x="71187" y="20913"/>
                    </a:cubicBezTo>
                    <a:cubicBezTo>
                      <a:pt x="69819" y="21308"/>
                      <a:pt x="68452" y="21643"/>
                      <a:pt x="67053" y="21855"/>
                    </a:cubicBezTo>
                    <a:cubicBezTo>
                      <a:pt x="66385" y="21946"/>
                      <a:pt x="65686" y="22007"/>
                      <a:pt x="65047" y="22007"/>
                    </a:cubicBezTo>
                    <a:cubicBezTo>
                      <a:pt x="64379" y="22007"/>
                      <a:pt x="63740" y="21916"/>
                      <a:pt x="63284" y="21673"/>
                    </a:cubicBezTo>
                    <a:cubicBezTo>
                      <a:pt x="63041" y="21582"/>
                      <a:pt x="62889" y="21460"/>
                      <a:pt x="62737" y="21247"/>
                    </a:cubicBezTo>
                    <a:cubicBezTo>
                      <a:pt x="62585" y="21065"/>
                      <a:pt x="62494" y="20791"/>
                      <a:pt x="62403" y="20518"/>
                    </a:cubicBezTo>
                    <a:cubicBezTo>
                      <a:pt x="62220" y="19940"/>
                      <a:pt x="62190" y="19272"/>
                      <a:pt x="62190" y="18603"/>
                    </a:cubicBezTo>
                    <a:cubicBezTo>
                      <a:pt x="62220" y="17235"/>
                      <a:pt x="62464" y="15837"/>
                      <a:pt x="62737" y="14469"/>
                    </a:cubicBezTo>
                    <a:cubicBezTo>
                      <a:pt x="63375" y="11703"/>
                      <a:pt x="64257" y="8968"/>
                      <a:pt x="65290" y="6323"/>
                    </a:cubicBezTo>
                    <a:lnTo>
                      <a:pt x="66901" y="2159"/>
                    </a:lnTo>
                    <a:lnTo>
                      <a:pt x="64075" y="5624"/>
                    </a:lnTo>
                    <a:cubicBezTo>
                      <a:pt x="62372" y="7752"/>
                      <a:pt x="60518" y="9788"/>
                      <a:pt x="58543" y="11673"/>
                    </a:cubicBezTo>
                    <a:cubicBezTo>
                      <a:pt x="57539" y="12585"/>
                      <a:pt x="56506" y="13466"/>
                      <a:pt x="55412" y="14256"/>
                    </a:cubicBezTo>
                    <a:cubicBezTo>
                      <a:pt x="54318" y="15016"/>
                      <a:pt x="53132" y="15685"/>
                      <a:pt x="51947" y="15898"/>
                    </a:cubicBezTo>
                    <a:cubicBezTo>
                      <a:pt x="51769" y="15933"/>
                      <a:pt x="51591" y="15948"/>
                      <a:pt x="51425" y="15948"/>
                    </a:cubicBezTo>
                    <a:cubicBezTo>
                      <a:pt x="51307" y="15948"/>
                      <a:pt x="51196" y="15941"/>
                      <a:pt x="51096" y="15928"/>
                    </a:cubicBezTo>
                    <a:cubicBezTo>
                      <a:pt x="50944" y="15928"/>
                      <a:pt x="50822" y="15867"/>
                      <a:pt x="50700" y="15837"/>
                    </a:cubicBezTo>
                    <a:cubicBezTo>
                      <a:pt x="50579" y="15807"/>
                      <a:pt x="50518" y="15776"/>
                      <a:pt x="50396" y="15685"/>
                    </a:cubicBezTo>
                    <a:cubicBezTo>
                      <a:pt x="50032" y="15411"/>
                      <a:pt x="49697" y="14804"/>
                      <a:pt x="49454" y="14226"/>
                    </a:cubicBezTo>
                    <a:cubicBezTo>
                      <a:pt x="48968" y="13041"/>
                      <a:pt x="48694" y="11673"/>
                      <a:pt x="48451" y="10335"/>
                    </a:cubicBezTo>
                    <a:cubicBezTo>
                      <a:pt x="47995" y="7661"/>
                      <a:pt x="47782" y="4895"/>
                      <a:pt x="47722" y="2159"/>
                    </a:cubicBezTo>
                    <a:lnTo>
                      <a:pt x="47630" y="1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3" name="Google Shape;1113;p38"/>
            <p:cNvSpPr/>
            <p:nvPr/>
          </p:nvSpPr>
          <p:spPr>
            <a:xfrm rot="-325021">
              <a:off x="6531615" y="4098012"/>
              <a:ext cx="2344924" cy="511865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1" i="0">
                  <a:ln cap="flat" cmpd="sng" w="28575">
                    <a:solidFill>
                      <a:srgbClr val="191919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rgbClr val="FFC500"/>
                  </a:solidFill>
                  <a:latin typeface="Slackey"/>
                </a:rPr>
                <a:t>BOOM!!!!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9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ACCOMPLISHMENTS</a:t>
            </a:r>
            <a:endParaRPr/>
          </a:p>
        </p:txBody>
      </p:sp>
      <p:sp>
        <p:nvSpPr>
          <p:cNvPr id="1119" name="Google Shape;1119;p39"/>
          <p:cNvSpPr txBox="1"/>
          <p:nvPr>
            <p:ph idx="1" type="subTitle"/>
          </p:nvPr>
        </p:nvSpPr>
        <p:spPr>
          <a:xfrm>
            <a:off x="1194100" y="1820650"/>
            <a:ext cx="7801500" cy="22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Comics to audiobook Microservice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– 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Powered by Gemini API + GCTTS (local processing)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Multi-Voice Narration – </a:t>
            </a: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Male &amp; female voices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for dynamic storytelling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95% Accuracy – Consistent transcriptions via optimized prompt engineering</a:t>
            </a:r>
            <a:endParaRPr/>
          </a:p>
        </p:txBody>
      </p:sp>
      <p:grpSp>
        <p:nvGrpSpPr>
          <p:cNvPr id="1120" name="Google Shape;1120;p39"/>
          <p:cNvGrpSpPr/>
          <p:nvPr/>
        </p:nvGrpSpPr>
        <p:grpSpPr>
          <a:xfrm>
            <a:off x="-326650" y="878588"/>
            <a:ext cx="1520750" cy="3880875"/>
            <a:chOff x="3078350" y="984175"/>
            <a:chExt cx="1520750" cy="3880875"/>
          </a:xfrm>
        </p:grpSpPr>
        <p:sp>
          <p:nvSpPr>
            <p:cNvPr id="1121" name="Google Shape;1121;p39"/>
            <p:cNvSpPr/>
            <p:nvPr/>
          </p:nvSpPr>
          <p:spPr>
            <a:xfrm>
              <a:off x="3198300" y="2200400"/>
              <a:ext cx="19675" cy="27700"/>
            </a:xfrm>
            <a:custGeom>
              <a:rect b="b" l="l" r="r" t="t"/>
              <a:pathLst>
                <a:path extrusionOk="0" h="1108" w="787">
                  <a:moveTo>
                    <a:pt x="1" y="1"/>
                  </a:moveTo>
                  <a:cubicBezTo>
                    <a:pt x="13" y="24"/>
                    <a:pt x="36" y="60"/>
                    <a:pt x="48" y="96"/>
                  </a:cubicBezTo>
                  <a:cubicBezTo>
                    <a:pt x="251" y="453"/>
                    <a:pt x="489" y="786"/>
                    <a:pt x="786" y="1108"/>
                  </a:cubicBezTo>
                  <a:cubicBezTo>
                    <a:pt x="513" y="739"/>
                    <a:pt x="251" y="370"/>
                    <a:pt x="1" y="1"/>
                  </a:cubicBezTo>
                  <a:close/>
                </a:path>
              </a:pathLst>
            </a:custGeom>
            <a:solidFill>
              <a:srgbClr val="B3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3148000" y="16220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solidFill>
              <a:srgbClr val="B3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3078350" y="1708375"/>
              <a:ext cx="1059375" cy="2948000"/>
            </a:xfrm>
            <a:custGeom>
              <a:rect b="b" l="l" r="r" t="t"/>
              <a:pathLst>
                <a:path extrusionOk="0" h="117920" w="42375">
                  <a:moveTo>
                    <a:pt x="1120" y="1"/>
                  </a:moveTo>
                  <a:cubicBezTo>
                    <a:pt x="739" y="286"/>
                    <a:pt x="381" y="572"/>
                    <a:pt x="0" y="858"/>
                  </a:cubicBezTo>
                  <a:lnTo>
                    <a:pt x="0" y="117920"/>
                  </a:lnTo>
                  <a:cubicBezTo>
                    <a:pt x="12" y="117908"/>
                    <a:pt x="12" y="117896"/>
                    <a:pt x="12" y="117896"/>
                  </a:cubicBezTo>
                  <a:lnTo>
                    <a:pt x="191" y="117741"/>
                  </a:lnTo>
                  <a:cubicBezTo>
                    <a:pt x="7132" y="111467"/>
                    <a:pt x="14407" y="105573"/>
                    <a:pt x="21777" y="99787"/>
                  </a:cubicBezTo>
                  <a:cubicBezTo>
                    <a:pt x="23515" y="98417"/>
                    <a:pt x="25349" y="97155"/>
                    <a:pt x="27159" y="95881"/>
                  </a:cubicBezTo>
                  <a:cubicBezTo>
                    <a:pt x="28018" y="95268"/>
                    <a:pt x="28557" y="94959"/>
                    <a:pt x="29082" y="94959"/>
                  </a:cubicBezTo>
                  <a:cubicBezTo>
                    <a:pt x="29648" y="94959"/>
                    <a:pt x="30197" y="95319"/>
                    <a:pt x="31111" y="96048"/>
                  </a:cubicBezTo>
                  <a:cubicBezTo>
                    <a:pt x="31219" y="96131"/>
                    <a:pt x="31373" y="96155"/>
                    <a:pt x="31635" y="96274"/>
                  </a:cubicBezTo>
                  <a:cubicBezTo>
                    <a:pt x="31790" y="95762"/>
                    <a:pt x="31945" y="95310"/>
                    <a:pt x="32052" y="94846"/>
                  </a:cubicBezTo>
                  <a:cubicBezTo>
                    <a:pt x="33636" y="88249"/>
                    <a:pt x="36064" y="81963"/>
                    <a:pt x="38755" y="75772"/>
                  </a:cubicBezTo>
                  <a:cubicBezTo>
                    <a:pt x="38958" y="75307"/>
                    <a:pt x="39196" y="74855"/>
                    <a:pt x="39434" y="74414"/>
                  </a:cubicBezTo>
                  <a:cubicBezTo>
                    <a:pt x="40339" y="72724"/>
                    <a:pt x="40553" y="72533"/>
                    <a:pt x="42375" y="71855"/>
                  </a:cubicBezTo>
                  <a:cubicBezTo>
                    <a:pt x="42291" y="70807"/>
                    <a:pt x="42184" y="69723"/>
                    <a:pt x="42101" y="68640"/>
                  </a:cubicBezTo>
                  <a:cubicBezTo>
                    <a:pt x="41482" y="59948"/>
                    <a:pt x="40851" y="51257"/>
                    <a:pt x="40279" y="42565"/>
                  </a:cubicBezTo>
                  <a:cubicBezTo>
                    <a:pt x="40136" y="40291"/>
                    <a:pt x="39696" y="38196"/>
                    <a:pt x="37993" y="36541"/>
                  </a:cubicBezTo>
                  <a:cubicBezTo>
                    <a:pt x="37743" y="36291"/>
                    <a:pt x="37529" y="35993"/>
                    <a:pt x="37362" y="35695"/>
                  </a:cubicBezTo>
                  <a:cubicBezTo>
                    <a:pt x="35779" y="32814"/>
                    <a:pt x="32969" y="31350"/>
                    <a:pt x="30409" y="29587"/>
                  </a:cubicBezTo>
                  <a:cubicBezTo>
                    <a:pt x="30302" y="29528"/>
                    <a:pt x="30135" y="29552"/>
                    <a:pt x="29695" y="29480"/>
                  </a:cubicBezTo>
                  <a:lnTo>
                    <a:pt x="29695" y="29480"/>
                  </a:lnTo>
                  <a:cubicBezTo>
                    <a:pt x="31088" y="31350"/>
                    <a:pt x="32326" y="33016"/>
                    <a:pt x="33719" y="34898"/>
                  </a:cubicBezTo>
                  <a:cubicBezTo>
                    <a:pt x="29861" y="34648"/>
                    <a:pt x="27373" y="32219"/>
                    <a:pt x="24599" y="30135"/>
                  </a:cubicBezTo>
                  <a:lnTo>
                    <a:pt x="24599" y="30135"/>
                  </a:lnTo>
                  <a:cubicBezTo>
                    <a:pt x="24968" y="32231"/>
                    <a:pt x="25313" y="34171"/>
                    <a:pt x="25658" y="36219"/>
                  </a:cubicBezTo>
                  <a:cubicBezTo>
                    <a:pt x="25254" y="36148"/>
                    <a:pt x="25111" y="36160"/>
                    <a:pt x="25099" y="36124"/>
                  </a:cubicBezTo>
                  <a:cubicBezTo>
                    <a:pt x="24515" y="34040"/>
                    <a:pt x="22980" y="32743"/>
                    <a:pt x="21313" y="31588"/>
                  </a:cubicBezTo>
                  <a:cubicBezTo>
                    <a:pt x="19824" y="30552"/>
                    <a:pt x="18336" y="29516"/>
                    <a:pt x="16776" y="28587"/>
                  </a:cubicBezTo>
                  <a:cubicBezTo>
                    <a:pt x="13288" y="26528"/>
                    <a:pt x="10704" y="23658"/>
                    <a:pt x="8740" y="20158"/>
                  </a:cubicBezTo>
                  <a:cubicBezTo>
                    <a:pt x="8061" y="18943"/>
                    <a:pt x="7347" y="17741"/>
                    <a:pt x="6477" y="16598"/>
                  </a:cubicBezTo>
                  <a:lnTo>
                    <a:pt x="6477" y="16598"/>
                  </a:lnTo>
                  <a:cubicBezTo>
                    <a:pt x="6835" y="19122"/>
                    <a:pt x="6608" y="21753"/>
                    <a:pt x="8097" y="24039"/>
                  </a:cubicBezTo>
                  <a:cubicBezTo>
                    <a:pt x="4644" y="21098"/>
                    <a:pt x="2382" y="17455"/>
                    <a:pt x="1298" y="13097"/>
                  </a:cubicBezTo>
                  <a:cubicBezTo>
                    <a:pt x="227" y="8775"/>
                    <a:pt x="215" y="4430"/>
                    <a:pt x="1120" y="1"/>
                  </a:cubicBezTo>
                  <a:close/>
                </a:path>
              </a:pathLst>
            </a:custGeom>
            <a:solidFill>
              <a:srgbClr val="3C3C3D"/>
            </a:solidFill>
            <a:ln cap="flat" cmpd="sng" w="9525">
              <a:solidFill>
                <a:srgbClr val="3C3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494300" y="1146100"/>
              <a:ext cx="47050" cy="40225"/>
            </a:xfrm>
            <a:custGeom>
              <a:rect b="b" l="l" r="r" t="t"/>
              <a:pathLst>
                <a:path extrusionOk="0" h="1609" w="1882">
                  <a:moveTo>
                    <a:pt x="1191" y="1"/>
                  </a:moveTo>
                  <a:cubicBezTo>
                    <a:pt x="786" y="525"/>
                    <a:pt x="393" y="1048"/>
                    <a:pt x="0" y="1572"/>
                  </a:cubicBezTo>
                  <a:cubicBezTo>
                    <a:pt x="96" y="1584"/>
                    <a:pt x="179" y="1596"/>
                    <a:pt x="274" y="1608"/>
                  </a:cubicBezTo>
                  <a:cubicBezTo>
                    <a:pt x="810" y="1156"/>
                    <a:pt x="1358" y="691"/>
                    <a:pt x="1882" y="239"/>
                  </a:cubicBezTo>
                  <a:cubicBezTo>
                    <a:pt x="1846" y="191"/>
                    <a:pt x="1810" y="132"/>
                    <a:pt x="1775" y="84"/>
                  </a:cubicBezTo>
                  <a:cubicBezTo>
                    <a:pt x="1596" y="60"/>
                    <a:pt x="1394" y="24"/>
                    <a:pt x="119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546675" y="1045800"/>
              <a:ext cx="52425" cy="70275"/>
            </a:xfrm>
            <a:custGeom>
              <a:rect b="b" l="l" r="r" t="t"/>
              <a:pathLst>
                <a:path extrusionOk="0" h="2811" w="2097">
                  <a:moveTo>
                    <a:pt x="2096" y="0"/>
                  </a:moveTo>
                  <a:cubicBezTo>
                    <a:pt x="1406" y="941"/>
                    <a:pt x="703" y="1870"/>
                    <a:pt x="1" y="2810"/>
                  </a:cubicBezTo>
                  <a:lnTo>
                    <a:pt x="1418" y="2810"/>
                  </a:lnTo>
                  <a:cubicBezTo>
                    <a:pt x="1561" y="2679"/>
                    <a:pt x="1704" y="2548"/>
                    <a:pt x="1846" y="2417"/>
                  </a:cubicBezTo>
                  <a:cubicBezTo>
                    <a:pt x="1930" y="2334"/>
                    <a:pt x="2013" y="2239"/>
                    <a:pt x="2096" y="2155"/>
                  </a:cubicBezTo>
                  <a:lnTo>
                    <a:pt x="209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3198300" y="2200400"/>
              <a:ext cx="19675" cy="27700"/>
            </a:xfrm>
            <a:custGeom>
              <a:rect b="b" l="l" r="r" t="t"/>
              <a:pathLst>
                <a:path extrusionOk="0" h="1108" w="787">
                  <a:moveTo>
                    <a:pt x="1" y="1"/>
                  </a:moveTo>
                  <a:cubicBezTo>
                    <a:pt x="251" y="370"/>
                    <a:pt x="513" y="739"/>
                    <a:pt x="786" y="1108"/>
                  </a:cubicBezTo>
                  <a:lnTo>
                    <a:pt x="786" y="1108"/>
                  </a:lnTo>
                  <a:cubicBezTo>
                    <a:pt x="513" y="739"/>
                    <a:pt x="251" y="37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3632575" y="2207550"/>
              <a:ext cx="65525" cy="16400"/>
            </a:xfrm>
            <a:custGeom>
              <a:rect b="b" l="l" r="r" t="t"/>
              <a:pathLst>
                <a:path extrusionOk="0" h="656" w="2621">
                  <a:moveTo>
                    <a:pt x="1" y="0"/>
                  </a:moveTo>
                  <a:cubicBezTo>
                    <a:pt x="203" y="191"/>
                    <a:pt x="441" y="381"/>
                    <a:pt x="680" y="596"/>
                  </a:cubicBezTo>
                  <a:lnTo>
                    <a:pt x="2620" y="655"/>
                  </a:lnTo>
                  <a:cubicBezTo>
                    <a:pt x="1751" y="429"/>
                    <a:pt x="870" y="203"/>
                    <a:pt x="1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4033225" y="984475"/>
              <a:ext cx="34250" cy="60150"/>
            </a:xfrm>
            <a:custGeom>
              <a:rect b="b" l="l" r="r" t="t"/>
              <a:pathLst>
                <a:path extrusionOk="0" h="2406" w="1370">
                  <a:moveTo>
                    <a:pt x="1013" y="1"/>
                  </a:moveTo>
                  <a:cubicBezTo>
                    <a:pt x="679" y="798"/>
                    <a:pt x="346" y="1596"/>
                    <a:pt x="1" y="2406"/>
                  </a:cubicBezTo>
                  <a:cubicBezTo>
                    <a:pt x="513" y="1644"/>
                    <a:pt x="977" y="846"/>
                    <a:pt x="1370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4034725" y="984475"/>
              <a:ext cx="192900" cy="89025"/>
            </a:xfrm>
            <a:custGeom>
              <a:rect b="b" l="l" r="r" t="t"/>
              <a:pathLst>
                <a:path extrusionOk="0" h="3561" w="7716">
                  <a:moveTo>
                    <a:pt x="1691" y="1"/>
                  </a:moveTo>
                  <a:lnTo>
                    <a:pt x="0" y="3346"/>
                  </a:lnTo>
                  <a:cubicBezTo>
                    <a:pt x="72" y="3418"/>
                    <a:pt x="143" y="3489"/>
                    <a:pt x="215" y="3561"/>
                  </a:cubicBezTo>
                  <a:cubicBezTo>
                    <a:pt x="1691" y="2858"/>
                    <a:pt x="3203" y="2227"/>
                    <a:pt x="4632" y="1441"/>
                  </a:cubicBezTo>
                  <a:cubicBezTo>
                    <a:pt x="5644" y="894"/>
                    <a:pt x="6668" y="417"/>
                    <a:pt x="7715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3078350" y="984475"/>
              <a:ext cx="584925" cy="1255250"/>
            </a:xfrm>
            <a:custGeom>
              <a:rect b="b" l="l" r="r" t="t"/>
              <a:pathLst>
                <a:path extrusionOk="0" h="50210" w="23397">
                  <a:moveTo>
                    <a:pt x="1882" y="1"/>
                  </a:moveTo>
                  <a:cubicBezTo>
                    <a:pt x="2013" y="5025"/>
                    <a:pt x="1382" y="10085"/>
                    <a:pt x="0" y="14931"/>
                  </a:cubicBezTo>
                  <a:lnTo>
                    <a:pt x="0" y="18824"/>
                  </a:lnTo>
                  <a:cubicBezTo>
                    <a:pt x="2191" y="16467"/>
                    <a:pt x="4120" y="13859"/>
                    <a:pt x="5751" y="11085"/>
                  </a:cubicBezTo>
                  <a:lnTo>
                    <a:pt x="5751" y="11085"/>
                  </a:lnTo>
                  <a:cubicBezTo>
                    <a:pt x="5156" y="13609"/>
                    <a:pt x="5013" y="16157"/>
                    <a:pt x="5180" y="18717"/>
                  </a:cubicBezTo>
                  <a:cubicBezTo>
                    <a:pt x="5215" y="18693"/>
                    <a:pt x="5227" y="18670"/>
                    <a:pt x="5263" y="18646"/>
                  </a:cubicBezTo>
                  <a:lnTo>
                    <a:pt x="5263" y="18646"/>
                  </a:lnTo>
                  <a:cubicBezTo>
                    <a:pt x="5239" y="18705"/>
                    <a:pt x="5215" y="18777"/>
                    <a:pt x="5192" y="18836"/>
                  </a:cubicBezTo>
                  <a:cubicBezTo>
                    <a:pt x="5561" y="24075"/>
                    <a:pt x="7216" y="29338"/>
                    <a:pt x="8859" y="34386"/>
                  </a:cubicBezTo>
                  <a:cubicBezTo>
                    <a:pt x="10478" y="39363"/>
                    <a:pt x="12169" y="44482"/>
                    <a:pt x="15562" y="48495"/>
                  </a:cubicBezTo>
                  <a:cubicBezTo>
                    <a:pt x="16038" y="49066"/>
                    <a:pt x="16574" y="49626"/>
                    <a:pt x="17074" y="50209"/>
                  </a:cubicBezTo>
                  <a:cubicBezTo>
                    <a:pt x="17193" y="50138"/>
                    <a:pt x="17312" y="50078"/>
                    <a:pt x="17443" y="50007"/>
                  </a:cubicBezTo>
                  <a:cubicBezTo>
                    <a:pt x="16919" y="49078"/>
                    <a:pt x="16503" y="48090"/>
                    <a:pt x="15871" y="47244"/>
                  </a:cubicBezTo>
                  <a:cubicBezTo>
                    <a:pt x="13705" y="44327"/>
                    <a:pt x="13002" y="40910"/>
                    <a:pt x="12395" y="37469"/>
                  </a:cubicBezTo>
                  <a:cubicBezTo>
                    <a:pt x="12383" y="37446"/>
                    <a:pt x="12371" y="37422"/>
                    <a:pt x="12359" y="37410"/>
                  </a:cubicBezTo>
                  <a:cubicBezTo>
                    <a:pt x="12359" y="37386"/>
                    <a:pt x="12359" y="37362"/>
                    <a:pt x="12371" y="37350"/>
                  </a:cubicBezTo>
                  <a:cubicBezTo>
                    <a:pt x="11919" y="36362"/>
                    <a:pt x="11585" y="35314"/>
                    <a:pt x="10990" y="34421"/>
                  </a:cubicBezTo>
                  <a:cubicBezTo>
                    <a:pt x="8347" y="30421"/>
                    <a:pt x="7275" y="25885"/>
                    <a:pt x="6311" y="21277"/>
                  </a:cubicBezTo>
                  <a:cubicBezTo>
                    <a:pt x="5370" y="16860"/>
                    <a:pt x="5751" y="12574"/>
                    <a:pt x="7073" y="8323"/>
                  </a:cubicBezTo>
                  <a:cubicBezTo>
                    <a:pt x="7573" y="6704"/>
                    <a:pt x="8418" y="5275"/>
                    <a:pt x="9716" y="4168"/>
                  </a:cubicBezTo>
                  <a:cubicBezTo>
                    <a:pt x="10652" y="3367"/>
                    <a:pt x="11697" y="2824"/>
                    <a:pt x="12965" y="2824"/>
                  </a:cubicBezTo>
                  <a:cubicBezTo>
                    <a:pt x="13262" y="2824"/>
                    <a:pt x="13572" y="2854"/>
                    <a:pt x="13895" y="2918"/>
                  </a:cubicBezTo>
                  <a:cubicBezTo>
                    <a:pt x="13716" y="3156"/>
                    <a:pt x="13669" y="3287"/>
                    <a:pt x="13609" y="3299"/>
                  </a:cubicBezTo>
                  <a:cubicBezTo>
                    <a:pt x="10609" y="3620"/>
                    <a:pt x="8966" y="5561"/>
                    <a:pt x="8001" y="8156"/>
                  </a:cubicBezTo>
                  <a:cubicBezTo>
                    <a:pt x="6597" y="11907"/>
                    <a:pt x="6085" y="15788"/>
                    <a:pt x="6870" y="19741"/>
                  </a:cubicBezTo>
                  <a:cubicBezTo>
                    <a:pt x="7632" y="23539"/>
                    <a:pt x="8287" y="27349"/>
                    <a:pt x="9978" y="30921"/>
                  </a:cubicBezTo>
                  <a:cubicBezTo>
                    <a:pt x="12157" y="35505"/>
                    <a:pt x="15657" y="38243"/>
                    <a:pt x="20515" y="39363"/>
                  </a:cubicBezTo>
                  <a:cubicBezTo>
                    <a:pt x="21325" y="39553"/>
                    <a:pt x="22170" y="39505"/>
                    <a:pt x="23396" y="39601"/>
                  </a:cubicBezTo>
                  <a:cubicBezTo>
                    <a:pt x="20479" y="34112"/>
                    <a:pt x="18860" y="28528"/>
                    <a:pt x="17098" y="23015"/>
                  </a:cubicBezTo>
                  <a:cubicBezTo>
                    <a:pt x="15443" y="23515"/>
                    <a:pt x="14812" y="24992"/>
                    <a:pt x="14728" y="28480"/>
                  </a:cubicBezTo>
                  <a:cubicBezTo>
                    <a:pt x="13335" y="26278"/>
                    <a:pt x="14181" y="23837"/>
                    <a:pt x="16860" y="22408"/>
                  </a:cubicBezTo>
                  <a:cubicBezTo>
                    <a:pt x="16264" y="19432"/>
                    <a:pt x="15669" y="16443"/>
                    <a:pt x="15062" y="13455"/>
                  </a:cubicBezTo>
                  <a:cubicBezTo>
                    <a:pt x="14714" y="13331"/>
                    <a:pt x="14357" y="13269"/>
                    <a:pt x="14004" y="13269"/>
                  </a:cubicBezTo>
                  <a:cubicBezTo>
                    <a:pt x="12930" y="13269"/>
                    <a:pt x="11894" y="13841"/>
                    <a:pt x="11276" y="14979"/>
                  </a:cubicBezTo>
                  <a:cubicBezTo>
                    <a:pt x="10764" y="15919"/>
                    <a:pt x="10573" y="17050"/>
                    <a:pt x="10359" y="18122"/>
                  </a:cubicBezTo>
                  <a:cubicBezTo>
                    <a:pt x="10216" y="18836"/>
                    <a:pt x="10264" y="19598"/>
                    <a:pt x="10216" y="20563"/>
                  </a:cubicBezTo>
                  <a:cubicBezTo>
                    <a:pt x="8871" y="16014"/>
                    <a:pt x="10668" y="12716"/>
                    <a:pt x="14919" y="11764"/>
                  </a:cubicBezTo>
                  <a:cubicBezTo>
                    <a:pt x="14919" y="11204"/>
                    <a:pt x="14955" y="10609"/>
                    <a:pt x="14919" y="10026"/>
                  </a:cubicBezTo>
                  <a:cubicBezTo>
                    <a:pt x="14717" y="7287"/>
                    <a:pt x="14740" y="4561"/>
                    <a:pt x="14919" y="1834"/>
                  </a:cubicBezTo>
                  <a:cubicBezTo>
                    <a:pt x="14895" y="1751"/>
                    <a:pt x="14871" y="1667"/>
                    <a:pt x="14848" y="1572"/>
                  </a:cubicBezTo>
                  <a:cubicBezTo>
                    <a:pt x="14800" y="1382"/>
                    <a:pt x="14752" y="1191"/>
                    <a:pt x="14693" y="977"/>
                  </a:cubicBezTo>
                  <a:cubicBezTo>
                    <a:pt x="14645" y="751"/>
                    <a:pt x="14598" y="524"/>
                    <a:pt x="14538" y="286"/>
                  </a:cubicBezTo>
                  <a:cubicBezTo>
                    <a:pt x="14514" y="191"/>
                    <a:pt x="14502" y="84"/>
                    <a:pt x="14478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3078350" y="984475"/>
              <a:ext cx="26525" cy="150650"/>
            </a:xfrm>
            <a:custGeom>
              <a:rect b="b" l="l" r="r" t="t"/>
              <a:pathLst>
                <a:path extrusionOk="0" h="6026" w="1061">
                  <a:moveTo>
                    <a:pt x="0" y="1"/>
                  </a:moveTo>
                  <a:lnTo>
                    <a:pt x="0" y="6025"/>
                  </a:lnTo>
                  <a:cubicBezTo>
                    <a:pt x="393" y="4037"/>
                    <a:pt x="727" y="2013"/>
                    <a:pt x="1060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3604300" y="984175"/>
              <a:ext cx="145300" cy="585225"/>
            </a:xfrm>
            <a:custGeom>
              <a:rect b="b" l="l" r="r" t="t"/>
              <a:pathLst>
                <a:path extrusionOk="0" h="23409" w="5812">
                  <a:moveTo>
                    <a:pt x="429" y="1"/>
                  </a:moveTo>
                  <a:cubicBezTo>
                    <a:pt x="1" y="5728"/>
                    <a:pt x="84" y="11478"/>
                    <a:pt x="668" y="17158"/>
                  </a:cubicBezTo>
                  <a:cubicBezTo>
                    <a:pt x="906" y="13157"/>
                    <a:pt x="1572" y="9157"/>
                    <a:pt x="2632" y="5156"/>
                  </a:cubicBezTo>
                  <a:lnTo>
                    <a:pt x="2632" y="5156"/>
                  </a:lnTo>
                  <a:cubicBezTo>
                    <a:pt x="2632" y="6013"/>
                    <a:pt x="2739" y="6882"/>
                    <a:pt x="2620" y="7728"/>
                  </a:cubicBezTo>
                  <a:cubicBezTo>
                    <a:pt x="1822" y="12943"/>
                    <a:pt x="1834" y="18158"/>
                    <a:pt x="2299" y="23385"/>
                  </a:cubicBezTo>
                  <a:lnTo>
                    <a:pt x="2608" y="23408"/>
                  </a:lnTo>
                  <a:cubicBezTo>
                    <a:pt x="2906" y="20229"/>
                    <a:pt x="3120" y="17027"/>
                    <a:pt x="3501" y="13860"/>
                  </a:cubicBezTo>
                  <a:cubicBezTo>
                    <a:pt x="3894" y="10609"/>
                    <a:pt x="4358" y="7371"/>
                    <a:pt x="4954" y="4156"/>
                  </a:cubicBezTo>
                  <a:cubicBezTo>
                    <a:pt x="5204" y="2763"/>
                    <a:pt x="5501" y="1382"/>
                    <a:pt x="5811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3677525" y="984175"/>
              <a:ext cx="367350" cy="837925"/>
            </a:xfrm>
            <a:custGeom>
              <a:rect b="b" l="l" r="r" t="t"/>
              <a:pathLst>
                <a:path extrusionOk="0" h="33517" w="14694">
                  <a:moveTo>
                    <a:pt x="3299" y="1"/>
                  </a:moveTo>
                  <a:cubicBezTo>
                    <a:pt x="3096" y="965"/>
                    <a:pt x="2906" y="1918"/>
                    <a:pt x="2739" y="2882"/>
                  </a:cubicBezTo>
                  <a:cubicBezTo>
                    <a:pt x="1215" y="11371"/>
                    <a:pt x="1" y="19896"/>
                    <a:pt x="156" y="28552"/>
                  </a:cubicBezTo>
                  <a:cubicBezTo>
                    <a:pt x="179" y="29838"/>
                    <a:pt x="370" y="31112"/>
                    <a:pt x="537" y="32398"/>
                  </a:cubicBezTo>
                  <a:cubicBezTo>
                    <a:pt x="644" y="32767"/>
                    <a:pt x="739" y="33148"/>
                    <a:pt x="846" y="33517"/>
                  </a:cubicBezTo>
                  <a:cubicBezTo>
                    <a:pt x="1513" y="30540"/>
                    <a:pt x="2406" y="27623"/>
                    <a:pt x="3430" y="24778"/>
                  </a:cubicBezTo>
                  <a:cubicBezTo>
                    <a:pt x="4870" y="20753"/>
                    <a:pt x="6585" y="16872"/>
                    <a:pt x="8395" y="13038"/>
                  </a:cubicBezTo>
                  <a:cubicBezTo>
                    <a:pt x="9097" y="11538"/>
                    <a:pt x="9823" y="10038"/>
                    <a:pt x="10550" y="8549"/>
                  </a:cubicBezTo>
                  <a:cubicBezTo>
                    <a:pt x="10681" y="8276"/>
                    <a:pt x="10800" y="8002"/>
                    <a:pt x="10919" y="7728"/>
                  </a:cubicBezTo>
                  <a:lnTo>
                    <a:pt x="10919" y="7728"/>
                  </a:lnTo>
                  <a:lnTo>
                    <a:pt x="7144" y="9085"/>
                  </a:lnTo>
                  <a:cubicBezTo>
                    <a:pt x="7097" y="9002"/>
                    <a:pt x="7037" y="8918"/>
                    <a:pt x="6990" y="8835"/>
                  </a:cubicBezTo>
                  <a:cubicBezTo>
                    <a:pt x="7121" y="8645"/>
                    <a:pt x="7228" y="8430"/>
                    <a:pt x="7406" y="8299"/>
                  </a:cubicBezTo>
                  <a:cubicBezTo>
                    <a:pt x="7752" y="8014"/>
                    <a:pt x="8109" y="7704"/>
                    <a:pt x="8502" y="7502"/>
                  </a:cubicBezTo>
                  <a:cubicBezTo>
                    <a:pt x="10050" y="6692"/>
                    <a:pt x="11371" y="5704"/>
                    <a:pt x="12514" y="4537"/>
                  </a:cubicBezTo>
                  <a:cubicBezTo>
                    <a:pt x="13240" y="3025"/>
                    <a:pt x="13979" y="1525"/>
                    <a:pt x="14693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3461725" y="984175"/>
              <a:ext cx="175050" cy="818575"/>
            </a:xfrm>
            <a:custGeom>
              <a:rect b="b" l="l" r="r" t="t"/>
              <a:pathLst>
                <a:path extrusionOk="0" h="32743" w="7002">
                  <a:moveTo>
                    <a:pt x="215" y="1"/>
                  </a:moveTo>
                  <a:cubicBezTo>
                    <a:pt x="72" y="2156"/>
                    <a:pt x="1" y="4311"/>
                    <a:pt x="60" y="6478"/>
                  </a:cubicBezTo>
                  <a:cubicBezTo>
                    <a:pt x="108" y="8180"/>
                    <a:pt x="275" y="9883"/>
                    <a:pt x="620" y="11609"/>
                  </a:cubicBezTo>
                  <a:cubicBezTo>
                    <a:pt x="691" y="11181"/>
                    <a:pt x="763" y="10752"/>
                    <a:pt x="834" y="10323"/>
                  </a:cubicBezTo>
                  <a:cubicBezTo>
                    <a:pt x="2084" y="17634"/>
                    <a:pt x="4882" y="27718"/>
                    <a:pt x="7002" y="32743"/>
                  </a:cubicBezTo>
                  <a:cubicBezTo>
                    <a:pt x="4727" y="21956"/>
                    <a:pt x="4287" y="10835"/>
                    <a:pt x="5668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3448050" y="984475"/>
              <a:ext cx="7150" cy="30400"/>
            </a:xfrm>
            <a:custGeom>
              <a:rect b="b" l="l" r="r" t="t"/>
              <a:pathLst>
                <a:path extrusionOk="0" h="1216" w="286">
                  <a:moveTo>
                    <a:pt x="0" y="1"/>
                  </a:moveTo>
                  <a:cubicBezTo>
                    <a:pt x="60" y="405"/>
                    <a:pt x="119" y="810"/>
                    <a:pt x="179" y="1215"/>
                  </a:cubicBezTo>
                  <a:cubicBezTo>
                    <a:pt x="214" y="810"/>
                    <a:pt x="250" y="405"/>
                    <a:pt x="286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4021325" y="1212175"/>
              <a:ext cx="217300" cy="192025"/>
            </a:xfrm>
            <a:custGeom>
              <a:rect b="b" l="l" r="r" t="t"/>
              <a:pathLst>
                <a:path extrusionOk="0" h="7681" w="8692">
                  <a:moveTo>
                    <a:pt x="8692" y="1"/>
                  </a:moveTo>
                  <a:lnTo>
                    <a:pt x="8692" y="1"/>
                  </a:lnTo>
                  <a:cubicBezTo>
                    <a:pt x="7370" y="668"/>
                    <a:pt x="5763" y="787"/>
                    <a:pt x="4918" y="2239"/>
                  </a:cubicBezTo>
                  <a:cubicBezTo>
                    <a:pt x="4715" y="2177"/>
                    <a:pt x="4529" y="2149"/>
                    <a:pt x="4357" y="2149"/>
                  </a:cubicBezTo>
                  <a:cubicBezTo>
                    <a:pt x="3482" y="2149"/>
                    <a:pt x="2984" y="2884"/>
                    <a:pt x="2536" y="3561"/>
                  </a:cubicBezTo>
                  <a:cubicBezTo>
                    <a:pt x="1632" y="4894"/>
                    <a:pt x="822" y="6287"/>
                    <a:pt x="0" y="7680"/>
                  </a:cubicBezTo>
                  <a:cubicBezTo>
                    <a:pt x="608" y="7490"/>
                    <a:pt x="1191" y="7287"/>
                    <a:pt x="1786" y="7049"/>
                  </a:cubicBezTo>
                  <a:cubicBezTo>
                    <a:pt x="2727" y="5585"/>
                    <a:pt x="3679" y="4132"/>
                    <a:pt x="4632" y="2680"/>
                  </a:cubicBezTo>
                  <a:lnTo>
                    <a:pt x="4632" y="2680"/>
                  </a:lnTo>
                  <a:cubicBezTo>
                    <a:pt x="4156" y="3656"/>
                    <a:pt x="3691" y="4632"/>
                    <a:pt x="3203" y="5609"/>
                  </a:cubicBezTo>
                  <a:cubicBezTo>
                    <a:pt x="3025" y="5966"/>
                    <a:pt x="2834" y="6323"/>
                    <a:pt x="2632" y="6680"/>
                  </a:cubicBezTo>
                  <a:cubicBezTo>
                    <a:pt x="2858" y="6573"/>
                    <a:pt x="3084" y="6466"/>
                    <a:pt x="3310" y="6359"/>
                  </a:cubicBezTo>
                  <a:cubicBezTo>
                    <a:pt x="5454" y="4561"/>
                    <a:pt x="7656" y="2823"/>
                    <a:pt x="8692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3768625" y="1044300"/>
              <a:ext cx="587875" cy="712925"/>
            </a:xfrm>
            <a:custGeom>
              <a:rect b="b" l="l" r="r" t="t"/>
              <a:pathLst>
                <a:path extrusionOk="0" h="28517" w="23515">
                  <a:moveTo>
                    <a:pt x="23265" y="1"/>
                  </a:moveTo>
                  <a:cubicBezTo>
                    <a:pt x="22158" y="227"/>
                    <a:pt x="21015" y="370"/>
                    <a:pt x="19931" y="703"/>
                  </a:cubicBezTo>
                  <a:cubicBezTo>
                    <a:pt x="16669" y="1727"/>
                    <a:pt x="13430" y="2823"/>
                    <a:pt x="10180" y="3894"/>
                  </a:cubicBezTo>
                  <a:cubicBezTo>
                    <a:pt x="9370" y="4168"/>
                    <a:pt x="8787" y="4644"/>
                    <a:pt x="8311" y="5311"/>
                  </a:cubicBezTo>
                  <a:cubicBezTo>
                    <a:pt x="7477" y="7240"/>
                    <a:pt x="6656" y="9180"/>
                    <a:pt x="5846" y="11121"/>
                  </a:cubicBezTo>
                  <a:cubicBezTo>
                    <a:pt x="4227" y="15014"/>
                    <a:pt x="2715" y="18944"/>
                    <a:pt x="1488" y="22944"/>
                  </a:cubicBezTo>
                  <a:cubicBezTo>
                    <a:pt x="917" y="24789"/>
                    <a:pt x="417" y="26647"/>
                    <a:pt x="0" y="28516"/>
                  </a:cubicBezTo>
                  <a:cubicBezTo>
                    <a:pt x="1048" y="26587"/>
                    <a:pt x="2227" y="24742"/>
                    <a:pt x="3358" y="22861"/>
                  </a:cubicBezTo>
                  <a:cubicBezTo>
                    <a:pt x="4001" y="21777"/>
                    <a:pt x="4643" y="20706"/>
                    <a:pt x="5286" y="19622"/>
                  </a:cubicBezTo>
                  <a:lnTo>
                    <a:pt x="5286" y="19622"/>
                  </a:lnTo>
                  <a:cubicBezTo>
                    <a:pt x="4882" y="19658"/>
                    <a:pt x="4489" y="19682"/>
                    <a:pt x="4084" y="19682"/>
                  </a:cubicBezTo>
                  <a:cubicBezTo>
                    <a:pt x="4596" y="19515"/>
                    <a:pt x="5084" y="19325"/>
                    <a:pt x="5584" y="19122"/>
                  </a:cubicBezTo>
                  <a:cubicBezTo>
                    <a:pt x="6358" y="17824"/>
                    <a:pt x="7144" y="16515"/>
                    <a:pt x="7918" y="15205"/>
                  </a:cubicBezTo>
                  <a:lnTo>
                    <a:pt x="7918" y="15205"/>
                  </a:lnTo>
                  <a:cubicBezTo>
                    <a:pt x="7755" y="15210"/>
                    <a:pt x="7592" y="15213"/>
                    <a:pt x="7429" y="15213"/>
                  </a:cubicBezTo>
                  <a:cubicBezTo>
                    <a:pt x="7197" y="15213"/>
                    <a:pt x="6964" y="15207"/>
                    <a:pt x="6727" y="15193"/>
                  </a:cubicBezTo>
                  <a:cubicBezTo>
                    <a:pt x="7180" y="15122"/>
                    <a:pt x="7632" y="15038"/>
                    <a:pt x="8072" y="14943"/>
                  </a:cubicBezTo>
                  <a:cubicBezTo>
                    <a:pt x="8275" y="14598"/>
                    <a:pt x="8489" y="14252"/>
                    <a:pt x="8692" y="13907"/>
                  </a:cubicBezTo>
                  <a:cubicBezTo>
                    <a:pt x="8965" y="13443"/>
                    <a:pt x="9156" y="12943"/>
                    <a:pt x="9382" y="12455"/>
                  </a:cubicBezTo>
                  <a:cubicBezTo>
                    <a:pt x="9299" y="12371"/>
                    <a:pt x="9215" y="12288"/>
                    <a:pt x="9132" y="12205"/>
                  </a:cubicBezTo>
                  <a:cubicBezTo>
                    <a:pt x="8418" y="12693"/>
                    <a:pt x="7715" y="13169"/>
                    <a:pt x="7001" y="13657"/>
                  </a:cubicBezTo>
                  <a:cubicBezTo>
                    <a:pt x="6929" y="13586"/>
                    <a:pt x="6870" y="13514"/>
                    <a:pt x="6799" y="13431"/>
                  </a:cubicBezTo>
                  <a:cubicBezTo>
                    <a:pt x="9239" y="11300"/>
                    <a:pt x="11680" y="9157"/>
                    <a:pt x="13692" y="7383"/>
                  </a:cubicBezTo>
                  <a:cubicBezTo>
                    <a:pt x="16443" y="6097"/>
                    <a:pt x="18836" y="5239"/>
                    <a:pt x="20907" y="3882"/>
                  </a:cubicBezTo>
                  <a:cubicBezTo>
                    <a:pt x="22062" y="3132"/>
                    <a:pt x="22658" y="1537"/>
                    <a:pt x="23515" y="334"/>
                  </a:cubicBezTo>
                  <a:cubicBezTo>
                    <a:pt x="23432" y="215"/>
                    <a:pt x="23348" y="108"/>
                    <a:pt x="23265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3966550" y="1415775"/>
              <a:ext cx="81575" cy="80700"/>
            </a:xfrm>
            <a:custGeom>
              <a:rect b="b" l="l" r="r" t="t"/>
              <a:pathLst>
                <a:path extrusionOk="0" h="3228" w="3263">
                  <a:moveTo>
                    <a:pt x="3263" y="1"/>
                  </a:moveTo>
                  <a:lnTo>
                    <a:pt x="3263" y="1"/>
                  </a:lnTo>
                  <a:cubicBezTo>
                    <a:pt x="2775" y="96"/>
                    <a:pt x="2275" y="167"/>
                    <a:pt x="1787" y="227"/>
                  </a:cubicBezTo>
                  <a:cubicBezTo>
                    <a:pt x="1191" y="1227"/>
                    <a:pt x="596" y="2227"/>
                    <a:pt x="1" y="3227"/>
                  </a:cubicBezTo>
                  <a:cubicBezTo>
                    <a:pt x="929" y="2751"/>
                    <a:pt x="1846" y="2239"/>
                    <a:pt x="2727" y="1691"/>
                  </a:cubicBezTo>
                  <a:cubicBezTo>
                    <a:pt x="2811" y="1465"/>
                    <a:pt x="2894" y="1239"/>
                    <a:pt x="2977" y="1013"/>
                  </a:cubicBezTo>
                  <a:cubicBezTo>
                    <a:pt x="3061" y="691"/>
                    <a:pt x="3061" y="322"/>
                    <a:pt x="3227" y="48"/>
                  </a:cubicBezTo>
                  <a:cubicBezTo>
                    <a:pt x="3239" y="36"/>
                    <a:pt x="3251" y="13"/>
                    <a:pt x="3263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4501150" y="1152050"/>
              <a:ext cx="44975" cy="34550"/>
            </a:xfrm>
            <a:custGeom>
              <a:rect b="b" l="l" r="r" t="t"/>
              <a:pathLst>
                <a:path extrusionOk="0" h="1382" w="1799">
                  <a:moveTo>
                    <a:pt x="1620" y="1"/>
                  </a:moveTo>
                  <a:cubicBezTo>
                    <a:pt x="1084" y="453"/>
                    <a:pt x="536" y="906"/>
                    <a:pt x="0" y="1370"/>
                  </a:cubicBezTo>
                  <a:cubicBezTo>
                    <a:pt x="48" y="1370"/>
                    <a:pt x="107" y="1382"/>
                    <a:pt x="167" y="1382"/>
                  </a:cubicBezTo>
                  <a:cubicBezTo>
                    <a:pt x="846" y="906"/>
                    <a:pt x="1322" y="572"/>
                    <a:pt x="1798" y="239"/>
                  </a:cubicBezTo>
                  <a:lnTo>
                    <a:pt x="1620" y="1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4319875" y="1144350"/>
              <a:ext cx="204225" cy="70525"/>
            </a:xfrm>
            <a:custGeom>
              <a:rect b="b" l="l" r="r" t="t"/>
              <a:pathLst>
                <a:path extrusionOk="0" h="2821" w="8169">
                  <a:moveTo>
                    <a:pt x="6722" y="1"/>
                  </a:moveTo>
                  <a:cubicBezTo>
                    <a:pt x="4747" y="1"/>
                    <a:pt x="2376" y="334"/>
                    <a:pt x="1036" y="928"/>
                  </a:cubicBezTo>
                  <a:cubicBezTo>
                    <a:pt x="679" y="1571"/>
                    <a:pt x="334" y="2214"/>
                    <a:pt x="0" y="2821"/>
                  </a:cubicBezTo>
                  <a:cubicBezTo>
                    <a:pt x="2016" y="2152"/>
                    <a:pt x="4050" y="1599"/>
                    <a:pt x="6040" y="1599"/>
                  </a:cubicBezTo>
                  <a:cubicBezTo>
                    <a:pt x="6354" y="1599"/>
                    <a:pt x="6666" y="1613"/>
                    <a:pt x="6977" y="1642"/>
                  </a:cubicBezTo>
                  <a:cubicBezTo>
                    <a:pt x="7370" y="1118"/>
                    <a:pt x="7763" y="595"/>
                    <a:pt x="8168" y="71"/>
                  </a:cubicBezTo>
                  <a:cubicBezTo>
                    <a:pt x="7731" y="24"/>
                    <a:pt x="7240" y="1"/>
                    <a:pt x="6722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3926975" y="1523525"/>
              <a:ext cx="43475" cy="39325"/>
            </a:xfrm>
            <a:custGeom>
              <a:rect b="b" l="l" r="r" t="t"/>
              <a:pathLst>
                <a:path extrusionOk="0" h="1573" w="1739">
                  <a:moveTo>
                    <a:pt x="1738" y="1"/>
                  </a:moveTo>
                  <a:cubicBezTo>
                    <a:pt x="1429" y="72"/>
                    <a:pt x="1119" y="132"/>
                    <a:pt x="810" y="191"/>
                  </a:cubicBezTo>
                  <a:cubicBezTo>
                    <a:pt x="548" y="656"/>
                    <a:pt x="274" y="1108"/>
                    <a:pt x="0" y="1572"/>
                  </a:cubicBezTo>
                  <a:cubicBezTo>
                    <a:pt x="584" y="1060"/>
                    <a:pt x="1155" y="537"/>
                    <a:pt x="1738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4373750" y="1029425"/>
              <a:ext cx="225350" cy="86650"/>
            </a:xfrm>
            <a:custGeom>
              <a:rect b="b" l="l" r="r" t="t"/>
              <a:pathLst>
                <a:path extrusionOk="0" h="3466" w="9014">
                  <a:moveTo>
                    <a:pt x="2929" y="0"/>
                  </a:moveTo>
                  <a:cubicBezTo>
                    <a:pt x="1905" y="1179"/>
                    <a:pt x="1060" y="2144"/>
                    <a:pt x="167" y="3156"/>
                  </a:cubicBezTo>
                  <a:cubicBezTo>
                    <a:pt x="120" y="3263"/>
                    <a:pt x="60" y="3358"/>
                    <a:pt x="0" y="3465"/>
                  </a:cubicBezTo>
                  <a:lnTo>
                    <a:pt x="6918" y="3465"/>
                  </a:lnTo>
                  <a:cubicBezTo>
                    <a:pt x="7620" y="2525"/>
                    <a:pt x="8323" y="1596"/>
                    <a:pt x="9013" y="655"/>
                  </a:cubicBezTo>
                  <a:lnTo>
                    <a:pt x="9013" y="0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3387625" y="1893225"/>
              <a:ext cx="634925" cy="334675"/>
            </a:xfrm>
            <a:custGeom>
              <a:rect b="b" l="l" r="r" t="t"/>
              <a:pathLst>
                <a:path extrusionOk="0" h="13387" w="25397">
                  <a:moveTo>
                    <a:pt x="143" y="0"/>
                  </a:moveTo>
                  <a:cubicBezTo>
                    <a:pt x="71" y="465"/>
                    <a:pt x="36" y="738"/>
                    <a:pt x="0" y="1000"/>
                  </a:cubicBezTo>
                  <a:cubicBezTo>
                    <a:pt x="0" y="1012"/>
                    <a:pt x="0" y="1024"/>
                    <a:pt x="12" y="1036"/>
                  </a:cubicBezTo>
                  <a:cubicBezTo>
                    <a:pt x="12" y="1060"/>
                    <a:pt x="24" y="1084"/>
                    <a:pt x="24" y="1119"/>
                  </a:cubicBezTo>
                  <a:cubicBezTo>
                    <a:pt x="619" y="2072"/>
                    <a:pt x="1203" y="3036"/>
                    <a:pt x="1822" y="3965"/>
                  </a:cubicBezTo>
                  <a:cubicBezTo>
                    <a:pt x="1988" y="4215"/>
                    <a:pt x="2274" y="4382"/>
                    <a:pt x="2679" y="4727"/>
                  </a:cubicBezTo>
                  <a:cubicBezTo>
                    <a:pt x="3881" y="7739"/>
                    <a:pt x="6656" y="9513"/>
                    <a:pt x="9525" y="11073"/>
                  </a:cubicBezTo>
                  <a:cubicBezTo>
                    <a:pt x="12505" y="12687"/>
                    <a:pt x="15641" y="13386"/>
                    <a:pt x="18876" y="13386"/>
                  </a:cubicBezTo>
                  <a:cubicBezTo>
                    <a:pt x="20294" y="13386"/>
                    <a:pt x="21730" y="13252"/>
                    <a:pt x="23182" y="13002"/>
                  </a:cubicBezTo>
                  <a:cubicBezTo>
                    <a:pt x="23479" y="12954"/>
                    <a:pt x="23789" y="12895"/>
                    <a:pt x="24086" y="12835"/>
                  </a:cubicBezTo>
                  <a:cubicBezTo>
                    <a:pt x="24884" y="12454"/>
                    <a:pt x="25241" y="12168"/>
                    <a:pt x="25396" y="11978"/>
                  </a:cubicBezTo>
                  <a:lnTo>
                    <a:pt x="25396" y="11978"/>
                  </a:lnTo>
                  <a:cubicBezTo>
                    <a:pt x="23962" y="12528"/>
                    <a:pt x="22422" y="12802"/>
                    <a:pt x="20881" y="12802"/>
                  </a:cubicBezTo>
                  <a:cubicBezTo>
                    <a:pt x="17856" y="12802"/>
                    <a:pt x="14829" y="11747"/>
                    <a:pt x="12597" y="9656"/>
                  </a:cubicBezTo>
                  <a:lnTo>
                    <a:pt x="12597" y="9656"/>
                  </a:lnTo>
                  <a:cubicBezTo>
                    <a:pt x="15182" y="11080"/>
                    <a:pt x="17876" y="11792"/>
                    <a:pt x="20682" y="11792"/>
                  </a:cubicBezTo>
                  <a:cubicBezTo>
                    <a:pt x="21818" y="11792"/>
                    <a:pt x="22973" y="11675"/>
                    <a:pt x="24146" y="11442"/>
                  </a:cubicBezTo>
                  <a:cubicBezTo>
                    <a:pt x="23955" y="11395"/>
                    <a:pt x="23765" y="11359"/>
                    <a:pt x="23574" y="11311"/>
                  </a:cubicBezTo>
                  <a:cubicBezTo>
                    <a:pt x="21622" y="11049"/>
                    <a:pt x="19788" y="10394"/>
                    <a:pt x="18109" y="9347"/>
                  </a:cubicBezTo>
                  <a:cubicBezTo>
                    <a:pt x="16788" y="8537"/>
                    <a:pt x="15621" y="7477"/>
                    <a:pt x="14264" y="6739"/>
                  </a:cubicBezTo>
                  <a:cubicBezTo>
                    <a:pt x="13478" y="6299"/>
                    <a:pt x="12478" y="6096"/>
                    <a:pt x="11573" y="6096"/>
                  </a:cubicBezTo>
                  <a:cubicBezTo>
                    <a:pt x="8120" y="6096"/>
                    <a:pt x="5155" y="4918"/>
                    <a:pt x="2619" y="2643"/>
                  </a:cubicBezTo>
                  <a:cubicBezTo>
                    <a:pt x="1774" y="1881"/>
                    <a:pt x="1060" y="977"/>
                    <a:pt x="143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4582100" y="1106225"/>
              <a:ext cx="10750" cy="9850"/>
            </a:xfrm>
            <a:custGeom>
              <a:rect b="b" l="l" r="r" t="t"/>
              <a:pathLst>
                <a:path extrusionOk="0" h="394" w="430">
                  <a:moveTo>
                    <a:pt x="429" y="0"/>
                  </a:moveTo>
                  <a:lnTo>
                    <a:pt x="429" y="0"/>
                  </a:lnTo>
                  <a:cubicBezTo>
                    <a:pt x="287" y="131"/>
                    <a:pt x="144" y="262"/>
                    <a:pt x="1" y="393"/>
                  </a:cubicBezTo>
                  <a:lnTo>
                    <a:pt x="72" y="393"/>
                  </a:lnTo>
                  <a:cubicBezTo>
                    <a:pt x="191" y="262"/>
                    <a:pt x="310" y="131"/>
                    <a:pt x="429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3078350" y="1261600"/>
              <a:ext cx="143800" cy="323575"/>
            </a:xfrm>
            <a:custGeom>
              <a:rect b="b" l="l" r="r" t="t"/>
              <a:pathLst>
                <a:path extrusionOk="0" h="12943" w="5752">
                  <a:moveTo>
                    <a:pt x="5751" y="0"/>
                  </a:moveTo>
                  <a:lnTo>
                    <a:pt x="5751" y="0"/>
                  </a:lnTo>
                  <a:cubicBezTo>
                    <a:pt x="4120" y="2774"/>
                    <a:pt x="2191" y="5382"/>
                    <a:pt x="0" y="7739"/>
                  </a:cubicBezTo>
                  <a:lnTo>
                    <a:pt x="0" y="11204"/>
                  </a:lnTo>
                  <a:cubicBezTo>
                    <a:pt x="727" y="10216"/>
                    <a:pt x="1465" y="9228"/>
                    <a:pt x="2191" y="8227"/>
                  </a:cubicBezTo>
                  <a:lnTo>
                    <a:pt x="2465" y="8370"/>
                  </a:lnTo>
                  <a:cubicBezTo>
                    <a:pt x="2155" y="8978"/>
                    <a:pt x="1894" y="9609"/>
                    <a:pt x="1536" y="10180"/>
                  </a:cubicBezTo>
                  <a:cubicBezTo>
                    <a:pt x="1036" y="10954"/>
                    <a:pt x="524" y="11728"/>
                    <a:pt x="0" y="12490"/>
                  </a:cubicBezTo>
                  <a:lnTo>
                    <a:pt x="0" y="12942"/>
                  </a:lnTo>
                  <a:cubicBezTo>
                    <a:pt x="751" y="12228"/>
                    <a:pt x="1489" y="11514"/>
                    <a:pt x="2191" y="10764"/>
                  </a:cubicBezTo>
                  <a:cubicBezTo>
                    <a:pt x="3168" y="9728"/>
                    <a:pt x="4060" y="8632"/>
                    <a:pt x="5180" y="7632"/>
                  </a:cubicBezTo>
                  <a:cubicBezTo>
                    <a:pt x="5013" y="5072"/>
                    <a:pt x="5156" y="2524"/>
                    <a:pt x="575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3078650" y="984475"/>
              <a:ext cx="50025" cy="373275"/>
            </a:xfrm>
            <a:custGeom>
              <a:rect b="b" l="l" r="r" t="t"/>
              <a:pathLst>
                <a:path extrusionOk="0" h="14931" w="2001">
                  <a:moveTo>
                    <a:pt x="1417" y="1"/>
                  </a:moveTo>
                  <a:cubicBezTo>
                    <a:pt x="1417" y="2394"/>
                    <a:pt x="881" y="5561"/>
                    <a:pt x="0" y="9026"/>
                  </a:cubicBezTo>
                  <a:lnTo>
                    <a:pt x="0" y="14931"/>
                  </a:lnTo>
                  <a:cubicBezTo>
                    <a:pt x="1370" y="10085"/>
                    <a:pt x="2001" y="5025"/>
                    <a:pt x="187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3081625" y="1455375"/>
              <a:ext cx="423300" cy="785825"/>
            </a:xfrm>
            <a:custGeom>
              <a:rect b="b" l="l" r="r" t="t"/>
              <a:pathLst>
                <a:path extrusionOk="0" h="31433" w="16932">
                  <a:moveTo>
                    <a:pt x="5061" y="0"/>
                  </a:moveTo>
                  <a:cubicBezTo>
                    <a:pt x="4572" y="1441"/>
                    <a:pt x="4132" y="2905"/>
                    <a:pt x="3548" y="4310"/>
                  </a:cubicBezTo>
                  <a:cubicBezTo>
                    <a:pt x="3215" y="5096"/>
                    <a:pt x="2917" y="5882"/>
                    <a:pt x="2656" y="6668"/>
                  </a:cubicBezTo>
                  <a:cubicBezTo>
                    <a:pt x="0" y="14538"/>
                    <a:pt x="536" y="22241"/>
                    <a:pt x="4668" y="29802"/>
                  </a:cubicBezTo>
                  <a:cubicBezTo>
                    <a:pt x="4918" y="30171"/>
                    <a:pt x="5180" y="30540"/>
                    <a:pt x="5453" y="30909"/>
                  </a:cubicBezTo>
                  <a:cubicBezTo>
                    <a:pt x="5561" y="31016"/>
                    <a:pt x="5656" y="31111"/>
                    <a:pt x="5775" y="31206"/>
                  </a:cubicBezTo>
                  <a:cubicBezTo>
                    <a:pt x="4846" y="27956"/>
                    <a:pt x="3965" y="24718"/>
                    <a:pt x="4001" y="21312"/>
                  </a:cubicBezTo>
                  <a:cubicBezTo>
                    <a:pt x="4025" y="17883"/>
                    <a:pt x="5203" y="14740"/>
                    <a:pt x="6144" y="11525"/>
                  </a:cubicBezTo>
                  <a:cubicBezTo>
                    <a:pt x="6251" y="20110"/>
                    <a:pt x="9263" y="27015"/>
                    <a:pt x="16824" y="31433"/>
                  </a:cubicBezTo>
                  <a:cubicBezTo>
                    <a:pt x="16860" y="31409"/>
                    <a:pt x="16895" y="31385"/>
                    <a:pt x="16931" y="31373"/>
                  </a:cubicBezTo>
                  <a:cubicBezTo>
                    <a:pt x="16431" y="30790"/>
                    <a:pt x="15907" y="30230"/>
                    <a:pt x="15419" y="29659"/>
                  </a:cubicBezTo>
                  <a:cubicBezTo>
                    <a:pt x="12050" y="25646"/>
                    <a:pt x="10347" y="20527"/>
                    <a:pt x="8728" y="15550"/>
                  </a:cubicBezTo>
                  <a:cubicBezTo>
                    <a:pt x="7085" y="10502"/>
                    <a:pt x="5430" y="5239"/>
                    <a:pt x="506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3649550" y="1511625"/>
              <a:ext cx="949550" cy="1595750"/>
            </a:xfrm>
            <a:custGeom>
              <a:rect b="b" l="l" r="r" t="t"/>
              <a:pathLst>
                <a:path extrusionOk="0" h="63830" w="37982">
                  <a:moveTo>
                    <a:pt x="34112" y="15812"/>
                  </a:moveTo>
                  <a:cubicBezTo>
                    <a:pt x="34112" y="15812"/>
                    <a:pt x="33278" y="16479"/>
                    <a:pt x="31874" y="17253"/>
                  </a:cubicBezTo>
                  <a:cubicBezTo>
                    <a:pt x="31171" y="17634"/>
                    <a:pt x="30326" y="18050"/>
                    <a:pt x="29361" y="18419"/>
                  </a:cubicBezTo>
                  <a:cubicBezTo>
                    <a:pt x="28885" y="18598"/>
                    <a:pt x="28385" y="18777"/>
                    <a:pt x="27849" y="18931"/>
                  </a:cubicBezTo>
                  <a:cubicBezTo>
                    <a:pt x="27599" y="19015"/>
                    <a:pt x="27290" y="19086"/>
                    <a:pt x="27075" y="19158"/>
                  </a:cubicBezTo>
                  <a:cubicBezTo>
                    <a:pt x="26968" y="19193"/>
                    <a:pt x="26861" y="19265"/>
                    <a:pt x="26873" y="19384"/>
                  </a:cubicBezTo>
                  <a:cubicBezTo>
                    <a:pt x="26885" y="19431"/>
                    <a:pt x="26921" y="19479"/>
                    <a:pt x="26980" y="19503"/>
                  </a:cubicBezTo>
                  <a:cubicBezTo>
                    <a:pt x="27004" y="19515"/>
                    <a:pt x="27028" y="19515"/>
                    <a:pt x="27052" y="19515"/>
                  </a:cubicBezTo>
                  <a:cubicBezTo>
                    <a:pt x="27083" y="19483"/>
                    <a:pt x="27087" y="19442"/>
                    <a:pt x="27096" y="19442"/>
                  </a:cubicBezTo>
                  <a:cubicBezTo>
                    <a:pt x="27097" y="19442"/>
                    <a:pt x="27098" y="19442"/>
                    <a:pt x="27099" y="19443"/>
                  </a:cubicBezTo>
                  <a:cubicBezTo>
                    <a:pt x="27111" y="19491"/>
                    <a:pt x="27087" y="19503"/>
                    <a:pt x="27052" y="19515"/>
                  </a:cubicBezTo>
                  <a:cubicBezTo>
                    <a:pt x="27032" y="19534"/>
                    <a:pt x="27005" y="19554"/>
                    <a:pt x="26956" y="19554"/>
                  </a:cubicBezTo>
                  <a:cubicBezTo>
                    <a:pt x="26946" y="19554"/>
                    <a:pt x="26934" y="19553"/>
                    <a:pt x="26921" y="19551"/>
                  </a:cubicBezTo>
                  <a:cubicBezTo>
                    <a:pt x="26849" y="19527"/>
                    <a:pt x="26766" y="19491"/>
                    <a:pt x="26706" y="19396"/>
                  </a:cubicBezTo>
                  <a:cubicBezTo>
                    <a:pt x="26647" y="19300"/>
                    <a:pt x="26671" y="19146"/>
                    <a:pt x="26742" y="19027"/>
                  </a:cubicBezTo>
                  <a:cubicBezTo>
                    <a:pt x="26837" y="18896"/>
                    <a:pt x="26956" y="18800"/>
                    <a:pt x="27087" y="18729"/>
                  </a:cubicBezTo>
                  <a:cubicBezTo>
                    <a:pt x="27194" y="18658"/>
                    <a:pt x="27325" y="18574"/>
                    <a:pt x="27456" y="18491"/>
                  </a:cubicBezTo>
                  <a:cubicBezTo>
                    <a:pt x="27730" y="18324"/>
                    <a:pt x="28040" y="18146"/>
                    <a:pt x="28385" y="17967"/>
                  </a:cubicBezTo>
                  <a:cubicBezTo>
                    <a:pt x="29778" y="17217"/>
                    <a:pt x="31755" y="16336"/>
                    <a:pt x="34112" y="15812"/>
                  </a:cubicBezTo>
                  <a:close/>
                  <a:moveTo>
                    <a:pt x="27623" y="15121"/>
                  </a:moveTo>
                  <a:cubicBezTo>
                    <a:pt x="27623" y="15122"/>
                    <a:pt x="24396" y="18277"/>
                    <a:pt x="19693" y="19824"/>
                  </a:cubicBezTo>
                  <a:cubicBezTo>
                    <a:pt x="19693" y="19824"/>
                    <a:pt x="22813" y="16848"/>
                    <a:pt x="27623" y="15121"/>
                  </a:cubicBezTo>
                  <a:close/>
                  <a:moveTo>
                    <a:pt x="14431" y="1"/>
                  </a:moveTo>
                  <a:lnTo>
                    <a:pt x="14431" y="1"/>
                  </a:lnTo>
                  <a:cubicBezTo>
                    <a:pt x="13907" y="179"/>
                    <a:pt x="13371" y="334"/>
                    <a:pt x="12835" y="477"/>
                  </a:cubicBezTo>
                  <a:cubicBezTo>
                    <a:pt x="12252" y="1013"/>
                    <a:pt x="11681" y="1536"/>
                    <a:pt x="11097" y="2048"/>
                  </a:cubicBezTo>
                  <a:cubicBezTo>
                    <a:pt x="9549" y="4644"/>
                    <a:pt x="8002" y="7251"/>
                    <a:pt x="6501" y="9883"/>
                  </a:cubicBezTo>
                  <a:cubicBezTo>
                    <a:pt x="5477" y="11657"/>
                    <a:pt x="4656" y="13526"/>
                    <a:pt x="3751" y="15371"/>
                  </a:cubicBezTo>
                  <a:cubicBezTo>
                    <a:pt x="3703" y="15729"/>
                    <a:pt x="3656" y="16074"/>
                    <a:pt x="3620" y="16431"/>
                  </a:cubicBezTo>
                  <a:lnTo>
                    <a:pt x="3263" y="16383"/>
                  </a:lnTo>
                  <a:lnTo>
                    <a:pt x="3263" y="16383"/>
                  </a:lnTo>
                  <a:cubicBezTo>
                    <a:pt x="2941" y="17122"/>
                    <a:pt x="3001" y="17788"/>
                    <a:pt x="3418" y="18515"/>
                  </a:cubicBezTo>
                  <a:cubicBezTo>
                    <a:pt x="4930" y="21146"/>
                    <a:pt x="7001" y="23158"/>
                    <a:pt x="9883" y="24146"/>
                  </a:cubicBezTo>
                  <a:cubicBezTo>
                    <a:pt x="12228" y="24956"/>
                    <a:pt x="14657" y="25527"/>
                    <a:pt x="16991" y="26194"/>
                  </a:cubicBezTo>
                  <a:cubicBezTo>
                    <a:pt x="16336" y="26623"/>
                    <a:pt x="15633" y="26956"/>
                    <a:pt x="14919" y="27242"/>
                  </a:cubicBezTo>
                  <a:cubicBezTo>
                    <a:pt x="14764" y="27432"/>
                    <a:pt x="14407" y="27718"/>
                    <a:pt x="13609" y="28099"/>
                  </a:cubicBezTo>
                  <a:cubicBezTo>
                    <a:pt x="13955" y="28040"/>
                    <a:pt x="14300" y="27980"/>
                    <a:pt x="14645" y="27921"/>
                  </a:cubicBezTo>
                  <a:lnTo>
                    <a:pt x="14645" y="27921"/>
                  </a:lnTo>
                  <a:cubicBezTo>
                    <a:pt x="13626" y="28840"/>
                    <a:pt x="11137" y="29617"/>
                    <a:pt x="8504" y="29617"/>
                  </a:cubicBezTo>
                  <a:cubicBezTo>
                    <a:pt x="8002" y="29617"/>
                    <a:pt x="7494" y="29589"/>
                    <a:pt x="6990" y="29528"/>
                  </a:cubicBezTo>
                  <a:cubicBezTo>
                    <a:pt x="5287" y="29337"/>
                    <a:pt x="3620" y="28921"/>
                    <a:pt x="1941" y="28492"/>
                  </a:cubicBezTo>
                  <a:lnTo>
                    <a:pt x="1" y="28433"/>
                  </a:lnTo>
                  <a:lnTo>
                    <a:pt x="1" y="28433"/>
                  </a:lnTo>
                  <a:cubicBezTo>
                    <a:pt x="286" y="28671"/>
                    <a:pt x="584" y="28933"/>
                    <a:pt x="894" y="29206"/>
                  </a:cubicBezTo>
                  <a:cubicBezTo>
                    <a:pt x="655" y="29266"/>
                    <a:pt x="453" y="29326"/>
                    <a:pt x="215" y="29397"/>
                  </a:cubicBezTo>
                  <a:cubicBezTo>
                    <a:pt x="1468" y="30498"/>
                    <a:pt x="3550" y="31207"/>
                    <a:pt x="6721" y="31207"/>
                  </a:cubicBezTo>
                  <a:cubicBezTo>
                    <a:pt x="8762" y="31207"/>
                    <a:pt x="11253" y="30914"/>
                    <a:pt x="14264" y="30242"/>
                  </a:cubicBezTo>
                  <a:cubicBezTo>
                    <a:pt x="14689" y="30726"/>
                    <a:pt x="15152" y="30839"/>
                    <a:pt x="15637" y="30839"/>
                  </a:cubicBezTo>
                  <a:cubicBezTo>
                    <a:pt x="16064" y="30839"/>
                    <a:pt x="16507" y="30751"/>
                    <a:pt x="16955" y="30751"/>
                  </a:cubicBezTo>
                  <a:cubicBezTo>
                    <a:pt x="17224" y="30751"/>
                    <a:pt x="17495" y="30783"/>
                    <a:pt x="17765" y="30885"/>
                  </a:cubicBezTo>
                  <a:cubicBezTo>
                    <a:pt x="15753" y="31576"/>
                    <a:pt x="13728" y="32278"/>
                    <a:pt x="11704" y="32981"/>
                  </a:cubicBezTo>
                  <a:cubicBezTo>
                    <a:pt x="11692" y="33064"/>
                    <a:pt x="11692" y="33136"/>
                    <a:pt x="11692" y="33207"/>
                  </a:cubicBezTo>
                  <a:lnTo>
                    <a:pt x="15217" y="33207"/>
                  </a:lnTo>
                  <a:cubicBezTo>
                    <a:pt x="15241" y="33362"/>
                    <a:pt x="15264" y="33517"/>
                    <a:pt x="15288" y="33659"/>
                  </a:cubicBezTo>
                  <a:cubicBezTo>
                    <a:pt x="14252" y="34005"/>
                    <a:pt x="13205" y="34350"/>
                    <a:pt x="12169" y="34707"/>
                  </a:cubicBezTo>
                  <a:cubicBezTo>
                    <a:pt x="12157" y="34790"/>
                    <a:pt x="12157" y="34886"/>
                    <a:pt x="12157" y="34981"/>
                  </a:cubicBezTo>
                  <a:cubicBezTo>
                    <a:pt x="13871" y="35136"/>
                    <a:pt x="15598" y="35291"/>
                    <a:pt x="17324" y="35457"/>
                  </a:cubicBezTo>
                  <a:cubicBezTo>
                    <a:pt x="17324" y="35576"/>
                    <a:pt x="17324" y="35695"/>
                    <a:pt x="17312" y="35814"/>
                  </a:cubicBezTo>
                  <a:cubicBezTo>
                    <a:pt x="16360" y="35862"/>
                    <a:pt x="15407" y="35922"/>
                    <a:pt x="14455" y="35969"/>
                  </a:cubicBezTo>
                  <a:cubicBezTo>
                    <a:pt x="14455" y="36064"/>
                    <a:pt x="14455" y="36148"/>
                    <a:pt x="14443" y="36243"/>
                  </a:cubicBezTo>
                  <a:cubicBezTo>
                    <a:pt x="15919" y="36434"/>
                    <a:pt x="17396" y="36636"/>
                    <a:pt x="19122" y="36874"/>
                  </a:cubicBezTo>
                  <a:cubicBezTo>
                    <a:pt x="18146" y="37315"/>
                    <a:pt x="17384" y="37672"/>
                    <a:pt x="16455" y="38112"/>
                  </a:cubicBezTo>
                  <a:cubicBezTo>
                    <a:pt x="17086" y="38505"/>
                    <a:pt x="17562" y="38803"/>
                    <a:pt x="18050" y="39112"/>
                  </a:cubicBezTo>
                  <a:cubicBezTo>
                    <a:pt x="18027" y="39172"/>
                    <a:pt x="18015" y="39243"/>
                    <a:pt x="17991" y="39315"/>
                  </a:cubicBezTo>
                  <a:cubicBezTo>
                    <a:pt x="16050" y="38589"/>
                    <a:pt x="14121" y="37862"/>
                    <a:pt x="12193" y="37124"/>
                  </a:cubicBezTo>
                  <a:cubicBezTo>
                    <a:pt x="12121" y="37243"/>
                    <a:pt x="12062" y="37350"/>
                    <a:pt x="11990" y="37469"/>
                  </a:cubicBezTo>
                  <a:lnTo>
                    <a:pt x="20336" y="43113"/>
                  </a:lnTo>
                  <a:cubicBezTo>
                    <a:pt x="20265" y="43220"/>
                    <a:pt x="20205" y="43315"/>
                    <a:pt x="20146" y="43411"/>
                  </a:cubicBezTo>
                  <a:cubicBezTo>
                    <a:pt x="18408" y="42422"/>
                    <a:pt x="16669" y="41434"/>
                    <a:pt x="14633" y="40279"/>
                  </a:cubicBezTo>
                  <a:lnTo>
                    <a:pt x="14633" y="40279"/>
                  </a:lnTo>
                  <a:cubicBezTo>
                    <a:pt x="14812" y="40791"/>
                    <a:pt x="14836" y="41017"/>
                    <a:pt x="14955" y="41172"/>
                  </a:cubicBezTo>
                  <a:cubicBezTo>
                    <a:pt x="17562" y="44637"/>
                    <a:pt x="20063" y="48173"/>
                    <a:pt x="22801" y="51531"/>
                  </a:cubicBezTo>
                  <a:cubicBezTo>
                    <a:pt x="26718" y="56329"/>
                    <a:pt x="31338" y="60317"/>
                    <a:pt x="36874" y="63246"/>
                  </a:cubicBezTo>
                  <a:cubicBezTo>
                    <a:pt x="37243" y="63437"/>
                    <a:pt x="37612" y="63639"/>
                    <a:pt x="37981" y="63830"/>
                  </a:cubicBezTo>
                  <a:lnTo>
                    <a:pt x="37981" y="17050"/>
                  </a:lnTo>
                  <a:cubicBezTo>
                    <a:pt x="36743" y="17884"/>
                    <a:pt x="34624" y="19062"/>
                    <a:pt x="32005" y="19562"/>
                  </a:cubicBezTo>
                  <a:cubicBezTo>
                    <a:pt x="32005" y="19562"/>
                    <a:pt x="34350" y="17598"/>
                    <a:pt x="37981" y="16503"/>
                  </a:cubicBezTo>
                  <a:lnTo>
                    <a:pt x="37981" y="12800"/>
                  </a:lnTo>
                  <a:cubicBezTo>
                    <a:pt x="36291" y="13931"/>
                    <a:pt x="34088" y="14669"/>
                    <a:pt x="31231" y="14740"/>
                  </a:cubicBezTo>
                  <a:cubicBezTo>
                    <a:pt x="30916" y="14749"/>
                    <a:pt x="30608" y="14754"/>
                    <a:pt x="30308" y="14754"/>
                  </a:cubicBezTo>
                  <a:cubicBezTo>
                    <a:pt x="21687" y="14754"/>
                    <a:pt x="19053" y="11198"/>
                    <a:pt x="18098" y="8621"/>
                  </a:cubicBezTo>
                  <a:cubicBezTo>
                    <a:pt x="17967" y="8406"/>
                    <a:pt x="17824" y="8180"/>
                    <a:pt x="17669" y="7930"/>
                  </a:cubicBezTo>
                  <a:lnTo>
                    <a:pt x="17669" y="7930"/>
                  </a:lnTo>
                  <a:cubicBezTo>
                    <a:pt x="17729" y="8740"/>
                    <a:pt x="17765" y="9192"/>
                    <a:pt x="17788" y="9656"/>
                  </a:cubicBezTo>
                  <a:lnTo>
                    <a:pt x="17634" y="9680"/>
                  </a:lnTo>
                  <a:cubicBezTo>
                    <a:pt x="17217" y="8633"/>
                    <a:pt x="16800" y="7597"/>
                    <a:pt x="16181" y="6061"/>
                  </a:cubicBezTo>
                  <a:lnTo>
                    <a:pt x="16181" y="2703"/>
                  </a:lnTo>
                  <a:cubicBezTo>
                    <a:pt x="16110" y="2644"/>
                    <a:pt x="16026" y="2584"/>
                    <a:pt x="15943" y="2525"/>
                  </a:cubicBezTo>
                  <a:cubicBezTo>
                    <a:pt x="15550" y="2977"/>
                    <a:pt x="15145" y="3430"/>
                    <a:pt x="14740" y="3882"/>
                  </a:cubicBezTo>
                  <a:cubicBezTo>
                    <a:pt x="14348" y="4334"/>
                    <a:pt x="13967" y="4799"/>
                    <a:pt x="13371" y="5501"/>
                  </a:cubicBezTo>
                  <a:cubicBezTo>
                    <a:pt x="13443" y="5001"/>
                    <a:pt x="13490" y="4513"/>
                    <a:pt x="13550" y="4037"/>
                  </a:cubicBezTo>
                  <a:lnTo>
                    <a:pt x="13550" y="4037"/>
                  </a:lnTo>
                  <a:cubicBezTo>
                    <a:pt x="13514" y="4072"/>
                    <a:pt x="13478" y="4108"/>
                    <a:pt x="13443" y="4144"/>
                  </a:cubicBezTo>
                  <a:cubicBezTo>
                    <a:pt x="13478" y="4096"/>
                    <a:pt x="13514" y="4049"/>
                    <a:pt x="13550" y="4013"/>
                  </a:cubicBezTo>
                  <a:cubicBezTo>
                    <a:pt x="13717" y="2572"/>
                    <a:pt x="13907" y="1251"/>
                    <a:pt x="14431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4554125" y="1159500"/>
              <a:ext cx="44975" cy="62225"/>
            </a:xfrm>
            <a:custGeom>
              <a:rect b="b" l="l" r="r" t="t"/>
              <a:pathLst>
                <a:path extrusionOk="0" h="2489" w="1799">
                  <a:moveTo>
                    <a:pt x="1798" y="0"/>
                  </a:moveTo>
                  <a:cubicBezTo>
                    <a:pt x="1227" y="489"/>
                    <a:pt x="679" y="941"/>
                    <a:pt x="1" y="1513"/>
                  </a:cubicBezTo>
                  <a:cubicBezTo>
                    <a:pt x="620" y="1834"/>
                    <a:pt x="1227" y="2155"/>
                    <a:pt x="1798" y="2489"/>
                  </a:cubicBezTo>
                  <a:lnTo>
                    <a:pt x="1798" y="0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3976975" y="2175700"/>
              <a:ext cx="21150" cy="3600"/>
            </a:xfrm>
            <a:custGeom>
              <a:rect b="b" l="l" r="r" t="t"/>
              <a:pathLst>
                <a:path extrusionOk="0" h="144" w="846">
                  <a:moveTo>
                    <a:pt x="0" y="0"/>
                  </a:moveTo>
                  <a:lnTo>
                    <a:pt x="0" y="0"/>
                  </a:lnTo>
                  <a:cubicBezTo>
                    <a:pt x="191" y="60"/>
                    <a:pt x="381" y="96"/>
                    <a:pt x="572" y="143"/>
                  </a:cubicBezTo>
                  <a:cubicBezTo>
                    <a:pt x="655" y="131"/>
                    <a:pt x="751" y="107"/>
                    <a:pt x="846" y="96"/>
                  </a:cubicBezTo>
                  <a:cubicBezTo>
                    <a:pt x="560" y="72"/>
                    <a:pt x="286" y="48"/>
                    <a:pt x="0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4008225" y="1505375"/>
              <a:ext cx="45575" cy="81875"/>
            </a:xfrm>
            <a:custGeom>
              <a:rect b="b" l="l" r="r" t="t"/>
              <a:pathLst>
                <a:path extrusionOk="0" h="3275" w="1823">
                  <a:moveTo>
                    <a:pt x="1751" y="0"/>
                  </a:moveTo>
                  <a:cubicBezTo>
                    <a:pt x="1108" y="1215"/>
                    <a:pt x="548" y="2251"/>
                    <a:pt x="1" y="3275"/>
                  </a:cubicBezTo>
                  <a:cubicBezTo>
                    <a:pt x="584" y="2537"/>
                    <a:pt x="1179" y="1810"/>
                    <a:pt x="1763" y="1072"/>
                  </a:cubicBezTo>
                  <a:cubicBezTo>
                    <a:pt x="1822" y="751"/>
                    <a:pt x="1810" y="417"/>
                    <a:pt x="1751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4300525" y="1167525"/>
              <a:ext cx="45275" cy="48250"/>
            </a:xfrm>
            <a:custGeom>
              <a:rect b="b" l="l" r="r" t="t"/>
              <a:pathLst>
                <a:path extrusionOk="0" h="1930" w="1811">
                  <a:moveTo>
                    <a:pt x="1810" y="1"/>
                  </a:moveTo>
                  <a:lnTo>
                    <a:pt x="1810" y="1"/>
                  </a:lnTo>
                  <a:cubicBezTo>
                    <a:pt x="1727" y="37"/>
                    <a:pt x="1655" y="72"/>
                    <a:pt x="1584" y="108"/>
                  </a:cubicBezTo>
                  <a:cubicBezTo>
                    <a:pt x="953" y="430"/>
                    <a:pt x="524" y="1144"/>
                    <a:pt x="1" y="1680"/>
                  </a:cubicBezTo>
                  <a:lnTo>
                    <a:pt x="370" y="1632"/>
                  </a:lnTo>
                  <a:lnTo>
                    <a:pt x="370" y="1632"/>
                  </a:lnTo>
                  <a:cubicBezTo>
                    <a:pt x="310" y="1704"/>
                    <a:pt x="251" y="1763"/>
                    <a:pt x="191" y="1834"/>
                  </a:cubicBezTo>
                  <a:cubicBezTo>
                    <a:pt x="346" y="1882"/>
                    <a:pt x="489" y="1906"/>
                    <a:pt x="655" y="1930"/>
                  </a:cubicBezTo>
                  <a:cubicBezTo>
                    <a:pt x="691" y="1918"/>
                    <a:pt x="727" y="1906"/>
                    <a:pt x="774" y="1894"/>
                  </a:cubicBezTo>
                  <a:cubicBezTo>
                    <a:pt x="1108" y="1287"/>
                    <a:pt x="1453" y="644"/>
                    <a:pt x="1810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4025200" y="1558950"/>
              <a:ext cx="14300" cy="15500"/>
            </a:xfrm>
            <a:custGeom>
              <a:rect b="b" l="l" r="r" t="t"/>
              <a:pathLst>
                <a:path extrusionOk="0" h="620" w="572">
                  <a:moveTo>
                    <a:pt x="572" y="1"/>
                  </a:moveTo>
                  <a:lnTo>
                    <a:pt x="572" y="1"/>
                  </a:lnTo>
                  <a:cubicBezTo>
                    <a:pt x="381" y="203"/>
                    <a:pt x="191" y="417"/>
                    <a:pt x="0" y="620"/>
                  </a:cubicBezTo>
                  <a:cubicBezTo>
                    <a:pt x="238" y="394"/>
                    <a:pt x="417" y="191"/>
                    <a:pt x="572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4302900" y="1212775"/>
              <a:ext cx="2400" cy="2100"/>
            </a:xfrm>
            <a:custGeom>
              <a:rect b="b" l="l" r="r" t="t"/>
              <a:pathLst>
                <a:path extrusionOk="0" h="84" w="96">
                  <a:moveTo>
                    <a:pt x="1" y="1"/>
                  </a:moveTo>
                  <a:lnTo>
                    <a:pt x="48" y="84"/>
                  </a:lnTo>
                  <a:cubicBezTo>
                    <a:pt x="60" y="60"/>
                    <a:pt x="84" y="48"/>
                    <a:pt x="96" y="24"/>
                  </a:cubicBezTo>
                  <a:cubicBezTo>
                    <a:pt x="60" y="24"/>
                    <a:pt x="25" y="13"/>
                    <a:pt x="1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4371375" y="1108300"/>
              <a:ext cx="6575" cy="7775"/>
            </a:xfrm>
            <a:custGeom>
              <a:rect b="b" l="l" r="r" t="t"/>
              <a:pathLst>
                <a:path extrusionOk="0" h="311" w="263">
                  <a:moveTo>
                    <a:pt x="262" y="1"/>
                  </a:moveTo>
                  <a:cubicBezTo>
                    <a:pt x="179" y="108"/>
                    <a:pt x="95" y="203"/>
                    <a:pt x="0" y="310"/>
                  </a:cubicBezTo>
                  <a:lnTo>
                    <a:pt x="95" y="31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4323750" y="1275275"/>
              <a:ext cx="82475" cy="33975"/>
            </a:xfrm>
            <a:custGeom>
              <a:rect b="b" l="l" r="r" t="t"/>
              <a:pathLst>
                <a:path extrusionOk="0" h="1359" w="3299">
                  <a:moveTo>
                    <a:pt x="3167" y="1"/>
                  </a:moveTo>
                  <a:cubicBezTo>
                    <a:pt x="2012" y="275"/>
                    <a:pt x="929" y="703"/>
                    <a:pt x="0" y="1358"/>
                  </a:cubicBezTo>
                  <a:cubicBezTo>
                    <a:pt x="1024" y="822"/>
                    <a:pt x="2131" y="441"/>
                    <a:pt x="3298" y="239"/>
                  </a:cubicBezTo>
                  <a:cubicBezTo>
                    <a:pt x="3263" y="156"/>
                    <a:pt x="3215" y="72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4588050" y="1349100"/>
              <a:ext cx="11050" cy="14925"/>
            </a:xfrm>
            <a:custGeom>
              <a:rect b="b" l="l" r="r" t="t"/>
              <a:pathLst>
                <a:path extrusionOk="0" h="597" w="442">
                  <a:moveTo>
                    <a:pt x="1" y="1"/>
                  </a:moveTo>
                  <a:cubicBezTo>
                    <a:pt x="156" y="191"/>
                    <a:pt x="299" y="394"/>
                    <a:pt x="441" y="596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4101700" y="1402675"/>
              <a:ext cx="497400" cy="477800"/>
            </a:xfrm>
            <a:custGeom>
              <a:rect b="b" l="l" r="r" t="t"/>
              <a:pathLst>
                <a:path extrusionOk="0" h="19112" w="19896">
                  <a:moveTo>
                    <a:pt x="3941" y="1"/>
                  </a:moveTo>
                  <a:cubicBezTo>
                    <a:pt x="3429" y="560"/>
                    <a:pt x="2810" y="1049"/>
                    <a:pt x="2405" y="1680"/>
                  </a:cubicBezTo>
                  <a:cubicBezTo>
                    <a:pt x="429" y="4775"/>
                    <a:pt x="286" y="8240"/>
                    <a:pt x="584" y="11740"/>
                  </a:cubicBezTo>
                  <a:cubicBezTo>
                    <a:pt x="667" y="12824"/>
                    <a:pt x="1048" y="13872"/>
                    <a:pt x="1334" y="15157"/>
                  </a:cubicBezTo>
                  <a:cubicBezTo>
                    <a:pt x="881" y="14419"/>
                    <a:pt x="476" y="13753"/>
                    <a:pt x="0" y="12979"/>
                  </a:cubicBezTo>
                  <a:lnTo>
                    <a:pt x="0" y="12979"/>
                  </a:lnTo>
                  <a:cubicBezTo>
                    <a:pt x="967" y="15556"/>
                    <a:pt x="3601" y="19112"/>
                    <a:pt x="12222" y="19112"/>
                  </a:cubicBezTo>
                  <a:cubicBezTo>
                    <a:pt x="12522" y="19112"/>
                    <a:pt x="12830" y="19107"/>
                    <a:pt x="13145" y="19098"/>
                  </a:cubicBezTo>
                  <a:cubicBezTo>
                    <a:pt x="16002" y="19027"/>
                    <a:pt x="18193" y="18289"/>
                    <a:pt x="19895" y="17170"/>
                  </a:cubicBezTo>
                  <a:lnTo>
                    <a:pt x="19895" y="13467"/>
                  </a:lnTo>
                  <a:cubicBezTo>
                    <a:pt x="18252" y="15717"/>
                    <a:pt x="15859" y="17193"/>
                    <a:pt x="13157" y="17372"/>
                  </a:cubicBezTo>
                  <a:cubicBezTo>
                    <a:pt x="12374" y="17628"/>
                    <a:pt x="11567" y="17818"/>
                    <a:pt x="10704" y="17818"/>
                  </a:cubicBezTo>
                  <a:cubicBezTo>
                    <a:pt x="10241" y="17818"/>
                    <a:pt x="9762" y="17763"/>
                    <a:pt x="9263" y="17634"/>
                  </a:cubicBezTo>
                  <a:cubicBezTo>
                    <a:pt x="6322" y="16872"/>
                    <a:pt x="4786" y="14943"/>
                    <a:pt x="3810" y="12300"/>
                  </a:cubicBezTo>
                  <a:cubicBezTo>
                    <a:pt x="2929" y="9943"/>
                    <a:pt x="2774" y="7585"/>
                    <a:pt x="3108" y="5228"/>
                  </a:cubicBezTo>
                  <a:cubicBezTo>
                    <a:pt x="3203" y="4013"/>
                    <a:pt x="3465" y="2882"/>
                    <a:pt x="3882" y="1834"/>
                  </a:cubicBezTo>
                  <a:cubicBezTo>
                    <a:pt x="3893" y="1822"/>
                    <a:pt x="3893" y="1799"/>
                    <a:pt x="3905" y="1775"/>
                  </a:cubicBezTo>
                  <a:cubicBezTo>
                    <a:pt x="4060" y="1275"/>
                    <a:pt x="4179" y="763"/>
                    <a:pt x="4310" y="251"/>
                  </a:cubicBezTo>
                  <a:cubicBezTo>
                    <a:pt x="4191" y="168"/>
                    <a:pt x="4072" y="84"/>
                    <a:pt x="394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4498175" y="1254450"/>
              <a:ext cx="100925" cy="77125"/>
            </a:xfrm>
            <a:custGeom>
              <a:rect b="b" l="l" r="r" t="t"/>
              <a:pathLst>
                <a:path extrusionOk="0" h="3085" w="4037">
                  <a:moveTo>
                    <a:pt x="1052" y="1"/>
                  </a:moveTo>
                  <a:cubicBezTo>
                    <a:pt x="714" y="1"/>
                    <a:pt x="364" y="28"/>
                    <a:pt x="0" y="84"/>
                  </a:cubicBezTo>
                  <a:cubicBezTo>
                    <a:pt x="1727" y="774"/>
                    <a:pt x="3048" y="1786"/>
                    <a:pt x="4036" y="3084"/>
                  </a:cubicBezTo>
                  <a:lnTo>
                    <a:pt x="4036" y="798"/>
                  </a:lnTo>
                  <a:cubicBezTo>
                    <a:pt x="3135" y="288"/>
                    <a:pt x="2156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4193075" y="1280650"/>
              <a:ext cx="406025" cy="556350"/>
            </a:xfrm>
            <a:custGeom>
              <a:rect b="b" l="l" r="r" t="t"/>
              <a:pathLst>
                <a:path extrusionOk="0" h="22254" w="16241">
                  <a:moveTo>
                    <a:pt x="4537" y="4406"/>
                  </a:moveTo>
                  <a:cubicBezTo>
                    <a:pt x="5775" y="4406"/>
                    <a:pt x="6775" y="5406"/>
                    <a:pt x="6775" y="6644"/>
                  </a:cubicBezTo>
                  <a:cubicBezTo>
                    <a:pt x="6775" y="6870"/>
                    <a:pt x="6739" y="7084"/>
                    <a:pt x="6668" y="7287"/>
                  </a:cubicBezTo>
                  <a:cubicBezTo>
                    <a:pt x="7347" y="6882"/>
                    <a:pt x="8120" y="6644"/>
                    <a:pt x="8966" y="6644"/>
                  </a:cubicBezTo>
                  <a:cubicBezTo>
                    <a:pt x="11418" y="6644"/>
                    <a:pt x="13395" y="8632"/>
                    <a:pt x="13395" y="11073"/>
                  </a:cubicBezTo>
                  <a:cubicBezTo>
                    <a:pt x="13395" y="13526"/>
                    <a:pt x="11418" y="15502"/>
                    <a:pt x="8966" y="15502"/>
                  </a:cubicBezTo>
                  <a:cubicBezTo>
                    <a:pt x="6525" y="15502"/>
                    <a:pt x="4537" y="13526"/>
                    <a:pt x="4537" y="11073"/>
                  </a:cubicBezTo>
                  <a:cubicBezTo>
                    <a:pt x="4537" y="10228"/>
                    <a:pt x="4775" y="9442"/>
                    <a:pt x="5191" y="8775"/>
                  </a:cubicBezTo>
                  <a:lnTo>
                    <a:pt x="5191" y="8775"/>
                  </a:lnTo>
                  <a:cubicBezTo>
                    <a:pt x="4977" y="8835"/>
                    <a:pt x="4763" y="8882"/>
                    <a:pt x="4537" y="8882"/>
                  </a:cubicBezTo>
                  <a:cubicBezTo>
                    <a:pt x="3298" y="8882"/>
                    <a:pt x="2298" y="7882"/>
                    <a:pt x="2298" y="6644"/>
                  </a:cubicBezTo>
                  <a:cubicBezTo>
                    <a:pt x="2298" y="5406"/>
                    <a:pt x="3298" y="4406"/>
                    <a:pt x="4537" y="4406"/>
                  </a:cubicBezTo>
                  <a:close/>
                  <a:moveTo>
                    <a:pt x="10792" y="1"/>
                  </a:moveTo>
                  <a:cubicBezTo>
                    <a:pt x="10351" y="1"/>
                    <a:pt x="9934" y="138"/>
                    <a:pt x="9490" y="405"/>
                  </a:cubicBezTo>
                  <a:cubicBezTo>
                    <a:pt x="7597" y="1536"/>
                    <a:pt x="5632" y="2560"/>
                    <a:pt x="3727" y="3691"/>
                  </a:cubicBezTo>
                  <a:cubicBezTo>
                    <a:pt x="3239" y="3989"/>
                    <a:pt x="2703" y="4417"/>
                    <a:pt x="2477" y="4918"/>
                  </a:cubicBezTo>
                  <a:cubicBezTo>
                    <a:pt x="750" y="8680"/>
                    <a:pt x="0" y="12561"/>
                    <a:pt x="1239" y="16657"/>
                  </a:cubicBezTo>
                  <a:cubicBezTo>
                    <a:pt x="2182" y="19766"/>
                    <a:pt x="5325" y="21873"/>
                    <a:pt x="8502" y="21873"/>
                  </a:cubicBezTo>
                  <a:cubicBezTo>
                    <a:pt x="8976" y="21873"/>
                    <a:pt x="9450" y="21826"/>
                    <a:pt x="9918" y="21729"/>
                  </a:cubicBezTo>
                  <a:lnTo>
                    <a:pt x="9918" y="22027"/>
                  </a:lnTo>
                  <a:lnTo>
                    <a:pt x="10133" y="22027"/>
                  </a:lnTo>
                  <a:cubicBezTo>
                    <a:pt x="9930" y="22098"/>
                    <a:pt x="9716" y="22182"/>
                    <a:pt x="9502" y="22253"/>
                  </a:cubicBezTo>
                  <a:cubicBezTo>
                    <a:pt x="12192" y="22074"/>
                    <a:pt x="14597" y="20598"/>
                    <a:pt x="16240" y="18348"/>
                  </a:cubicBezTo>
                  <a:lnTo>
                    <a:pt x="16240" y="16669"/>
                  </a:lnTo>
                  <a:cubicBezTo>
                    <a:pt x="15955" y="16859"/>
                    <a:pt x="15609" y="16967"/>
                    <a:pt x="15252" y="16967"/>
                  </a:cubicBezTo>
                  <a:cubicBezTo>
                    <a:pt x="14228" y="16967"/>
                    <a:pt x="13395" y="16133"/>
                    <a:pt x="13395" y="15109"/>
                  </a:cubicBezTo>
                  <a:cubicBezTo>
                    <a:pt x="13395" y="14097"/>
                    <a:pt x="14228" y="13264"/>
                    <a:pt x="15252" y="13264"/>
                  </a:cubicBezTo>
                  <a:cubicBezTo>
                    <a:pt x="15609" y="13264"/>
                    <a:pt x="15955" y="13371"/>
                    <a:pt x="16240" y="13550"/>
                  </a:cubicBezTo>
                  <a:lnTo>
                    <a:pt x="16240" y="3334"/>
                  </a:lnTo>
                  <a:cubicBezTo>
                    <a:pt x="16098" y="3132"/>
                    <a:pt x="15955" y="2917"/>
                    <a:pt x="15800" y="2739"/>
                  </a:cubicBezTo>
                  <a:lnTo>
                    <a:pt x="15359" y="2739"/>
                  </a:lnTo>
                  <a:cubicBezTo>
                    <a:pt x="14431" y="1548"/>
                    <a:pt x="13192" y="691"/>
                    <a:pt x="11633" y="155"/>
                  </a:cubicBezTo>
                  <a:cubicBezTo>
                    <a:pt x="11336" y="52"/>
                    <a:pt x="11059" y="1"/>
                    <a:pt x="10792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4291900" y="1281250"/>
              <a:ext cx="117000" cy="69075"/>
            </a:xfrm>
            <a:custGeom>
              <a:rect b="b" l="l" r="r" t="t"/>
              <a:pathLst>
                <a:path extrusionOk="0" h="2763" w="4680">
                  <a:moveTo>
                    <a:pt x="4572" y="0"/>
                  </a:moveTo>
                  <a:cubicBezTo>
                    <a:pt x="3405" y="202"/>
                    <a:pt x="2298" y="583"/>
                    <a:pt x="1274" y="1119"/>
                  </a:cubicBezTo>
                  <a:cubicBezTo>
                    <a:pt x="810" y="1453"/>
                    <a:pt x="381" y="1834"/>
                    <a:pt x="0" y="2298"/>
                  </a:cubicBezTo>
                  <a:cubicBezTo>
                    <a:pt x="95" y="2453"/>
                    <a:pt x="203" y="2608"/>
                    <a:pt x="298" y="2762"/>
                  </a:cubicBezTo>
                  <a:cubicBezTo>
                    <a:pt x="1762" y="1893"/>
                    <a:pt x="3215" y="1024"/>
                    <a:pt x="4679" y="155"/>
                  </a:cubicBezTo>
                  <a:cubicBezTo>
                    <a:pt x="4644" y="107"/>
                    <a:pt x="4608" y="48"/>
                    <a:pt x="4572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4179375" y="1448525"/>
              <a:ext cx="19375" cy="84850"/>
            </a:xfrm>
            <a:custGeom>
              <a:rect b="b" l="l" r="r" t="t"/>
              <a:pathLst>
                <a:path extrusionOk="0" h="3394" w="775">
                  <a:moveTo>
                    <a:pt x="775" y="0"/>
                  </a:moveTo>
                  <a:lnTo>
                    <a:pt x="775" y="0"/>
                  </a:lnTo>
                  <a:cubicBezTo>
                    <a:pt x="370" y="1048"/>
                    <a:pt x="96" y="2179"/>
                    <a:pt x="1" y="3394"/>
                  </a:cubicBezTo>
                  <a:cubicBezTo>
                    <a:pt x="155" y="2263"/>
                    <a:pt x="429" y="1131"/>
                    <a:pt x="775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4306475" y="1446725"/>
              <a:ext cx="221775" cy="221500"/>
            </a:xfrm>
            <a:custGeom>
              <a:rect b="b" l="l" r="r" t="t"/>
              <a:pathLst>
                <a:path extrusionOk="0" h="8860" w="8871">
                  <a:moveTo>
                    <a:pt x="4430" y="1"/>
                  </a:moveTo>
                  <a:cubicBezTo>
                    <a:pt x="3596" y="1"/>
                    <a:pt x="2811" y="239"/>
                    <a:pt x="2132" y="644"/>
                  </a:cubicBezTo>
                  <a:cubicBezTo>
                    <a:pt x="1918" y="1358"/>
                    <a:pt x="1358" y="1918"/>
                    <a:pt x="655" y="2132"/>
                  </a:cubicBezTo>
                  <a:cubicBezTo>
                    <a:pt x="239" y="2799"/>
                    <a:pt x="1" y="3585"/>
                    <a:pt x="1" y="4430"/>
                  </a:cubicBezTo>
                  <a:cubicBezTo>
                    <a:pt x="1" y="6871"/>
                    <a:pt x="1989" y="8859"/>
                    <a:pt x="4430" y="8859"/>
                  </a:cubicBezTo>
                  <a:cubicBezTo>
                    <a:pt x="6882" y="8859"/>
                    <a:pt x="8871" y="6871"/>
                    <a:pt x="8871" y="4430"/>
                  </a:cubicBezTo>
                  <a:cubicBezTo>
                    <a:pt x="8859" y="1989"/>
                    <a:pt x="6882" y="1"/>
                    <a:pt x="44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4250525" y="1390775"/>
              <a:ext cx="111925" cy="111950"/>
            </a:xfrm>
            <a:custGeom>
              <a:rect b="b" l="l" r="r" t="t"/>
              <a:pathLst>
                <a:path extrusionOk="0" h="4478" w="4477">
                  <a:moveTo>
                    <a:pt x="2239" y="1"/>
                  </a:moveTo>
                  <a:cubicBezTo>
                    <a:pt x="1012" y="1"/>
                    <a:pt x="0" y="1001"/>
                    <a:pt x="0" y="2239"/>
                  </a:cubicBezTo>
                  <a:cubicBezTo>
                    <a:pt x="0" y="3477"/>
                    <a:pt x="1012" y="4477"/>
                    <a:pt x="2239" y="4477"/>
                  </a:cubicBezTo>
                  <a:cubicBezTo>
                    <a:pt x="2465" y="4477"/>
                    <a:pt x="2679" y="4430"/>
                    <a:pt x="2893" y="4370"/>
                  </a:cubicBezTo>
                  <a:cubicBezTo>
                    <a:pt x="3596" y="4156"/>
                    <a:pt x="4156" y="3596"/>
                    <a:pt x="4370" y="2882"/>
                  </a:cubicBezTo>
                  <a:cubicBezTo>
                    <a:pt x="4441" y="2679"/>
                    <a:pt x="4477" y="2465"/>
                    <a:pt x="4477" y="2239"/>
                  </a:cubicBezTo>
                  <a:cubicBezTo>
                    <a:pt x="4477" y="1001"/>
                    <a:pt x="3477" y="1"/>
                    <a:pt x="2239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4527925" y="1612225"/>
              <a:ext cx="71175" cy="92600"/>
            </a:xfrm>
            <a:custGeom>
              <a:rect b="b" l="l" r="r" t="t"/>
              <a:pathLst>
                <a:path extrusionOk="0" h="3704" w="2847">
                  <a:moveTo>
                    <a:pt x="1858" y="1"/>
                  </a:moveTo>
                  <a:cubicBezTo>
                    <a:pt x="834" y="1"/>
                    <a:pt x="1" y="834"/>
                    <a:pt x="1" y="1858"/>
                  </a:cubicBezTo>
                  <a:cubicBezTo>
                    <a:pt x="1" y="2882"/>
                    <a:pt x="834" y="3704"/>
                    <a:pt x="1858" y="3704"/>
                  </a:cubicBezTo>
                  <a:cubicBezTo>
                    <a:pt x="2227" y="3704"/>
                    <a:pt x="2561" y="3596"/>
                    <a:pt x="2846" y="3418"/>
                  </a:cubicBezTo>
                  <a:lnTo>
                    <a:pt x="2846" y="298"/>
                  </a:lnTo>
                  <a:cubicBezTo>
                    <a:pt x="2561" y="108"/>
                    <a:pt x="2227" y="1"/>
                    <a:pt x="185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4235350" y="3810125"/>
              <a:ext cx="19350" cy="23250"/>
            </a:xfrm>
            <a:custGeom>
              <a:rect b="b" l="l" r="r" t="t"/>
              <a:pathLst>
                <a:path extrusionOk="0" h="930" w="774">
                  <a:moveTo>
                    <a:pt x="0" y="0"/>
                  </a:moveTo>
                  <a:cubicBezTo>
                    <a:pt x="143" y="191"/>
                    <a:pt x="417" y="512"/>
                    <a:pt x="774" y="929"/>
                  </a:cubicBezTo>
                  <a:cubicBezTo>
                    <a:pt x="536" y="596"/>
                    <a:pt x="286" y="286"/>
                    <a:pt x="0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4287125" y="3696125"/>
              <a:ext cx="311975" cy="446500"/>
            </a:xfrm>
            <a:custGeom>
              <a:rect b="b" l="l" r="r" t="t"/>
              <a:pathLst>
                <a:path extrusionOk="0" h="17860" w="12479">
                  <a:moveTo>
                    <a:pt x="9335" y="0"/>
                  </a:moveTo>
                  <a:cubicBezTo>
                    <a:pt x="6180" y="1858"/>
                    <a:pt x="3168" y="3620"/>
                    <a:pt x="1" y="5465"/>
                  </a:cubicBezTo>
                  <a:cubicBezTo>
                    <a:pt x="1572" y="7192"/>
                    <a:pt x="3025" y="8847"/>
                    <a:pt x="4549" y="10442"/>
                  </a:cubicBezTo>
                  <a:cubicBezTo>
                    <a:pt x="7061" y="13061"/>
                    <a:pt x="9728" y="15526"/>
                    <a:pt x="12478" y="17860"/>
                  </a:cubicBezTo>
                  <a:lnTo>
                    <a:pt x="12478" y="7692"/>
                  </a:lnTo>
                  <a:cubicBezTo>
                    <a:pt x="11395" y="5191"/>
                    <a:pt x="10383" y="2620"/>
                    <a:pt x="9335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4534775" y="3650575"/>
              <a:ext cx="64325" cy="190525"/>
            </a:xfrm>
            <a:custGeom>
              <a:rect b="b" l="l" r="r" t="t"/>
              <a:pathLst>
                <a:path extrusionOk="0" h="7621" w="2573">
                  <a:moveTo>
                    <a:pt x="2572" y="1"/>
                  </a:moveTo>
                  <a:cubicBezTo>
                    <a:pt x="1727" y="501"/>
                    <a:pt x="870" y="1013"/>
                    <a:pt x="1" y="1525"/>
                  </a:cubicBezTo>
                  <a:cubicBezTo>
                    <a:pt x="858" y="3573"/>
                    <a:pt x="1715" y="5597"/>
                    <a:pt x="2572" y="7621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9"/>
            <p:cNvSpPr/>
            <p:nvPr/>
          </p:nvSpPr>
          <p:spPr>
            <a:xfrm>
              <a:off x="3078350" y="4651900"/>
              <a:ext cx="4775" cy="4475"/>
            </a:xfrm>
            <a:custGeom>
              <a:rect b="b" l="l" r="r" t="t"/>
              <a:pathLst>
                <a:path extrusionOk="0" h="179" w="191">
                  <a:moveTo>
                    <a:pt x="191" y="0"/>
                  </a:moveTo>
                  <a:lnTo>
                    <a:pt x="12" y="155"/>
                  </a:lnTo>
                  <a:lnTo>
                    <a:pt x="0" y="179"/>
                  </a:lnTo>
                  <a:cubicBezTo>
                    <a:pt x="72" y="119"/>
                    <a:pt x="131" y="6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4011500" y="4178675"/>
              <a:ext cx="587600" cy="686375"/>
            </a:xfrm>
            <a:custGeom>
              <a:rect b="b" l="l" r="r" t="t"/>
              <a:pathLst>
                <a:path extrusionOk="0" h="27455" w="23504">
                  <a:moveTo>
                    <a:pt x="22578" y="1"/>
                  </a:moveTo>
                  <a:cubicBezTo>
                    <a:pt x="19982" y="1"/>
                    <a:pt x="17274" y="1190"/>
                    <a:pt x="15383" y="3046"/>
                  </a:cubicBezTo>
                  <a:cubicBezTo>
                    <a:pt x="12490" y="5856"/>
                    <a:pt x="11073" y="9821"/>
                    <a:pt x="9990" y="13702"/>
                  </a:cubicBezTo>
                  <a:cubicBezTo>
                    <a:pt x="9149" y="16696"/>
                    <a:pt x="7453" y="20450"/>
                    <a:pt x="4524" y="20450"/>
                  </a:cubicBezTo>
                  <a:cubicBezTo>
                    <a:pt x="4342" y="20450"/>
                    <a:pt x="4156" y="20435"/>
                    <a:pt x="3965" y="20406"/>
                  </a:cubicBezTo>
                  <a:cubicBezTo>
                    <a:pt x="2132" y="20120"/>
                    <a:pt x="1084" y="18501"/>
                    <a:pt x="1" y="16881"/>
                  </a:cubicBezTo>
                  <a:lnTo>
                    <a:pt x="1" y="16881"/>
                  </a:lnTo>
                  <a:cubicBezTo>
                    <a:pt x="917" y="18477"/>
                    <a:pt x="1882" y="20048"/>
                    <a:pt x="2870" y="21620"/>
                  </a:cubicBezTo>
                  <a:cubicBezTo>
                    <a:pt x="4132" y="23620"/>
                    <a:pt x="5466" y="25573"/>
                    <a:pt x="6882" y="27454"/>
                  </a:cubicBezTo>
                  <a:lnTo>
                    <a:pt x="23503" y="27454"/>
                  </a:lnTo>
                  <a:lnTo>
                    <a:pt x="23503" y="415"/>
                  </a:lnTo>
                  <a:cubicBezTo>
                    <a:pt x="23325" y="272"/>
                    <a:pt x="23158" y="141"/>
                    <a:pt x="22980" y="10"/>
                  </a:cubicBezTo>
                  <a:cubicBezTo>
                    <a:pt x="22846" y="4"/>
                    <a:pt x="22712" y="1"/>
                    <a:pt x="2257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3078650" y="4506500"/>
              <a:ext cx="1074550" cy="358550"/>
            </a:xfrm>
            <a:custGeom>
              <a:rect b="b" l="l" r="r" t="t"/>
              <a:pathLst>
                <a:path extrusionOk="0" h="14342" w="42982">
                  <a:moveTo>
                    <a:pt x="32080" y="0"/>
                  </a:moveTo>
                  <a:cubicBezTo>
                    <a:pt x="30616" y="0"/>
                    <a:pt x="29097" y="568"/>
                    <a:pt x="27861" y="1399"/>
                  </a:cubicBezTo>
                  <a:cubicBezTo>
                    <a:pt x="25932" y="2709"/>
                    <a:pt x="24444" y="4566"/>
                    <a:pt x="22694" y="6090"/>
                  </a:cubicBezTo>
                  <a:cubicBezTo>
                    <a:pt x="19308" y="9027"/>
                    <a:pt x="14825" y="10530"/>
                    <a:pt x="10352" y="10530"/>
                  </a:cubicBezTo>
                  <a:cubicBezTo>
                    <a:pt x="6755" y="10530"/>
                    <a:pt x="3164" y="9558"/>
                    <a:pt x="155" y="7578"/>
                  </a:cubicBezTo>
                  <a:cubicBezTo>
                    <a:pt x="238" y="7388"/>
                    <a:pt x="322" y="7197"/>
                    <a:pt x="417" y="7007"/>
                  </a:cubicBezTo>
                  <a:lnTo>
                    <a:pt x="417" y="7007"/>
                  </a:lnTo>
                  <a:cubicBezTo>
                    <a:pt x="274" y="7126"/>
                    <a:pt x="131" y="7245"/>
                    <a:pt x="0" y="7364"/>
                  </a:cubicBezTo>
                  <a:lnTo>
                    <a:pt x="0" y="14341"/>
                  </a:lnTo>
                  <a:lnTo>
                    <a:pt x="42982" y="14341"/>
                  </a:lnTo>
                  <a:cubicBezTo>
                    <a:pt x="39815" y="10126"/>
                    <a:pt x="37005" y="5649"/>
                    <a:pt x="34707" y="851"/>
                  </a:cubicBezTo>
                  <a:cubicBezTo>
                    <a:pt x="34683" y="816"/>
                    <a:pt x="34671" y="768"/>
                    <a:pt x="34648" y="732"/>
                  </a:cubicBezTo>
                  <a:cubicBezTo>
                    <a:pt x="34576" y="685"/>
                    <a:pt x="34505" y="637"/>
                    <a:pt x="34433" y="589"/>
                  </a:cubicBezTo>
                  <a:cubicBezTo>
                    <a:pt x="33706" y="179"/>
                    <a:pt x="32902" y="0"/>
                    <a:pt x="3208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3082225" y="4116400"/>
              <a:ext cx="862625" cy="653350"/>
            </a:xfrm>
            <a:custGeom>
              <a:rect b="b" l="l" r="r" t="t"/>
              <a:pathLst>
                <a:path extrusionOk="0" h="26134" w="34505">
                  <a:moveTo>
                    <a:pt x="25241" y="5382"/>
                  </a:moveTo>
                  <a:cubicBezTo>
                    <a:pt x="25301" y="5466"/>
                    <a:pt x="25361" y="5537"/>
                    <a:pt x="25420" y="5621"/>
                  </a:cubicBezTo>
                  <a:lnTo>
                    <a:pt x="7037" y="20301"/>
                  </a:lnTo>
                  <a:cubicBezTo>
                    <a:pt x="12549" y="14646"/>
                    <a:pt x="18884" y="9990"/>
                    <a:pt x="25241" y="5382"/>
                  </a:cubicBezTo>
                  <a:close/>
                  <a:moveTo>
                    <a:pt x="28956" y="1"/>
                  </a:moveTo>
                  <a:cubicBezTo>
                    <a:pt x="28325" y="382"/>
                    <a:pt x="27718" y="715"/>
                    <a:pt x="27135" y="1096"/>
                  </a:cubicBezTo>
                  <a:cubicBezTo>
                    <a:pt x="20253" y="5549"/>
                    <a:pt x="14133" y="10967"/>
                    <a:pt x="7870" y="16193"/>
                  </a:cubicBezTo>
                  <a:cubicBezTo>
                    <a:pt x="5322" y="18325"/>
                    <a:pt x="2798" y="20468"/>
                    <a:pt x="262" y="22623"/>
                  </a:cubicBezTo>
                  <a:cubicBezTo>
                    <a:pt x="179" y="22801"/>
                    <a:pt x="84" y="22992"/>
                    <a:pt x="0" y="23182"/>
                  </a:cubicBezTo>
                  <a:cubicBezTo>
                    <a:pt x="3015" y="25162"/>
                    <a:pt x="6608" y="26134"/>
                    <a:pt x="10207" y="26134"/>
                  </a:cubicBezTo>
                  <a:cubicBezTo>
                    <a:pt x="14682" y="26134"/>
                    <a:pt x="19165" y="24631"/>
                    <a:pt x="22551" y="21694"/>
                  </a:cubicBezTo>
                  <a:cubicBezTo>
                    <a:pt x="24301" y="20170"/>
                    <a:pt x="25789" y="18313"/>
                    <a:pt x="27718" y="17003"/>
                  </a:cubicBezTo>
                  <a:cubicBezTo>
                    <a:pt x="28954" y="16172"/>
                    <a:pt x="30473" y="15604"/>
                    <a:pt x="31937" y="15604"/>
                  </a:cubicBezTo>
                  <a:cubicBezTo>
                    <a:pt x="32759" y="15604"/>
                    <a:pt x="33563" y="15783"/>
                    <a:pt x="34290" y="16193"/>
                  </a:cubicBezTo>
                  <a:cubicBezTo>
                    <a:pt x="34362" y="16241"/>
                    <a:pt x="34433" y="16289"/>
                    <a:pt x="34505" y="16336"/>
                  </a:cubicBezTo>
                  <a:cubicBezTo>
                    <a:pt x="34243" y="15789"/>
                    <a:pt x="33981" y="15241"/>
                    <a:pt x="33743" y="14681"/>
                  </a:cubicBezTo>
                  <a:cubicBezTo>
                    <a:pt x="31897" y="10431"/>
                    <a:pt x="30361" y="6133"/>
                    <a:pt x="31302" y="1334"/>
                  </a:cubicBezTo>
                  <a:cubicBezTo>
                    <a:pt x="30492" y="882"/>
                    <a:pt x="29766" y="465"/>
                    <a:pt x="28956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3877250" y="3522875"/>
              <a:ext cx="708750" cy="1167050"/>
            </a:xfrm>
            <a:custGeom>
              <a:rect b="b" l="l" r="r" t="t"/>
              <a:pathLst>
                <a:path extrusionOk="0" h="46682" w="28350">
                  <a:moveTo>
                    <a:pt x="6406" y="9669"/>
                  </a:moveTo>
                  <a:cubicBezTo>
                    <a:pt x="4859" y="15336"/>
                    <a:pt x="3323" y="21003"/>
                    <a:pt x="1775" y="26659"/>
                  </a:cubicBezTo>
                  <a:cubicBezTo>
                    <a:pt x="2644" y="20777"/>
                    <a:pt x="4013" y="15038"/>
                    <a:pt x="6406" y="9669"/>
                  </a:cubicBezTo>
                  <a:close/>
                  <a:moveTo>
                    <a:pt x="10324" y="1"/>
                  </a:moveTo>
                  <a:cubicBezTo>
                    <a:pt x="9812" y="370"/>
                    <a:pt x="9395" y="513"/>
                    <a:pt x="9240" y="799"/>
                  </a:cubicBezTo>
                  <a:cubicBezTo>
                    <a:pt x="8038" y="2942"/>
                    <a:pt x="6573" y="5013"/>
                    <a:pt x="5763" y="7299"/>
                  </a:cubicBezTo>
                  <a:cubicBezTo>
                    <a:pt x="3716" y="13086"/>
                    <a:pt x="1644" y="18884"/>
                    <a:pt x="501" y="24944"/>
                  </a:cubicBezTo>
                  <a:cubicBezTo>
                    <a:pt x="1" y="27564"/>
                    <a:pt x="60" y="30136"/>
                    <a:pt x="799" y="32719"/>
                  </a:cubicBezTo>
                  <a:cubicBezTo>
                    <a:pt x="1846" y="36410"/>
                    <a:pt x="3489" y="39815"/>
                    <a:pt x="5371" y="43101"/>
                  </a:cubicBezTo>
                  <a:cubicBezTo>
                    <a:pt x="6454" y="44733"/>
                    <a:pt x="7490" y="46340"/>
                    <a:pt x="9335" y="46638"/>
                  </a:cubicBezTo>
                  <a:cubicBezTo>
                    <a:pt x="9526" y="46667"/>
                    <a:pt x="9711" y="46682"/>
                    <a:pt x="9892" y="46682"/>
                  </a:cubicBezTo>
                  <a:cubicBezTo>
                    <a:pt x="12812" y="46682"/>
                    <a:pt x="14519" y="42928"/>
                    <a:pt x="15360" y="39934"/>
                  </a:cubicBezTo>
                  <a:cubicBezTo>
                    <a:pt x="16443" y="36053"/>
                    <a:pt x="17860" y="32088"/>
                    <a:pt x="20753" y="29266"/>
                  </a:cubicBezTo>
                  <a:cubicBezTo>
                    <a:pt x="22637" y="27428"/>
                    <a:pt x="25321" y="26231"/>
                    <a:pt x="27916" y="26231"/>
                  </a:cubicBezTo>
                  <a:cubicBezTo>
                    <a:pt x="28061" y="26231"/>
                    <a:pt x="28206" y="26235"/>
                    <a:pt x="28350" y="26242"/>
                  </a:cubicBezTo>
                  <a:cubicBezTo>
                    <a:pt x="23587" y="22527"/>
                    <a:pt x="19337" y="18265"/>
                    <a:pt x="15705" y="13276"/>
                  </a:cubicBezTo>
                  <a:cubicBezTo>
                    <a:pt x="15503" y="12991"/>
                    <a:pt x="15300" y="12705"/>
                    <a:pt x="15098" y="12419"/>
                  </a:cubicBezTo>
                  <a:cubicBezTo>
                    <a:pt x="14741" y="12002"/>
                    <a:pt x="14467" y="11681"/>
                    <a:pt x="14324" y="11490"/>
                  </a:cubicBezTo>
                  <a:cubicBezTo>
                    <a:pt x="11562" y="8835"/>
                    <a:pt x="11490" y="5204"/>
                    <a:pt x="10752" y="1811"/>
                  </a:cubicBezTo>
                  <a:cubicBezTo>
                    <a:pt x="10645" y="1299"/>
                    <a:pt x="10514" y="787"/>
                    <a:pt x="10324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3078350" y="1450600"/>
              <a:ext cx="1520750" cy="3414450"/>
            </a:xfrm>
            <a:custGeom>
              <a:rect b="b" l="l" r="r" t="t"/>
              <a:pathLst>
                <a:path extrusionOk="0" h="136578" w="60830">
                  <a:moveTo>
                    <a:pt x="5263" y="1"/>
                  </a:moveTo>
                  <a:lnTo>
                    <a:pt x="5263" y="1"/>
                  </a:lnTo>
                  <a:cubicBezTo>
                    <a:pt x="5227" y="25"/>
                    <a:pt x="5203" y="48"/>
                    <a:pt x="5180" y="72"/>
                  </a:cubicBezTo>
                  <a:cubicBezTo>
                    <a:pt x="4060" y="1072"/>
                    <a:pt x="3156" y="2168"/>
                    <a:pt x="2191" y="3204"/>
                  </a:cubicBezTo>
                  <a:cubicBezTo>
                    <a:pt x="1489" y="3954"/>
                    <a:pt x="751" y="4668"/>
                    <a:pt x="0" y="5382"/>
                  </a:cubicBezTo>
                  <a:lnTo>
                    <a:pt x="0" y="11157"/>
                  </a:lnTo>
                  <a:cubicBezTo>
                    <a:pt x="370" y="10871"/>
                    <a:pt x="739" y="10597"/>
                    <a:pt x="1120" y="10312"/>
                  </a:cubicBezTo>
                  <a:lnTo>
                    <a:pt x="1120" y="10312"/>
                  </a:lnTo>
                  <a:cubicBezTo>
                    <a:pt x="215" y="14741"/>
                    <a:pt x="227" y="19086"/>
                    <a:pt x="1298" y="23396"/>
                  </a:cubicBezTo>
                  <a:cubicBezTo>
                    <a:pt x="2370" y="27766"/>
                    <a:pt x="4644" y="31409"/>
                    <a:pt x="8097" y="34350"/>
                  </a:cubicBezTo>
                  <a:cubicBezTo>
                    <a:pt x="6608" y="32052"/>
                    <a:pt x="6823" y="29433"/>
                    <a:pt x="6477" y="26897"/>
                  </a:cubicBezTo>
                  <a:lnTo>
                    <a:pt x="6477" y="26897"/>
                  </a:lnTo>
                  <a:cubicBezTo>
                    <a:pt x="7347" y="28052"/>
                    <a:pt x="8061" y="29242"/>
                    <a:pt x="8740" y="30457"/>
                  </a:cubicBezTo>
                  <a:cubicBezTo>
                    <a:pt x="10692" y="33957"/>
                    <a:pt x="13288" y="36839"/>
                    <a:pt x="16776" y="38898"/>
                  </a:cubicBezTo>
                  <a:cubicBezTo>
                    <a:pt x="18336" y="39815"/>
                    <a:pt x="19824" y="40863"/>
                    <a:pt x="21313" y="41899"/>
                  </a:cubicBezTo>
                  <a:cubicBezTo>
                    <a:pt x="22980" y="43054"/>
                    <a:pt x="24515" y="44351"/>
                    <a:pt x="25099" y="46423"/>
                  </a:cubicBezTo>
                  <a:cubicBezTo>
                    <a:pt x="25111" y="46459"/>
                    <a:pt x="25254" y="46459"/>
                    <a:pt x="25658" y="46518"/>
                  </a:cubicBezTo>
                  <a:cubicBezTo>
                    <a:pt x="25301" y="44470"/>
                    <a:pt x="24968" y="42530"/>
                    <a:pt x="24599" y="40446"/>
                  </a:cubicBezTo>
                  <a:lnTo>
                    <a:pt x="24599" y="40446"/>
                  </a:lnTo>
                  <a:cubicBezTo>
                    <a:pt x="27373" y="42530"/>
                    <a:pt x="29861" y="44947"/>
                    <a:pt x="33719" y="45197"/>
                  </a:cubicBezTo>
                  <a:cubicBezTo>
                    <a:pt x="32326" y="43327"/>
                    <a:pt x="31088" y="41661"/>
                    <a:pt x="29695" y="39791"/>
                  </a:cubicBezTo>
                  <a:lnTo>
                    <a:pt x="29695" y="39791"/>
                  </a:lnTo>
                  <a:cubicBezTo>
                    <a:pt x="30135" y="39851"/>
                    <a:pt x="30302" y="39827"/>
                    <a:pt x="30397" y="39898"/>
                  </a:cubicBezTo>
                  <a:cubicBezTo>
                    <a:pt x="32969" y="41649"/>
                    <a:pt x="35779" y="43125"/>
                    <a:pt x="37362" y="45994"/>
                  </a:cubicBezTo>
                  <a:cubicBezTo>
                    <a:pt x="37529" y="46304"/>
                    <a:pt x="37743" y="46602"/>
                    <a:pt x="37993" y="46840"/>
                  </a:cubicBezTo>
                  <a:cubicBezTo>
                    <a:pt x="39696" y="48507"/>
                    <a:pt x="40136" y="50602"/>
                    <a:pt x="40279" y="52876"/>
                  </a:cubicBezTo>
                  <a:cubicBezTo>
                    <a:pt x="40851" y="61568"/>
                    <a:pt x="41482" y="70259"/>
                    <a:pt x="42101" y="78951"/>
                  </a:cubicBezTo>
                  <a:cubicBezTo>
                    <a:pt x="42184" y="80034"/>
                    <a:pt x="42291" y="81118"/>
                    <a:pt x="42375" y="82154"/>
                  </a:cubicBezTo>
                  <a:cubicBezTo>
                    <a:pt x="40553" y="82832"/>
                    <a:pt x="40339" y="83023"/>
                    <a:pt x="39434" y="84714"/>
                  </a:cubicBezTo>
                  <a:cubicBezTo>
                    <a:pt x="39196" y="85166"/>
                    <a:pt x="38958" y="85606"/>
                    <a:pt x="38755" y="86071"/>
                  </a:cubicBezTo>
                  <a:cubicBezTo>
                    <a:pt x="36053" y="92262"/>
                    <a:pt x="33636" y="98560"/>
                    <a:pt x="32052" y="105145"/>
                  </a:cubicBezTo>
                  <a:cubicBezTo>
                    <a:pt x="31945" y="105621"/>
                    <a:pt x="31778" y="106073"/>
                    <a:pt x="31635" y="106573"/>
                  </a:cubicBezTo>
                  <a:cubicBezTo>
                    <a:pt x="31373" y="106466"/>
                    <a:pt x="31219" y="106430"/>
                    <a:pt x="31111" y="106347"/>
                  </a:cubicBezTo>
                  <a:cubicBezTo>
                    <a:pt x="30197" y="105624"/>
                    <a:pt x="29648" y="105267"/>
                    <a:pt x="29080" y="105267"/>
                  </a:cubicBezTo>
                  <a:cubicBezTo>
                    <a:pt x="28554" y="105267"/>
                    <a:pt x="28011" y="105573"/>
                    <a:pt x="27147" y="106180"/>
                  </a:cubicBezTo>
                  <a:cubicBezTo>
                    <a:pt x="25349" y="107466"/>
                    <a:pt x="23515" y="108728"/>
                    <a:pt x="21777" y="110098"/>
                  </a:cubicBezTo>
                  <a:cubicBezTo>
                    <a:pt x="14407" y="115872"/>
                    <a:pt x="7132" y="121766"/>
                    <a:pt x="191" y="128052"/>
                  </a:cubicBezTo>
                  <a:cubicBezTo>
                    <a:pt x="131" y="128112"/>
                    <a:pt x="72" y="128159"/>
                    <a:pt x="0" y="128219"/>
                  </a:cubicBezTo>
                  <a:lnTo>
                    <a:pt x="0" y="129600"/>
                  </a:lnTo>
                  <a:cubicBezTo>
                    <a:pt x="143" y="129481"/>
                    <a:pt x="286" y="129362"/>
                    <a:pt x="429" y="129243"/>
                  </a:cubicBezTo>
                  <a:cubicBezTo>
                    <a:pt x="2953" y="127088"/>
                    <a:pt x="5477" y="124945"/>
                    <a:pt x="8025" y="122825"/>
                  </a:cubicBezTo>
                  <a:cubicBezTo>
                    <a:pt x="14288" y="117599"/>
                    <a:pt x="20408" y="112181"/>
                    <a:pt x="27290" y="107728"/>
                  </a:cubicBezTo>
                  <a:cubicBezTo>
                    <a:pt x="27873" y="107347"/>
                    <a:pt x="28480" y="107002"/>
                    <a:pt x="29111" y="106633"/>
                  </a:cubicBezTo>
                  <a:cubicBezTo>
                    <a:pt x="29921" y="107085"/>
                    <a:pt x="30647" y="107502"/>
                    <a:pt x="31457" y="107966"/>
                  </a:cubicBezTo>
                  <a:cubicBezTo>
                    <a:pt x="30516" y="112753"/>
                    <a:pt x="32052" y="117051"/>
                    <a:pt x="33898" y="121301"/>
                  </a:cubicBezTo>
                  <a:cubicBezTo>
                    <a:pt x="34136" y="121861"/>
                    <a:pt x="34398" y="122409"/>
                    <a:pt x="34660" y="122968"/>
                  </a:cubicBezTo>
                  <a:cubicBezTo>
                    <a:pt x="34683" y="123004"/>
                    <a:pt x="34695" y="123040"/>
                    <a:pt x="34719" y="123087"/>
                  </a:cubicBezTo>
                  <a:cubicBezTo>
                    <a:pt x="37017" y="127874"/>
                    <a:pt x="39827" y="132350"/>
                    <a:pt x="42994" y="136577"/>
                  </a:cubicBezTo>
                  <a:lnTo>
                    <a:pt x="44208" y="136577"/>
                  </a:lnTo>
                  <a:cubicBezTo>
                    <a:pt x="42792" y="134684"/>
                    <a:pt x="41458" y="132743"/>
                    <a:pt x="40196" y="130731"/>
                  </a:cubicBezTo>
                  <a:cubicBezTo>
                    <a:pt x="39208" y="129171"/>
                    <a:pt x="38243" y="127600"/>
                    <a:pt x="37327" y="125992"/>
                  </a:cubicBezTo>
                  <a:cubicBezTo>
                    <a:pt x="35445" y="122706"/>
                    <a:pt x="33814" y="119301"/>
                    <a:pt x="32755" y="115610"/>
                  </a:cubicBezTo>
                  <a:cubicBezTo>
                    <a:pt x="32016" y="113027"/>
                    <a:pt x="31957" y="110455"/>
                    <a:pt x="32457" y="107835"/>
                  </a:cubicBezTo>
                  <a:cubicBezTo>
                    <a:pt x="33600" y="101775"/>
                    <a:pt x="35672" y="95977"/>
                    <a:pt x="37719" y="90190"/>
                  </a:cubicBezTo>
                  <a:cubicBezTo>
                    <a:pt x="38529" y="87904"/>
                    <a:pt x="39994" y="85833"/>
                    <a:pt x="41196" y="83690"/>
                  </a:cubicBezTo>
                  <a:cubicBezTo>
                    <a:pt x="41351" y="83404"/>
                    <a:pt x="41768" y="83261"/>
                    <a:pt x="42280" y="82892"/>
                  </a:cubicBezTo>
                  <a:cubicBezTo>
                    <a:pt x="42470" y="83678"/>
                    <a:pt x="42601" y="84190"/>
                    <a:pt x="42708" y="84702"/>
                  </a:cubicBezTo>
                  <a:cubicBezTo>
                    <a:pt x="43446" y="88095"/>
                    <a:pt x="43518" y="91726"/>
                    <a:pt x="46280" y="94381"/>
                  </a:cubicBezTo>
                  <a:cubicBezTo>
                    <a:pt x="46566" y="94667"/>
                    <a:pt x="46816" y="94977"/>
                    <a:pt x="47054" y="95310"/>
                  </a:cubicBezTo>
                  <a:cubicBezTo>
                    <a:pt x="47256" y="95596"/>
                    <a:pt x="47459" y="95882"/>
                    <a:pt x="47661" y="96167"/>
                  </a:cubicBezTo>
                  <a:cubicBezTo>
                    <a:pt x="51281" y="101156"/>
                    <a:pt x="55543" y="105418"/>
                    <a:pt x="60306" y="109133"/>
                  </a:cubicBezTo>
                  <a:cubicBezTo>
                    <a:pt x="60484" y="109264"/>
                    <a:pt x="60651" y="109395"/>
                    <a:pt x="60829" y="109538"/>
                  </a:cubicBezTo>
                  <a:lnTo>
                    <a:pt x="60829" y="107681"/>
                  </a:lnTo>
                  <a:cubicBezTo>
                    <a:pt x="58067" y="105347"/>
                    <a:pt x="55412" y="102882"/>
                    <a:pt x="52900" y="100263"/>
                  </a:cubicBezTo>
                  <a:cubicBezTo>
                    <a:pt x="51376" y="98680"/>
                    <a:pt x="49923" y="97013"/>
                    <a:pt x="48340" y="95286"/>
                  </a:cubicBezTo>
                  <a:cubicBezTo>
                    <a:pt x="51519" y="93441"/>
                    <a:pt x="54519" y="91679"/>
                    <a:pt x="57686" y="89821"/>
                  </a:cubicBezTo>
                  <a:cubicBezTo>
                    <a:pt x="58734" y="92441"/>
                    <a:pt x="59746" y="95012"/>
                    <a:pt x="60829" y="97513"/>
                  </a:cubicBezTo>
                  <a:lnTo>
                    <a:pt x="60829" y="95620"/>
                  </a:lnTo>
                  <a:cubicBezTo>
                    <a:pt x="59972" y="93596"/>
                    <a:pt x="59115" y="91572"/>
                    <a:pt x="58246" y="89524"/>
                  </a:cubicBezTo>
                  <a:cubicBezTo>
                    <a:pt x="59127" y="89012"/>
                    <a:pt x="59972" y="88500"/>
                    <a:pt x="60829" y="88000"/>
                  </a:cubicBezTo>
                  <a:lnTo>
                    <a:pt x="60829" y="66271"/>
                  </a:lnTo>
                  <a:cubicBezTo>
                    <a:pt x="60460" y="66080"/>
                    <a:pt x="60091" y="65878"/>
                    <a:pt x="59710" y="65687"/>
                  </a:cubicBezTo>
                  <a:cubicBezTo>
                    <a:pt x="54186" y="62758"/>
                    <a:pt x="49566" y="58770"/>
                    <a:pt x="45649" y="53972"/>
                  </a:cubicBezTo>
                  <a:cubicBezTo>
                    <a:pt x="42911" y="50614"/>
                    <a:pt x="40410" y="47078"/>
                    <a:pt x="37803" y="43613"/>
                  </a:cubicBezTo>
                  <a:cubicBezTo>
                    <a:pt x="37684" y="43458"/>
                    <a:pt x="37660" y="43232"/>
                    <a:pt x="37469" y="42720"/>
                  </a:cubicBezTo>
                  <a:lnTo>
                    <a:pt x="37469" y="42720"/>
                  </a:lnTo>
                  <a:cubicBezTo>
                    <a:pt x="39517" y="43875"/>
                    <a:pt x="41256" y="44863"/>
                    <a:pt x="42994" y="45852"/>
                  </a:cubicBezTo>
                  <a:cubicBezTo>
                    <a:pt x="43053" y="45756"/>
                    <a:pt x="43113" y="45661"/>
                    <a:pt x="43173" y="45554"/>
                  </a:cubicBezTo>
                  <a:lnTo>
                    <a:pt x="34838" y="39910"/>
                  </a:lnTo>
                  <a:cubicBezTo>
                    <a:pt x="34910" y="39803"/>
                    <a:pt x="34969" y="39684"/>
                    <a:pt x="35041" y="39565"/>
                  </a:cubicBezTo>
                  <a:cubicBezTo>
                    <a:pt x="36969" y="40303"/>
                    <a:pt x="38898" y="41030"/>
                    <a:pt x="40839" y="41756"/>
                  </a:cubicBezTo>
                  <a:cubicBezTo>
                    <a:pt x="40851" y="41684"/>
                    <a:pt x="40875" y="41613"/>
                    <a:pt x="40898" y="41553"/>
                  </a:cubicBezTo>
                  <a:cubicBezTo>
                    <a:pt x="40410" y="41244"/>
                    <a:pt x="39922" y="40946"/>
                    <a:pt x="39291" y="40553"/>
                  </a:cubicBezTo>
                  <a:cubicBezTo>
                    <a:pt x="40232" y="40113"/>
                    <a:pt x="40994" y="39756"/>
                    <a:pt x="41970" y="39315"/>
                  </a:cubicBezTo>
                  <a:cubicBezTo>
                    <a:pt x="40244" y="39077"/>
                    <a:pt x="38767" y="38875"/>
                    <a:pt x="37291" y="38684"/>
                  </a:cubicBezTo>
                  <a:cubicBezTo>
                    <a:pt x="37291" y="38589"/>
                    <a:pt x="37303" y="38505"/>
                    <a:pt x="37303" y="38410"/>
                  </a:cubicBezTo>
                  <a:cubicBezTo>
                    <a:pt x="38255" y="38363"/>
                    <a:pt x="39208" y="38315"/>
                    <a:pt x="40160" y="38255"/>
                  </a:cubicBezTo>
                  <a:cubicBezTo>
                    <a:pt x="40172" y="38136"/>
                    <a:pt x="40172" y="38017"/>
                    <a:pt x="40172" y="37898"/>
                  </a:cubicBezTo>
                  <a:cubicBezTo>
                    <a:pt x="38446" y="37732"/>
                    <a:pt x="36719" y="37577"/>
                    <a:pt x="34993" y="37422"/>
                  </a:cubicBezTo>
                  <a:cubicBezTo>
                    <a:pt x="35005" y="37327"/>
                    <a:pt x="35005" y="37231"/>
                    <a:pt x="35017" y="37148"/>
                  </a:cubicBezTo>
                  <a:cubicBezTo>
                    <a:pt x="36053" y="36791"/>
                    <a:pt x="37100" y="36446"/>
                    <a:pt x="38136" y="36100"/>
                  </a:cubicBezTo>
                  <a:cubicBezTo>
                    <a:pt x="38112" y="35958"/>
                    <a:pt x="38089" y="35803"/>
                    <a:pt x="38065" y="35648"/>
                  </a:cubicBezTo>
                  <a:lnTo>
                    <a:pt x="34529" y="35648"/>
                  </a:lnTo>
                  <a:cubicBezTo>
                    <a:pt x="34540" y="35577"/>
                    <a:pt x="34540" y="35505"/>
                    <a:pt x="34552" y="35422"/>
                  </a:cubicBezTo>
                  <a:cubicBezTo>
                    <a:pt x="36576" y="34719"/>
                    <a:pt x="38589" y="34017"/>
                    <a:pt x="40613" y="33326"/>
                  </a:cubicBezTo>
                  <a:cubicBezTo>
                    <a:pt x="40343" y="33224"/>
                    <a:pt x="40072" y="33192"/>
                    <a:pt x="39803" y="33192"/>
                  </a:cubicBezTo>
                  <a:cubicBezTo>
                    <a:pt x="39355" y="33192"/>
                    <a:pt x="38912" y="33280"/>
                    <a:pt x="38485" y="33280"/>
                  </a:cubicBezTo>
                  <a:cubicBezTo>
                    <a:pt x="38000" y="33280"/>
                    <a:pt x="37537" y="33167"/>
                    <a:pt x="37112" y="32683"/>
                  </a:cubicBezTo>
                  <a:cubicBezTo>
                    <a:pt x="34101" y="33355"/>
                    <a:pt x="31610" y="33648"/>
                    <a:pt x="29569" y="33648"/>
                  </a:cubicBezTo>
                  <a:cubicBezTo>
                    <a:pt x="26398" y="33648"/>
                    <a:pt x="24316" y="32939"/>
                    <a:pt x="23063" y="31838"/>
                  </a:cubicBezTo>
                  <a:cubicBezTo>
                    <a:pt x="23289" y="31767"/>
                    <a:pt x="23503" y="31707"/>
                    <a:pt x="23742" y="31647"/>
                  </a:cubicBezTo>
                  <a:cubicBezTo>
                    <a:pt x="23432" y="31374"/>
                    <a:pt x="23122" y="31112"/>
                    <a:pt x="22837" y="30874"/>
                  </a:cubicBezTo>
                  <a:cubicBezTo>
                    <a:pt x="22599" y="30659"/>
                    <a:pt x="22372" y="30457"/>
                    <a:pt x="22170" y="30278"/>
                  </a:cubicBezTo>
                  <a:lnTo>
                    <a:pt x="22170" y="30278"/>
                  </a:lnTo>
                  <a:cubicBezTo>
                    <a:pt x="23039" y="30481"/>
                    <a:pt x="23920" y="30707"/>
                    <a:pt x="24789" y="30933"/>
                  </a:cubicBezTo>
                  <a:cubicBezTo>
                    <a:pt x="26456" y="31362"/>
                    <a:pt x="28135" y="31767"/>
                    <a:pt x="29838" y="31969"/>
                  </a:cubicBezTo>
                  <a:cubicBezTo>
                    <a:pt x="30342" y="32030"/>
                    <a:pt x="30849" y="32058"/>
                    <a:pt x="31351" y="32058"/>
                  </a:cubicBezTo>
                  <a:cubicBezTo>
                    <a:pt x="33982" y="32058"/>
                    <a:pt x="36464" y="31281"/>
                    <a:pt x="37493" y="30362"/>
                  </a:cubicBezTo>
                  <a:lnTo>
                    <a:pt x="37493" y="30362"/>
                  </a:lnTo>
                  <a:cubicBezTo>
                    <a:pt x="37148" y="30421"/>
                    <a:pt x="36803" y="30481"/>
                    <a:pt x="36457" y="30540"/>
                  </a:cubicBezTo>
                  <a:cubicBezTo>
                    <a:pt x="36148" y="30600"/>
                    <a:pt x="35850" y="30659"/>
                    <a:pt x="35553" y="30707"/>
                  </a:cubicBezTo>
                  <a:cubicBezTo>
                    <a:pt x="34101" y="30957"/>
                    <a:pt x="32664" y="31091"/>
                    <a:pt x="31245" y="31091"/>
                  </a:cubicBezTo>
                  <a:cubicBezTo>
                    <a:pt x="28007" y="31091"/>
                    <a:pt x="24868" y="30392"/>
                    <a:pt x="21896" y="28778"/>
                  </a:cubicBezTo>
                  <a:cubicBezTo>
                    <a:pt x="19015" y="27218"/>
                    <a:pt x="16252" y="25444"/>
                    <a:pt x="15050" y="22432"/>
                  </a:cubicBezTo>
                  <a:cubicBezTo>
                    <a:pt x="14645" y="22087"/>
                    <a:pt x="14359" y="21920"/>
                    <a:pt x="14193" y="21670"/>
                  </a:cubicBezTo>
                  <a:cubicBezTo>
                    <a:pt x="13574" y="20741"/>
                    <a:pt x="12990" y="19777"/>
                    <a:pt x="12395" y="18824"/>
                  </a:cubicBezTo>
                  <a:lnTo>
                    <a:pt x="12395" y="18824"/>
                  </a:lnTo>
                  <a:cubicBezTo>
                    <a:pt x="13002" y="22277"/>
                    <a:pt x="13705" y="25682"/>
                    <a:pt x="15871" y="28599"/>
                  </a:cubicBezTo>
                  <a:cubicBezTo>
                    <a:pt x="16491" y="29445"/>
                    <a:pt x="16919" y="30433"/>
                    <a:pt x="17443" y="31362"/>
                  </a:cubicBezTo>
                  <a:cubicBezTo>
                    <a:pt x="17312" y="31433"/>
                    <a:pt x="17193" y="31493"/>
                    <a:pt x="17062" y="31564"/>
                  </a:cubicBezTo>
                  <a:cubicBezTo>
                    <a:pt x="17026" y="31576"/>
                    <a:pt x="16991" y="31600"/>
                    <a:pt x="16955" y="31624"/>
                  </a:cubicBezTo>
                  <a:cubicBezTo>
                    <a:pt x="9383" y="27206"/>
                    <a:pt x="6382" y="20301"/>
                    <a:pt x="6275" y="11716"/>
                  </a:cubicBezTo>
                  <a:cubicBezTo>
                    <a:pt x="5334" y="14931"/>
                    <a:pt x="4156" y="18074"/>
                    <a:pt x="4120" y="21503"/>
                  </a:cubicBezTo>
                  <a:cubicBezTo>
                    <a:pt x="4096" y="24909"/>
                    <a:pt x="4977" y="28135"/>
                    <a:pt x="5906" y="31397"/>
                  </a:cubicBezTo>
                  <a:cubicBezTo>
                    <a:pt x="5787" y="31302"/>
                    <a:pt x="5692" y="31195"/>
                    <a:pt x="5584" y="31100"/>
                  </a:cubicBezTo>
                  <a:cubicBezTo>
                    <a:pt x="5287" y="30778"/>
                    <a:pt x="5049" y="30445"/>
                    <a:pt x="4846" y="30088"/>
                  </a:cubicBezTo>
                  <a:cubicBezTo>
                    <a:pt x="4834" y="30052"/>
                    <a:pt x="4811" y="30016"/>
                    <a:pt x="4799" y="29993"/>
                  </a:cubicBezTo>
                  <a:cubicBezTo>
                    <a:pt x="667" y="22432"/>
                    <a:pt x="131" y="14717"/>
                    <a:pt x="2787" y="6859"/>
                  </a:cubicBezTo>
                  <a:cubicBezTo>
                    <a:pt x="3048" y="6073"/>
                    <a:pt x="3346" y="5287"/>
                    <a:pt x="3668" y="4501"/>
                  </a:cubicBezTo>
                  <a:cubicBezTo>
                    <a:pt x="4251" y="3096"/>
                    <a:pt x="4692" y="1632"/>
                    <a:pt x="5192" y="191"/>
                  </a:cubicBezTo>
                  <a:cubicBezTo>
                    <a:pt x="5215" y="132"/>
                    <a:pt x="5239" y="60"/>
                    <a:pt x="526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3078350" y="1467575"/>
              <a:ext cx="61650" cy="106575"/>
            </a:xfrm>
            <a:custGeom>
              <a:rect b="b" l="l" r="r" t="t"/>
              <a:pathLst>
                <a:path extrusionOk="0" h="4263" w="2466">
                  <a:moveTo>
                    <a:pt x="2191" y="0"/>
                  </a:moveTo>
                  <a:cubicBezTo>
                    <a:pt x="1465" y="989"/>
                    <a:pt x="739" y="1977"/>
                    <a:pt x="0" y="2965"/>
                  </a:cubicBezTo>
                  <a:lnTo>
                    <a:pt x="0" y="4263"/>
                  </a:lnTo>
                  <a:cubicBezTo>
                    <a:pt x="524" y="3489"/>
                    <a:pt x="1036" y="2715"/>
                    <a:pt x="1536" y="1941"/>
                  </a:cubicBezTo>
                  <a:cubicBezTo>
                    <a:pt x="1894" y="1370"/>
                    <a:pt x="2155" y="739"/>
                    <a:pt x="2465" y="131"/>
                  </a:cubicBezTo>
                  <a:lnTo>
                    <a:pt x="2191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3387325" y="1918225"/>
              <a:ext cx="900" cy="3000"/>
            </a:xfrm>
            <a:custGeom>
              <a:rect b="b" l="l" r="r" t="t"/>
              <a:pathLst>
                <a:path extrusionOk="0" h="120" w="36">
                  <a:moveTo>
                    <a:pt x="12" y="0"/>
                  </a:moveTo>
                  <a:cubicBezTo>
                    <a:pt x="0" y="12"/>
                    <a:pt x="0" y="36"/>
                    <a:pt x="0" y="60"/>
                  </a:cubicBezTo>
                  <a:cubicBezTo>
                    <a:pt x="12" y="72"/>
                    <a:pt x="24" y="96"/>
                    <a:pt x="36" y="119"/>
                  </a:cubicBezTo>
                  <a:cubicBezTo>
                    <a:pt x="36" y="84"/>
                    <a:pt x="24" y="60"/>
                    <a:pt x="24" y="36"/>
                  </a:cubicBezTo>
                  <a:cubicBezTo>
                    <a:pt x="12" y="24"/>
                    <a:pt x="12" y="12"/>
                    <a:pt x="12" y="0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3212600" y="984475"/>
              <a:ext cx="1386500" cy="1228825"/>
            </a:xfrm>
            <a:custGeom>
              <a:rect b="b" l="l" r="r" t="t"/>
              <a:pathLst>
                <a:path extrusionOk="0" h="49153" w="55460">
                  <a:moveTo>
                    <a:pt x="47613" y="11633"/>
                  </a:moveTo>
                  <a:cubicBezTo>
                    <a:pt x="47661" y="11704"/>
                    <a:pt x="47709" y="11788"/>
                    <a:pt x="47756" y="11871"/>
                  </a:cubicBezTo>
                  <a:cubicBezTo>
                    <a:pt x="47780" y="11919"/>
                    <a:pt x="47816" y="11978"/>
                    <a:pt x="47851" y="12026"/>
                  </a:cubicBezTo>
                  <a:lnTo>
                    <a:pt x="43470" y="14633"/>
                  </a:lnTo>
                  <a:cubicBezTo>
                    <a:pt x="43375" y="14479"/>
                    <a:pt x="43267" y="14324"/>
                    <a:pt x="43172" y="14169"/>
                  </a:cubicBezTo>
                  <a:cubicBezTo>
                    <a:pt x="43553" y="13705"/>
                    <a:pt x="43982" y="13324"/>
                    <a:pt x="44446" y="12990"/>
                  </a:cubicBezTo>
                  <a:cubicBezTo>
                    <a:pt x="45375" y="12324"/>
                    <a:pt x="46458" y="11907"/>
                    <a:pt x="47613" y="11633"/>
                  </a:cubicBezTo>
                  <a:close/>
                  <a:moveTo>
                    <a:pt x="9108" y="1"/>
                  </a:moveTo>
                  <a:cubicBezTo>
                    <a:pt x="9132" y="96"/>
                    <a:pt x="9144" y="191"/>
                    <a:pt x="9168" y="286"/>
                  </a:cubicBezTo>
                  <a:cubicBezTo>
                    <a:pt x="9228" y="524"/>
                    <a:pt x="9275" y="751"/>
                    <a:pt x="9323" y="977"/>
                  </a:cubicBezTo>
                  <a:cubicBezTo>
                    <a:pt x="9370" y="1191"/>
                    <a:pt x="9430" y="1382"/>
                    <a:pt x="9478" y="1572"/>
                  </a:cubicBezTo>
                  <a:cubicBezTo>
                    <a:pt x="9501" y="1667"/>
                    <a:pt x="9525" y="1751"/>
                    <a:pt x="9549" y="1834"/>
                  </a:cubicBezTo>
                  <a:cubicBezTo>
                    <a:pt x="9370" y="4561"/>
                    <a:pt x="9347" y="7287"/>
                    <a:pt x="9549" y="10026"/>
                  </a:cubicBezTo>
                  <a:cubicBezTo>
                    <a:pt x="9585" y="10609"/>
                    <a:pt x="9549" y="11204"/>
                    <a:pt x="9549" y="11764"/>
                  </a:cubicBezTo>
                  <a:cubicBezTo>
                    <a:pt x="5298" y="12716"/>
                    <a:pt x="3501" y="16014"/>
                    <a:pt x="4846" y="20563"/>
                  </a:cubicBezTo>
                  <a:cubicBezTo>
                    <a:pt x="4894" y="19598"/>
                    <a:pt x="4834" y="18836"/>
                    <a:pt x="4989" y="18122"/>
                  </a:cubicBezTo>
                  <a:cubicBezTo>
                    <a:pt x="5203" y="17050"/>
                    <a:pt x="5394" y="15919"/>
                    <a:pt x="5906" y="14979"/>
                  </a:cubicBezTo>
                  <a:cubicBezTo>
                    <a:pt x="6524" y="13841"/>
                    <a:pt x="7560" y="13269"/>
                    <a:pt x="8634" y="13269"/>
                  </a:cubicBezTo>
                  <a:cubicBezTo>
                    <a:pt x="8987" y="13269"/>
                    <a:pt x="9344" y="13331"/>
                    <a:pt x="9692" y="13455"/>
                  </a:cubicBezTo>
                  <a:cubicBezTo>
                    <a:pt x="10287" y="16443"/>
                    <a:pt x="10894" y="19432"/>
                    <a:pt x="11490" y="22408"/>
                  </a:cubicBezTo>
                  <a:cubicBezTo>
                    <a:pt x="8811" y="23837"/>
                    <a:pt x="7965" y="26278"/>
                    <a:pt x="9358" y="28480"/>
                  </a:cubicBezTo>
                  <a:cubicBezTo>
                    <a:pt x="9442" y="24992"/>
                    <a:pt x="10061" y="23503"/>
                    <a:pt x="11728" y="23003"/>
                  </a:cubicBezTo>
                  <a:cubicBezTo>
                    <a:pt x="13490" y="28528"/>
                    <a:pt x="15109" y="34112"/>
                    <a:pt x="18014" y="39589"/>
                  </a:cubicBezTo>
                  <a:cubicBezTo>
                    <a:pt x="16800" y="39505"/>
                    <a:pt x="15955" y="39541"/>
                    <a:pt x="15145" y="39363"/>
                  </a:cubicBezTo>
                  <a:cubicBezTo>
                    <a:pt x="10287" y="38243"/>
                    <a:pt x="6775" y="35505"/>
                    <a:pt x="4608" y="30921"/>
                  </a:cubicBezTo>
                  <a:cubicBezTo>
                    <a:pt x="2917" y="27349"/>
                    <a:pt x="2262" y="23539"/>
                    <a:pt x="1500" y="19741"/>
                  </a:cubicBezTo>
                  <a:cubicBezTo>
                    <a:pt x="715" y="15788"/>
                    <a:pt x="1227" y="11907"/>
                    <a:pt x="2631" y="8156"/>
                  </a:cubicBezTo>
                  <a:cubicBezTo>
                    <a:pt x="3596" y="5561"/>
                    <a:pt x="5239" y="3620"/>
                    <a:pt x="8239" y="3299"/>
                  </a:cubicBezTo>
                  <a:cubicBezTo>
                    <a:pt x="8299" y="3287"/>
                    <a:pt x="8346" y="3156"/>
                    <a:pt x="8525" y="2918"/>
                  </a:cubicBezTo>
                  <a:cubicBezTo>
                    <a:pt x="8202" y="2854"/>
                    <a:pt x="7892" y="2824"/>
                    <a:pt x="7595" y="2824"/>
                  </a:cubicBezTo>
                  <a:cubicBezTo>
                    <a:pt x="6327" y="2824"/>
                    <a:pt x="5282" y="3367"/>
                    <a:pt x="4346" y="4168"/>
                  </a:cubicBezTo>
                  <a:cubicBezTo>
                    <a:pt x="3036" y="5275"/>
                    <a:pt x="2203" y="6704"/>
                    <a:pt x="1691" y="8323"/>
                  </a:cubicBezTo>
                  <a:cubicBezTo>
                    <a:pt x="381" y="12574"/>
                    <a:pt x="0" y="16860"/>
                    <a:pt x="941" y="21277"/>
                  </a:cubicBezTo>
                  <a:cubicBezTo>
                    <a:pt x="1905" y="25885"/>
                    <a:pt x="2977" y="30421"/>
                    <a:pt x="5620" y="34421"/>
                  </a:cubicBezTo>
                  <a:cubicBezTo>
                    <a:pt x="6215" y="35314"/>
                    <a:pt x="6549" y="36362"/>
                    <a:pt x="6989" y="37350"/>
                  </a:cubicBezTo>
                  <a:cubicBezTo>
                    <a:pt x="7037" y="37088"/>
                    <a:pt x="7072" y="36815"/>
                    <a:pt x="7132" y="36350"/>
                  </a:cubicBezTo>
                  <a:cubicBezTo>
                    <a:pt x="8049" y="37327"/>
                    <a:pt x="8775" y="38231"/>
                    <a:pt x="9620" y="38993"/>
                  </a:cubicBezTo>
                  <a:cubicBezTo>
                    <a:pt x="12156" y="41268"/>
                    <a:pt x="15121" y="42446"/>
                    <a:pt x="18574" y="42446"/>
                  </a:cubicBezTo>
                  <a:cubicBezTo>
                    <a:pt x="19479" y="42446"/>
                    <a:pt x="20479" y="42649"/>
                    <a:pt x="21265" y="43089"/>
                  </a:cubicBezTo>
                  <a:cubicBezTo>
                    <a:pt x="22610" y="43827"/>
                    <a:pt x="23789" y="44887"/>
                    <a:pt x="25110" y="45697"/>
                  </a:cubicBezTo>
                  <a:cubicBezTo>
                    <a:pt x="26789" y="46744"/>
                    <a:pt x="28623" y="47399"/>
                    <a:pt x="30575" y="47661"/>
                  </a:cubicBezTo>
                  <a:cubicBezTo>
                    <a:pt x="30861" y="47697"/>
                    <a:pt x="31135" y="47721"/>
                    <a:pt x="31421" y="47745"/>
                  </a:cubicBezTo>
                  <a:cubicBezTo>
                    <a:pt x="31326" y="47768"/>
                    <a:pt x="31230" y="47780"/>
                    <a:pt x="31135" y="47792"/>
                  </a:cubicBezTo>
                  <a:cubicBezTo>
                    <a:pt x="29965" y="48025"/>
                    <a:pt x="28813" y="48142"/>
                    <a:pt x="27679" y="48142"/>
                  </a:cubicBezTo>
                  <a:cubicBezTo>
                    <a:pt x="24877" y="48142"/>
                    <a:pt x="22183" y="47430"/>
                    <a:pt x="19598" y="46006"/>
                  </a:cubicBezTo>
                  <a:lnTo>
                    <a:pt x="19598" y="46006"/>
                  </a:lnTo>
                  <a:cubicBezTo>
                    <a:pt x="21822" y="48097"/>
                    <a:pt x="24852" y="49152"/>
                    <a:pt x="27879" y="49152"/>
                  </a:cubicBezTo>
                  <a:cubicBezTo>
                    <a:pt x="29421" y="49152"/>
                    <a:pt x="30963" y="48878"/>
                    <a:pt x="32397" y="48328"/>
                  </a:cubicBezTo>
                  <a:cubicBezTo>
                    <a:pt x="33111" y="48042"/>
                    <a:pt x="33814" y="47709"/>
                    <a:pt x="34469" y="47292"/>
                  </a:cubicBezTo>
                  <a:cubicBezTo>
                    <a:pt x="32123" y="46625"/>
                    <a:pt x="29706" y="46042"/>
                    <a:pt x="27361" y="45232"/>
                  </a:cubicBezTo>
                  <a:cubicBezTo>
                    <a:pt x="24479" y="44244"/>
                    <a:pt x="22396" y="42232"/>
                    <a:pt x="20896" y="39601"/>
                  </a:cubicBezTo>
                  <a:cubicBezTo>
                    <a:pt x="20479" y="38874"/>
                    <a:pt x="20407" y="38208"/>
                    <a:pt x="20741" y="37469"/>
                  </a:cubicBezTo>
                  <a:lnTo>
                    <a:pt x="20741" y="37469"/>
                  </a:lnTo>
                  <a:lnTo>
                    <a:pt x="21098" y="37517"/>
                  </a:lnTo>
                  <a:cubicBezTo>
                    <a:pt x="21134" y="37160"/>
                    <a:pt x="21181" y="36815"/>
                    <a:pt x="21229" y="36457"/>
                  </a:cubicBezTo>
                  <a:cubicBezTo>
                    <a:pt x="22122" y="34612"/>
                    <a:pt x="22955" y="32743"/>
                    <a:pt x="23967" y="30969"/>
                  </a:cubicBezTo>
                  <a:cubicBezTo>
                    <a:pt x="25480" y="28337"/>
                    <a:pt x="27015" y="25730"/>
                    <a:pt x="28563" y="23134"/>
                  </a:cubicBezTo>
                  <a:cubicBezTo>
                    <a:pt x="28837" y="22670"/>
                    <a:pt x="29111" y="22218"/>
                    <a:pt x="29385" y="21753"/>
                  </a:cubicBezTo>
                  <a:lnTo>
                    <a:pt x="29385" y="21753"/>
                  </a:lnTo>
                  <a:cubicBezTo>
                    <a:pt x="28766" y="21872"/>
                    <a:pt x="28147" y="21968"/>
                    <a:pt x="27516" y="22015"/>
                  </a:cubicBezTo>
                  <a:cubicBezTo>
                    <a:pt x="26873" y="23099"/>
                    <a:pt x="26230" y="24170"/>
                    <a:pt x="25587" y="25242"/>
                  </a:cubicBezTo>
                  <a:cubicBezTo>
                    <a:pt x="24468" y="27135"/>
                    <a:pt x="23277" y="28980"/>
                    <a:pt x="22229" y="30909"/>
                  </a:cubicBezTo>
                  <a:cubicBezTo>
                    <a:pt x="22658" y="29028"/>
                    <a:pt x="23158" y="27171"/>
                    <a:pt x="23729" y="25325"/>
                  </a:cubicBezTo>
                  <a:cubicBezTo>
                    <a:pt x="24956" y="21325"/>
                    <a:pt x="26468" y="17407"/>
                    <a:pt x="28087" y="13502"/>
                  </a:cubicBezTo>
                  <a:cubicBezTo>
                    <a:pt x="28885" y="11562"/>
                    <a:pt x="29718" y="9633"/>
                    <a:pt x="30552" y="7692"/>
                  </a:cubicBezTo>
                  <a:cubicBezTo>
                    <a:pt x="31028" y="7037"/>
                    <a:pt x="31611" y="6549"/>
                    <a:pt x="32421" y="6287"/>
                  </a:cubicBezTo>
                  <a:cubicBezTo>
                    <a:pt x="35671" y="5216"/>
                    <a:pt x="38910" y="4120"/>
                    <a:pt x="42172" y="3096"/>
                  </a:cubicBezTo>
                  <a:cubicBezTo>
                    <a:pt x="43244" y="2751"/>
                    <a:pt x="44387" y="2620"/>
                    <a:pt x="45506" y="2394"/>
                  </a:cubicBezTo>
                  <a:cubicBezTo>
                    <a:pt x="45589" y="2501"/>
                    <a:pt x="45673" y="2608"/>
                    <a:pt x="45744" y="2715"/>
                  </a:cubicBezTo>
                  <a:cubicBezTo>
                    <a:pt x="44899" y="3930"/>
                    <a:pt x="44291" y="5525"/>
                    <a:pt x="43148" y="6275"/>
                  </a:cubicBezTo>
                  <a:cubicBezTo>
                    <a:pt x="41077" y="7632"/>
                    <a:pt x="38684" y="8490"/>
                    <a:pt x="35933" y="9776"/>
                  </a:cubicBezTo>
                  <a:cubicBezTo>
                    <a:pt x="33921" y="11538"/>
                    <a:pt x="31480" y="13681"/>
                    <a:pt x="29040" y="15824"/>
                  </a:cubicBezTo>
                  <a:cubicBezTo>
                    <a:pt x="29111" y="15895"/>
                    <a:pt x="29170" y="15967"/>
                    <a:pt x="29242" y="16050"/>
                  </a:cubicBezTo>
                  <a:cubicBezTo>
                    <a:pt x="29944" y="15562"/>
                    <a:pt x="30659" y="15086"/>
                    <a:pt x="31361" y="14598"/>
                  </a:cubicBezTo>
                  <a:cubicBezTo>
                    <a:pt x="31445" y="14681"/>
                    <a:pt x="31540" y="14764"/>
                    <a:pt x="31623" y="14848"/>
                  </a:cubicBezTo>
                  <a:cubicBezTo>
                    <a:pt x="31397" y="15336"/>
                    <a:pt x="31195" y="15836"/>
                    <a:pt x="30933" y="16288"/>
                  </a:cubicBezTo>
                  <a:cubicBezTo>
                    <a:pt x="30718" y="16634"/>
                    <a:pt x="30516" y="16979"/>
                    <a:pt x="30313" y="17324"/>
                  </a:cubicBezTo>
                  <a:cubicBezTo>
                    <a:pt x="30992" y="17181"/>
                    <a:pt x="31671" y="17003"/>
                    <a:pt x="32338" y="16788"/>
                  </a:cubicBezTo>
                  <a:cubicBezTo>
                    <a:pt x="32338" y="16788"/>
                    <a:pt x="32349" y="16788"/>
                    <a:pt x="32349" y="16776"/>
                  </a:cubicBezTo>
                  <a:cubicBezTo>
                    <a:pt x="33171" y="15395"/>
                    <a:pt x="33969" y="13990"/>
                    <a:pt x="34874" y="12657"/>
                  </a:cubicBezTo>
                  <a:cubicBezTo>
                    <a:pt x="35324" y="11987"/>
                    <a:pt x="35824" y="11250"/>
                    <a:pt x="36714" y="11250"/>
                  </a:cubicBezTo>
                  <a:cubicBezTo>
                    <a:pt x="36883" y="11250"/>
                    <a:pt x="37067" y="11276"/>
                    <a:pt x="37267" y="11335"/>
                  </a:cubicBezTo>
                  <a:cubicBezTo>
                    <a:pt x="38112" y="9895"/>
                    <a:pt x="39719" y="9764"/>
                    <a:pt x="41041" y="9109"/>
                  </a:cubicBezTo>
                  <a:lnTo>
                    <a:pt x="41041" y="9109"/>
                  </a:lnTo>
                  <a:cubicBezTo>
                    <a:pt x="39993" y="11919"/>
                    <a:pt x="37791" y="13669"/>
                    <a:pt x="35647" y="15467"/>
                  </a:cubicBezTo>
                  <a:cubicBezTo>
                    <a:pt x="38719" y="13967"/>
                    <a:pt x="41470" y="11835"/>
                    <a:pt x="43648" y="9204"/>
                  </a:cubicBezTo>
                  <a:lnTo>
                    <a:pt x="43601" y="9121"/>
                  </a:lnTo>
                  <a:cubicBezTo>
                    <a:pt x="43494" y="9097"/>
                    <a:pt x="43375" y="9061"/>
                    <a:pt x="43267" y="9026"/>
                  </a:cubicBezTo>
                  <a:lnTo>
                    <a:pt x="43518" y="8990"/>
                  </a:lnTo>
                  <a:cubicBezTo>
                    <a:pt x="44029" y="8454"/>
                    <a:pt x="44458" y="7740"/>
                    <a:pt x="45089" y="7418"/>
                  </a:cubicBezTo>
                  <a:cubicBezTo>
                    <a:pt x="45161" y="7382"/>
                    <a:pt x="45244" y="7347"/>
                    <a:pt x="45315" y="7311"/>
                  </a:cubicBezTo>
                  <a:cubicBezTo>
                    <a:pt x="46643" y="6722"/>
                    <a:pt x="48985" y="6390"/>
                    <a:pt x="50950" y="6390"/>
                  </a:cubicBezTo>
                  <a:cubicBezTo>
                    <a:pt x="51486" y="6390"/>
                    <a:pt x="51995" y="6415"/>
                    <a:pt x="52447" y="6466"/>
                  </a:cubicBezTo>
                  <a:cubicBezTo>
                    <a:pt x="52662" y="6489"/>
                    <a:pt x="52852" y="6513"/>
                    <a:pt x="53043" y="6549"/>
                  </a:cubicBezTo>
                  <a:cubicBezTo>
                    <a:pt x="53078" y="6597"/>
                    <a:pt x="53114" y="6644"/>
                    <a:pt x="53150" y="6692"/>
                  </a:cubicBezTo>
                  <a:lnTo>
                    <a:pt x="53328" y="6930"/>
                  </a:lnTo>
                  <a:cubicBezTo>
                    <a:pt x="52852" y="7263"/>
                    <a:pt x="52376" y="7609"/>
                    <a:pt x="51697" y="8085"/>
                  </a:cubicBezTo>
                  <a:cubicBezTo>
                    <a:pt x="51649" y="8073"/>
                    <a:pt x="51590" y="8073"/>
                    <a:pt x="51530" y="8061"/>
                  </a:cubicBezTo>
                  <a:cubicBezTo>
                    <a:pt x="51447" y="8049"/>
                    <a:pt x="51352" y="8037"/>
                    <a:pt x="51257" y="8025"/>
                  </a:cubicBezTo>
                  <a:cubicBezTo>
                    <a:pt x="50945" y="7996"/>
                    <a:pt x="50633" y="7982"/>
                    <a:pt x="50320" y="7982"/>
                  </a:cubicBezTo>
                  <a:cubicBezTo>
                    <a:pt x="48332" y="7982"/>
                    <a:pt x="46306" y="8536"/>
                    <a:pt x="44280" y="9204"/>
                  </a:cubicBezTo>
                  <a:cubicBezTo>
                    <a:pt x="44244" y="9216"/>
                    <a:pt x="44208" y="9228"/>
                    <a:pt x="44160" y="9252"/>
                  </a:cubicBezTo>
                  <a:cubicBezTo>
                    <a:pt x="44397" y="9288"/>
                    <a:pt x="44633" y="9304"/>
                    <a:pt x="44875" y="9304"/>
                  </a:cubicBezTo>
                  <a:cubicBezTo>
                    <a:pt x="44950" y="9304"/>
                    <a:pt x="45025" y="9302"/>
                    <a:pt x="45101" y="9299"/>
                  </a:cubicBezTo>
                  <a:lnTo>
                    <a:pt x="45101" y="9299"/>
                  </a:lnTo>
                  <a:lnTo>
                    <a:pt x="33885" y="22039"/>
                  </a:lnTo>
                  <a:cubicBezTo>
                    <a:pt x="33612" y="22349"/>
                    <a:pt x="33338" y="22658"/>
                    <a:pt x="33064" y="22968"/>
                  </a:cubicBezTo>
                  <a:cubicBezTo>
                    <a:pt x="32921" y="23158"/>
                    <a:pt x="32730" y="23361"/>
                    <a:pt x="32504" y="23587"/>
                  </a:cubicBezTo>
                  <a:cubicBezTo>
                    <a:pt x="32028" y="24111"/>
                    <a:pt x="31528" y="24623"/>
                    <a:pt x="31016" y="25123"/>
                  </a:cubicBezTo>
                  <a:cubicBezTo>
                    <a:pt x="30968" y="25599"/>
                    <a:pt x="30909" y="26075"/>
                    <a:pt x="30837" y="26575"/>
                  </a:cubicBezTo>
                  <a:cubicBezTo>
                    <a:pt x="31445" y="25873"/>
                    <a:pt x="31826" y="25420"/>
                    <a:pt x="32218" y="24968"/>
                  </a:cubicBezTo>
                  <a:cubicBezTo>
                    <a:pt x="32611" y="24504"/>
                    <a:pt x="33016" y="24063"/>
                    <a:pt x="33421" y="23611"/>
                  </a:cubicBezTo>
                  <a:cubicBezTo>
                    <a:pt x="33492" y="23670"/>
                    <a:pt x="33576" y="23730"/>
                    <a:pt x="33659" y="23789"/>
                  </a:cubicBezTo>
                  <a:lnTo>
                    <a:pt x="33659" y="27135"/>
                  </a:lnTo>
                  <a:cubicBezTo>
                    <a:pt x="34266" y="28671"/>
                    <a:pt x="34683" y="29719"/>
                    <a:pt x="35100" y="30754"/>
                  </a:cubicBezTo>
                  <a:lnTo>
                    <a:pt x="35266" y="30731"/>
                  </a:lnTo>
                  <a:cubicBezTo>
                    <a:pt x="35231" y="30266"/>
                    <a:pt x="35195" y="29814"/>
                    <a:pt x="35147" y="29004"/>
                  </a:cubicBezTo>
                  <a:lnTo>
                    <a:pt x="35147" y="29004"/>
                  </a:lnTo>
                  <a:cubicBezTo>
                    <a:pt x="35290" y="29254"/>
                    <a:pt x="35433" y="29480"/>
                    <a:pt x="35564" y="29695"/>
                  </a:cubicBezTo>
                  <a:cubicBezTo>
                    <a:pt x="36040" y="30469"/>
                    <a:pt x="36445" y="31135"/>
                    <a:pt x="36898" y="31874"/>
                  </a:cubicBezTo>
                  <a:cubicBezTo>
                    <a:pt x="36600" y="30588"/>
                    <a:pt x="36231" y="29540"/>
                    <a:pt x="36148" y="28456"/>
                  </a:cubicBezTo>
                  <a:cubicBezTo>
                    <a:pt x="35850" y="24956"/>
                    <a:pt x="35981" y="21491"/>
                    <a:pt x="37969" y="18396"/>
                  </a:cubicBezTo>
                  <a:cubicBezTo>
                    <a:pt x="38362" y="17765"/>
                    <a:pt x="38981" y="17277"/>
                    <a:pt x="39505" y="16717"/>
                  </a:cubicBezTo>
                  <a:cubicBezTo>
                    <a:pt x="39624" y="16800"/>
                    <a:pt x="39755" y="16884"/>
                    <a:pt x="39874" y="16967"/>
                  </a:cubicBezTo>
                  <a:cubicBezTo>
                    <a:pt x="39743" y="17479"/>
                    <a:pt x="39624" y="17991"/>
                    <a:pt x="39457" y="18491"/>
                  </a:cubicBezTo>
                  <a:cubicBezTo>
                    <a:pt x="39457" y="18515"/>
                    <a:pt x="39446" y="18539"/>
                    <a:pt x="39446" y="18550"/>
                  </a:cubicBezTo>
                  <a:cubicBezTo>
                    <a:pt x="39088" y="19682"/>
                    <a:pt x="38826" y="20813"/>
                    <a:pt x="38672" y="21944"/>
                  </a:cubicBezTo>
                  <a:cubicBezTo>
                    <a:pt x="38338" y="24301"/>
                    <a:pt x="38493" y="26659"/>
                    <a:pt x="39362" y="29016"/>
                  </a:cubicBezTo>
                  <a:cubicBezTo>
                    <a:pt x="40350" y="31659"/>
                    <a:pt x="41874" y="33588"/>
                    <a:pt x="44815" y="34350"/>
                  </a:cubicBezTo>
                  <a:cubicBezTo>
                    <a:pt x="45325" y="34481"/>
                    <a:pt x="45811" y="34537"/>
                    <a:pt x="46280" y="34537"/>
                  </a:cubicBezTo>
                  <a:cubicBezTo>
                    <a:pt x="47136" y="34537"/>
                    <a:pt x="47936" y="34350"/>
                    <a:pt x="48721" y="34088"/>
                  </a:cubicBezTo>
                  <a:cubicBezTo>
                    <a:pt x="48935" y="34017"/>
                    <a:pt x="49137" y="33933"/>
                    <a:pt x="49352" y="33862"/>
                  </a:cubicBezTo>
                  <a:lnTo>
                    <a:pt x="49137" y="33862"/>
                  </a:lnTo>
                  <a:lnTo>
                    <a:pt x="49137" y="33564"/>
                  </a:lnTo>
                  <a:cubicBezTo>
                    <a:pt x="48669" y="33662"/>
                    <a:pt x="48195" y="33708"/>
                    <a:pt x="47721" y="33708"/>
                  </a:cubicBezTo>
                  <a:cubicBezTo>
                    <a:pt x="44544" y="33708"/>
                    <a:pt x="41401" y="31601"/>
                    <a:pt x="40458" y="28492"/>
                  </a:cubicBezTo>
                  <a:cubicBezTo>
                    <a:pt x="39219" y="24396"/>
                    <a:pt x="39969" y="20515"/>
                    <a:pt x="41696" y="16753"/>
                  </a:cubicBezTo>
                  <a:cubicBezTo>
                    <a:pt x="41922" y="16253"/>
                    <a:pt x="42458" y="15824"/>
                    <a:pt x="42946" y="15526"/>
                  </a:cubicBezTo>
                  <a:cubicBezTo>
                    <a:pt x="44851" y="14407"/>
                    <a:pt x="46816" y="13371"/>
                    <a:pt x="48709" y="12240"/>
                  </a:cubicBezTo>
                  <a:cubicBezTo>
                    <a:pt x="49153" y="11974"/>
                    <a:pt x="49570" y="11836"/>
                    <a:pt x="50011" y="11836"/>
                  </a:cubicBezTo>
                  <a:cubicBezTo>
                    <a:pt x="50278" y="11836"/>
                    <a:pt x="50555" y="11887"/>
                    <a:pt x="50852" y="11990"/>
                  </a:cubicBezTo>
                  <a:cubicBezTo>
                    <a:pt x="52411" y="12526"/>
                    <a:pt x="53650" y="13383"/>
                    <a:pt x="54578" y="14574"/>
                  </a:cubicBezTo>
                  <a:lnTo>
                    <a:pt x="55459" y="14574"/>
                  </a:lnTo>
                  <a:lnTo>
                    <a:pt x="55459" y="13871"/>
                  </a:lnTo>
                  <a:cubicBezTo>
                    <a:pt x="54471" y="12574"/>
                    <a:pt x="53162" y="11562"/>
                    <a:pt x="51423" y="10871"/>
                  </a:cubicBezTo>
                  <a:cubicBezTo>
                    <a:pt x="51781" y="10816"/>
                    <a:pt x="52126" y="10790"/>
                    <a:pt x="52460" y="10790"/>
                  </a:cubicBezTo>
                  <a:cubicBezTo>
                    <a:pt x="53569" y="10790"/>
                    <a:pt x="54553" y="11082"/>
                    <a:pt x="55459" y="11585"/>
                  </a:cubicBezTo>
                  <a:lnTo>
                    <a:pt x="55459" y="9478"/>
                  </a:lnTo>
                  <a:cubicBezTo>
                    <a:pt x="54888" y="9145"/>
                    <a:pt x="54281" y="8823"/>
                    <a:pt x="53662" y="8502"/>
                  </a:cubicBezTo>
                  <a:cubicBezTo>
                    <a:pt x="54340" y="7930"/>
                    <a:pt x="54888" y="7478"/>
                    <a:pt x="55459" y="6990"/>
                  </a:cubicBezTo>
                  <a:lnTo>
                    <a:pt x="55459" y="4596"/>
                  </a:lnTo>
                  <a:cubicBezTo>
                    <a:pt x="55376" y="4680"/>
                    <a:pt x="55293" y="4775"/>
                    <a:pt x="55209" y="4858"/>
                  </a:cubicBezTo>
                  <a:cubicBezTo>
                    <a:pt x="55090" y="4989"/>
                    <a:pt x="54971" y="5120"/>
                    <a:pt x="54852" y="5251"/>
                  </a:cubicBezTo>
                  <a:lnTo>
                    <a:pt x="46351" y="5251"/>
                  </a:lnTo>
                  <a:cubicBezTo>
                    <a:pt x="46446" y="5144"/>
                    <a:pt x="46530" y="5049"/>
                    <a:pt x="46613" y="4942"/>
                  </a:cubicBezTo>
                  <a:cubicBezTo>
                    <a:pt x="47506" y="3930"/>
                    <a:pt x="48351" y="2965"/>
                    <a:pt x="49375" y="1787"/>
                  </a:cubicBezTo>
                  <a:lnTo>
                    <a:pt x="55459" y="1787"/>
                  </a:lnTo>
                  <a:lnTo>
                    <a:pt x="55459" y="1"/>
                  </a:lnTo>
                  <a:lnTo>
                    <a:pt x="40600" y="1"/>
                  </a:lnTo>
                  <a:cubicBezTo>
                    <a:pt x="39553" y="417"/>
                    <a:pt x="38517" y="894"/>
                    <a:pt x="37517" y="1441"/>
                  </a:cubicBezTo>
                  <a:cubicBezTo>
                    <a:pt x="36088" y="2227"/>
                    <a:pt x="34576" y="2858"/>
                    <a:pt x="33100" y="3561"/>
                  </a:cubicBezTo>
                  <a:cubicBezTo>
                    <a:pt x="33028" y="3489"/>
                    <a:pt x="32957" y="3418"/>
                    <a:pt x="32885" y="3346"/>
                  </a:cubicBezTo>
                  <a:lnTo>
                    <a:pt x="34576" y="1"/>
                  </a:lnTo>
                  <a:lnTo>
                    <a:pt x="34195" y="1"/>
                  </a:lnTo>
                  <a:cubicBezTo>
                    <a:pt x="33802" y="846"/>
                    <a:pt x="33338" y="1644"/>
                    <a:pt x="32838" y="2406"/>
                  </a:cubicBezTo>
                  <a:cubicBezTo>
                    <a:pt x="33171" y="1596"/>
                    <a:pt x="33504" y="798"/>
                    <a:pt x="33838" y="1"/>
                  </a:cubicBezTo>
                  <a:lnTo>
                    <a:pt x="33290" y="1"/>
                  </a:lnTo>
                  <a:cubicBezTo>
                    <a:pt x="32564" y="1513"/>
                    <a:pt x="31837" y="3013"/>
                    <a:pt x="31111" y="4525"/>
                  </a:cubicBezTo>
                  <a:cubicBezTo>
                    <a:pt x="29968" y="5692"/>
                    <a:pt x="28647" y="6692"/>
                    <a:pt x="27099" y="7490"/>
                  </a:cubicBezTo>
                  <a:cubicBezTo>
                    <a:pt x="26706" y="7704"/>
                    <a:pt x="26349" y="8002"/>
                    <a:pt x="26003" y="8287"/>
                  </a:cubicBezTo>
                  <a:cubicBezTo>
                    <a:pt x="25825" y="8430"/>
                    <a:pt x="25718" y="8645"/>
                    <a:pt x="25587" y="8823"/>
                  </a:cubicBezTo>
                  <a:cubicBezTo>
                    <a:pt x="25634" y="8906"/>
                    <a:pt x="25694" y="8990"/>
                    <a:pt x="25741" y="9073"/>
                  </a:cubicBezTo>
                  <a:lnTo>
                    <a:pt x="29516" y="7716"/>
                  </a:lnTo>
                  <a:lnTo>
                    <a:pt x="29516" y="7716"/>
                  </a:lnTo>
                  <a:cubicBezTo>
                    <a:pt x="29397" y="7990"/>
                    <a:pt x="29278" y="8264"/>
                    <a:pt x="29147" y="8537"/>
                  </a:cubicBezTo>
                  <a:cubicBezTo>
                    <a:pt x="28420" y="10026"/>
                    <a:pt x="27694" y="11526"/>
                    <a:pt x="26992" y="13026"/>
                  </a:cubicBezTo>
                  <a:cubicBezTo>
                    <a:pt x="25182" y="16860"/>
                    <a:pt x="23467" y="20741"/>
                    <a:pt x="22027" y="24766"/>
                  </a:cubicBezTo>
                  <a:cubicBezTo>
                    <a:pt x="21003" y="27611"/>
                    <a:pt x="20110" y="30528"/>
                    <a:pt x="19443" y="33505"/>
                  </a:cubicBezTo>
                  <a:cubicBezTo>
                    <a:pt x="19336" y="33136"/>
                    <a:pt x="19241" y="32755"/>
                    <a:pt x="19134" y="32386"/>
                  </a:cubicBezTo>
                  <a:cubicBezTo>
                    <a:pt x="18967" y="31100"/>
                    <a:pt x="18776" y="29826"/>
                    <a:pt x="18753" y="28540"/>
                  </a:cubicBezTo>
                  <a:cubicBezTo>
                    <a:pt x="18598" y="19884"/>
                    <a:pt x="19812" y="11359"/>
                    <a:pt x="21336" y="2870"/>
                  </a:cubicBezTo>
                  <a:cubicBezTo>
                    <a:pt x="21503" y="1917"/>
                    <a:pt x="21693" y="953"/>
                    <a:pt x="21896" y="1"/>
                  </a:cubicBezTo>
                  <a:lnTo>
                    <a:pt x="21479" y="1"/>
                  </a:lnTo>
                  <a:cubicBezTo>
                    <a:pt x="21169" y="1370"/>
                    <a:pt x="20884" y="2751"/>
                    <a:pt x="20622" y="4144"/>
                  </a:cubicBezTo>
                  <a:cubicBezTo>
                    <a:pt x="20026" y="7359"/>
                    <a:pt x="19562" y="10609"/>
                    <a:pt x="19169" y="13848"/>
                  </a:cubicBezTo>
                  <a:cubicBezTo>
                    <a:pt x="18788" y="17026"/>
                    <a:pt x="18562" y="20217"/>
                    <a:pt x="18276" y="23396"/>
                  </a:cubicBezTo>
                  <a:lnTo>
                    <a:pt x="17967" y="23373"/>
                  </a:lnTo>
                  <a:cubicBezTo>
                    <a:pt x="17502" y="18146"/>
                    <a:pt x="17490" y="12931"/>
                    <a:pt x="18288" y="7716"/>
                  </a:cubicBezTo>
                  <a:cubicBezTo>
                    <a:pt x="18407" y="6882"/>
                    <a:pt x="18300" y="6001"/>
                    <a:pt x="18300" y="5144"/>
                  </a:cubicBezTo>
                  <a:lnTo>
                    <a:pt x="18300" y="5144"/>
                  </a:lnTo>
                  <a:cubicBezTo>
                    <a:pt x="17240" y="9145"/>
                    <a:pt x="16574" y="13145"/>
                    <a:pt x="16336" y="17146"/>
                  </a:cubicBezTo>
                  <a:cubicBezTo>
                    <a:pt x="15752" y="11466"/>
                    <a:pt x="15669" y="5716"/>
                    <a:pt x="16097" y="1"/>
                  </a:cubicBezTo>
                  <a:lnTo>
                    <a:pt x="15645" y="1"/>
                  </a:lnTo>
                  <a:cubicBezTo>
                    <a:pt x="14252" y="10835"/>
                    <a:pt x="14692" y="21944"/>
                    <a:pt x="16967" y="32731"/>
                  </a:cubicBezTo>
                  <a:cubicBezTo>
                    <a:pt x="14847" y="27718"/>
                    <a:pt x="12049" y="17622"/>
                    <a:pt x="10799" y="10311"/>
                  </a:cubicBezTo>
                  <a:cubicBezTo>
                    <a:pt x="10728" y="10740"/>
                    <a:pt x="10656" y="11169"/>
                    <a:pt x="10585" y="11597"/>
                  </a:cubicBezTo>
                  <a:cubicBezTo>
                    <a:pt x="10240" y="9883"/>
                    <a:pt x="10073" y="8180"/>
                    <a:pt x="10025" y="6466"/>
                  </a:cubicBezTo>
                  <a:cubicBezTo>
                    <a:pt x="9978" y="4311"/>
                    <a:pt x="10037" y="2144"/>
                    <a:pt x="10180" y="1"/>
                  </a:cubicBezTo>
                  <a:lnTo>
                    <a:pt x="9704" y="1"/>
                  </a:lnTo>
                  <a:cubicBezTo>
                    <a:pt x="9668" y="405"/>
                    <a:pt x="9632" y="810"/>
                    <a:pt x="9597" y="1215"/>
                  </a:cubicBezTo>
                  <a:cubicBezTo>
                    <a:pt x="9537" y="810"/>
                    <a:pt x="9478" y="405"/>
                    <a:pt x="941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4065675" y="1279150"/>
              <a:ext cx="71450" cy="109275"/>
            </a:xfrm>
            <a:custGeom>
              <a:rect b="b" l="l" r="r" t="t"/>
              <a:pathLst>
                <a:path extrusionOk="0" h="4371" w="2858">
                  <a:moveTo>
                    <a:pt x="2858" y="1"/>
                  </a:moveTo>
                  <a:lnTo>
                    <a:pt x="2858" y="1"/>
                  </a:lnTo>
                  <a:cubicBezTo>
                    <a:pt x="1905" y="1453"/>
                    <a:pt x="953" y="2906"/>
                    <a:pt x="0" y="4370"/>
                  </a:cubicBezTo>
                  <a:cubicBezTo>
                    <a:pt x="286" y="4251"/>
                    <a:pt x="572" y="4132"/>
                    <a:pt x="858" y="4001"/>
                  </a:cubicBezTo>
                  <a:cubicBezTo>
                    <a:pt x="1060" y="3644"/>
                    <a:pt x="1251" y="3287"/>
                    <a:pt x="1429" y="2930"/>
                  </a:cubicBezTo>
                  <a:cubicBezTo>
                    <a:pt x="1917" y="1953"/>
                    <a:pt x="2382" y="977"/>
                    <a:pt x="285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4034725" y="1396425"/>
              <a:ext cx="84250" cy="61650"/>
            </a:xfrm>
            <a:custGeom>
              <a:rect b="b" l="l" r="r" t="t"/>
              <a:pathLst>
                <a:path extrusionOk="0" h="2466" w="3370">
                  <a:moveTo>
                    <a:pt x="3370" y="1"/>
                  </a:moveTo>
                  <a:lnTo>
                    <a:pt x="3370" y="1"/>
                  </a:lnTo>
                  <a:cubicBezTo>
                    <a:pt x="2441" y="334"/>
                    <a:pt x="1489" y="584"/>
                    <a:pt x="536" y="775"/>
                  </a:cubicBezTo>
                  <a:cubicBezTo>
                    <a:pt x="524" y="787"/>
                    <a:pt x="512" y="810"/>
                    <a:pt x="500" y="822"/>
                  </a:cubicBezTo>
                  <a:cubicBezTo>
                    <a:pt x="334" y="1096"/>
                    <a:pt x="334" y="1465"/>
                    <a:pt x="250" y="1787"/>
                  </a:cubicBezTo>
                  <a:cubicBezTo>
                    <a:pt x="167" y="2013"/>
                    <a:pt x="84" y="2239"/>
                    <a:pt x="0" y="2465"/>
                  </a:cubicBezTo>
                  <a:cubicBezTo>
                    <a:pt x="1167" y="1715"/>
                    <a:pt x="2298" y="894"/>
                    <a:pt x="337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3908225" y="1421425"/>
              <a:ext cx="102700" cy="100950"/>
            </a:xfrm>
            <a:custGeom>
              <a:rect b="b" l="l" r="r" t="t"/>
              <a:pathLst>
                <a:path extrusionOk="0" h="4038" w="4108">
                  <a:moveTo>
                    <a:pt x="4108" y="1"/>
                  </a:moveTo>
                  <a:lnTo>
                    <a:pt x="4108" y="1"/>
                  </a:lnTo>
                  <a:cubicBezTo>
                    <a:pt x="3524" y="72"/>
                    <a:pt x="2929" y="108"/>
                    <a:pt x="2334" y="120"/>
                  </a:cubicBezTo>
                  <a:cubicBezTo>
                    <a:pt x="1560" y="1430"/>
                    <a:pt x="774" y="2739"/>
                    <a:pt x="0" y="4037"/>
                  </a:cubicBezTo>
                  <a:cubicBezTo>
                    <a:pt x="786" y="3728"/>
                    <a:pt x="1572" y="3382"/>
                    <a:pt x="2334" y="3001"/>
                  </a:cubicBezTo>
                  <a:cubicBezTo>
                    <a:pt x="2929" y="2001"/>
                    <a:pt x="3524" y="1001"/>
                    <a:pt x="4108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3988275" y="1465775"/>
              <a:ext cx="117300" cy="146175"/>
            </a:xfrm>
            <a:custGeom>
              <a:rect b="b" l="l" r="r" t="t"/>
              <a:pathLst>
                <a:path extrusionOk="0" h="5847" w="4692">
                  <a:moveTo>
                    <a:pt x="4692" y="1"/>
                  </a:moveTo>
                  <a:lnTo>
                    <a:pt x="4692" y="1"/>
                  </a:lnTo>
                  <a:cubicBezTo>
                    <a:pt x="3501" y="763"/>
                    <a:pt x="2215" y="1370"/>
                    <a:pt x="882" y="1835"/>
                  </a:cubicBezTo>
                  <a:cubicBezTo>
                    <a:pt x="346" y="3085"/>
                    <a:pt x="168" y="4406"/>
                    <a:pt x="1" y="5847"/>
                  </a:cubicBezTo>
                  <a:cubicBezTo>
                    <a:pt x="263" y="5514"/>
                    <a:pt x="525" y="5192"/>
                    <a:pt x="799" y="4859"/>
                  </a:cubicBezTo>
                  <a:cubicBezTo>
                    <a:pt x="1346" y="3835"/>
                    <a:pt x="1906" y="2799"/>
                    <a:pt x="2549" y="1584"/>
                  </a:cubicBezTo>
                  <a:cubicBezTo>
                    <a:pt x="2608" y="2001"/>
                    <a:pt x="2620" y="2335"/>
                    <a:pt x="2561" y="2656"/>
                  </a:cubicBezTo>
                  <a:cubicBezTo>
                    <a:pt x="3275" y="1763"/>
                    <a:pt x="3978" y="882"/>
                    <a:pt x="469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4294575" y="1208325"/>
              <a:ext cx="15200" cy="5075"/>
            </a:xfrm>
            <a:custGeom>
              <a:rect b="b" l="l" r="r" t="t"/>
              <a:pathLst>
                <a:path extrusionOk="0" h="203" w="608">
                  <a:moveTo>
                    <a:pt x="608" y="0"/>
                  </a:moveTo>
                  <a:lnTo>
                    <a:pt x="239" y="48"/>
                  </a:lnTo>
                  <a:lnTo>
                    <a:pt x="0" y="72"/>
                  </a:lnTo>
                  <a:cubicBezTo>
                    <a:pt x="108" y="119"/>
                    <a:pt x="215" y="143"/>
                    <a:pt x="334" y="179"/>
                  </a:cubicBezTo>
                  <a:cubicBezTo>
                    <a:pt x="358" y="191"/>
                    <a:pt x="393" y="202"/>
                    <a:pt x="429" y="202"/>
                  </a:cubicBezTo>
                  <a:cubicBezTo>
                    <a:pt x="489" y="131"/>
                    <a:pt x="548" y="72"/>
                    <a:pt x="608" y="0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3870700" y="1213375"/>
              <a:ext cx="469450" cy="402150"/>
            </a:xfrm>
            <a:custGeom>
              <a:rect b="b" l="l" r="r" t="t"/>
              <a:pathLst>
                <a:path extrusionOk="0" h="16086" w="18778">
                  <a:moveTo>
                    <a:pt x="17384" y="0"/>
                  </a:moveTo>
                  <a:cubicBezTo>
                    <a:pt x="17360" y="24"/>
                    <a:pt x="17348" y="36"/>
                    <a:pt x="17336" y="60"/>
                  </a:cubicBezTo>
                  <a:cubicBezTo>
                    <a:pt x="15158" y="2679"/>
                    <a:pt x="12407" y="4822"/>
                    <a:pt x="9335" y="6311"/>
                  </a:cubicBezTo>
                  <a:cubicBezTo>
                    <a:pt x="9109" y="6418"/>
                    <a:pt x="8883" y="6525"/>
                    <a:pt x="8657" y="6632"/>
                  </a:cubicBezTo>
                  <a:cubicBezTo>
                    <a:pt x="8371" y="6763"/>
                    <a:pt x="8085" y="6882"/>
                    <a:pt x="7799" y="7001"/>
                  </a:cubicBezTo>
                  <a:cubicBezTo>
                    <a:pt x="7216" y="7239"/>
                    <a:pt x="6621" y="7442"/>
                    <a:pt x="6025" y="7632"/>
                  </a:cubicBezTo>
                  <a:cubicBezTo>
                    <a:pt x="5359" y="7847"/>
                    <a:pt x="4680" y="8025"/>
                    <a:pt x="3989" y="8180"/>
                  </a:cubicBezTo>
                  <a:cubicBezTo>
                    <a:pt x="3549" y="8275"/>
                    <a:pt x="3097" y="8359"/>
                    <a:pt x="2644" y="8430"/>
                  </a:cubicBezTo>
                  <a:cubicBezTo>
                    <a:pt x="2881" y="8444"/>
                    <a:pt x="3114" y="8450"/>
                    <a:pt x="3346" y="8450"/>
                  </a:cubicBezTo>
                  <a:cubicBezTo>
                    <a:pt x="3509" y="8450"/>
                    <a:pt x="3672" y="8447"/>
                    <a:pt x="3835" y="8442"/>
                  </a:cubicBezTo>
                  <a:cubicBezTo>
                    <a:pt x="4430" y="8430"/>
                    <a:pt x="5025" y="8394"/>
                    <a:pt x="5609" y="8323"/>
                  </a:cubicBezTo>
                  <a:cubicBezTo>
                    <a:pt x="6109" y="8263"/>
                    <a:pt x="6597" y="8192"/>
                    <a:pt x="7097" y="8097"/>
                  </a:cubicBezTo>
                  <a:cubicBezTo>
                    <a:pt x="8050" y="7906"/>
                    <a:pt x="9002" y="7656"/>
                    <a:pt x="9931" y="7323"/>
                  </a:cubicBezTo>
                  <a:lnTo>
                    <a:pt x="9931" y="7323"/>
                  </a:lnTo>
                  <a:cubicBezTo>
                    <a:pt x="8859" y="8216"/>
                    <a:pt x="7728" y="9037"/>
                    <a:pt x="6561" y="9775"/>
                  </a:cubicBezTo>
                  <a:cubicBezTo>
                    <a:pt x="5680" y="10335"/>
                    <a:pt x="4763" y="10847"/>
                    <a:pt x="3835" y="11323"/>
                  </a:cubicBezTo>
                  <a:cubicBezTo>
                    <a:pt x="3073" y="11692"/>
                    <a:pt x="2287" y="12050"/>
                    <a:pt x="1501" y="12359"/>
                  </a:cubicBezTo>
                  <a:cubicBezTo>
                    <a:pt x="1001" y="12562"/>
                    <a:pt x="513" y="12752"/>
                    <a:pt x="1" y="12919"/>
                  </a:cubicBezTo>
                  <a:cubicBezTo>
                    <a:pt x="406" y="12907"/>
                    <a:pt x="799" y="12895"/>
                    <a:pt x="1203" y="12859"/>
                  </a:cubicBezTo>
                  <a:cubicBezTo>
                    <a:pt x="1823" y="12812"/>
                    <a:pt x="2454" y="12716"/>
                    <a:pt x="3061" y="12597"/>
                  </a:cubicBezTo>
                  <a:cubicBezTo>
                    <a:pt x="3370" y="12538"/>
                    <a:pt x="3680" y="12478"/>
                    <a:pt x="3989" y="12407"/>
                  </a:cubicBezTo>
                  <a:cubicBezTo>
                    <a:pt x="4525" y="12276"/>
                    <a:pt x="5061" y="12109"/>
                    <a:pt x="5585" y="11931"/>
                  </a:cubicBezTo>
                  <a:cubicBezTo>
                    <a:pt x="6918" y="11466"/>
                    <a:pt x="8204" y="10859"/>
                    <a:pt x="9395" y="10097"/>
                  </a:cubicBezTo>
                  <a:lnTo>
                    <a:pt x="9395" y="10097"/>
                  </a:lnTo>
                  <a:cubicBezTo>
                    <a:pt x="8692" y="10978"/>
                    <a:pt x="7978" y="11859"/>
                    <a:pt x="7264" y="12752"/>
                  </a:cubicBezTo>
                  <a:cubicBezTo>
                    <a:pt x="6680" y="13490"/>
                    <a:pt x="6085" y="14217"/>
                    <a:pt x="5502" y="14955"/>
                  </a:cubicBezTo>
                  <a:cubicBezTo>
                    <a:pt x="5228" y="15288"/>
                    <a:pt x="4966" y="15610"/>
                    <a:pt x="4704" y="15943"/>
                  </a:cubicBezTo>
                  <a:cubicBezTo>
                    <a:pt x="4668" y="15991"/>
                    <a:pt x="4632" y="16038"/>
                    <a:pt x="4597" y="16086"/>
                  </a:cubicBezTo>
                  <a:cubicBezTo>
                    <a:pt x="4632" y="16050"/>
                    <a:pt x="4668" y="16002"/>
                    <a:pt x="4704" y="15967"/>
                  </a:cubicBezTo>
                  <a:cubicBezTo>
                    <a:pt x="5216" y="15479"/>
                    <a:pt x="5704" y="14967"/>
                    <a:pt x="6180" y="14443"/>
                  </a:cubicBezTo>
                  <a:cubicBezTo>
                    <a:pt x="6371" y="14240"/>
                    <a:pt x="6561" y="14026"/>
                    <a:pt x="6752" y="13824"/>
                  </a:cubicBezTo>
                  <a:cubicBezTo>
                    <a:pt x="7026" y="13514"/>
                    <a:pt x="7299" y="13204"/>
                    <a:pt x="7573" y="12895"/>
                  </a:cubicBezTo>
                  <a:lnTo>
                    <a:pt x="18777" y="155"/>
                  </a:lnTo>
                  <a:lnTo>
                    <a:pt x="18777" y="155"/>
                  </a:lnTo>
                  <a:cubicBezTo>
                    <a:pt x="18704" y="158"/>
                    <a:pt x="18631" y="160"/>
                    <a:pt x="18558" y="160"/>
                  </a:cubicBezTo>
                  <a:cubicBezTo>
                    <a:pt x="18321" y="160"/>
                    <a:pt x="18085" y="144"/>
                    <a:pt x="17848" y="108"/>
                  </a:cubicBezTo>
                  <a:cubicBezTo>
                    <a:pt x="17682" y="84"/>
                    <a:pt x="17539" y="48"/>
                    <a:pt x="173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3078350" y="984475"/>
              <a:ext cx="35750" cy="225650"/>
            </a:xfrm>
            <a:custGeom>
              <a:rect b="b" l="l" r="r" t="t"/>
              <a:pathLst>
                <a:path extrusionOk="0" h="9026" w="1430">
                  <a:moveTo>
                    <a:pt x="1060" y="1"/>
                  </a:moveTo>
                  <a:cubicBezTo>
                    <a:pt x="727" y="2025"/>
                    <a:pt x="393" y="4037"/>
                    <a:pt x="0" y="6025"/>
                  </a:cubicBezTo>
                  <a:lnTo>
                    <a:pt x="0" y="9026"/>
                  </a:lnTo>
                  <a:cubicBezTo>
                    <a:pt x="893" y="5561"/>
                    <a:pt x="1429" y="2394"/>
                    <a:pt x="141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258125" y="4250950"/>
              <a:ext cx="459625" cy="372975"/>
            </a:xfrm>
            <a:custGeom>
              <a:rect b="b" l="l" r="r" t="t"/>
              <a:pathLst>
                <a:path extrusionOk="0" h="14919" w="18385">
                  <a:moveTo>
                    <a:pt x="18205" y="0"/>
                  </a:moveTo>
                  <a:cubicBezTo>
                    <a:pt x="11848" y="4608"/>
                    <a:pt x="5513" y="9264"/>
                    <a:pt x="1" y="14919"/>
                  </a:cubicBezTo>
                  <a:lnTo>
                    <a:pt x="18384" y="239"/>
                  </a:lnTo>
                  <a:cubicBezTo>
                    <a:pt x="18325" y="155"/>
                    <a:pt x="18265" y="84"/>
                    <a:pt x="18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3921600" y="3764575"/>
              <a:ext cx="115825" cy="424775"/>
            </a:xfrm>
            <a:custGeom>
              <a:rect b="b" l="l" r="r" t="t"/>
              <a:pathLst>
                <a:path extrusionOk="0" h="16991" w="4633">
                  <a:moveTo>
                    <a:pt x="4632" y="1"/>
                  </a:moveTo>
                  <a:lnTo>
                    <a:pt x="4632" y="1"/>
                  </a:lnTo>
                  <a:cubicBezTo>
                    <a:pt x="2239" y="5370"/>
                    <a:pt x="870" y="11109"/>
                    <a:pt x="1" y="16991"/>
                  </a:cubicBezTo>
                  <a:cubicBezTo>
                    <a:pt x="1549" y="11335"/>
                    <a:pt x="3085" y="5668"/>
                    <a:pt x="46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9"/>
            <p:cNvSpPr/>
            <p:nvPr/>
          </p:nvSpPr>
          <p:spPr>
            <a:xfrm>
              <a:off x="4141875" y="1889650"/>
              <a:ext cx="198275" cy="117600"/>
            </a:xfrm>
            <a:custGeom>
              <a:rect b="b" l="l" r="r" t="t"/>
              <a:pathLst>
                <a:path extrusionOk="0" h="4704" w="7931">
                  <a:moveTo>
                    <a:pt x="7930" y="0"/>
                  </a:moveTo>
                  <a:lnTo>
                    <a:pt x="7930" y="0"/>
                  </a:lnTo>
                  <a:cubicBezTo>
                    <a:pt x="3120" y="1727"/>
                    <a:pt x="0" y="4703"/>
                    <a:pt x="0" y="4703"/>
                  </a:cubicBezTo>
                  <a:cubicBezTo>
                    <a:pt x="4703" y="3156"/>
                    <a:pt x="7930" y="1"/>
                    <a:pt x="793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4325825" y="1997650"/>
              <a:ext cx="1525" cy="1850"/>
            </a:xfrm>
            <a:custGeom>
              <a:rect b="b" l="l" r="r" t="t"/>
              <a:pathLst>
                <a:path extrusionOk="0" h="74" w="61">
                  <a:moveTo>
                    <a:pt x="48" y="1"/>
                  </a:moveTo>
                  <a:cubicBezTo>
                    <a:pt x="45" y="1"/>
                    <a:pt x="32" y="42"/>
                    <a:pt x="1" y="74"/>
                  </a:cubicBezTo>
                  <a:cubicBezTo>
                    <a:pt x="36" y="62"/>
                    <a:pt x="60" y="50"/>
                    <a:pt x="48" y="2"/>
                  </a:cubicBezTo>
                  <a:cubicBezTo>
                    <a:pt x="48" y="1"/>
                    <a:pt x="48" y="1"/>
                    <a:pt x="48" y="1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4315700" y="1906900"/>
              <a:ext cx="186650" cy="93575"/>
            </a:xfrm>
            <a:custGeom>
              <a:rect b="b" l="l" r="r" t="t"/>
              <a:pathLst>
                <a:path extrusionOk="0" h="3743" w="7466">
                  <a:moveTo>
                    <a:pt x="7466" y="1"/>
                  </a:moveTo>
                  <a:cubicBezTo>
                    <a:pt x="5109" y="525"/>
                    <a:pt x="3132" y="1406"/>
                    <a:pt x="1751" y="2156"/>
                  </a:cubicBezTo>
                  <a:cubicBezTo>
                    <a:pt x="1394" y="2335"/>
                    <a:pt x="1084" y="2525"/>
                    <a:pt x="810" y="2680"/>
                  </a:cubicBezTo>
                  <a:cubicBezTo>
                    <a:pt x="679" y="2763"/>
                    <a:pt x="560" y="2847"/>
                    <a:pt x="441" y="2918"/>
                  </a:cubicBezTo>
                  <a:cubicBezTo>
                    <a:pt x="310" y="2989"/>
                    <a:pt x="191" y="3085"/>
                    <a:pt x="96" y="3216"/>
                  </a:cubicBezTo>
                  <a:cubicBezTo>
                    <a:pt x="25" y="3335"/>
                    <a:pt x="1" y="3489"/>
                    <a:pt x="60" y="3585"/>
                  </a:cubicBezTo>
                  <a:cubicBezTo>
                    <a:pt x="120" y="3680"/>
                    <a:pt x="203" y="3716"/>
                    <a:pt x="275" y="3740"/>
                  </a:cubicBezTo>
                  <a:cubicBezTo>
                    <a:pt x="288" y="3742"/>
                    <a:pt x="300" y="3743"/>
                    <a:pt x="310" y="3743"/>
                  </a:cubicBezTo>
                  <a:cubicBezTo>
                    <a:pt x="359" y="3743"/>
                    <a:pt x="386" y="3723"/>
                    <a:pt x="406" y="3704"/>
                  </a:cubicBezTo>
                  <a:cubicBezTo>
                    <a:pt x="382" y="3704"/>
                    <a:pt x="358" y="3704"/>
                    <a:pt x="334" y="3692"/>
                  </a:cubicBezTo>
                  <a:cubicBezTo>
                    <a:pt x="275" y="3668"/>
                    <a:pt x="239" y="3620"/>
                    <a:pt x="227" y="3573"/>
                  </a:cubicBezTo>
                  <a:cubicBezTo>
                    <a:pt x="215" y="3454"/>
                    <a:pt x="322" y="3382"/>
                    <a:pt x="429" y="3347"/>
                  </a:cubicBezTo>
                  <a:cubicBezTo>
                    <a:pt x="644" y="3275"/>
                    <a:pt x="953" y="3204"/>
                    <a:pt x="1203" y="3120"/>
                  </a:cubicBezTo>
                  <a:cubicBezTo>
                    <a:pt x="1739" y="2966"/>
                    <a:pt x="2239" y="2787"/>
                    <a:pt x="2715" y="2608"/>
                  </a:cubicBezTo>
                  <a:cubicBezTo>
                    <a:pt x="3680" y="2239"/>
                    <a:pt x="4525" y="1823"/>
                    <a:pt x="5228" y="1442"/>
                  </a:cubicBezTo>
                  <a:cubicBezTo>
                    <a:pt x="6632" y="668"/>
                    <a:pt x="7466" y="1"/>
                    <a:pt x="746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4449650" y="1923875"/>
              <a:ext cx="149450" cy="76825"/>
            </a:xfrm>
            <a:custGeom>
              <a:rect b="b" l="l" r="r" t="t"/>
              <a:pathLst>
                <a:path extrusionOk="0" h="3073" w="5978">
                  <a:moveTo>
                    <a:pt x="5977" y="1"/>
                  </a:moveTo>
                  <a:cubicBezTo>
                    <a:pt x="2346" y="1108"/>
                    <a:pt x="1" y="3072"/>
                    <a:pt x="1" y="3072"/>
                  </a:cubicBezTo>
                  <a:cubicBezTo>
                    <a:pt x="2620" y="2572"/>
                    <a:pt x="4739" y="1394"/>
                    <a:pt x="5977" y="560"/>
                  </a:cubicBezTo>
                  <a:lnTo>
                    <a:pt x="5977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1" name="Google Shape;1191;p39"/>
          <p:cNvGrpSpPr/>
          <p:nvPr/>
        </p:nvGrpSpPr>
        <p:grpSpPr>
          <a:xfrm>
            <a:off x="7494537" y="3764801"/>
            <a:ext cx="1037036" cy="895677"/>
            <a:chOff x="6823312" y="1079951"/>
            <a:chExt cx="1037036" cy="895677"/>
          </a:xfrm>
        </p:grpSpPr>
        <p:grpSp>
          <p:nvGrpSpPr>
            <p:cNvPr id="1192" name="Google Shape;1192;p39"/>
            <p:cNvGrpSpPr/>
            <p:nvPr/>
          </p:nvGrpSpPr>
          <p:grpSpPr>
            <a:xfrm>
              <a:off x="6823312" y="1079951"/>
              <a:ext cx="1037036" cy="895677"/>
              <a:chOff x="-4166325" y="1383925"/>
              <a:chExt cx="2129875" cy="1839550"/>
            </a:xfrm>
          </p:grpSpPr>
          <p:sp>
            <p:nvSpPr>
              <p:cNvPr id="1193" name="Google Shape;1193;p39"/>
              <p:cNvSpPr/>
              <p:nvPr/>
            </p:nvSpPr>
            <p:spPr>
              <a:xfrm>
                <a:off x="-4032050" y="1563275"/>
                <a:ext cx="1890525" cy="1601175"/>
              </a:xfrm>
              <a:custGeom>
                <a:rect b="b" l="l" r="r" t="t"/>
                <a:pathLst>
                  <a:path extrusionOk="0" h="64047" w="75621">
                    <a:moveTo>
                      <a:pt x="43798" y="1"/>
                    </a:moveTo>
                    <a:cubicBezTo>
                      <a:pt x="43798" y="3"/>
                      <a:pt x="40572" y="17472"/>
                      <a:pt x="34589" y="17472"/>
                    </a:cubicBezTo>
                    <a:cubicBezTo>
                      <a:pt x="34458" y="17472"/>
                      <a:pt x="34325" y="17464"/>
                      <a:pt x="34191" y="17447"/>
                    </a:cubicBezTo>
                    <a:cubicBezTo>
                      <a:pt x="27921" y="16613"/>
                      <a:pt x="20649" y="3339"/>
                      <a:pt x="20648" y="3337"/>
                    </a:cubicBezTo>
                    <a:lnTo>
                      <a:pt x="20648" y="3337"/>
                    </a:lnTo>
                    <a:cubicBezTo>
                      <a:pt x="20649" y="3339"/>
                      <a:pt x="26971" y="20789"/>
                      <a:pt x="17641" y="20789"/>
                    </a:cubicBezTo>
                    <a:cubicBezTo>
                      <a:pt x="14755" y="20789"/>
                      <a:pt x="10370" y="19119"/>
                      <a:pt x="3836" y="14745"/>
                    </a:cubicBezTo>
                    <a:lnTo>
                      <a:pt x="3836" y="14745"/>
                    </a:lnTo>
                    <a:cubicBezTo>
                      <a:pt x="3837" y="14746"/>
                      <a:pt x="16212" y="28722"/>
                      <a:pt x="14644" y="31557"/>
                    </a:cubicBezTo>
                    <a:cubicBezTo>
                      <a:pt x="12976" y="34559"/>
                      <a:pt x="0" y="37594"/>
                      <a:pt x="0" y="37594"/>
                    </a:cubicBezTo>
                    <a:cubicBezTo>
                      <a:pt x="0" y="37594"/>
                      <a:pt x="934" y="37537"/>
                      <a:pt x="2357" y="37537"/>
                    </a:cubicBezTo>
                    <a:cubicBezTo>
                      <a:pt x="7273" y="37537"/>
                      <a:pt x="18023" y="38220"/>
                      <a:pt x="16212" y="44299"/>
                    </a:cubicBezTo>
                    <a:cubicBezTo>
                      <a:pt x="14110" y="51404"/>
                      <a:pt x="10875" y="59477"/>
                      <a:pt x="10875" y="59477"/>
                    </a:cubicBezTo>
                    <a:cubicBezTo>
                      <a:pt x="10875" y="59477"/>
                      <a:pt x="23666" y="44558"/>
                      <a:pt x="26820" y="44558"/>
                    </a:cubicBezTo>
                    <a:cubicBezTo>
                      <a:pt x="26947" y="44558"/>
                      <a:pt x="27059" y="44582"/>
                      <a:pt x="27153" y="44633"/>
                    </a:cubicBezTo>
                    <a:cubicBezTo>
                      <a:pt x="29621" y="45934"/>
                      <a:pt x="32157" y="64047"/>
                      <a:pt x="32157" y="64047"/>
                    </a:cubicBezTo>
                    <a:cubicBezTo>
                      <a:pt x="32157" y="64047"/>
                      <a:pt x="35642" y="42747"/>
                      <a:pt x="40772" y="42747"/>
                    </a:cubicBezTo>
                    <a:cubicBezTo>
                      <a:pt x="40857" y="42747"/>
                      <a:pt x="40943" y="42753"/>
                      <a:pt x="41030" y="42765"/>
                    </a:cubicBezTo>
                    <a:cubicBezTo>
                      <a:pt x="46300" y="43465"/>
                      <a:pt x="58976" y="57042"/>
                      <a:pt x="58976" y="57042"/>
                    </a:cubicBezTo>
                    <a:cubicBezTo>
                      <a:pt x="58976" y="57042"/>
                      <a:pt x="50770" y="38862"/>
                      <a:pt x="57475" y="37761"/>
                    </a:cubicBezTo>
                    <a:cubicBezTo>
                      <a:pt x="64213" y="36694"/>
                      <a:pt x="75621" y="35193"/>
                      <a:pt x="75621" y="35193"/>
                    </a:cubicBezTo>
                    <a:cubicBezTo>
                      <a:pt x="75621" y="35193"/>
                      <a:pt x="56507" y="30456"/>
                      <a:pt x="62045" y="19915"/>
                    </a:cubicBezTo>
                    <a:cubicBezTo>
                      <a:pt x="67581" y="9375"/>
                      <a:pt x="70183" y="5806"/>
                      <a:pt x="70184" y="5805"/>
                    </a:cubicBezTo>
                    <a:lnTo>
                      <a:pt x="70184" y="5805"/>
                    </a:lnTo>
                    <a:cubicBezTo>
                      <a:pt x="70182" y="5807"/>
                      <a:pt x="57241" y="17880"/>
                      <a:pt x="50403" y="19181"/>
                    </a:cubicBezTo>
                    <a:cubicBezTo>
                      <a:pt x="50191" y="19221"/>
                      <a:pt x="49987" y="19241"/>
                      <a:pt x="49789" y="19241"/>
                    </a:cubicBezTo>
                    <a:cubicBezTo>
                      <a:pt x="43548" y="19241"/>
                      <a:pt x="43798" y="3"/>
                      <a:pt x="43798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39"/>
              <p:cNvSpPr/>
              <p:nvPr/>
            </p:nvSpPr>
            <p:spPr>
              <a:xfrm>
                <a:off x="-4155475" y="1486575"/>
                <a:ext cx="2101525" cy="1728750"/>
              </a:xfrm>
              <a:custGeom>
                <a:rect b="b" l="l" r="r" t="t"/>
                <a:pathLst>
                  <a:path extrusionOk="0" h="69150" w="84061">
                    <a:moveTo>
                      <a:pt x="30322" y="0"/>
                    </a:moveTo>
                    <a:lnTo>
                      <a:pt x="30322" y="0"/>
                    </a:lnTo>
                    <a:cubicBezTo>
                      <a:pt x="30322" y="3"/>
                      <a:pt x="33054" y="18619"/>
                      <a:pt x="24497" y="18619"/>
                    </a:cubicBezTo>
                    <a:cubicBezTo>
                      <a:pt x="21284" y="18619"/>
                      <a:pt x="16479" y="15994"/>
                      <a:pt x="9340" y="8773"/>
                    </a:cubicBezTo>
                    <a:lnTo>
                      <a:pt x="9340" y="8773"/>
                    </a:lnTo>
                    <a:cubicBezTo>
                      <a:pt x="9341" y="8774"/>
                      <a:pt x="19748" y="26853"/>
                      <a:pt x="17380" y="29621"/>
                    </a:cubicBezTo>
                    <a:cubicBezTo>
                      <a:pt x="14878" y="32523"/>
                      <a:pt x="0" y="32957"/>
                      <a:pt x="0" y="32957"/>
                    </a:cubicBezTo>
                    <a:cubicBezTo>
                      <a:pt x="0" y="32957"/>
                      <a:pt x="20582" y="35859"/>
                      <a:pt x="16279" y="43931"/>
                    </a:cubicBezTo>
                    <a:cubicBezTo>
                      <a:pt x="12376" y="51237"/>
                      <a:pt x="7039" y="59343"/>
                      <a:pt x="7039" y="59343"/>
                    </a:cubicBezTo>
                    <a:cubicBezTo>
                      <a:pt x="7039" y="59343"/>
                      <a:pt x="23490" y="46551"/>
                      <a:pt x="27544" y="46551"/>
                    </a:cubicBezTo>
                    <a:cubicBezTo>
                      <a:pt x="27818" y="46551"/>
                      <a:pt x="28035" y="46609"/>
                      <a:pt x="28187" y="46734"/>
                    </a:cubicBezTo>
                    <a:cubicBezTo>
                      <a:pt x="30589" y="48702"/>
                      <a:pt x="29355" y="69150"/>
                      <a:pt x="29355" y="69150"/>
                    </a:cubicBezTo>
                    <a:cubicBezTo>
                      <a:pt x="29355" y="69150"/>
                      <a:pt x="37494" y="47650"/>
                      <a:pt x="43133" y="47650"/>
                    </a:cubicBezTo>
                    <a:cubicBezTo>
                      <a:pt x="43371" y="47650"/>
                      <a:pt x="43604" y="47688"/>
                      <a:pt x="43832" y="47768"/>
                    </a:cubicBezTo>
                    <a:cubicBezTo>
                      <a:pt x="49469" y="49769"/>
                      <a:pt x="60310" y="67482"/>
                      <a:pt x="60310" y="67482"/>
                    </a:cubicBezTo>
                    <a:cubicBezTo>
                      <a:pt x="60310" y="67482"/>
                      <a:pt x="55441" y="45997"/>
                      <a:pt x="62824" y="45997"/>
                    </a:cubicBezTo>
                    <a:cubicBezTo>
                      <a:pt x="62875" y="45997"/>
                      <a:pt x="62927" y="45998"/>
                      <a:pt x="62979" y="46000"/>
                    </a:cubicBezTo>
                    <a:cubicBezTo>
                      <a:pt x="70584" y="46333"/>
                      <a:pt x="83427" y="47267"/>
                      <a:pt x="83427" y="47267"/>
                    </a:cubicBezTo>
                    <a:cubicBezTo>
                      <a:pt x="83427" y="47267"/>
                      <a:pt x="63546" y="37760"/>
                      <a:pt x="71985" y="27453"/>
                    </a:cubicBezTo>
                    <a:cubicBezTo>
                      <a:pt x="80424" y="17147"/>
                      <a:pt x="84060" y="13811"/>
                      <a:pt x="84061" y="13810"/>
                    </a:cubicBezTo>
                    <a:lnTo>
                      <a:pt x="84061" y="13810"/>
                    </a:lnTo>
                    <a:cubicBezTo>
                      <a:pt x="84059" y="13811"/>
                      <a:pt x="67344" y="24051"/>
                      <a:pt x="59490" y="24051"/>
                    </a:cubicBezTo>
                    <a:cubicBezTo>
                      <a:pt x="59452" y="24051"/>
                      <a:pt x="59414" y="24051"/>
                      <a:pt x="59376" y="24051"/>
                    </a:cubicBezTo>
                    <a:cubicBezTo>
                      <a:pt x="51538" y="23951"/>
                      <a:pt x="56440" y="1537"/>
                      <a:pt x="56441" y="1534"/>
                    </a:cubicBezTo>
                    <a:lnTo>
                      <a:pt x="56441" y="1534"/>
                    </a:lnTo>
                    <a:cubicBezTo>
                      <a:pt x="56440" y="1537"/>
                      <a:pt x="49520" y="18671"/>
                      <a:pt x="43135" y="18671"/>
                    </a:cubicBezTo>
                    <a:cubicBezTo>
                      <a:pt x="42753" y="18671"/>
                      <a:pt x="42374" y="18610"/>
                      <a:pt x="41997" y="18480"/>
                    </a:cubicBezTo>
                    <a:cubicBezTo>
                      <a:pt x="35326" y="16212"/>
                      <a:pt x="30323" y="2"/>
                      <a:pt x="30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39"/>
              <p:cNvSpPr/>
              <p:nvPr/>
            </p:nvSpPr>
            <p:spPr>
              <a:xfrm>
                <a:off x="-4166325" y="1476425"/>
                <a:ext cx="2129875" cy="1747050"/>
              </a:xfrm>
              <a:custGeom>
                <a:rect b="b" l="l" r="r" t="t"/>
                <a:pathLst>
                  <a:path extrusionOk="0" h="69882" w="85195">
                    <a:moveTo>
                      <a:pt x="9841" y="9146"/>
                    </a:moveTo>
                    <a:cubicBezTo>
                      <a:pt x="9808" y="9146"/>
                      <a:pt x="9841" y="9146"/>
                      <a:pt x="9841" y="9179"/>
                    </a:cubicBezTo>
                    <a:lnTo>
                      <a:pt x="9841" y="9146"/>
                    </a:lnTo>
                    <a:close/>
                    <a:moveTo>
                      <a:pt x="31470" y="3803"/>
                    </a:moveTo>
                    <a:cubicBezTo>
                      <a:pt x="32411" y="6350"/>
                      <a:pt x="33503" y="8832"/>
                      <a:pt x="34792" y="11247"/>
                    </a:cubicBezTo>
                    <a:cubicBezTo>
                      <a:pt x="35693" y="12948"/>
                      <a:pt x="36727" y="14616"/>
                      <a:pt x="37995" y="16117"/>
                    </a:cubicBezTo>
                    <a:cubicBezTo>
                      <a:pt x="38628" y="16885"/>
                      <a:pt x="39329" y="17618"/>
                      <a:pt x="40129" y="18219"/>
                    </a:cubicBezTo>
                    <a:cubicBezTo>
                      <a:pt x="40530" y="18519"/>
                      <a:pt x="40963" y="18819"/>
                      <a:pt x="41430" y="19053"/>
                    </a:cubicBezTo>
                    <a:cubicBezTo>
                      <a:pt x="41664" y="19186"/>
                      <a:pt x="41897" y="19253"/>
                      <a:pt x="42131" y="19353"/>
                    </a:cubicBezTo>
                    <a:cubicBezTo>
                      <a:pt x="42398" y="19453"/>
                      <a:pt x="42665" y="19520"/>
                      <a:pt x="42931" y="19586"/>
                    </a:cubicBezTo>
                    <a:cubicBezTo>
                      <a:pt x="43132" y="19616"/>
                      <a:pt x="43331" y="19630"/>
                      <a:pt x="43527" y="19630"/>
                    </a:cubicBezTo>
                    <a:cubicBezTo>
                      <a:pt x="44439" y="19630"/>
                      <a:pt x="45293" y="19331"/>
                      <a:pt x="46034" y="18919"/>
                    </a:cubicBezTo>
                    <a:cubicBezTo>
                      <a:pt x="46968" y="18419"/>
                      <a:pt x="47735" y="17785"/>
                      <a:pt x="48469" y="17085"/>
                    </a:cubicBezTo>
                    <a:cubicBezTo>
                      <a:pt x="49870" y="15684"/>
                      <a:pt x="51037" y="14116"/>
                      <a:pt x="52105" y="12481"/>
                    </a:cubicBezTo>
                    <a:cubicBezTo>
                      <a:pt x="53323" y="10586"/>
                      <a:pt x="54418" y="8624"/>
                      <a:pt x="55422" y="6614"/>
                    </a:cubicBezTo>
                    <a:lnTo>
                      <a:pt x="55422" y="6614"/>
                    </a:lnTo>
                    <a:cubicBezTo>
                      <a:pt x="55345" y="7156"/>
                      <a:pt x="55274" y="7699"/>
                      <a:pt x="55207" y="8245"/>
                    </a:cubicBezTo>
                    <a:cubicBezTo>
                      <a:pt x="54940" y="10380"/>
                      <a:pt x="54740" y="12548"/>
                      <a:pt x="54707" y="14750"/>
                    </a:cubicBezTo>
                    <a:cubicBezTo>
                      <a:pt x="54707" y="15850"/>
                      <a:pt x="54740" y="16951"/>
                      <a:pt x="54840" y="18052"/>
                    </a:cubicBezTo>
                    <a:cubicBezTo>
                      <a:pt x="54973" y="19153"/>
                      <a:pt x="55140" y="20254"/>
                      <a:pt x="55507" y="21354"/>
                    </a:cubicBezTo>
                    <a:cubicBezTo>
                      <a:pt x="55874" y="22422"/>
                      <a:pt x="56408" y="23556"/>
                      <a:pt x="57442" y="24323"/>
                    </a:cubicBezTo>
                    <a:cubicBezTo>
                      <a:pt x="57942" y="24723"/>
                      <a:pt x="58609" y="24957"/>
                      <a:pt x="59210" y="25057"/>
                    </a:cubicBezTo>
                    <a:cubicBezTo>
                      <a:pt x="59405" y="25096"/>
                      <a:pt x="59589" y="25112"/>
                      <a:pt x="59768" y="25112"/>
                    </a:cubicBezTo>
                    <a:cubicBezTo>
                      <a:pt x="59895" y="25112"/>
                      <a:pt x="60019" y="25104"/>
                      <a:pt x="60144" y="25090"/>
                    </a:cubicBezTo>
                    <a:cubicBezTo>
                      <a:pt x="60411" y="25090"/>
                      <a:pt x="60711" y="25090"/>
                      <a:pt x="60978" y="25057"/>
                    </a:cubicBezTo>
                    <a:cubicBezTo>
                      <a:pt x="63246" y="24824"/>
                      <a:pt x="65348" y="24156"/>
                      <a:pt x="67382" y="23423"/>
                    </a:cubicBezTo>
                    <a:cubicBezTo>
                      <a:pt x="69450" y="22689"/>
                      <a:pt x="71452" y="21821"/>
                      <a:pt x="73387" y="20921"/>
                    </a:cubicBezTo>
                    <a:cubicBezTo>
                      <a:pt x="75947" y="19706"/>
                      <a:pt x="78450" y="18406"/>
                      <a:pt x="80906" y="17031"/>
                    </a:cubicBezTo>
                    <a:lnTo>
                      <a:pt x="80906" y="17031"/>
                    </a:lnTo>
                    <a:cubicBezTo>
                      <a:pt x="80666" y="17294"/>
                      <a:pt x="80428" y="17556"/>
                      <a:pt x="80191" y="17819"/>
                    </a:cubicBezTo>
                    <a:cubicBezTo>
                      <a:pt x="78924" y="19220"/>
                      <a:pt x="77690" y="20621"/>
                      <a:pt x="76489" y="22055"/>
                    </a:cubicBezTo>
                    <a:cubicBezTo>
                      <a:pt x="75255" y="23489"/>
                      <a:pt x="74054" y="24924"/>
                      <a:pt x="72886" y="26358"/>
                    </a:cubicBezTo>
                    <a:lnTo>
                      <a:pt x="71986" y="27459"/>
                    </a:lnTo>
                    <a:cubicBezTo>
                      <a:pt x="71719" y="27826"/>
                      <a:pt x="71385" y="28226"/>
                      <a:pt x="71152" y="28626"/>
                    </a:cubicBezTo>
                    <a:cubicBezTo>
                      <a:pt x="70885" y="29060"/>
                      <a:pt x="70618" y="29494"/>
                      <a:pt x="70451" y="29961"/>
                    </a:cubicBezTo>
                    <a:cubicBezTo>
                      <a:pt x="70351" y="30194"/>
                      <a:pt x="70251" y="30394"/>
                      <a:pt x="70184" y="30661"/>
                    </a:cubicBezTo>
                    <a:lnTo>
                      <a:pt x="69984" y="31362"/>
                    </a:lnTo>
                    <a:cubicBezTo>
                      <a:pt x="69751" y="32362"/>
                      <a:pt x="69684" y="33396"/>
                      <a:pt x="69851" y="34364"/>
                    </a:cubicBezTo>
                    <a:cubicBezTo>
                      <a:pt x="70018" y="35364"/>
                      <a:pt x="70351" y="36298"/>
                      <a:pt x="70785" y="37166"/>
                    </a:cubicBezTo>
                    <a:cubicBezTo>
                      <a:pt x="71685" y="38934"/>
                      <a:pt x="72953" y="40401"/>
                      <a:pt x="74321" y="41736"/>
                    </a:cubicBezTo>
                    <a:cubicBezTo>
                      <a:pt x="75688" y="43037"/>
                      <a:pt x="77223" y="44204"/>
                      <a:pt x="78790" y="45238"/>
                    </a:cubicBezTo>
                    <a:cubicBezTo>
                      <a:pt x="79758" y="45897"/>
                      <a:pt x="80738" y="46505"/>
                      <a:pt x="81747" y="47070"/>
                    </a:cubicBezTo>
                    <a:lnTo>
                      <a:pt x="81747" y="47070"/>
                    </a:lnTo>
                    <a:cubicBezTo>
                      <a:pt x="78793" y="46883"/>
                      <a:pt x="75840" y="46700"/>
                      <a:pt x="72886" y="46539"/>
                    </a:cubicBezTo>
                    <a:lnTo>
                      <a:pt x="67349" y="46239"/>
                    </a:lnTo>
                    <a:lnTo>
                      <a:pt x="64580" y="46105"/>
                    </a:lnTo>
                    <a:cubicBezTo>
                      <a:pt x="64113" y="46105"/>
                      <a:pt x="63680" y="46072"/>
                      <a:pt x="63179" y="46072"/>
                    </a:cubicBezTo>
                    <a:cubicBezTo>
                      <a:pt x="62679" y="46072"/>
                      <a:pt x="62179" y="46172"/>
                      <a:pt x="61712" y="46406"/>
                    </a:cubicBezTo>
                    <a:cubicBezTo>
                      <a:pt x="60778" y="46873"/>
                      <a:pt x="60177" y="47773"/>
                      <a:pt x="59810" y="48641"/>
                    </a:cubicBezTo>
                    <a:cubicBezTo>
                      <a:pt x="59410" y="49541"/>
                      <a:pt x="59210" y="50475"/>
                      <a:pt x="59076" y="51376"/>
                    </a:cubicBezTo>
                    <a:cubicBezTo>
                      <a:pt x="58843" y="53244"/>
                      <a:pt x="58843" y="55112"/>
                      <a:pt x="58943" y="56980"/>
                    </a:cubicBezTo>
                    <a:cubicBezTo>
                      <a:pt x="59150" y="60263"/>
                      <a:pt x="59619" y="63493"/>
                      <a:pt x="60258" y="66717"/>
                    </a:cubicBezTo>
                    <a:lnTo>
                      <a:pt x="60258" y="66717"/>
                    </a:lnTo>
                    <a:cubicBezTo>
                      <a:pt x="58116" y="63345"/>
                      <a:pt x="55860" y="60057"/>
                      <a:pt x="53439" y="56880"/>
                    </a:cubicBezTo>
                    <a:cubicBezTo>
                      <a:pt x="52071" y="55112"/>
                      <a:pt x="50670" y="53411"/>
                      <a:pt x="49169" y="51776"/>
                    </a:cubicBezTo>
                    <a:cubicBezTo>
                      <a:pt x="48435" y="50976"/>
                      <a:pt x="47635" y="50208"/>
                      <a:pt x="46768" y="49475"/>
                    </a:cubicBezTo>
                    <a:cubicBezTo>
                      <a:pt x="46534" y="49308"/>
                      <a:pt x="46334" y="49141"/>
                      <a:pt x="46100" y="48974"/>
                    </a:cubicBezTo>
                    <a:cubicBezTo>
                      <a:pt x="45867" y="48807"/>
                      <a:pt x="45633" y="48641"/>
                      <a:pt x="45400" y="48507"/>
                    </a:cubicBezTo>
                    <a:cubicBezTo>
                      <a:pt x="45166" y="48374"/>
                      <a:pt x="44900" y="48207"/>
                      <a:pt x="44633" y="48107"/>
                    </a:cubicBezTo>
                    <a:cubicBezTo>
                      <a:pt x="44399" y="48007"/>
                      <a:pt x="44099" y="47907"/>
                      <a:pt x="43799" y="47873"/>
                    </a:cubicBezTo>
                    <a:cubicBezTo>
                      <a:pt x="43720" y="47865"/>
                      <a:pt x="43641" y="47860"/>
                      <a:pt x="43562" y="47860"/>
                    </a:cubicBezTo>
                    <a:cubicBezTo>
                      <a:pt x="43042" y="47860"/>
                      <a:pt x="42532" y="48042"/>
                      <a:pt x="42098" y="48274"/>
                    </a:cubicBezTo>
                    <a:cubicBezTo>
                      <a:pt x="41564" y="48541"/>
                      <a:pt x="41130" y="48874"/>
                      <a:pt x="40697" y="49241"/>
                    </a:cubicBezTo>
                    <a:cubicBezTo>
                      <a:pt x="39863" y="50008"/>
                      <a:pt x="39162" y="50876"/>
                      <a:pt x="38495" y="51743"/>
                    </a:cubicBezTo>
                    <a:cubicBezTo>
                      <a:pt x="37161" y="53544"/>
                      <a:pt x="36060" y="55479"/>
                      <a:pt x="34992" y="57414"/>
                    </a:cubicBezTo>
                    <a:cubicBezTo>
                      <a:pt x="33248" y="60705"/>
                      <a:pt x="31670" y="64068"/>
                      <a:pt x="30238" y="67503"/>
                    </a:cubicBezTo>
                    <a:lnTo>
                      <a:pt x="30238" y="67503"/>
                    </a:lnTo>
                    <a:cubicBezTo>
                      <a:pt x="30409" y="64205"/>
                      <a:pt x="30523" y="60926"/>
                      <a:pt x="30523" y="57647"/>
                    </a:cubicBezTo>
                    <a:cubicBezTo>
                      <a:pt x="30523" y="55646"/>
                      <a:pt x="30489" y="53644"/>
                      <a:pt x="30289" y="51643"/>
                    </a:cubicBezTo>
                    <a:cubicBezTo>
                      <a:pt x="30222" y="50642"/>
                      <a:pt x="30089" y="49641"/>
                      <a:pt x="29855" y="48641"/>
                    </a:cubicBezTo>
                    <a:cubicBezTo>
                      <a:pt x="29722" y="48107"/>
                      <a:pt x="29589" y="47607"/>
                      <a:pt x="29222" y="47073"/>
                    </a:cubicBezTo>
                    <a:lnTo>
                      <a:pt x="29055" y="46873"/>
                    </a:lnTo>
                    <a:cubicBezTo>
                      <a:pt x="28988" y="46806"/>
                      <a:pt x="28955" y="46773"/>
                      <a:pt x="28855" y="46706"/>
                    </a:cubicBezTo>
                    <a:cubicBezTo>
                      <a:pt x="28688" y="46572"/>
                      <a:pt x="28488" y="46506"/>
                      <a:pt x="28321" y="46472"/>
                    </a:cubicBezTo>
                    <a:cubicBezTo>
                      <a:pt x="28214" y="46463"/>
                      <a:pt x="28115" y="46459"/>
                      <a:pt x="28021" y="46459"/>
                    </a:cubicBezTo>
                    <a:cubicBezTo>
                      <a:pt x="27795" y="46459"/>
                      <a:pt x="27599" y="46482"/>
                      <a:pt x="27387" y="46506"/>
                    </a:cubicBezTo>
                    <a:cubicBezTo>
                      <a:pt x="26320" y="46739"/>
                      <a:pt x="25386" y="47173"/>
                      <a:pt x="24485" y="47607"/>
                    </a:cubicBezTo>
                    <a:cubicBezTo>
                      <a:pt x="23584" y="48074"/>
                      <a:pt x="22717" y="48541"/>
                      <a:pt x="21850" y="49074"/>
                    </a:cubicBezTo>
                    <a:cubicBezTo>
                      <a:pt x="20115" y="50075"/>
                      <a:pt x="18447" y="51176"/>
                      <a:pt x="16779" y="52310"/>
                    </a:cubicBezTo>
                    <a:cubicBezTo>
                      <a:pt x="14371" y="53956"/>
                      <a:pt x="11981" y="55657"/>
                      <a:pt x="9622" y="57412"/>
                    </a:cubicBezTo>
                    <a:lnTo>
                      <a:pt x="9622" y="57412"/>
                    </a:lnTo>
                    <a:cubicBezTo>
                      <a:pt x="10864" y="55441"/>
                      <a:pt x="12078" y="53458"/>
                      <a:pt x="13277" y="51476"/>
                    </a:cubicBezTo>
                    <a:cubicBezTo>
                      <a:pt x="14144" y="50008"/>
                      <a:pt x="14978" y="48541"/>
                      <a:pt x="15812" y="47073"/>
                    </a:cubicBezTo>
                    <a:cubicBezTo>
                      <a:pt x="16212" y="46339"/>
                      <a:pt x="16613" y="45605"/>
                      <a:pt x="17013" y="44838"/>
                    </a:cubicBezTo>
                    <a:cubicBezTo>
                      <a:pt x="17413" y="44104"/>
                      <a:pt x="17814" y="43203"/>
                      <a:pt x="17814" y="42236"/>
                    </a:cubicBezTo>
                    <a:cubicBezTo>
                      <a:pt x="17814" y="41269"/>
                      <a:pt x="17447" y="40301"/>
                      <a:pt x="16913" y="39567"/>
                    </a:cubicBezTo>
                    <a:cubicBezTo>
                      <a:pt x="16379" y="38834"/>
                      <a:pt x="15712" y="38233"/>
                      <a:pt x="15012" y="37699"/>
                    </a:cubicBezTo>
                    <a:cubicBezTo>
                      <a:pt x="13577" y="36699"/>
                      <a:pt x="11976" y="35998"/>
                      <a:pt x="10408" y="35364"/>
                    </a:cubicBezTo>
                    <a:cubicBezTo>
                      <a:pt x="8308" y="34607"/>
                      <a:pt x="6179" y="34017"/>
                      <a:pt x="4023" y="33560"/>
                    </a:cubicBezTo>
                    <a:lnTo>
                      <a:pt x="4023" y="33560"/>
                    </a:lnTo>
                    <a:cubicBezTo>
                      <a:pt x="6237" y="33392"/>
                      <a:pt x="8446" y="33144"/>
                      <a:pt x="10642" y="32796"/>
                    </a:cubicBezTo>
                    <a:cubicBezTo>
                      <a:pt x="12310" y="32529"/>
                      <a:pt x="14011" y="32195"/>
                      <a:pt x="15645" y="31628"/>
                    </a:cubicBezTo>
                    <a:cubicBezTo>
                      <a:pt x="16046" y="31495"/>
                      <a:pt x="16446" y="31328"/>
                      <a:pt x="16846" y="31095"/>
                    </a:cubicBezTo>
                    <a:cubicBezTo>
                      <a:pt x="17246" y="30895"/>
                      <a:pt x="17647" y="30661"/>
                      <a:pt x="17947" y="30294"/>
                    </a:cubicBezTo>
                    <a:cubicBezTo>
                      <a:pt x="18147" y="30161"/>
                      <a:pt x="18281" y="29894"/>
                      <a:pt x="18347" y="29660"/>
                    </a:cubicBezTo>
                    <a:cubicBezTo>
                      <a:pt x="18414" y="29427"/>
                      <a:pt x="18447" y="29193"/>
                      <a:pt x="18481" y="28960"/>
                    </a:cubicBezTo>
                    <a:cubicBezTo>
                      <a:pt x="18481" y="28493"/>
                      <a:pt x="18447" y="28059"/>
                      <a:pt x="18347" y="27626"/>
                    </a:cubicBezTo>
                    <a:cubicBezTo>
                      <a:pt x="18047" y="25891"/>
                      <a:pt x="17413" y="24323"/>
                      <a:pt x="16779" y="22722"/>
                    </a:cubicBezTo>
                    <a:cubicBezTo>
                      <a:pt x="16146" y="21154"/>
                      <a:pt x="15412" y="19620"/>
                      <a:pt x="14678" y="18085"/>
                    </a:cubicBezTo>
                    <a:cubicBezTo>
                      <a:pt x="13911" y="16551"/>
                      <a:pt x="13144" y="15050"/>
                      <a:pt x="12310" y="13582"/>
                    </a:cubicBezTo>
                    <a:lnTo>
                      <a:pt x="11075" y="11347"/>
                    </a:lnTo>
                    <a:lnTo>
                      <a:pt x="10442" y="10246"/>
                    </a:lnTo>
                    <a:lnTo>
                      <a:pt x="10141" y="9679"/>
                    </a:lnTo>
                    <a:lnTo>
                      <a:pt x="9975" y="9412"/>
                    </a:lnTo>
                    <a:lnTo>
                      <a:pt x="9960" y="9384"/>
                    </a:lnTo>
                    <a:lnTo>
                      <a:pt x="10608" y="10113"/>
                    </a:lnTo>
                    <a:cubicBezTo>
                      <a:pt x="10875" y="10413"/>
                      <a:pt x="11175" y="10680"/>
                      <a:pt x="11476" y="10980"/>
                    </a:cubicBezTo>
                    <a:cubicBezTo>
                      <a:pt x="12076" y="11581"/>
                      <a:pt x="12710" y="12148"/>
                      <a:pt x="13310" y="12715"/>
                    </a:cubicBezTo>
                    <a:cubicBezTo>
                      <a:pt x="14545" y="13849"/>
                      <a:pt x="15845" y="14916"/>
                      <a:pt x="17180" y="15917"/>
                    </a:cubicBezTo>
                    <a:cubicBezTo>
                      <a:pt x="18547" y="16885"/>
                      <a:pt x="19982" y="17819"/>
                      <a:pt x="21516" y="18486"/>
                    </a:cubicBezTo>
                    <a:cubicBezTo>
                      <a:pt x="22317" y="18819"/>
                      <a:pt x="23117" y="19086"/>
                      <a:pt x="23985" y="19186"/>
                    </a:cubicBezTo>
                    <a:cubicBezTo>
                      <a:pt x="24321" y="19253"/>
                      <a:pt x="24668" y="19288"/>
                      <a:pt x="25019" y="19288"/>
                    </a:cubicBezTo>
                    <a:cubicBezTo>
                      <a:pt x="25539" y="19288"/>
                      <a:pt x="26069" y="19212"/>
                      <a:pt x="26586" y="19053"/>
                    </a:cubicBezTo>
                    <a:cubicBezTo>
                      <a:pt x="27420" y="18786"/>
                      <a:pt x="28188" y="18252"/>
                      <a:pt x="28788" y="17618"/>
                    </a:cubicBezTo>
                    <a:cubicBezTo>
                      <a:pt x="29355" y="16951"/>
                      <a:pt x="29789" y="16184"/>
                      <a:pt x="30122" y="15383"/>
                    </a:cubicBezTo>
                    <a:cubicBezTo>
                      <a:pt x="30789" y="13816"/>
                      <a:pt x="31123" y="12114"/>
                      <a:pt x="31323" y="10447"/>
                    </a:cubicBezTo>
                    <a:cubicBezTo>
                      <a:pt x="31523" y="8779"/>
                      <a:pt x="31557" y="7077"/>
                      <a:pt x="31523" y="5376"/>
                    </a:cubicBezTo>
                    <a:cubicBezTo>
                      <a:pt x="31513" y="4852"/>
                      <a:pt x="31496" y="4328"/>
                      <a:pt x="31470" y="3803"/>
                    </a:cubicBezTo>
                    <a:close/>
                    <a:moveTo>
                      <a:pt x="30752" y="1"/>
                    </a:moveTo>
                    <a:cubicBezTo>
                      <a:pt x="30731" y="1"/>
                      <a:pt x="30710" y="2"/>
                      <a:pt x="30689" y="6"/>
                    </a:cubicBezTo>
                    <a:cubicBezTo>
                      <a:pt x="30456" y="39"/>
                      <a:pt x="30289" y="239"/>
                      <a:pt x="30322" y="473"/>
                    </a:cubicBezTo>
                    <a:cubicBezTo>
                      <a:pt x="30756" y="3742"/>
                      <a:pt x="30956" y="7077"/>
                      <a:pt x="30623" y="10380"/>
                    </a:cubicBezTo>
                    <a:cubicBezTo>
                      <a:pt x="30456" y="12014"/>
                      <a:pt x="30156" y="13649"/>
                      <a:pt x="29555" y="15150"/>
                    </a:cubicBezTo>
                    <a:cubicBezTo>
                      <a:pt x="29255" y="15884"/>
                      <a:pt x="28855" y="16618"/>
                      <a:pt x="28321" y="17218"/>
                    </a:cubicBezTo>
                    <a:cubicBezTo>
                      <a:pt x="27821" y="17785"/>
                      <a:pt x="27154" y="18286"/>
                      <a:pt x="26420" y="18519"/>
                    </a:cubicBezTo>
                    <a:cubicBezTo>
                      <a:pt x="25908" y="18697"/>
                      <a:pt x="25382" y="18771"/>
                      <a:pt x="24851" y="18771"/>
                    </a:cubicBezTo>
                    <a:cubicBezTo>
                      <a:pt x="24585" y="18771"/>
                      <a:pt x="24318" y="18753"/>
                      <a:pt x="24051" y="18719"/>
                    </a:cubicBezTo>
                    <a:cubicBezTo>
                      <a:pt x="23251" y="18619"/>
                      <a:pt x="22450" y="18386"/>
                      <a:pt x="21716" y="18052"/>
                    </a:cubicBezTo>
                    <a:cubicBezTo>
                      <a:pt x="20182" y="17452"/>
                      <a:pt x="18748" y="16584"/>
                      <a:pt x="17380" y="15650"/>
                    </a:cubicBezTo>
                    <a:cubicBezTo>
                      <a:pt x="16012" y="14683"/>
                      <a:pt x="14711" y="13649"/>
                      <a:pt x="13477" y="12548"/>
                    </a:cubicBezTo>
                    <a:cubicBezTo>
                      <a:pt x="12843" y="11981"/>
                      <a:pt x="12210" y="11447"/>
                      <a:pt x="11609" y="10847"/>
                    </a:cubicBezTo>
                    <a:lnTo>
                      <a:pt x="10675" y="9980"/>
                    </a:lnTo>
                    <a:lnTo>
                      <a:pt x="9919" y="9302"/>
                    </a:lnTo>
                    <a:lnTo>
                      <a:pt x="9908" y="9279"/>
                    </a:lnTo>
                    <a:lnTo>
                      <a:pt x="9841" y="9212"/>
                    </a:lnTo>
                    <a:lnTo>
                      <a:pt x="9841" y="9179"/>
                    </a:lnTo>
                    <a:cubicBezTo>
                      <a:pt x="9841" y="9179"/>
                      <a:pt x="9823" y="9197"/>
                      <a:pt x="9813" y="9207"/>
                    </a:cubicBezTo>
                    <a:lnTo>
                      <a:pt x="9813" y="9207"/>
                    </a:lnTo>
                    <a:lnTo>
                      <a:pt x="9708" y="9112"/>
                    </a:lnTo>
                    <a:cubicBezTo>
                      <a:pt x="9708" y="9112"/>
                      <a:pt x="9708" y="9146"/>
                      <a:pt x="9708" y="9179"/>
                    </a:cubicBezTo>
                    <a:cubicBezTo>
                      <a:pt x="9708" y="9212"/>
                      <a:pt x="9708" y="9212"/>
                      <a:pt x="9708" y="9212"/>
                    </a:cubicBezTo>
                    <a:lnTo>
                      <a:pt x="9741" y="9246"/>
                    </a:lnTo>
                    <a:lnTo>
                      <a:pt x="9741" y="9279"/>
                    </a:lnTo>
                    <a:lnTo>
                      <a:pt x="9774" y="9346"/>
                    </a:lnTo>
                    <a:lnTo>
                      <a:pt x="9875" y="9479"/>
                    </a:lnTo>
                    <a:lnTo>
                      <a:pt x="10008" y="9746"/>
                    </a:lnTo>
                    <a:lnTo>
                      <a:pt x="10308" y="10313"/>
                    </a:lnTo>
                    <a:lnTo>
                      <a:pt x="10909" y="11447"/>
                    </a:lnTo>
                    <a:lnTo>
                      <a:pt x="12076" y="13682"/>
                    </a:lnTo>
                    <a:cubicBezTo>
                      <a:pt x="12877" y="15183"/>
                      <a:pt x="13611" y="16718"/>
                      <a:pt x="14344" y="18252"/>
                    </a:cubicBezTo>
                    <a:cubicBezTo>
                      <a:pt x="15045" y="19787"/>
                      <a:pt x="15745" y="21321"/>
                      <a:pt x="16346" y="22922"/>
                    </a:cubicBezTo>
                    <a:cubicBezTo>
                      <a:pt x="16946" y="24490"/>
                      <a:pt x="17513" y="26091"/>
                      <a:pt x="17780" y="27726"/>
                    </a:cubicBezTo>
                    <a:cubicBezTo>
                      <a:pt x="17847" y="28126"/>
                      <a:pt x="17880" y="28526"/>
                      <a:pt x="17880" y="28926"/>
                    </a:cubicBezTo>
                    <a:cubicBezTo>
                      <a:pt x="17847" y="29293"/>
                      <a:pt x="17747" y="29660"/>
                      <a:pt x="17513" y="29894"/>
                    </a:cubicBezTo>
                    <a:cubicBezTo>
                      <a:pt x="16980" y="30428"/>
                      <a:pt x="16179" y="30728"/>
                      <a:pt x="15412" y="31028"/>
                    </a:cubicBezTo>
                    <a:cubicBezTo>
                      <a:pt x="13844" y="31528"/>
                      <a:pt x="12176" y="31862"/>
                      <a:pt x="10508" y="32095"/>
                    </a:cubicBezTo>
                    <a:cubicBezTo>
                      <a:pt x="7206" y="32596"/>
                      <a:pt x="3804" y="32829"/>
                      <a:pt x="434" y="32929"/>
                    </a:cubicBezTo>
                    <a:cubicBezTo>
                      <a:pt x="234" y="32929"/>
                      <a:pt x="68" y="33063"/>
                      <a:pt x="34" y="33296"/>
                    </a:cubicBezTo>
                    <a:cubicBezTo>
                      <a:pt x="1" y="33530"/>
                      <a:pt x="134" y="33730"/>
                      <a:pt x="368" y="33763"/>
                    </a:cubicBezTo>
                    <a:lnTo>
                      <a:pt x="401" y="33763"/>
                    </a:lnTo>
                    <a:cubicBezTo>
                      <a:pt x="2036" y="34030"/>
                      <a:pt x="3670" y="34397"/>
                      <a:pt x="5271" y="34797"/>
                    </a:cubicBezTo>
                    <a:cubicBezTo>
                      <a:pt x="6906" y="35198"/>
                      <a:pt x="8507" y="35698"/>
                      <a:pt x="10041" y="36265"/>
                    </a:cubicBezTo>
                    <a:cubicBezTo>
                      <a:pt x="11609" y="36865"/>
                      <a:pt x="13110" y="37566"/>
                      <a:pt x="14411" y="38500"/>
                    </a:cubicBezTo>
                    <a:cubicBezTo>
                      <a:pt x="15078" y="39000"/>
                      <a:pt x="15679" y="39534"/>
                      <a:pt x="16112" y="40168"/>
                    </a:cubicBezTo>
                    <a:cubicBezTo>
                      <a:pt x="16546" y="40768"/>
                      <a:pt x="16813" y="41469"/>
                      <a:pt x="16779" y="42203"/>
                    </a:cubicBezTo>
                    <a:lnTo>
                      <a:pt x="16746" y="42770"/>
                    </a:lnTo>
                    <a:cubicBezTo>
                      <a:pt x="16713" y="42936"/>
                      <a:pt x="16646" y="43103"/>
                      <a:pt x="16579" y="43303"/>
                    </a:cubicBezTo>
                    <a:cubicBezTo>
                      <a:pt x="16546" y="43470"/>
                      <a:pt x="16446" y="43637"/>
                      <a:pt x="16379" y="43837"/>
                    </a:cubicBezTo>
                    <a:lnTo>
                      <a:pt x="16246" y="44071"/>
                    </a:lnTo>
                    <a:lnTo>
                      <a:pt x="16112" y="44371"/>
                    </a:lnTo>
                    <a:cubicBezTo>
                      <a:pt x="15712" y="45105"/>
                      <a:pt x="15312" y="45839"/>
                      <a:pt x="14878" y="46572"/>
                    </a:cubicBezTo>
                    <a:cubicBezTo>
                      <a:pt x="14078" y="48007"/>
                      <a:pt x="13210" y="49475"/>
                      <a:pt x="12343" y="50909"/>
                    </a:cubicBezTo>
                    <a:cubicBezTo>
                      <a:pt x="10608" y="53778"/>
                      <a:pt x="8840" y="56646"/>
                      <a:pt x="7006" y="59448"/>
                    </a:cubicBezTo>
                    <a:cubicBezTo>
                      <a:pt x="6872" y="59648"/>
                      <a:pt x="6872" y="59915"/>
                      <a:pt x="7039" y="60115"/>
                    </a:cubicBezTo>
                    <a:cubicBezTo>
                      <a:pt x="7136" y="60252"/>
                      <a:pt x="7302" y="60320"/>
                      <a:pt x="7469" y="60320"/>
                    </a:cubicBezTo>
                    <a:cubicBezTo>
                      <a:pt x="7589" y="60320"/>
                      <a:pt x="7709" y="60285"/>
                      <a:pt x="7806" y="60216"/>
                    </a:cubicBezTo>
                    <a:cubicBezTo>
                      <a:pt x="10942" y="57780"/>
                      <a:pt x="14144" y="55412"/>
                      <a:pt x="17413" y="53177"/>
                    </a:cubicBezTo>
                    <a:cubicBezTo>
                      <a:pt x="19048" y="52076"/>
                      <a:pt x="20682" y="50976"/>
                      <a:pt x="22383" y="49975"/>
                    </a:cubicBezTo>
                    <a:cubicBezTo>
                      <a:pt x="23217" y="49475"/>
                      <a:pt x="24085" y="48974"/>
                      <a:pt x="24952" y="48541"/>
                    </a:cubicBezTo>
                    <a:cubicBezTo>
                      <a:pt x="25819" y="48107"/>
                      <a:pt x="26720" y="47673"/>
                      <a:pt x="27587" y="47506"/>
                    </a:cubicBezTo>
                    <a:cubicBezTo>
                      <a:pt x="27729" y="47483"/>
                      <a:pt x="27870" y="47459"/>
                      <a:pt x="28000" y="47459"/>
                    </a:cubicBezTo>
                    <a:cubicBezTo>
                      <a:pt x="28054" y="47459"/>
                      <a:pt x="28105" y="47463"/>
                      <a:pt x="28154" y="47473"/>
                    </a:cubicBezTo>
                    <a:cubicBezTo>
                      <a:pt x="28221" y="47473"/>
                      <a:pt x="28288" y="47506"/>
                      <a:pt x="28288" y="47506"/>
                    </a:cubicBezTo>
                    <a:cubicBezTo>
                      <a:pt x="28321" y="47506"/>
                      <a:pt x="28321" y="47573"/>
                      <a:pt x="28354" y="47573"/>
                    </a:cubicBezTo>
                    <a:cubicBezTo>
                      <a:pt x="28388" y="47607"/>
                      <a:pt x="28388" y="47640"/>
                      <a:pt x="28421" y="47673"/>
                    </a:cubicBezTo>
                    <a:cubicBezTo>
                      <a:pt x="28655" y="47973"/>
                      <a:pt x="28788" y="48440"/>
                      <a:pt x="28921" y="48874"/>
                    </a:cubicBezTo>
                    <a:cubicBezTo>
                      <a:pt x="29155" y="49775"/>
                      <a:pt x="29288" y="50775"/>
                      <a:pt x="29388" y="51743"/>
                    </a:cubicBezTo>
                    <a:cubicBezTo>
                      <a:pt x="29555" y="53678"/>
                      <a:pt x="29655" y="55679"/>
                      <a:pt x="29655" y="57647"/>
                    </a:cubicBezTo>
                    <a:cubicBezTo>
                      <a:pt x="29722" y="61617"/>
                      <a:pt x="29622" y="65586"/>
                      <a:pt x="29422" y="69522"/>
                    </a:cubicBezTo>
                    <a:cubicBezTo>
                      <a:pt x="29422" y="69689"/>
                      <a:pt x="29522" y="69822"/>
                      <a:pt x="29655" y="69856"/>
                    </a:cubicBezTo>
                    <a:cubicBezTo>
                      <a:pt x="29698" y="69873"/>
                      <a:pt x="29744" y="69881"/>
                      <a:pt x="29788" y="69881"/>
                    </a:cubicBezTo>
                    <a:cubicBezTo>
                      <a:pt x="29917" y="69881"/>
                      <a:pt x="30040" y="69813"/>
                      <a:pt x="30089" y="69689"/>
                    </a:cubicBezTo>
                    <a:cubicBezTo>
                      <a:pt x="31657" y="65586"/>
                      <a:pt x="33425" y="61516"/>
                      <a:pt x="35459" y="57647"/>
                    </a:cubicBezTo>
                    <a:cubicBezTo>
                      <a:pt x="36460" y="55712"/>
                      <a:pt x="37594" y="53811"/>
                      <a:pt x="38862" y="52043"/>
                    </a:cubicBezTo>
                    <a:cubicBezTo>
                      <a:pt x="39496" y="51142"/>
                      <a:pt x="40196" y="50308"/>
                      <a:pt x="40997" y="49575"/>
                    </a:cubicBezTo>
                    <a:cubicBezTo>
                      <a:pt x="41397" y="49208"/>
                      <a:pt x="41831" y="48874"/>
                      <a:pt x="42298" y="48641"/>
                    </a:cubicBezTo>
                    <a:cubicBezTo>
                      <a:pt x="42694" y="48427"/>
                      <a:pt x="43174" y="48269"/>
                      <a:pt x="43636" y="48269"/>
                    </a:cubicBezTo>
                    <a:cubicBezTo>
                      <a:pt x="43679" y="48269"/>
                      <a:pt x="43722" y="48271"/>
                      <a:pt x="43765" y="48274"/>
                    </a:cubicBezTo>
                    <a:cubicBezTo>
                      <a:pt x="43999" y="48307"/>
                      <a:pt x="44232" y="48407"/>
                      <a:pt x="44466" y="48507"/>
                    </a:cubicBezTo>
                    <a:cubicBezTo>
                      <a:pt x="44733" y="48607"/>
                      <a:pt x="44966" y="48741"/>
                      <a:pt x="45200" y="48874"/>
                    </a:cubicBezTo>
                    <a:cubicBezTo>
                      <a:pt x="45433" y="49008"/>
                      <a:pt x="45633" y="49174"/>
                      <a:pt x="45867" y="49308"/>
                    </a:cubicBezTo>
                    <a:cubicBezTo>
                      <a:pt x="46067" y="49475"/>
                      <a:pt x="46301" y="49641"/>
                      <a:pt x="46501" y="49808"/>
                    </a:cubicBezTo>
                    <a:cubicBezTo>
                      <a:pt x="47368" y="50475"/>
                      <a:pt x="48135" y="51242"/>
                      <a:pt x="48902" y="52043"/>
                    </a:cubicBezTo>
                    <a:cubicBezTo>
                      <a:pt x="50403" y="53644"/>
                      <a:pt x="51771" y="55345"/>
                      <a:pt x="53105" y="57113"/>
                    </a:cubicBezTo>
                    <a:cubicBezTo>
                      <a:pt x="55774" y="60616"/>
                      <a:pt x="58209" y="64285"/>
                      <a:pt x="60544" y="68021"/>
                    </a:cubicBezTo>
                    <a:cubicBezTo>
                      <a:pt x="60577" y="68088"/>
                      <a:pt x="60678" y="68121"/>
                      <a:pt x="60778" y="68121"/>
                    </a:cubicBezTo>
                    <a:cubicBezTo>
                      <a:pt x="60911" y="68088"/>
                      <a:pt x="60978" y="67954"/>
                      <a:pt x="60944" y="67821"/>
                    </a:cubicBezTo>
                    <a:cubicBezTo>
                      <a:pt x="60211" y="64252"/>
                      <a:pt x="59677" y="60582"/>
                      <a:pt x="59477" y="56947"/>
                    </a:cubicBezTo>
                    <a:cubicBezTo>
                      <a:pt x="59410" y="55112"/>
                      <a:pt x="59410" y="53277"/>
                      <a:pt x="59710" y="51476"/>
                    </a:cubicBezTo>
                    <a:cubicBezTo>
                      <a:pt x="59844" y="50575"/>
                      <a:pt x="60044" y="49708"/>
                      <a:pt x="60411" y="48907"/>
                    </a:cubicBezTo>
                    <a:cubicBezTo>
                      <a:pt x="60744" y="48107"/>
                      <a:pt x="61278" y="47373"/>
                      <a:pt x="62012" y="47039"/>
                    </a:cubicBezTo>
                    <a:cubicBezTo>
                      <a:pt x="62379" y="46839"/>
                      <a:pt x="62779" y="46773"/>
                      <a:pt x="63213" y="46773"/>
                    </a:cubicBezTo>
                    <a:cubicBezTo>
                      <a:pt x="63613" y="46773"/>
                      <a:pt x="64113" y="46806"/>
                      <a:pt x="64547" y="46806"/>
                    </a:cubicBezTo>
                    <a:lnTo>
                      <a:pt x="67316" y="46973"/>
                    </a:lnTo>
                    <a:lnTo>
                      <a:pt x="72820" y="47306"/>
                    </a:lnTo>
                    <a:cubicBezTo>
                      <a:pt x="76489" y="47573"/>
                      <a:pt x="80158" y="47840"/>
                      <a:pt x="83827" y="48107"/>
                    </a:cubicBezTo>
                    <a:cubicBezTo>
                      <a:pt x="83853" y="48111"/>
                      <a:pt x="83879" y="48113"/>
                      <a:pt x="83903" y="48113"/>
                    </a:cubicBezTo>
                    <a:cubicBezTo>
                      <a:pt x="84069" y="48113"/>
                      <a:pt x="84207" y="48019"/>
                      <a:pt x="84294" y="47873"/>
                    </a:cubicBezTo>
                    <a:cubicBezTo>
                      <a:pt x="84394" y="47640"/>
                      <a:pt x="84294" y="47373"/>
                      <a:pt x="84094" y="47240"/>
                    </a:cubicBezTo>
                    <a:lnTo>
                      <a:pt x="84061" y="47240"/>
                    </a:lnTo>
                    <a:cubicBezTo>
                      <a:pt x="82460" y="46439"/>
                      <a:pt x="80859" y="45472"/>
                      <a:pt x="79324" y="44438"/>
                    </a:cubicBezTo>
                    <a:cubicBezTo>
                      <a:pt x="77823" y="43370"/>
                      <a:pt x="76355" y="42236"/>
                      <a:pt x="75054" y="40968"/>
                    </a:cubicBezTo>
                    <a:cubicBezTo>
                      <a:pt x="73720" y="39701"/>
                      <a:pt x="72586" y="38266"/>
                      <a:pt x="71785" y="36699"/>
                    </a:cubicBezTo>
                    <a:cubicBezTo>
                      <a:pt x="71385" y="35898"/>
                      <a:pt x="71118" y="35064"/>
                      <a:pt x="70985" y="34197"/>
                    </a:cubicBezTo>
                    <a:cubicBezTo>
                      <a:pt x="70818" y="33330"/>
                      <a:pt x="70885" y="32462"/>
                      <a:pt x="71085" y="31628"/>
                    </a:cubicBezTo>
                    <a:lnTo>
                      <a:pt x="71252" y="31028"/>
                    </a:lnTo>
                    <a:cubicBezTo>
                      <a:pt x="71318" y="30794"/>
                      <a:pt x="71419" y="30628"/>
                      <a:pt x="71519" y="30428"/>
                    </a:cubicBezTo>
                    <a:cubicBezTo>
                      <a:pt x="71652" y="29994"/>
                      <a:pt x="71919" y="29627"/>
                      <a:pt x="72119" y="29260"/>
                    </a:cubicBezTo>
                    <a:cubicBezTo>
                      <a:pt x="72353" y="28893"/>
                      <a:pt x="72619" y="28560"/>
                      <a:pt x="72886" y="28193"/>
                    </a:cubicBezTo>
                    <a:lnTo>
                      <a:pt x="73787" y="27092"/>
                    </a:lnTo>
                    <a:cubicBezTo>
                      <a:pt x="74988" y="25657"/>
                      <a:pt x="76189" y="24256"/>
                      <a:pt x="77389" y="22822"/>
                    </a:cubicBezTo>
                    <a:cubicBezTo>
                      <a:pt x="78590" y="21421"/>
                      <a:pt x="79825" y="20020"/>
                      <a:pt x="81092" y="18652"/>
                    </a:cubicBezTo>
                    <a:cubicBezTo>
                      <a:pt x="82293" y="17322"/>
                      <a:pt x="83556" y="15992"/>
                      <a:pt x="84822" y="14753"/>
                    </a:cubicBezTo>
                    <a:lnTo>
                      <a:pt x="84822" y="14753"/>
                    </a:lnTo>
                    <a:cubicBezTo>
                      <a:pt x="84824" y="14752"/>
                      <a:pt x="84826" y="14751"/>
                      <a:pt x="84828" y="14750"/>
                    </a:cubicBezTo>
                    <a:lnTo>
                      <a:pt x="84827" y="14748"/>
                    </a:lnTo>
                    <a:lnTo>
                      <a:pt x="84827" y="14748"/>
                    </a:lnTo>
                    <a:cubicBezTo>
                      <a:pt x="84861" y="14715"/>
                      <a:pt x="84894" y="14682"/>
                      <a:pt x="84928" y="14650"/>
                    </a:cubicBezTo>
                    <a:cubicBezTo>
                      <a:pt x="85128" y="14449"/>
                      <a:pt x="85195" y="14149"/>
                      <a:pt x="85028" y="13882"/>
                    </a:cubicBezTo>
                    <a:cubicBezTo>
                      <a:pt x="84921" y="13688"/>
                      <a:pt x="84715" y="13578"/>
                      <a:pt x="84503" y="13578"/>
                    </a:cubicBezTo>
                    <a:cubicBezTo>
                      <a:pt x="84386" y="13578"/>
                      <a:pt x="84267" y="13611"/>
                      <a:pt x="84161" y="13682"/>
                    </a:cubicBezTo>
                    <a:cubicBezTo>
                      <a:pt x="80492" y="15850"/>
                      <a:pt x="76722" y="17885"/>
                      <a:pt x="72853" y="19720"/>
                    </a:cubicBezTo>
                    <a:cubicBezTo>
                      <a:pt x="70918" y="20621"/>
                      <a:pt x="68950" y="21454"/>
                      <a:pt x="66949" y="22188"/>
                    </a:cubicBezTo>
                    <a:cubicBezTo>
                      <a:pt x="64947" y="22922"/>
                      <a:pt x="62912" y="23556"/>
                      <a:pt x="60878" y="23756"/>
                    </a:cubicBezTo>
                    <a:cubicBezTo>
                      <a:pt x="60611" y="23789"/>
                      <a:pt x="60344" y="23789"/>
                      <a:pt x="60110" y="23789"/>
                    </a:cubicBezTo>
                    <a:cubicBezTo>
                      <a:pt x="59844" y="23789"/>
                      <a:pt x="59610" y="23789"/>
                      <a:pt x="59410" y="23756"/>
                    </a:cubicBezTo>
                    <a:cubicBezTo>
                      <a:pt x="58976" y="23689"/>
                      <a:pt x="58576" y="23556"/>
                      <a:pt x="58242" y="23289"/>
                    </a:cubicBezTo>
                    <a:cubicBezTo>
                      <a:pt x="57509" y="22755"/>
                      <a:pt x="57042" y="21888"/>
                      <a:pt x="56741" y="20921"/>
                    </a:cubicBezTo>
                    <a:cubicBezTo>
                      <a:pt x="56408" y="19987"/>
                      <a:pt x="56241" y="18953"/>
                      <a:pt x="56141" y="17919"/>
                    </a:cubicBezTo>
                    <a:cubicBezTo>
                      <a:pt x="56041" y="16851"/>
                      <a:pt x="56007" y="15817"/>
                      <a:pt x="56007" y="14750"/>
                    </a:cubicBezTo>
                    <a:cubicBezTo>
                      <a:pt x="56007" y="12648"/>
                      <a:pt x="56208" y="10513"/>
                      <a:pt x="56441" y="8378"/>
                    </a:cubicBezTo>
                    <a:cubicBezTo>
                      <a:pt x="56708" y="6277"/>
                      <a:pt x="57075" y="4142"/>
                      <a:pt x="57509" y="2074"/>
                    </a:cubicBezTo>
                    <a:cubicBezTo>
                      <a:pt x="57542" y="1774"/>
                      <a:pt x="57408" y="1473"/>
                      <a:pt x="57108" y="1373"/>
                    </a:cubicBezTo>
                    <a:cubicBezTo>
                      <a:pt x="57031" y="1339"/>
                      <a:pt x="56949" y="1322"/>
                      <a:pt x="56867" y="1322"/>
                    </a:cubicBezTo>
                    <a:cubicBezTo>
                      <a:pt x="56634" y="1322"/>
                      <a:pt x="56407" y="1460"/>
                      <a:pt x="56308" y="1707"/>
                    </a:cubicBezTo>
                    <a:cubicBezTo>
                      <a:pt x="54807" y="5176"/>
                      <a:pt x="53105" y="8645"/>
                      <a:pt x="51104" y="11848"/>
                    </a:cubicBezTo>
                    <a:cubicBezTo>
                      <a:pt x="50070" y="13415"/>
                      <a:pt x="48969" y="14950"/>
                      <a:pt x="47668" y="16284"/>
                    </a:cubicBezTo>
                    <a:cubicBezTo>
                      <a:pt x="47001" y="16918"/>
                      <a:pt x="46301" y="17518"/>
                      <a:pt x="45533" y="17952"/>
                    </a:cubicBezTo>
                    <a:cubicBezTo>
                      <a:pt x="44885" y="18318"/>
                      <a:pt x="44165" y="18542"/>
                      <a:pt x="43474" y="18542"/>
                    </a:cubicBezTo>
                    <a:cubicBezTo>
                      <a:pt x="43348" y="18542"/>
                      <a:pt x="43222" y="18535"/>
                      <a:pt x="43098" y="18519"/>
                    </a:cubicBezTo>
                    <a:cubicBezTo>
                      <a:pt x="42898" y="18452"/>
                      <a:pt x="42698" y="18419"/>
                      <a:pt x="42498" y="18352"/>
                    </a:cubicBezTo>
                    <a:cubicBezTo>
                      <a:pt x="42298" y="18252"/>
                      <a:pt x="42098" y="18185"/>
                      <a:pt x="41897" y="18085"/>
                    </a:cubicBezTo>
                    <a:cubicBezTo>
                      <a:pt x="41530" y="17885"/>
                      <a:pt x="41130" y="17652"/>
                      <a:pt x="40763" y="17385"/>
                    </a:cubicBezTo>
                    <a:cubicBezTo>
                      <a:pt x="40063" y="16818"/>
                      <a:pt x="39396" y="16184"/>
                      <a:pt x="38795" y="15450"/>
                    </a:cubicBezTo>
                    <a:cubicBezTo>
                      <a:pt x="37594" y="14049"/>
                      <a:pt x="36560" y="12415"/>
                      <a:pt x="35660" y="10780"/>
                    </a:cubicBezTo>
                    <a:cubicBezTo>
                      <a:pt x="34726" y="9112"/>
                      <a:pt x="33925" y="7378"/>
                      <a:pt x="33191" y="5643"/>
                    </a:cubicBezTo>
                    <a:cubicBezTo>
                      <a:pt x="32424" y="3875"/>
                      <a:pt x="31757" y="2074"/>
                      <a:pt x="31156" y="273"/>
                    </a:cubicBezTo>
                    <a:cubicBezTo>
                      <a:pt x="31097" y="123"/>
                      <a:pt x="30930" y="1"/>
                      <a:pt x="30752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39"/>
              <p:cNvSpPr/>
              <p:nvPr/>
            </p:nvSpPr>
            <p:spPr>
              <a:xfrm>
                <a:off x="-3806050" y="1572625"/>
                <a:ext cx="163475" cy="198325"/>
              </a:xfrm>
              <a:custGeom>
                <a:rect b="b" l="l" r="r" t="t"/>
                <a:pathLst>
                  <a:path extrusionOk="0" h="7933" w="6539">
                    <a:moveTo>
                      <a:pt x="1970" y="1"/>
                    </a:moveTo>
                    <a:cubicBezTo>
                      <a:pt x="1762" y="1"/>
                      <a:pt x="1570" y="93"/>
                      <a:pt x="1401" y="294"/>
                    </a:cubicBezTo>
                    <a:cubicBezTo>
                      <a:pt x="0" y="1962"/>
                      <a:pt x="6538" y="7933"/>
                      <a:pt x="6538" y="7933"/>
                    </a:cubicBezTo>
                    <a:cubicBezTo>
                      <a:pt x="5864" y="4882"/>
                      <a:pt x="3487" y="1"/>
                      <a:pt x="1970" y="1"/>
                    </a:cubicBezTo>
                    <a:close/>
                  </a:path>
                </a:pathLst>
              </a:custGeom>
              <a:solidFill>
                <a:srgbClr val="FFE400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39"/>
              <p:cNvSpPr/>
              <p:nvPr/>
            </p:nvSpPr>
            <p:spPr>
              <a:xfrm>
                <a:off x="-3816900" y="2988475"/>
                <a:ext cx="170975" cy="198350"/>
              </a:xfrm>
              <a:custGeom>
                <a:rect b="b" l="l" r="r" t="t"/>
                <a:pathLst>
                  <a:path extrusionOk="0" h="7934" w="6839">
                    <a:moveTo>
                      <a:pt x="6839" y="0"/>
                    </a:moveTo>
                    <a:cubicBezTo>
                      <a:pt x="4003" y="2169"/>
                      <a:pt x="0" y="7372"/>
                      <a:pt x="2102" y="7906"/>
                    </a:cubicBezTo>
                    <a:cubicBezTo>
                      <a:pt x="2170" y="7924"/>
                      <a:pt x="2239" y="7933"/>
                      <a:pt x="2308" y="7933"/>
                    </a:cubicBezTo>
                    <a:cubicBezTo>
                      <a:pt x="4371" y="7933"/>
                      <a:pt x="6839" y="1"/>
                      <a:pt x="6839" y="0"/>
                    </a:cubicBezTo>
                    <a:close/>
                  </a:path>
                </a:pathLst>
              </a:custGeom>
              <a:solidFill>
                <a:srgbClr val="FFE400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39"/>
              <p:cNvSpPr/>
              <p:nvPr/>
            </p:nvSpPr>
            <p:spPr>
              <a:xfrm>
                <a:off x="-3219800" y="1383925"/>
                <a:ext cx="108100" cy="228575"/>
              </a:xfrm>
              <a:custGeom>
                <a:rect b="b" l="l" r="r" t="t"/>
                <a:pathLst>
                  <a:path extrusionOk="0" h="9143" w="4324">
                    <a:moveTo>
                      <a:pt x="2319" y="0"/>
                    </a:moveTo>
                    <a:cubicBezTo>
                      <a:pt x="2198" y="0"/>
                      <a:pt x="2070" y="33"/>
                      <a:pt x="1935" y="103"/>
                    </a:cubicBezTo>
                    <a:cubicBezTo>
                      <a:pt x="0" y="1104"/>
                      <a:pt x="3703" y="9143"/>
                      <a:pt x="3703" y="9143"/>
                    </a:cubicBezTo>
                    <a:cubicBezTo>
                      <a:pt x="4323" y="5885"/>
                      <a:pt x="3934" y="0"/>
                      <a:pt x="2319" y="0"/>
                    </a:cubicBezTo>
                    <a:close/>
                  </a:path>
                </a:pathLst>
              </a:custGeom>
              <a:solidFill>
                <a:srgbClr val="FFE400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39"/>
              <p:cNvSpPr/>
              <p:nvPr/>
            </p:nvSpPr>
            <p:spPr>
              <a:xfrm>
                <a:off x="-3058675" y="2890900"/>
                <a:ext cx="99900" cy="231175"/>
              </a:xfrm>
              <a:custGeom>
                <a:rect b="b" l="l" r="r" t="t"/>
                <a:pathLst>
                  <a:path extrusionOk="0" h="9247" w="3996">
                    <a:moveTo>
                      <a:pt x="960" y="1"/>
                    </a:moveTo>
                    <a:lnTo>
                      <a:pt x="960" y="1"/>
                    </a:lnTo>
                    <a:cubicBezTo>
                      <a:pt x="81" y="3234"/>
                      <a:pt x="0" y="9246"/>
                      <a:pt x="1663" y="9246"/>
                    </a:cubicBezTo>
                    <a:cubicBezTo>
                      <a:pt x="1766" y="9246"/>
                      <a:pt x="1877" y="9223"/>
                      <a:pt x="1995" y="9174"/>
                    </a:cubicBezTo>
                    <a:cubicBezTo>
                      <a:pt x="3996" y="8307"/>
                      <a:pt x="961" y="1"/>
                      <a:pt x="960" y="1"/>
                    </a:cubicBezTo>
                    <a:close/>
                  </a:path>
                </a:pathLst>
              </a:custGeom>
              <a:solidFill>
                <a:srgbClr val="FFE400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39"/>
              <p:cNvSpPr/>
              <p:nvPr/>
            </p:nvSpPr>
            <p:spPr>
              <a:xfrm>
                <a:off x="-2614375" y="1613875"/>
                <a:ext cx="153475" cy="207950"/>
              </a:xfrm>
              <a:custGeom>
                <a:rect b="b" l="l" r="r" t="t"/>
                <a:pathLst>
                  <a:path extrusionOk="0" h="8318" w="6139">
                    <a:moveTo>
                      <a:pt x="3838" y="0"/>
                    </a:moveTo>
                    <a:cubicBezTo>
                      <a:pt x="1760" y="0"/>
                      <a:pt x="1" y="8318"/>
                      <a:pt x="1" y="8318"/>
                    </a:cubicBezTo>
                    <a:cubicBezTo>
                      <a:pt x="2602" y="5883"/>
                      <a:pt x="6138" y="345"/>
                      <a:pt x="3970" y="12"/>
                    </a:cubicBezTo>
                    <a:cubicBezTo>
                      <a:pt x="3926" y="4"/>
                      <a:pt x="3882" y="0"/>
                      <a:pt x="3838" y="0"/>
                    </a:cubicBezTo>
                    <a:close/>
                  </a:path>
                </a:pathLst>
              </a:custGeom>
              <a:solidFill>
                <a:srgbClr val="FFE400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39"/>
              <p:cNvSpPr/>
              <p:nvPr/>
            </p:nvSpPr>
            <p:spPr>
              <a:xfrm>
                <a:off x="-2418400" y="2790000"/>
                <a:ext cx="190150" cy="172400"/>
              </a:xfrm>
              <a:custGeom>
                <a:rect b="b" l="l" r="r" t="t"/>
                <a:pathLst>
                  <a:path extrusionOk="0" h="6896" w="7606">
                    <a:moveTo>
                      <a:pt x="0" y="0"/>
                    </a:moveTo>
                    <a:lnTo>
                      <a:pt x="0" y="0"/>
                    </a:lnTo>
                    <a:cubicBezTo>
                      <a:pt x="1218" y="2775"/>
                      <a:pt x="4358" y="6895"/>
                      <a:pt x="5912" y="6895"/>
                    </a:cubicBezTo>
                    <a:cubicBezTo>
                      <a:pt x="6189" y="6895"/>
                      <a:pt x="6415" y="6764"/>
                      <a:pt x="6572" y="6472"/>
                    </a:cubicBezTo>
                    <a:cubicBezTo>
                      <a:pt x="7606" y="4570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rgbClr val="FFE400"/>
              </a:solidFill>
              <a:ln cap="flat" cmpd="sng" w="9525">
                <a:solidFill>
                  <a:srgbClr val="19191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2" name="Google Shape;1202;p39"/>
            <p:cNvGrpSpPr/>
            <p:nvPr/>
          </p:nvGrpSpPr>
          <p:grpSpPr>
            <a:xfrm rot="-1241395">
              <a:off x="7166457" y="1239714"/>
              <a:ext cx="350636" cy="673669"/>
              <a:chOff x="5132100" y="3302375"/>
              <a:chExt cx="813950" cy="1563825"/>
            </a:xfrm>
          </p:grpSpPr>
          <p:sp>
            <p:nvSpPr>
              <p:cNvPr id="1203" name="Google Shape;1203;p39"/>
              <p:cNvSpPr/>
              <p:nvPr/>
            </p:nvSpPr>
            <p:spPr>
              <a:xfrm>
                <a:off x="5211625" y="3442575"/>
                <a:ext cx="592675" cy="570725"/>
              </a:xfrm>
              <a:custGeom>
                <a:rect b="b" l="l" r="r" t="t"/>
                <a:pathLst>
                  <a:path extrusionOk="0" h="22829" w="23707">
                    <a:moveTo>
                      <a:pt x="23706" y="0"/>
                    </a:moveTo>
                    <a:lnTo>
                      <a:pt x="2511" y="3411"/>
                    </a:lnTo>
                    <a:cubicBezTo>
                      <a:pt x="2511" y="3411"/>
                      <a:pt x="0" y="10900"/>
                      <a:pt x="5920" y="22825"/>
                    </a:cubicBezTo>
                    <a:lnTo>
                      <a:pt x="5920" y="22825"/>
                    </a:lnTo>
                    <a:cubicBezTo>
                      <a:pt x="5822" y="22566"/>
                      <a:pt x="1534" y="10107"/>
                      <a:pt x="3201" y="4835"/>
                    </a:cubicBezTo>
                    <a:lnTo>
                      <a:pt x="3201" y="4835"/>
                    </a:lnTo>
                    <a:cubicBezTo>
                      <a:pt x="3201" y="4837"/>
                      <a:pt x="3206" y="4839"/>
                      <a:pt x="3215" y="4839"/>
                    </a:cubicBezTo>
                    <a:cubicBezTo>
                      <a:pt x="3828" y="4839"/>
                      <a:pt x="23705" y="0"/>
                      <a:pt x="23706" y="0"/>
                    </a:cubicBezTo>
                    <a:close/>
                    <a:moveTo>
                      <a:pt x="5920" y="22825"/>
                    </a:moveTo>
                    <a:cubicBezTo>
                      <a:pt x="5921" y="22828"/>
                      <a:pt x="5921" y="22829"/>
                      <a:pt x="5921" y="22829"/>
                    </a:cubicBezTo>
                    <a:cubicBezTo>
                      <a:pt x="5922" y="22829"/>
                      <a:pt x="5921" y="22829"/>
                      <a:pt x="5921" y="22828"/>
                    </a:cubicBezTo>
                    <a:cubicBezTo>
                      <a:pt x="5921" y="22827"/>
                      <a:pt x="5920" y="22826"/>
                      <a:pt x="5920" y="22825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39"/>
              <p:cNvSpPr/>
              <p:nvPr/>
            </p:nvSpPr>
            <p:spPr>
              <a:xfrm>
                <a:off x="5512900" y="3947350"/>
                <a:ext cx="157475" cy="96825"/>
              </a:xfrm>
              <a:custGeom>
                <a:rect b="b" l="l" r="r" t="t"/>
                <a:pathLst>
                  <a:path extrusionOk="0" h="3873" w="6299">
                    <a:moveTo>
                      <a:pt x="5901" y="0"/>
                    </a:moveTo>
                    <a:cubicBezTo>
                      <a:pt x="5476" y="41"/>
                      <a:pt x="537" y="945"/>
                      <a:pt x="35" y="945"/>
                    </a:cubicBezTo>
                    <a:cubicBezTo>
                      <a:pt x="19" y="945"/>
                      <a:pt x="7" y="944"/>
                      <a:pt x="1" y="942"/>
                    </a:cubicBezTo>
                    <a:lnTo>
                      <a:pt x="1" y="942"/>
                    </a:lnTo>
                    <a:lnTo>
                      <a:pt x="524" y="3746"/>
                    </a:lnTo>
                    <a:cubicBezTo>
                      <a:pt x="1166" y="3834"/>
                      <a:pt x="1761" y="3873"/>
                      <a:pt x="2310" y="3873"/>
                    </a:cubicBezTo>
                    <a:cubicBezTo>
                      <a:pt x="4107" y="3873"/>
                      <a:pt x="5418" y="3457"/>
                      <a:pt x="6299" y="2992"/>
                    </a:cubicBezTo>
                    <a:lnTo>
                      <a:pt x="5901" y="0"/>
                    </a:lnTo>
                    <a:close/>
                  </a:path>
                </a:pathLst>
              </a:custGeom>
              <a:solidFill>
                <a:srgbClr val="FFC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39"/>
              <p:cNvSpPr/>
              <p:nvPr/>
            </p:nvSpPr>
            <p:spPr>
              <a:xfrm>
                <a:off x="5525975" y="4022150"/>
                <a:ext cx="254250" cy="836775"/>
              </a:xfrm>
              <a:custGeom>
                <a:rect b="b" l="l" r="r" t="t"/>
                <a:pathLst>
                  <a:path extrusionOk="0" h="33471" w="10170">
                    <a:moveTo>
                      <a:pt x="5776" y="0"/>
                    </a:moveTo>
                    <a:cubicBezTo>
                      <a:pt x="4895" y="465"/>
                      <a:pt x="3584" y="881"/>
                      <a:pt x="1787" y="881"/>
                    </a:cubicBezTo>
                    <a:cubicBezTo>
                      <a:pt x="1238" y="881"/>
                      <a:pt x="643" y="842"/>
                      <a:pt x="1" y="754"/>
                    </a:cubicBezTo>
                    <a:lnTo>
                      <a:pt x="1" y="754"/>
                    </a:lnTo>
                    <a:lnTo>
                      <a:pt x="6111" y="32788"/>
                    </a:lnTo>
                    <a:cubicBezTo>
                      <a:pt x="6185" y="33179"/>
                      <a:pt x="6525" y="33471"/>
                      <a:pt x="6924" y="33471"/>
                    </a:cubicBezTo>
                    <a:cubicBezTo>
                      <a:pt x="6973" y="33471"/>
                      <a:pt x="7023" y="33466"/>
                      <a:pt x="7073" y="33457"/>
                    </a:cubicBezTo>
                    <a:lnTo>
                      <a:pt x="9417" y="33081"/>
                    </a:lnTo>
                    <a:cubicBezTo>
                      <a:pt x="9877" y="33018"/>
                      <a:pt x="10170" y="32579"/>
                      <a:pt x="10107" y="32139"/>
                    </a:cubicBezTo>
                    <a:lnTo>
                      <a:pt x="5776" y="0"/>
                    </a:lnTo>
                    <a:close/>
                  </a:path>
                </a:pathLst>
              </a:custGeom>
              <a:solidFill>
                <a:srgbClr val="FFE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39"/>
              <p:cNvSpPr/>
              <p:nvPr/>
            </p:nvSpPr>
            <p:spPr>
              <a:xfrm>
                <a:off x="5132100" y="3309300"/>
                <a:ext cx="809775" cy="694050"/>
              </a:xfrm>
              <a:custGeom>
                <a:rect b="b" l="l" r="r" t="t"/>
                <a:pathLst>
                  <a:path extrusionOk="0" h="27762" w="32391">
                    <a:moveTo>
                      <a:pt x="25807" y="1"/>
                    </a:moveTo>
                    <a:cubicBezTo>
                      <a:pt x="25741" y="1"/>
                      <a:pt x="25676" y="6"/>
                      <a:pt x="25611" y="16"/>
                    </a:cubicBezTo>
                    <a:cubicBezTo>
                      <a:pt x="25590" y="16"/>
                      <a:pt x="25590" y="16"/>
                      <a:pt x="25590" y="37"/>
                    </a:cubicBezTo>
                    <a:lnTo>
                      <a:pt x="2825" y="3678"/>
                    </a:lnTo>
                    <a:cubicBezTo>
                      <a:pt x="796" y="4138"/>
                      <a:pt x="0" y="9746"/>
                      <a:pt x="1047" y="16295"/>
                    </a:cubicBezTo>
                    <a:cubicBezTo>
                      <a:pt x="2072" y="22734"/>
                      <a:pt x="4504" y="27726"/>
                      <a:pt x="6550" y="27726"/>
                    </a:cubicBezTo>
                    <a:cubicBezTo>
                      <a:pt x="6592" y="27726"/>
                      <a:pt x="6634" y="27724"/>
                      <a:pt x="6675" y="27719"/>
                    </a:cubicBezTo>
                    <a:lnTo>
                      <a:pt x="6696" y="27761"/>
                    </a:lnTo>
                    <a:lnTo>
                      <a:pt x="29461" y="24100"/>
                    </a:lnTo>
                    <a:lnTo>
                      <a:pt x="29440" y="24079"/>
                    </a:lnTo>
                    <a:lnTo>
                      <a:pt x="29461" y="24079"/>
                    </a:lnTo>
                    <a:cubicBezTo>
                      <a:pt x="31553" y="23744"/>
                      <a:pt x="32390" y="18074"/>
                      <a:pt x="31323" y="11441"/>
                    </a:cubicBezTo>
                    <a:cubicBezTo>
                      <a:pt x="30289" y="5014"/>
                      <a:pt x="27860" y="1"/>
                      <a:pt x="25807" y="1"/>
                    </a:cubicBezTo>
                    <a:close/>
                  </a:path>
                </a:pathLst>
              </a:custGeom>
              <a:solidFill>
                <a:srgbClr val="FFE4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39"/>
              <p:cNvSpPr/>
              <p:nvPr/>
            </p:nvSpPr>
            <p:spPr>
              <a:xfrm>
                <a:off x="5135750" y="3302375"/>
                <a:ext cx="810300" cy="1563825"/>
              </a:xfrm>
              <a:custGeom>
                <a:rect b="b" l="l" r="r" t="t"/>
                <a:pathLst>
                  <a:path extrusionOk="0" h="62553" w="32412">
                    <a:moveTo>
                      <a:pt x="25657" y="575"/>
                    </a:moveTo>
                    <a:cubicBezTo>
                      <a:pt x="27351" y="575"/>
                      <a:pt x="29808" y="4935"/>
                      <a:pt x="30884" y="11760"/>
                    </a:cubicBezTo>
                    <a:cubicBezTo>
                      <a:pt x="32014" y="18790"/>
                      <a:pt x="30968" y="23791"/>
                      <a:pt x="29273" y="24063"/>
                    </a:cubicBezTo>
                    <a:lnTo>
                      <a:pt x="29252" y="24063"/>
                    </a:lnTo>
                    <a:cubicBezTo>
                      <a:pt x="29210" y="24063"/>
                      <a:pt x="29168" y="24105"/>
                      <a:pt x="29127" y="24125"/>
                    </a:cubicBezTo>
                    <a:lnTo>
                      <a:pt x="6634" y="27745"/>
                    </a:lnTo>
                    <a:cubicBezTo>
                      <a:pt x="6604" y="27730"/>
                      <a:pt x="6575" y="27716"/>
                      <a:pt x="6545" y="27716"/>
                    </a:cubicBezTo>
                    <a:cubicBezTo>
                      <a:pt x="6533" y="27716"/>
                      <a:pt x="6520" y="27718"/>
                      <a:pt x="6508" y="27724"/>
                    </a:cubicBezTo>
                    <a:cubicBezTo>
                      <a:pt x="6481" y="27727"/>
                      <a:pt x="6454" y="27728"/>
                      <a:pt x="6427" y="27728"/>
                    </a:cubicBezTo>
                    <a:cubicBezTo>
                      <a:pt x="4753" y="27728"/>
                      <a:pt x="2264" y="23324"/>
                      <a:pt x="1173" y="16530"/>
                    </a:cubicBezTo>
                    <a:cubicBezTo>
                      <a:pt x="64" y="9646"/>
                      <a:pt x="1089" y="4604"/>
                      <a:pt x="2742" y="4248"/>
                    </a:cubicBezTo>
                    <a:cubicBezTo>
                      <a:pt x="2742" y="4248"/>
                      <a:pt x="2763" y="4227"/>
                      <a:pt x="2763" y="4227"/>
                    </a:cubicBezTo>
                    <a:lnTo>
                      <a:pt x="25465" y="586"/>
                    </a:lnTo>
                    <a:lnTo>
                      <a:pt x="25507" y="586"/>
                    </a:lnTo>
                    <a:cubicBezTo>
                      <a:pt x="25556" y="578"/>
                      <a:pt x="25607" y="575"/>
                      <a:pt x="25657" y="575"/>
                    </a:cubicBezTo>
                    <a:close/>
                    <a:moveTo>
                      <a:pt x="20736" y="26113"/>
                    </a:moveTo>
                    <a:lnTo>
                      <a:pt x="25423" y="60972"/>
                    </a:lnTo>
                    <a:cubicBezTo>
                      <a:pt x="25486" y="61265"/>
                      <a:pt x="25277" y="61537"/>
                      <a:pt x="24984" y="61600"/>
                    </a:cubicBezTo>
                    <a:lnTo>
                      <a:pt x="22619" y="61976"/>
                    </a:lnTo>
                    <a:cubicBezTo>
                      <a:pt x="22594" y="61980"/>
                      <a:pt x="22569" y="61982"/>
                      <a:pt x="22545" y="61982"/>
                    </a:cubicBezTo>
                    <a:cubicBezTo>
                      <a:pt x="22281" y="61982"/>
                      <a:pt x="22051" y="61784"/>
                      <a:pt x="22013" y="61516"/>
                    </a:cubicBezTo>
                    <a:lnTo>
                      <a:pt x="15422" y="27013"/>
                    </a:lnTo>
                    <a:cubicBezTo>
                      <a:pt x="15861" y="26950"/>
                      <a:pt x="16782" y="26804"/>
                      <a:pt x="18790" y="26448"/>
                    </a:cubicBezTo>
                    <a:cubicBezTo>
                      <a:pt x="19544" y="26322"/>
                      <a:pt x="20339" y="26176"/>
                      <a:pt x="20736" y="26113"/>
                    </a:cubicBezTo>
                    <a:close/>
                    <a:moveTo>
                      <a:pt x="25674" y="1"/>
                    </a:moveTo>
                    <a:cubicBezTo>
                      <a:pt x="25590" y="1"/>
                      <a:pt x="25507" y="8"/>
                      <a:pt x="25423" y="21"/>
                    </a:cubicBezTo>
                    <a:lnTo>
                      <a:pt x="25402" y="21"/>
                    </a:lnTo>
                    <a:lnTo>
                      <a:pt x="2637" y="3683"/>
                    </a:lnTo>
                    <a:cubicBezTo>
                      <a:pt x="2616" y="3683"/>
                      <a:pt x="2595" y="3683"/>
                      <a:pt x="2575" y="3704"/>
                    </a:cubicBezTo>
                    <a:cubicBezTo>
                      <a:pt x="1466" y="3976"/>
                      <a:pt x="691" y="5441"/>
                      <a:pt x="357" y="7931"/>
                    </a:cubicBezTo>
                    <a:cubicBezTo>
                      <a:pt x="1" y="10337"/>
                      <a:pt x="106" y="13434"/>
                      <a:pt x="608" y="16614"/>
                    </a:cubicBezTo>
                    <a:cubicBezTo>
                      <a:pt x="1131" y="19815"/>
                      <a:pt x="2010" y="22786"/>
                      <a:pt x="3077" y="24941"/>
                    </a:cubicBezTo>
                    <a:cubicBezTo>
                      <a:pt x="4165" y="27138"/>
                      <a:pt x="5316" y="28289"/>
                      <a:pt x="6404" y="28289"/>
                    </a:cubicBezTo>
                    <a:cubicBezTo>
                      <a:pt x="6466" y="28310"/>
                      <a:pt x="6529" y="28331"/>
                      <a:pt x="6592" y="28331"/>
                    </a:cubicBezTo>
                    <a:lnTo>
                      <a:pt x="14836" y="26992"/>
                    </a:lnTo>
                    <a:lnTo>
                      <a:pt x="21448" y="61621"/>
                    </a:lnTo>
                    <a:cubicBezTo>
                      <a:pt x="21524" y="62173"/>
                      <a:pt x="22017" y="62552"/>
                      <a:pt x="22562" y="62552"/>
                    </a:cubicBezTo>
                    <a:cubicBezTo>
                      <a:pt x="22616" y="62552"/>
                      <a:pt x="22670" y="62549"/>
                      <a:pt x="22724" y="62541"/>
                    </a:cubicBezTo>
                    <a:lnTo>
                      <a:pt x="25067" y="62165"/>
                    </a:lnTo>
                    <a:cubicBezTo>
                      <a:pt x="25674" y="62060"/>
                      <a:pt x="26093" y="61495"/>
                      <a:pt x="25988" y="60888"/>
                    </a:cubicBezTo>
                    <a:lnTo>
                      <a:pt x="21301" y="25967"/>
                    </a:lnTo>
                    <a:lnTo>
                      <a:pt x="29357" y="24669"/>
                    </a:lnTo>
                    <a:cubicBezTo>
                      <a:pt x="29399" y="24649"/>
                      <a:pt x="29461" y="24628"/>
                      <a:pt x="29503" y="24607"/>
                    </a:cubicBezTo>
                    <a:cubicBezTo>
                      <a:pt x="31930" y="24000"/>
                      <a:pt x="32412" y="17618"/>
                      <a:pt x="31449" y="11676"/>
                    </a:cubicBezTo>
                    <a:cubicBezTo>
                      <a:pt x="30518" y="5829"/>
                      <a:pt x="28120" y="1"/>
                      <a:pt x="25674" y="1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39"/>
              <p:cNvSpPr/>
              <p:nvPr/>
            </p:nvSpPr>
            <p:spPr>
              <a:xfrm>
                <a:off x="5146225" y="3377175"/>
                <a:ext cx="592675" cy="570750"/>
              </a:xfrm>
              <a:custGeom>
                <a:rect b="b" l="l" r="r" t="t"/>
                <a:pathLst>
                  <a:path extrusionOk="0" h="22830" w="23707">
                    <a:moveTo>
                      <a:pt x="23707" y="1"/>
                    </a:moveTo>
                    <a:lnTo>
                      <a:pt x="2511" y="3411"/>
                    </a:lnTo>
                    <a:cubicBezTo>
                      <a:pt x="2511" y="3411"/>
                      <a:pt x="1" y="10901"/>
                      <a:pt x="5920" y="22825"/>
                    </a:cubicBezTo>
                    <a:lnTo>
                      <a:pt x="5920" y="22825"/>
                    </a:lnTo>
                    <a:cubicBezTo>
                      <a:pt x="5822" y="22566"/>
                      <a:pt x="1535" y="10107"/>
                      <a:pt x="3201" y="4836"/>
                    </a:cubicBezTo>
                    <a:lnTo>
                      <a:pt x="3201" y="4836"/>
                    </a:lnTo>
                    <a:cubicBezTo>
                      <a:pt x="3201" y="4838"/>
                      <a:pt x="3206" y="4839"/>
                      <a:pt x="3216" y="4839"/>
                    </a:cubicBezTo>
                    <a:cubicBezTo>
                      <a:pt x="3829" y="4839"/>
                      <a:pt x="23706" y="1"/>
                      <a:pt x="23707" y="1"/>
                    </a:cubicBezTo>
                    <a:close/>
                    <a:moveTo>
                      <a:pt x="5920" y="22825"/>
                    </a:moveTo>
                    <a:cubicBezTo>
                      <a:pt x="5921" y="22828"/>
                      <a:pt x="5922" y="22830"/>
                      <a:pt x="5922" y="22830"/>
                    </a:cubicBezTo>
                    <a:cubicBezTo>
                      <a:pt x="5922" y="22830"/>
                      <a:pt x="5922" y="22829"/>
                      <a:pt x="5922" y="22828"/>
                    </a:cubicBezTo>
                    <a:cubicBezTo>
                      <a:pt x="5921" y="22827"/>
                      <a:pt x="5921" y="22826"/>
                      <a:pt x="5920" y="2282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0"/>
          <p:cNvSpPr txBox="1"/>
          <p:nvPr>
            <p:ph type="title"/>
          </p:nvPr>
        </p:nvSpPr>
        <p:spPr>
          <a:xfrm>
            <a:off x="720000" y="709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Whats Next?</a:t>
            </a:r>
            <a:endParaRPr/>
          </a:p>
        </p:txBody>
      </p:sp>
      <p:sp>
        <p:nvSpPr>
          <p:cNvPr id="1214" name="Google Shape;1214;p40"/>
          <p:cNvSpPr txBox="1"/>
          <p:nvPr>
            <p:ph idx="1" type="subTitle"/>
          </p:nvPr>
        </p:nvSpPr>
        <p:spPr>
          <a:xfrm>
            <a:off x="1544300" y="1764700"/>
            <a:ext cx="7801500" cy="22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Custom Voices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Assign unique tones to characters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Go Global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- Support more languages 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We are looking forward to deploy our backend on AWS</a:t>
            </a:r>
            <a:br>
              <a:rPr lang="en" sz="1800">
                <a:latin typeface="Calibri"/>
                <a:ea typeface="Calibri"/>
                <a:cs typeface="Calibri"/>
                <a:sym typeface="Calibri"/>
              </a:rPr>
            </a:b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EC2 and front end on vercel. To enable scalability.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5" name="Google Shape;1215;p40"/>
          <p:cNvGrpSpPr/>
          <p:nvPr/>
        </p:nvGrpSpPr>
        <p:grpSpPr>
          <a:xfrm>
            <a:off x="5936826" y="-531954"/>
            <a:ext cx="3403565" cy="1172366"/>
            <a:chOff x="742050" y="1769400"/>
            <a:chExt cx="6059400" cy="2087175"/>
          </a:xfrm>
        </p:grpSpPr>
        <p:sp>
          <p:nvSpPr>
            <p:cNvPr id="1216" name="Google Shape;1216;p40"/>
            <p:cNvSpPr/>
            <p:nvPr/>
          </p:nvSpPr>
          <p:spPr>
            <a:xfrm>
              <a:off x="6381150" y="1769400"/>
              <a:ext cx="420300" cy="2087175"/>
            </a:xfrm>
            <a:custGeom>
              <a:rect b="b" l="l" r="r" t="t"/>
              <a:pathLst>
                <a:path extrusionOk="0" h="83487" w="16812">
                  <a:moveTo>
                    <a:pt x="0" y="0"/>
                  </a:moveTo>
                  <a:cubicBezTo>
                    <a:pt x="1750" y="8585"/>
                    <a:pt x="3001" y="17276"/>
                    <a:pt x="4084" y="25956"/>
                  </a:cubicBezTo>
                  <a:cubicBezTo>
                    <a:pt x="6596" y="37588"/>
                    <a:pt x="8323" y="51173"/>
                    <a:pt x="8585" y="66889"/>
                  </a:cubicBezTo>
                  <a:cubicBezTo>
                    <a:pt x="8680" y="72759"/>
                    <a:pt x="8346" y="78272"/>
                    <a:pt x="7668" y="83487"/>
                  </a:cubicBezTo>
                  <a:lnTo>
                    <a:pt x="16812" y="83487"/>
                  </a:lnTo>
                  <a:lnTo>
                    <a:pt x="16812" y="0"/>
                  </a:lnTo>
                  <a:lnTo>
                    <a:pt x="9168" y="0"/>
                  </a:lnTo>
                  <a:cubicBezTo>
                    <a:pt x="9839" y="7160"/>
                    <a:pt x="10103" y="14349"/>
                    <a:pt x="11416" y="21316"/>
                  </a:cubicBezTo>
                  <a:lnTo>
                    <a:pt x="11416" y="21316"/>
                  </a:lnTo>
                  <a:cubicBezTo>
                    <a:pt x="9925" y="14106"/>
                    <a:pt x="8008" y="6982"/>
                    <a:pt x="570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897750" y="3589850"/>
              <a:ext cx="160750" cy="266725"/>
            </a:xfrm>
            <a:custGeom>
              <a:rect b="b" l="l" r="r" t="t"/>
              <a:pathLst>
                <a:path extrusionOk="0" h="10669" w="6430">
                  <a:moveTo>
                    <a:pt x="6430" y="1"/>
                  </a:moveTo>
                  <a:cubicBezTo>
                    <a:pt x="4418" y="3620"/>
                    <a:pt x="2346" y="7252"/>
                    <a:pt x="0" y="10669"/>
                  </a:cubicBezTo>
                  <a:lnTo>
                    <a:pt x="2167" y="10669"/>
                  </a:lnTo>
                  <a:cubicBezTo>
                    <a:pt x="2310" y="10526"/>
                    <a:pt x="2465" y="10383"/>
                    <a:pt x="2608" y="10240"/>
                  </a:cubicBezTo>
                  <a:cubicBezTo>
                    <a:pt x="2751" y="10085"/>
                    <a:pt x="2894" y="9942"/>
                    <a:pt x="3037" y="9788"/>
                  </a:cubicBezTo>
                  <a:cubicBezTo>
                    <a:pt x="3048" y="9740"/>
                    <a:pt x="3072" y="9692"/>
                    <a:pt x="3084" y="9633"/>
                  </a:cubicBezTo>
                  <a:lnTo>
                    <a:pt x="3156" y="9657"/>
                  </a:lnTo>
                  <a:cubicBezTo>
                    <a:pt x="3691" y="9085"/>
                    <a:pt x="4227" y="8502"/>
                    <a:pt x="4739" y="7895"/>
                  </a:cubicBezTo>
                  <a:cubicBezTo>
                    <a:pt x="5525" y="5335"/>
                    <a:pt x="6120" y="2703"/>
                    <a:pt x="643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6439175" y="2234025"/>
              <a:ext cx="18500" cy="73250"/>
            </a:xfrm>
            <a:custGeom>
              <a:rect b="b" l="l" r="r" t="t"/>
              <a:pathLst>
                <a:path extrusionOk="0" h="2930" w="740">
                  <a:moveTo>
                    <a:pt x="1" y="1"/>
                  </a:moveTo>
                  <a:lnTo>
                    <a:pt x="1" y="1"/>
                  </a:lnTo>
                  <a:cubicBezTo>
                    <a:pt x="251" y="953"/>
                    <a:pt x="501" y="1942"/>
                    <a:pt x="739" y="2930"/>
                  </a:cubicBezTo>
                  <a:cubicBezTo>
                    <a:pt x="668" y="2466"/>
                    <a:pt x="596" y="1989"/>
                    <a:pt x="525" y="1525"/>
                  </a:cubicBezTo>
                  <a:cubicBezTo>
                    <a:pt x="346" y="1013"/>
                    <a:pt x="180" y="501"/>
                    <a:pt x="1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2283900" y="2887975"/>
              <a:ext cx="11625" cy="61950"/>
            </a:xfrm>
            <a:custGeom>
              <a:rect b="b" l="l" r="r" t="t"/>
              <a:pathLst>
                <a:path extrusionOk="0" h="2478" w="465">
                  <a:moveTo>
                    <a:pt x="465" y="1"/>
                  </a:moveTo>
                  <a:lnTo>
                    <a:pt x="465" y="1"/>
                  </a:lnTo>
                  <a:cubicBezTo>
                    <a:pt x="310" y="25"/>
                    <a:pt x="155" y="49"/>
                    <a:pt x="1" y="72"/>
                  </a:cubicBezTo>
                  <a:cubicBezTo>
                    <a:pt x="48" y="870"/>
                    <a:pt x="108" y="1668"/>
                    <a:pt x="167" y="2477"/>
                  </a:cubicBezTo>
                  <a:cubicBezTo>
                    <a:pt x="251" y="1656"/>
                    <a:pt x="346" y="822"/>
                    <a:pt x="465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3411125" y="1974950"/>
              <a:ext cx="101225" cy="164450"/>
            </a:xfrm>
            <a:custGeom>
              <a:rect b="b" l="l" r="r" t="t"/>
              <a:pathLst>
                <a:path extrusionOk="0" h="6578" w="4049">
                  <a:moveTo>
                    <a:pt x="921" y="0"/>
                  </a:moveTo>
                  <a:cubicBezTo>
                    <a:pt x="614" y="0"/>
                    <a:pt x="310" y="6"/>
                    <a:pt x="1" y="6"/>
                  </a:cubicBezTo>
                  <a:cubicBezTo>
                    <a:pt x="1227" y="2184"/>
                    <a:pt x="2572" y="4375"/>
                    <a:pt x="4049" y="6578"/>
                  </a:cubicBezTo>
                  <a:cubicBezTo>
                    <a:pt x="3823" y="6090"/>
                    <a:pt x="3596" y="5601"/>
                    <a:pt x="3382" y="5101"/>
                  </a:cubicBezTo>
                  <a:cubicBezTo>
                    <a:pt x="2656" y="3423"/>
                    <a:pt x="2001" y="1720"/>
                    <a:pt x="1382" y="6"/>
                  </a:cubicBezTo>
                  <a:cubicBezTo>
                    <a:pt x="1227" y="2"/>
                    <a:pt x="1074" y="0"/>
                    <a:pt x="92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2153525" y="3090975"/>
              <a:ext cx="180100" cy="308700"/>
            </a:xfrm>
            <a:custGeom>
              <a:rect b="b" l="l" r="r" t="t"/>
              <a:pathLst>
                <a:path extrusionOk="0" h="12348" w="7204">
                  <a:moveTo>
                    <a:pt x="1" y="1"/>
                  </a:moveTo>
                  <a:cubicBezTo>
                    <a:pt x="1489" y="3489"/>
                    <a:pt x="3299" y="6835"/>
                    <a:pt x="5442" y="9943"/>
                  </a:cubicBezTo>
                  <a:cubicBezTo>
                    <a:pt x="6001" y="10764"/>
                    <a:pt x="6585" y="11562"/>
                    <a:pt x="7204" y="12348"/>
                  </a:cubicBezTo>
                  <a:cubicBezTo>
                    <a:pt x="5930" y="8966"/>
                    <a:pt x="5239" y="5133"/>
                    <a:pt x="5120" y="1013"/>
                  </a:cubicBezTo>
                  <a:cubicBezTo>
                    <a:pt x="5085" y="703"/>
                    <a:pt x="5049" y="394"/>
                    <a:pt x="5013" y="84"/>
                  </a:cubicBezTo>
                  <a:cubicBezTo>
                    <a:pt x="4355" y="122"/>
                    <a:pt x="3698" y="141"/>
                    <a:pt x="3042" y="141"/>
                  </a:cubicBezTo>
                  <a:cubicBezTo>
                    <a:pt x="2027" y="141"/>
                    <a:pt x="1014" y="9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2277050" y="2056325"/>
              <a:ext cx="376275" cy="609075"/>
            </a:xfrm>
            <a:custGeom>
              <a:rect b="b" l="l" r="r" t="t"/>
              <a:pathLst>
                <a:path extrusionOk="0" h="24363" w="15051">
                  <a:moveTo>
                    <a:pt x="15050" y="1"/>
                  </a:moveTo>
                  <a:cubicBezTo>
                    <a:pt x="10407" y="1013"/>
                    <a:pt x="5811" y="2239"/>
                    <a:pt x="1287" y="3716"/>
                  </a:cubicBezTo>
                  <a:cubicBezTo>
                    <a:pt x="429" y="10466"/>
                    <a:pt x="1" y="17265"/>
                    <a:pt x="13" y="24075"/>
                  </a:cubicBezTo>
                  <a:cubicBezTo>
                    <a:pt x="856" y="24266"/>
                    <a:pt x="1699" y="24362"/>
                    <a:pt x="2553" y="24362"/>
                  </a:cubicBezTo>
                  <a:cubicBezTo>
                    <a:pt x="2603" y="24362"/>
                    <a:pt x="2653" y="24362"/>
                    <a:pt x="2704" y="24361"/>
                  </a:cubicBezTo>
                  <a:cubicBezTo>
                    <a:pt x="5168" y="15884"/>
                    <a:pt x="9383" y="7347"/>
                    <a:pt x="1505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2277350" y="2662650"/>
              <a:ext cx="62250" cy="184575"/>
            </a:xfrm>
            <a:custGeom>
              <a:rect b="b" l="l" r="r" t="t"/>
              <a:pathLst>
                <a:path extrusionOk="0" h="7383" w="2490">
                  <a:moveTo>
                    <a:pt x="1" y="1"/>
                  </a:moveTo>
                  <a:cubicBezTo>
                    <a:pt x="1" y="2465"/>
                    <a:pt x="60" y="4918"/>
                    <a:pt x="179" y="7383"/>
                  </a:cubicBezTo>
                  <a:cubicBezTo>
                    <a:pt x="465" y="7276"/>
                    <a:pt x="763" y="7180"/>
                    <a:pt x="1048" y="7061"/>
                  </a:cubicBezTo>
                  <a:cubicBezTo>
                    <a:pt x="1418" y="4990"/>
                    <a:pt x="1906" y="2894"/>
                    <a:pt x="2489" y="787"/>
                  </a:cubicBezTo>
                  <a:cubicBezTo>
                    <a:pt x="1632" y="620"/>
                    <a:pt x="798" y="358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5047050" y="2062000"/>
              <a:ext cx="216125" cy="210450"/>
            </a:xfrm>
            <a:custGeom>
              <a:rect b="b" l="l" r="r" t="t"/>
              <a:pathLst>
                <a:path extrusionOk="0" h="8418" w="8645">
                  <a:moveTo>
                    <a:pt x="8644" y="0"/>
                  </a:moveTo>
                  <a:cubicBezTo>
                    <a:pt x="6358" y="226"/>
                    <a:pt x="4084" y="500"/>
                    <a:pt x="1810" y="845"/>
                  </a:cubicBezTo>
                  <a:cubicBezTo>
                    <a:pt x="1322" y="3393"/>
                    <a:pt x="727" y="5929"/>
                    <a:pt x="0" y="8418"/>
                  </a:cubicBezTo>
                  <a:cubicBezTo>
                    <a:pt x="227" y="8275"/>
                    <a:pt x="453" y="8144"/>
                    <a:pt x="691" y="8013"/>
                  </a:cubicBezTo>
                  <a:cubicBezTo>
                    <a:pt x="2286" y="7120"/>
                    <a:pt x="4001" y="6465"/>
                    <a:pt x="5763" y="6048"/>
                  </a:cubicBezTo>
                  <a:cubicBezTo>
                    <a:pt x="6549" y="4572"/>
                    <a:pt x="7227" y="3048"/>
                    <a:pt x="7978" y="1548"/>
                  </a:cubicBezTo>
                  <a:cubicBezTo>
                    <a:pt x="8216" y="1036"/>
                    <a:pt x="8430" y="524"/>
                    <a:pt x="864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742050" y="1769400"/>
              <a:ext cx="1845500" cy="2087175"/>
            </a:xfrm>
            <a:custGeom>
              <a:rect b="b" l="l" r="r" t="t"/>
              <a:pathLst>
                <a:path extrusionOk="0" h="83487" w="73820">
                  <a:moveTo>
                    <a:pt x="0" y="0"/>
                  </a:moveTo>
                  <a:lnTo>
                    <a:pt x="0" y="83487"/>
                  </a:lnTo>
                  <a:lnTo>
                    <a:pt x="7215" y="83487"/>
                  </a:lnTo>
                  <a:lnTo>
                    <a:pt x="7204" y="83427"/>
                  </a:lnTo>
                  <a:cubicBezTo>
                    <a:pt x="5727" y="78165"/>
                    <a:pt x="4608" y="72771"/>
                    <a:pt x="3608" y="67354"/>
                  </a:cubicBezTo>
                  <a:lnTo>
                    <a:pt x="3608" y="67354"/>
                  </a:lnTo>
                  <a:cubicBezTo>
                    <a:pt x="3608" y="67354"/>
                    <a:pt x="3763" y="68092"/>
                    <a:pt x="4072" y="69521"/>
                  </a:cubicBezTo>
                  <a:cubicBezTo>
                    <a:pt x="4382" y="70949"/>
                    <a:pt x="4834" y="73081"/>
                    <a:pt x="5513" y="75831"/>
                  </a:cubicBezTo>
                  <a:cubicBezTo>
                    <a:pt x="6049" y="78010"/>
                    <a:pt x="6715" y="80582"/>
                    <a:pt x="7596" y="83487"/>
                  </a:cubicBezTo>
                  <a:lnTo>
                    <a:pt x="27099" y="83487"/>
                  </a:lnTo>
                  <a:cubicBezTo>
                    <a:pt x="26242" y="82487"/>
                    <a:pt x="25408" y="81463"/>
                    <a:pt x="24611" y="80415"/>
                  </a:cubicBezTo>
                  <a:cubicBezTo>
                    <a:pt x="23432" y="79093"/>
                    <a:pt x="22301" y="77677"/>
                    <a:pt x="21205" y="76188"/>
                  </a:cubicBezTo>
                  <a:cubicBezTo>
                    <a:pt x="5370" y="54471"/>
                    <a:pt x="5072" y="23551"/>
                    <a:pt x="5953" y="21574"/>
                  </a:cubicBezTo>
                  <a:lnTo>
                    <a:pt x="5953" y="21574"/>
                  </a:lnTo>
                  <a:lnTo>
                    <a:pt x="6763" y="21943"/>
                  </a:lnTo>
                  <a:cubicBezTo>
                    <a:pt x="5930" y="23801"/>
                    <a:pt x="6620" y="54662"/>
                    <a:pt x="21920" y="75652"/>
                  </a:cubicBezTo>
                  <a:cubicBezTo>
                    <a:pt x="24075" y="78605"/>
                    <a:pt x="26408" y="81201"/>
                    <a:pt x="28921" y="83487"/>
                  </a:cubicBezTo>
                  <a:lnTo>
                    <a:pt x="34159" y="83487"/>
                  </a:lnTo>
                  <a:cubicBezTo>
                    <a:pt x="29897" y="79331"/>
                    <a:pt x="26849" y="74081"/>
                    <a:pt x="24551" y="68413"/>
                  </a:cubicBezTo>
                  <a:cubicBezTo>
                    <a:pt x="23098" y="65246"/>
                    <a:pt x="21860" y="61889"/>
                    <a:pt x="20836" y="58424"/>
                  </a:cubicBezTo>
                  <a:lnTo>
                    <a:pt x="20836" y="58424"/>
                  </a:lnTo>
                  <a:cubicBezTo>
                    <a:pt x="20836" y="58424"/>
                    <a:pt x="21015" y="58865"/>
                    <a:pt x="21348" y="59698"/>
                  </a:cubicBezTo>
                  <a:cubicBezTo>
                    <a:pt x="21551" y="60174"/>
                    <a:pt x="21813" y="60805"/>
                    <a:pt x="22122" y="61520"/>
                  </a:cubicBezTo>
                  <a:cubicBezTo>
                    <a:pt x="21622" y="59901"/>
                    <a:pt x="21170" y="58269"/>
                    <a:pt x="20753" y="56638"/>
                  </a:cubicBezTo>
                  <a:lnTo>
                    <a:pt x="20753" y="56638"/>
                  </a:lnTo>
                  <a:cubicBezTo>
                    <a:pt x="21658" y="59650"/>
                    <a:pt x="23396" y="62413"/>
                    <a:pt x="25730" y="64484"/>
                  </a:cubicBezTo>
                  <a:cubicBezTo>
                    <a:pt x="27742" y="63079"/>
                    <a:pt x="29754" y="61663"/>
                    <a:pt x="31766" y="60246"/>
                  </a:cubicBezTo>
                  <a:cubicBezTo>
                    <a:pt x="32183" y="59960"/>
                    <a:pt x="32623" y="59627"/>
                    <a:pt x="32802" y="59150"/>
                  </a:cubicBezTo>
                  <a:cubicBezTo>
                    <a:pt x="32993" y="58603"/>
                    <a:pt x="32802" y="58007"/>
                    <a:pt x="32623" y="57472"/>
                  </a:cubicBezTo>
                  <a:cubicBezTo>
                    <a:pt x="27706" y="42910"/>
                    <a:pt x="25289" y="27492"/>
                    <a:pt x="25492" y="12097"/>
                  </a:cubicBezTo>
                  <a:lnTo>
                    <a:pt x="25492" y="12097"/>
                  </a:lnTo>
                  <a:lnTo>
                    <a:pt x="27420" y="31540"/>
                  </a:lnTo>
                  <a:cubicBezTo>
                    <a:pt x="28718" y="45268"/>
                    <a:pt x="33564" y="58638"/>
                    <a:pt x="41351" y="69949"/>
                  </a:cubicBezTo>
                  <a:cubicBezTo>
                    <a:pt x="40889" y="69811"/>
                    <a:pt x="40424" y="69747"/>
                    <a:pt x="39963" y="69747"/>
                  </a:cubicBezTo>
                  <a:cubicBezTo>
                    <a:pt x="36959" y="69747"/>
                    <a:pt x="34118" y="72486"/>
                    <a:pt x="33540" y="75593"/>
                  </a:cubicBezTo>
                  <a:cubicBezTo>
                    <a:pt x="33183" y="77486"/>
                    <a:pt x="33469" y="79403"/>
                    <a:pt x="34147" y="81213"/>
                  </a:cubicBezTo>
                  <a:cubicBezTo>
                    <a:pt x="34838" y="81975"/>
                    <a:pt x="35564" y="82737"/>
                    <a:pt x="36338" y="83487"/>
                  </a:cubicBezTo>
                  <a:lnTo>
                    <a:pt x="52138" y="83487"/>
                  </a:lnTo>
                  <a:cubicBezTo>
                    <a:pt x="45458" y="77117"/>
                    <a:pt x="38910" y="68294"/>
                    <a:pt x="37100" y="57257"/>
                  </a:cubicBezTo>
                  <a:cubicBezTo>
                    <a:pt x="29123" y="45220"/>
                    <a:pt x="25539" y="28504"/>
                    <a:pt x="26408" y="7370"/>
                  </a:cubicBezTo>
                  <a:lnTo>
                    <a:pt x="26408" y="7370"/>
                  </a:lnTo>
                  <a:lnTo>
                    <a:pt x="27301" y="7406"/>
                  </a:lnTo>
                  <a:cubicBezTo>
                    <a:pt x="26218" y="33576"/>
                    <a:pt x="32016" y="52876"/>
                    <a:pt x="44542" y="64794"/>
                  </a:cubicBezTo>
                  <a:cubicBezTo>
                    <a:pt x="44946" y="65175"/>
                    <a:pt x="45363" y="65544"/>
                    <a:pt x="45780" y="65913"/>
                  </a:cubicBezTo>
                  <a:cubicBezTo>
                    <a:pt x="53876" y="72069"/>
                    <a:pt x="64032" y="76343"/>
                    <a:pt x="73819" y="76915"/>
                  </a:cubicBezTo>
                  <a:cubicBezTo>
                    <a:pt x="73617" y="76772"/>
                    <a:pt x="73402" y="76629"/>
                    <a:pt x="73200" y="76486"/>
                  </a:cubicBezTo>
                  <a:cubicBezTo>
                    <a:pt x="72950" y="76391"/>
                    <a:pt x="72688" y="76283"/>
                    <a:pt x="72414" y="76176"/>
                  </a:cubicBezTo>
                  <a:cubicBezTo>
                    <a:pt x="71962" y="75998"/>
                    <a:pt x="71474" y="75807"/>
                    <a:pt x="70962" y="75605"/>
                  </a:cubicBezTo>
                  <a:cubicBezTo>
                    <a:pt x="70450" y="75367"/>
                    <a:pt x="69914" y="75117"/>
                    <a:pt x="69342" y="74855"/>
                  </a:cubicBezTo>
                  <a:cubicBezTo>
                    <a:pt x="67068" y="73795"/>
                    <a:pt x="64365" y="72307"/>
                    <a:pt x="61437" y="70247"/>
                  </a:cubicBezTo>
                  <a:cubicBezTo>
                    <a:pt x="58508" y="68199"/>
                    <a:pt x="55364" y="65580"/>
                    <a:pt x="52269" y="62306"/>
                  </a:cubicBezTo>
                  <a:cubicBezTo>
                    <a:pt x="49197" y="59031"/>
                    <a:pt x="46113" y="55138"/>
                    <a:pt x="43458" y="50566"/>
                  </a:cubicBezTo>
                  <a:cubicBezTo>
                    <a:pt x="40779" y="46006"/>
                    <a:pt x="38469" y="40815"/>
                    <a:pt x="36767" y="35136"/>
                  </a:cubicBezTo>
                  <a:cubicBezTo>
                    <a:pt x="33528" y="24575"/>
                    <a:pt x="32409" y="12395"/>
                    <a:pt x="3358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1582925" y="1769400"/>
              <a:ext cx="964425" cy="1895200"/>
            </a:xfrm>
            <a:custGeom>
              <a:rect b="b" l="l" r="r" t="t"/>
              <a:pathLst>
                <a:path extrusionOk="0" h="75808" w="38577">
                  <a:moveTo>
                    <a:pt x="108" y="0"/>
                  </a:moveTo>
                  <a:cubicBezTo>
                    <a:pt x="84" y="572"/>
                    <a:pt x="60" y="1227"/>
                    <a:pt x="48" y="1977"/>
                  </a:cubicBezTo>
                  <a:cubicBezTo>
                    <a:pt x="0" y="2977"/>
                    <a:pt x="0" y="4144"/>
                    <a:pt x="0" y="5441"/>
                  </a:cubicBezTo>
                  <a:cubicBezTo>
                    <a:pt x="0" y="10621"/>
                    <a:pt x="358" y="18122"/>
                    <a:pt x="2251" y="26968"/>
                  </a:cubicBezTo>
                  <a:cubicBezTo>
                    <a:pt x="3191" y="31373"/>
                    <a:pt x="4572" y="36112"/>
                    <a:pt x="6561" y="40934"/>
                  </a:cubicBezTo>
                  <a:cubicBezTo>
                    <a:pt x="8513" y="45780"/>
                    <a:pt x="11145" y="50661"/>
                    <a:pt x="14478" y="55364"/>
                  </a:cubicBezTo>
                  <a:cubicBezTo>
                    <a:pt x="17836" y="60043"/>
                    <a:pt x="21884" y="64508"/>
                    <a:pt x="26670" y="68378"/>
                  </a:cubicBezTo>
                  <a:cubicBezTo>
                    <a:pt x="29076" y="70283"/>
                    <a:pt x="31623" y="72092"/>
                    <a:pt x="34362" y="73640"/>
                  </a:cubicBezTo>
                  <a:cubicBezTo>
                    <a:pt x="35731" y="74414"/>
                    <a:pt x="37136" y="75140"/>
                    <a:pt x="38577" y="75807"/>
                  </a:cubicBezTo>
                  <a:cubicBezTo>
                    <a:pt x="37005" y="74914"/>
                    <a:pt x="35600" y="73783"/>
                    <a:pt x="34362" y="72438"/>
                  </a:cubicBezTo>
                  <a:cubicBezTo>
                    <a:pt x="28290" y="66806"/>
                    <a:pt x="23337" y="59924"/>
                    <a:pt x="19836" y="52447"/>
                  </a:cubicBezTo>
                  <a:cubicBezTo>
                    <a:pt x="19277" y="52340"/>
                    <a:pt x="18729" y="52233"/>
                    <a:pt x="18169" y="52090"/>
                  </a:cubicBezTo>
                  <a:cubicBezTo>
                    <a:pt x="18646" y="52019"/>
                    <a:pt x="19110" y="51935"/>
                    <a:pt x="19562" y="51840"/>
                  </a:cubicBezTo>
                  <a:cubicBezTo>
                    <a:pt x="17050" y="46327"/>
                    <a:pt x="15312" y="40517"/>
                    <a:pt x="14502" y="34636"/>
                  </a:cubicBezTo>
                  <a:cubicBezTo>
                    <a:pt x="12823" y="22336"/>
                    <a:pt x="13181" y="11395"/>
                    <a:pt x="1503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4461550" y="1769400"/>
              <a:ext cx="471825" cy="930500"/>
            </a:xfrm>
            <a:custGeom>
              <a:rect b="b" l="l" r="r" t="t"/>
              <a:pathLst>
                <a:path extrusionOk="0" h="37220" w="18873">
                  <a:moveTo>
                    <a:pt x="12479" y="0"/>
                  </a:moveTo>
                  <a:cubicBezTo>
                    <a:pt x="11228" y="13109"/>
                    <a:pt x="6930" y="25956"/>
                    <a:pt x="1" y="37219"/>
                  </a:cubicBezTo>
                  <a:cubicBezTo>
                    <a:pt x="4430" y="31957"/>
                    <a:pt x="10097" y="24087"/>
                    <a:pt x="14300" y="14323"/>
                  </a:cubicBezTo>
                  <a:cubicBezTo>
                    <a:pt x="14276" y="14228"/>
                    <a:pt x="14253" y="14121"/>
                    <a:pt x="14229" y="14026"/>
                  </a:cubicBezTo>
                  <a:lnTo>
                    <a:pt x="14455" y="13954"/>
                  </a:lnTo>
                  <a:cubicBezTo>
                    <a:pt x="16289" y="9644"/>
                    <a:pt x="17836" y="4977"/>
                    <a:pt x="18872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1925225" y="1769400"/>
              <a:ext cx="427750" cy="1291250"/>
            </a:xfrm>
            <a:custGeom>
              <a:rect b="b" l="l" r="r" t="t"/>
              <a:pathLst>
                <a:path extrusionOk="0" h="51650" w="17110">
                  <a:moveTo>
                    <a:pt x="2215" y="0"/>
                  </a:moveTo>
                  <a:cubicBezTo>
                    <a:pt x="334" y="11371"/>
                    <a:pt x="1" y="22134"/>
                    <a:pt x="1691" y="34516"/>
                  </a:cubicBezTo>
                  <a:cubicBezTo>
                    <a:pt x="2501" y="40374"/>
                    <a:pt x="4239" y="46161"/>
                    <a:pt x="6763" y="51650"/>
                  </a:cubicBezTo>
                  <a:cubicBezTo>
                    <a:pt x="6966" y="51602"/>
                    <a:pt x="7168" y="51554"/>
                    <a:pt x="7371" y="51507"/>
                  </a:cubicBezTo>
                  <a:cubicBezTo>
                    <a:pt x="6466" y="49042"/>
                    <a:pt x="5716" y="46530"/>
                    <a:pt x="5108" y="43982"/>
                  </a:cubicBezTo>
                  <a:cubicBezTo>
                    <a:pt x="3465" y="37052"/>
                    <a:pt x="2846" y="29921"/>
                    <a:pt x="2811" y="22836"/>
                  </a:cubicBezTo>
                  <a:cubicBezTo>
                    <a:pt x="2787" y="15740"/>
                    <a:pt x="3346" y="8668"/>
                    <a:pt x="4073" y="1620"/>
                  </a:cubicBezTo>
                  <a:lnTo>
                    <a:pt x="4073" y="1620"/>
                  </a:lnTo>
                  <a:cubicBezTo>
                    <a:pt x="3501" y="8680"/>
                    <a:pt x="3096" y="15764"/>
                    <a:pt x="3275" y="22825"/>
                  </a:cubicBezTo>
                  <a:cubicBezTo>
                    <a:pt x="3453" y="29885"/>
                    <a:pt x="4227" y="36945"/>
                    <a:pt x="6001" y="43756"/>
                  </a:cubicBezTo>
                  <a:cubicBezTo>
                    <a:pt x="6668" y="46292"/>
                    <a:pt x="7478" y="48780"/>
                    <a:pt x="8430" y="51209"/>
                  </a:cubicBezTo>
                  <a:cubicBezTo>
                    <a:pt x="10264" y="50685"/>
                    <a:pt x="12050" y="50006"/>
                    <a:pt x="13776" y="49185"/>
                  </a:cubicBezTo>
                  <a:cubicBezTo>
                    <a:pt x="13645" y="47756"/>
                    <a:pt x="13550" y="46327"/>
                    <a:pt x="13467" y="44899"/>
                  </a:cubicBezTo>
                  <a:cubicBezTo>
                    <a:pt x="12819" y="44960"/>
                    <a:pt x="12169" y="44991"/>
                    <a:pt x="11520" y="44991"/>
                  </a:cubicBezTo>
                  <a:cubicBezTo>
                    <a:pt x="10154" y="44991"/>
                    <a:pt x="8790" y="44855"/>
                    <a:pt x="7442" y="44589"/>
                  </a:cubicBezTo>
                  <a:cubicBezTo>
                    <a:pt x="9454" y="44399"/>
                    <a:pt x="11443" y="43994"/>
                    <a:pt x="13383" y="43398"/>
                  </a:cubicBezTo>
                  <a:cubicBezTo>
                    <a:pt x="12919" y="34100"/>
                    <a:pt x="13276" y="24753"/>
                    <a:pt x="14419" y="15502"/>
                  </a:cubicBezTo>
                  <a:lnTo>
                    <a:pt x="14419" y="15502"/>
                  </a:lnTo>
                  <a:cubicBezTo>
                    <a:pt x="11109" y="16609"/>
                    <a:pt x="7835" y="17824"/>
                    <a:pt x="4608" y="19181"/>
                  </a:cubicBezTo>
                  <a:cubicBezTo>
                    <a:pt x="7906" y="17550"/>
                    <a:pt x="11228" y="15919"/>
                    <a:pt x="14574" y="14347"/>
                  </a:cubicBezTo>
                  <a:cubicBezTo>
                    <a:pt x="15205" y="9525"/>
                    <a:pt x="16050" y="4739"/>
                    <a:pt x="1711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4334450" y="1769400"/>
              <a:ext cx="431325" cy="1040025"/>
            </a:xfrm>
            <a:custGeom>
              <a:rect b="b" l="l" r="r" t="t"/>
              <a:pathLst>
                <a:path extrusionOk="0" h="41601" w="17253">
                  <a:moveTo>
                    <a:pt x="4918" y="0"/>
                  </a:moveTo>
                  <a:cubicBezTo>
                    <a:pt x="5966" y="5727"/>
                    <a:pt x="6323" y="12514"/>
                    <a:pt x="5585" y="19765"/>
                  </a:cubicBezTo>
                  <a:cubicBezTo>
                    <a:pt x="5109" y="23670"/>
                    <a:pt x="4370" y="27694"/>
                    <a:pt x="3180" y="31707"/>
                  </a:cubicBezTo>
                  <a:cubicBezTo>
                    <a:pt x="2525" y="33885"/>
                    <a:pt x="1739" y="36040"/>
                    <a:pt x="858" y="38184"/>
                  </a:cubicBezTo>
                  <a:cubicBezTo>
                    <a:pt x="620" y="39338"/>
                    <a:pt x="334" y="40470"/>
                    <a:pt x="1" y="41601"/>
                  </a:cubicBezTo>
                  <a:cubicBezTo>
                    <a:pt x="9276" y="29706"/>
                    <a:pt x="15300" y="15157"/>
                    <a:pt x="1725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5110450" y="1769400"/>
              <a:ext cx="254525" cy="200650"/>
            </a:xfrm>
            <a:custGeom>
              <a:rect b="b" l="l" r="r" t="t"/>
              <a:pathLst>
                <a:path extrusionOk="0" h="8026" w="10181">
                  <a:moveTo>
                    <a:pt x="774" y="0"/>
                  </a:moveTo>
                  <a:cubicBezTo>
                    <a:pt x="620" y="2679"/>
                    <a:pt x="370" y="5358"/>
                    <a:pt x="0" y="8025"/>
                  </a:cubicBezTo>
                  <a:cubicBezTo>
                    <a:pt x="2382" y="7430"/>
                    <a:pt x="4870" y="7168"/>
                    <a:pt x="7311" y="7061"/>
                  </a:cubicBezTo>
                  <a:cubicBezTo>
                    <a:pt x="7418" y="7055"/>
                    <a:pt x="7528" y="7055"/>
                    <a:pt x="7638" y="7055"/>
                  </a:cubicBezTo>
                  <a:cubicBezTo>
                    <a:pt x="7748" y="7055"/>
                    <a:pt x="7859" y="7055"/>
                    <a:pt x="7966" y="7049"/>
                  </a:cubicBezTo>
                  <a:cubicBezTo>
                    <a:pt x="8835" y="4751"/>
                    <a:pt x="9561" y="2393"/>
                    <a:pt x="10180" y="0"/>
                  </a:cubicBezTo>
                  <a:lnTo>
                    <a:pt x="5227" y="0"/>
                  </a:lnTo>
                  <a:cubicBezTo>
                    <a:pt x="5084" y="643"/>
                    <a:pt x="4942" y="1286"/>
                    <a:pt x="4787" y="1929"/>
                  </a:cubicBezTo>
                  <a:cubicBezTo>
                    <a:pt x="4799" y="1286"/>
                    <a:pt x="4799" y="643"/>
                    <a:pt x="4799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4241300" y="1769400"/>
              <a:ext cx="211350" cy="873350"/>
            </a:xfrm>
            <a:custGeom>
              <a:rect b="b" l="l" r="r" t="t"/>
              <a:pathLst>
                <a:path extrusionOk="0" h="34934" w="8454">
                  <a:moveTo>
                    <a:pt x="0" y="0"/>
                  </a:moveTo>
                  <a:cubicBezTo>
                    <a:pt x="4060" y="10978"/>
                    <a:pt x="6727" y="23289"/>
                    <a:pt x="5144" y="34933"/>
                  </a:cubicBezTo>
                  <a:cubicBezTo>
                    <a:pt x="5334" y="34255"/>
                    <a:pt x="5537" y="33540"/>
                    <a:pt x="5751" y="32790"/>
                  </a:cubicBezTo>
                  <a:cubicBezTo>
                    <a:pt x="6346" y="30492"/>
                    <a:pt x="6930" y="27861"/>
                    <a:pt x="7394" y="24920"/>
                  </a:cubicBezTo>
                  <a:cubicBezTo>
                    <a:pt x="7453" y="24563"/>
                    <a:pt x="7513" y="24182"/>
                    <a:pt x="7573" y="23813"/>
                  </a:cubicBezTo>
                  <a:cubicBezTo>
                    <a:pt x="7620" y="23432"/>
                    <a:pt x="7668" y="23051"/>
                    <a:pt x="7715" y="22670"/>
                  </a:cubicBezTo>
                  <a:cubicBezTo>
                    <a:pt x="7799" y="21896"/>
                    <a:pt x="7894" y="21110"/>
                    <a:pt x="7989" y="20312"/>
                  </a:cubicBezTo>
                  <a:cubicBezTo>
                    <a:pt x="8144" y="18693"/>
                    <a:pt x="8251" y="17014"/>
                    <a:pt x="8335" y="15288"/>
                  </a:cubicBezTo>
                  <a:cubicBezTo>
                    <a:pt x="8346" y="13550"/>
                    <a:pt x="8454" y="11752"/>
                    <a:pt x="8346" y="9906"/>
                  </a:cubicBezTo>
                  <a:cubicBezTo>
                    <a:pt x="8299" y="8978"/>
                    <a:pt x="8311" y="8037"/>
                    <a:pt x="8227" y="7096"/>
                  </a:cubicBezTo>
                  <a:cubicBezTo>
                    <a:pt x="8156" y="6144"/>
                    <a:pt x="8073" y="5191"/>
                    <a:pt x="8001" y="4227"/>
                  </a:cubicBezTo>
                  <a:cubicBezTo>
                    <a:pt x="7846" y="2834"/>
                    <a:pt x="7668" y="1429"/>
                    <a:pt x="745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3307850" y="1769400"/>
              <a:ext cx="100625" cy="97650"/>
            </a:xfrm>
            <a:custGeom>
              <a:rect b="b" l="l" r="r" t="t"/>
              <a:pathLst>
                <a:path extrusionOk="0" h="3906" w="4025">
                  <a:moveTo>
                    <a:pt x="0" y="0"/>
                  </a:moveTo>
                  <a:cubicBezTo>
                    <a:pt x="512" y="1155"/>
                    <a:pt x="1060" y="2322"/>
                    <a:pt x="1643" y="3501"/>
                  </a:cubicBezTo>
                  <a:cubicBezTo>
                    <a:pt x="2441" y="3596"/>
                    <a:pt x="3239" y="3727"/>
                    <a:pt x="4024" y="3906"/>
                  </a:cubicBezTo>
                  <a:cubicBezTo>
                    <a:pt x="3763" y="3132"/>
                    <a:pt x="3513" y="2358"/>
                    <a:pt x="3262" y="1584"/>
                  </a:cubicBezTo>
                  <a:cubicBezTo>
                    <a:pt x="3096" y="1060"/>
                    <a:pt x="2941" y="524"/>
                    <a:pt x="278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3400425" y="1769400"/>
              <a:ext cx="263725" cy="538175"/>
            </a:xfrm>
            <a:custGeom>
              <a:rect b="b" l="l" r="r" t="t"/>
              <a:pathLst>
                <a:path extrusionOk="0" h="21527" w="10549">
                  <a:moveTo>
                    <a:pt x="0" y="0"/>
                  </a:moveTo>
                  <a:cubicBezTo>
                    <a:pt x="143" y="429"/>
                    <a:pt x="286" y="858"/>
                    <a:pt x="441" y="1286"/>
                  </a:cubicBezTo>
                  <a:cubicBezTo>
                    <a:pt x="798" y="2262"/>
                    <a:pt x="1143" y="3239"/>
                    <a:pt x="1512" y="4215"/>
                  </a:cubicBezTo>
                  <a:cubicBezTo>
                    <a:pt x="2679" y="4548"/>
                    <a:pt x="3822" y="4977"/>
                    <a:pt x="4917" y="5549"/>
                  </a:cubicBezTo>
                  <a:cubicBezTo>
                    <a:pt x="5489" y="5834"/>
                    <a:pt x="6084" y="6215"/>
                    <a:pt x="6310" y="6823"/>
                  </a:cubicBezTo>
                  <a:cubicBezTo>
                    <a:pt x="6516" y="7406"/>
                    <a:pt x="6118" y="8208"/>
                    <a:pt x="5517" y="8208"/>
                  </a:cubicBezTo>
                  <a:cubicBezTo>
                    <a:pt x="5492" y="8208"/>
                    <a:pt x="5467" y="8207"/>
                    <a:pt x="5441" y="8204"/>
                  </a:cubicBezTo>
                  <a:lnTo>
                    <a:pt x="5441" y="8204"/>
                  </a:lnTo>
                  <a:lnTo>
                    <a:pt x="5763" y="8323"/>
                  </a:lnTo>
                  <a:cubicBezTo>
                    <a:pt x="4882" y="8287"/>
                    <a:pt x="3989" y="8275"/>
                    <a:pt x="3108" y="8251"/>
                  </a:cubicBezTo>
                  <a:lnTo>
                    <a:pt x="3108" y="8251"/>
                  </a:lnTo>
                  <a:cubicBezTo>
                    <a:pt x="3727" y="9763"/>
                    <a:pt x="4370" y="11264"/>
                    <a:pt x="5072" y="12728"/>
                  </a:cubicBezTo>
                  <a:cubicBezTo>
                    <a:pt x="6584" y="15883"/>
                    <a:pt x="8358" y="18895"/>
                    <a:pt x="10549" y="21527"/>
                  </a:cubicBezTo>
                  <a:cubicBezTo>
                    <a:pt x="10097" y="17312"/>
                    <a:pt x="9370" y="9204"/>
                    <a:pt x="93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2313375" y="1769400"/>
              <a:ext cx="537875" cy="347975"/>
            </a:xfrm>
            <a:custGeom>
              <a:rect b="b" l="l" r="r" t="t"/>
              <a:pathLst>
                <a:path extrusionOk="0" h="13919" w="21515">
                  <a:moveTo>
                    <a:pt x="2501" y="0"/>
                  </a:moveTo>
                  <a:cubicBezTo>
                    <a:pt x="1465" y="4596"/>
                    <a:pt x="631" y="9240"/>
                    <a:pt x="0" y="13919"/>
                  </a:cubicBezTo>
                  <a:cubicBezTo>
                    <a:pt x="5513" y="11359"/>
                    <a:pt x="11121" y="9013"/>
                    <a:pt x="16860" y="7168"/>
                  </a:cubicBezTo>
                  <a:cubicBezTo>
                    <a:pt x="18253" y="5251"/>
                    <a:pt x="19539" y="3334"/>
                    <a:pt x="20729" y="1405"/>
                  </a:cubicBezTo>
                  <a:cubicBezTo>
                    <a:pt x="20991" y="941"/>
                    <a:pt x="21253" y="477"/>
                    <a:pt x="2151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850600" y="2057825"/>
              <a:ext cx="20850" cy="52700"/>
            </a:xfrm>
            <a:custGeom>
              <a:rect b="b" l="l" r="r" t="t"/>
              <a:pathLst>
                <a:path extrusionOk="0" h="2108" w="834">
                  <a:moveTo>
                    <a:pt x="834" y="0"/>
                  </a:moveTo>
                  <a:lnTo>
                    <a:pt x="834" y="0"/>
                  </a:lnTo>
                  <a:cubicBezTo>
                    <a:pt x="560" y="715"/>
                    <a:pt x="286" y="1417"/>
                    <a:pt x="0" y="2108"/>
                  </a:cubicBezTo>
                  <a:lnTo>
                    <a:pt x="381" y="2001"/>
                  </a:lnTo>
                  <a:cubicBezTo>
                    <a:pt x="393" y="2024"/>
                    <a:pt x="393" y="2048"/>
                    <a:pt x="393" y="2060"/>
                  </a:cubicBezTo>
                  <a:cubicBezTo>
                    <a:pt x="524" y="1370"/>
                    <a:pt x="667" y="691"/>
                    <a:pt x="834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1700800" y="3246075"/>
              <a:ext cx="2700" cy="3575"/>
            </a:xfrm>
            <a:custGeom>
              <a:rect b="b" l="l" r="r" t="t"/>
              <a:pathLst>
                <a:path extrusionOk="0" h="143" w="108">
                  <a:moveTo>
                    <a:pt x="0" y="0"/>
                  </a:moveTo>
                  <a:cubicBezTo>
                    <a:pt x="0" y="12"/>
                    <a:pt x="0" y="24"/>
                    <a:pt x="12" y="36"/>
                  </a:cubicBezTo>
                  <a:lnTo>
                    <a:pt x="107" y="143"/>
                  </a:lnTo>
                  <a:cubicBezTo>
                    <a:pt x="72" y="95"/>
                    <a:pt x="36" y="48"/>
                    <a:pt x="0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2105900" y="3085025"/>
              <a:ext cx="82775" cy="151250"/>
            </a:xfrm>
            <a:custGeom>
              <a:rect b="b" l="l" r="r" t="t"/>
              <a:pathLst>
                <a:path extrusionOk="0" h="6050" w="3311">
                  <a:moveTo>
                    <a:pt x="1" y="1"/>
                  </a:moveTo>
                  <a:lnTo>
                    <a:pt x="1" y="1"/>
                  </a:lnTo>
                  <a:cubicBezTo>
                    <a:pt x="989" y="2072"/>
                    <a:pt x="2096" y="4097"/>
                    <a:pt x="3311" y="6049"/>
                  </a:cubicBezTo>
                  <a:cubicBezTo>
                    <a:pt x="2311" y="4120"/>
                    <a:pt x="1418" y="2120"/>
                    <a:pt x="620" y="96"/>
                  </a:cubicBezTo>
                  <a:cubicBezTo>
                    <a:pt x="406" y="60"/>
                    <a:pt x="203" y="37"/>
                    <a:pt x="1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5000900" y="2336725"/>
              <a:ext cx="66700" cy="72650"/>
            </a:xfrm>
            <a:custGeom>
              <a:rect b="b" l="l" r="r" t="t"/>
              <a:pathLst>
                <a:path extrusionOk="0" h="2906" w="2668">
                  <a:moveTo>
                    <a:pt x="2668" y="1"/>
                  </a:moveTo>
                  <a:lnTo>
                    <a:pt x="2668" y="1"/>
                  </a:lnTo>
                  <a:cubicBezTo>
                    <a:pt x="1858" y="703"/>
                    <a:pt x="1072" y="1429"/>
                    <a:pt x="287" y="2167"/>
                  </a:cubicBezTo>
                  <a:cubicBezTo>
                    <a:pt x="191" y="2418"/>
                    <a:pt x="96" y="2668"/>
                    <a:pt x="1" y="2906"/>
                  </a:cubicBezTo>
                  <a:cubicBezTo>
                    <a:pt x="846" y="1894"/>
                    <a:pt x="1727" y="917"/>
                    <a:pt x="2668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6522825" y="3207975"/>
              <a:ext cx="53000" cy="648600"/>
            </a:xfrm>
            <a:custGeom>
              <a:rect b="b" l="l" r="r" t="t"/>
              <a:pathLst>
                <a:path extrusionOk="0" h="25944" w="2120">
                  <a:moveTo>
                    <a:pt x="1679" y="0"/>
                  </a:moveTo>
                  <a:lnTo>
                    <a:pt x="1679" y="0"/>
                  </a:lnTo>
                  <a:cubicBezTo>
                    <a:pt x="1775" y="7239"/>
                    <a:pt x="1406" y="14478"/>
                    <a:pt x="572" y="21658"/>
                  </a:cubicBezTo>
                  <a:cubicBezTo>
                    <a:pt x="405" y="23086"/>
                    <a:pt x="215" y="24515"/>
                    <a:pt x="1" y="25944"/>
                  </a:cubicBezTo>
                  <a:lnTo>
                    <a:pt x="1108" y="25944"/>
                  </a:lnTo>
                  <a:cubicBezTo>
                    <a:pt x="1787" y="20729"/>
                    <a:pt x="2120" y="15228"/>
                    <a:pt x="2025" y="9358"/>
                  </a:cubicBezTo>
                  <a:cubicBezTo>
                    <a:pt x="1965" y="6144"/>
                    <a:pt x="1846" y="3036"/>
                    <a:pt x="1679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6329650" y="3656225"/>
              <a:ext cx="44975" cy="200350"/>
            </a:xfrm>
            <a:custGeom>
              <a:rect b="b" l="l" r="r" t="t"/>
              <a:pathLst>
                <a:path extrusionOk="0" h="8014" w="1799">
                  <a:moveTo>
                    <a:pt x="1572" y="1"/>
                  </a:moveTo>
                  <a:cubicBezTo>
                    <a:pt x="1191" y="2704"/>
                    <a:pt x="667" y="5371"/>
                    <a:pt x="0" y="8014"/>
                  </a:cubicBezTo>
                  <a:lnTo>
                    <a:pt x="1798" y="8014"/>
                  </a:lnTo>
                  <a:cubicBezTo>
                    <a:pt x="1786" y="5335"/>
                    <a:pt x="1703" y="2644"/>
                    <a:pt x="1572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6095400" y="2764150"/>
              <a:ext cx="12525" cy="81600"/>
            </a:xfrm>
            <a:custGeom>
              <a:rect b="b" l="l" r="r" t="t"/>
              <a:pathLst>
                <a:path extrusionOk="0" h="3264" w="501">
                  <a:moveTo>
                    <a:pt x="393" y="1715"/>
                  </a:moveTo>
                  <a:cubicBezTo>
                    <a:pt x="429" y="1132"/>
                    <a:pt x="465" y="572"/>
                    <a:pt x="500" y="1"/>
                  </a:cubicBezTo>
                  <a:cubicBezTo>
                    <a:pt x="357" y="1108"/>
                    <a:pt x="191" y="2192"/>
                    <a:pt x="0" y="3263"/>
                  </a:cubicBezTo>
                  <a:cubicBezTo>
                    <a:pt x="143" y="2739"/>
                    <a:pt x="262" y="2227"/>
                    <a:pt x="393" y="1715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6140050" y="2100100"/>
              <a:ext cx="116400" cy="486075"/>
            </a:xfrm>
            <a:custGeom>
              <a:rect b="b" l="l" r="r" t="t"/>
              <a:pathLst>
                <a:path extrusionOk="0" h="19443" w="4656">
                  <a:moveTo>
                    <a:pt x="179" y="14597"/>
                  </a:moveTo>
                  <a:cubicBezTo>
                    <a:pt x="131" y="16181"/>
                    <a:pt x="72" y="17800"/>
                    <a:pt x="0" y="19443"/>
                  </a:cubicBezTo>
                  <a:cubicBezTo>
                    <a:pt x="95" y="19383"/>
                    <a:pt x="191" y="19312"/>
                    <a:pt x="286" y="19252"/>
                  </a:cubicBezTo>
                  <a:cubicBezTo>
                    <a:pt x="441" y="18086"/>
                    <a:pt x="584" y="16931"/>
                    <a:pt x="691" y="15752"/>
                  </a:cubicBezTo>
                  <a:cubicBezTo>
                    <a:pt x="679" y="16847"/>
                    <a:pt x="643" y="17943"/>
                    <a:pt x="584" y="19038"/>
                  </a:cubicBezTo>
                  <a:cubicBezTo>
                    <a:pt x="2203" y="17848"/>
                    <a:pt x="3608" y="16347"/>
                    <a:pt x="4655" y="14609"/>
                  </a:cubicBezTo>
                  <a:cubicBezTo>
                    <a:pt x="4644" y="14383"/>
                    <a:pt x="4632" y="14157"/>
                    <a:pt x="4620" y="13930"/>
                  </a:cubicBezTo>
                  <a:cubicBezTo>
                    <a:pt x="4394" y="9858"/>
                    <a:pt x="3929" y="5370"/>
                    <a:pt x="3191" y="595"/>
                  </a:cubicBezTo>
                  <a:cubicBezTo>
                    <a:pt x="2179" y="381"/>
                    <a:pt x="1167" y="179"/>
                    <a:pt x="143" y="0"/>
                  </a:cubicBezTo>
                  <a:cubicBezTo>
                    <a:pt x="310" y="4477"/>
                    <a:pt x="322" y="9263"/>
                    <a:pt x="179" y="14359"/>
                  </a:cubicBezTo>
                  <a:cubicBezTo>
                    <a:pt x="322" y="14264"/>
                    <a:pt x="464" y="14157"/>
                    <a:pt x="607" y="14049"/>
                  </a:cubicBezTo>
                  <a:cubicBezTo>
                    <a:pt x="464" y="14228"/>
                    <a:pt x="322" y="14407"/>
                    <a:pt x="179" y="1459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5520625" y="1769400"/>
              <a:ext cx="1046575" cy="2087175"/>
            </a:xfrm>
            <a:custGeom>
              <a:rect b="b" l="l" r="r" t="t"/>
              <a:pathLst>
                <a:path extrusionOk="0" h="83487" w="41863">
                  <a:moveTo>
                    <a:pt x="31445" y="14597"/>
                  </a:moveTo>
                  <a:cubicBezTo>
                    <a:pt x="30754" y="14431"/>
                    <a:pt x="30052" y="14288"/>
                    <a:pt x="29361" y="14133"/>
                  </a:cubicBezTo>
                  <a:cubicBezTo>
                    <a:pt x="29671" y="16312"/>
                    <a:pt x="29944" y="18562"/>
                    <a:pt x="30147" y="20884"/>
                  </a:cubicBezTo>
                  <a:cubicBezTo>
                    <a:pt x="30492" y="25372"/>
                    <a:pt x="30706" y="30099"/>
                    <a:pt x="30516" y="34969"/>
                  </a:cubicBezTo>
                  <a:cubicBezTo>
                    <a:pt x="30325" y="39839"/>
                    <a:pt x="29849" y="44851"/>
                    <a:pt x="29028" y="49911"/>
                  </a:cubicBezTo>
                  <a:cubicBezTo>
                    <a:pt x="29028" y="49911"/>
                    <a:pt x="29063" y="49352"/>
                    <a:pt x="29147" y="48292"/>
                  </a:cubicBezTo>
                  <a:cubicBezTo>
                    <a:pt x="29206" y="47244"/>
                    <a:pt x="29397" y="45696"/>
                    <a:pt x="29456" y="43720"/>
                  </a:cubicBezTo>
                  <a:cubicBezTo>
                    <a:pt x="29694" y="39898"/>
                    <a:pt x="29778" y="34445"/>
                    <a:pt x="29432" y="27861"/>
                  </a:cubicBezTo>
                  <a:cubicBezTo>
                    <a:pt x="28028" y="30873"/>
                    <a:pt x="26587" y="33921"/>
                    <a:pt x="24944" y="36838"/>
                  </a:cubicBezTo>
                  <a:cubicBezTo>
                    <a:pt x="24777" y="38160"/>
                    <a:pt x="24575" y="39469"/>
                    <a:pt x="24325" y="40767"/>
                  </a:cubicBezTo>
                  <a:cubicBezTo>
                    <a:pt x="24301" y="41112"/>
                    <a:pt x="24277" y="41446"/>
                    <a:pt x="24253" y="41803"/>
                  </a:cubicBezTo>
                  <a:lnTo>
                    <a:pt x="24122" y="41791"/>
                  </a:lnTo>
                  <a:cubicBezTo>
                    <a:pt x="22872" y="47935"/>
                    <a:pt x="20800" y="53935"/>
                    <a:pt x="18038" y="59567"/>
                  </a:cubicBezTo>
                  <a:cubicBezTo>
                    <a:pt x="13633" y="68497"/>
                    <a:pt x="7477" y="76545"/>
                    <a:pt x="0" y="83034"/>
                  </a:cubicBezTo>
                  <a:cubicBezTo>
                    <a:pt x="548" y="82844"/>
                    <a:pt x="1096" y="82653"/>
                    <a:pt x="1631" y="82451"/>
                  </a:cubicBezTo>
                  <a:cubicBezTo>
                    <a:pt x="4465" y="81010"/>
                    <a:pt x="7299" y="79617"/>
                    <a:pt x="10001" y="78010"/>
                  </a:cubicBezTo>
                  <a:cubicBezTo>
                    <a:pt x="13395" y="76010"/>
                    <a:pt x="16598" y="73664"/>
                    <a:pt x="19229" y="70723"/>
                  </a:cubicBezTo>
                  <a:cubicBezTo>
                    <a:pt x="19467" y="70473"/>
                    <a:pt x="19693" y="70211"/>
                    <a:pt x="19907" y="69949"/>
                  </a:cubicBezTo>
                  <a:cubicBezTo>
                    <a:pt x="21217" y="67782"/>
                    <a:pt x="22432" y="65556"/>
                    <a:pt x="23670" y="63341"/>
                  </a:cubicBezTo>
                  <a:cubicBezTo>
                    <a:pt x="23086" y="64734"/>
                    <a:pt x="22479" y="66116"/>
                    <a:pt x="21836" y="67497"/>
                  </a:cubicBezTo>
                  <a:cubicBezTo>
                    <a:pt x="22217" y="66949"/>
                    <a:pt x="22574" y="66401"/>
                    <a:pt x="22932" y="65842"/>
                  </a:cubicBezTo>
                  <a:cubicBezTo>
                    <a:pt x="24110" y="63746"/>
                    <a:pt x="25027" y="61496"/>
                    <a:pt x="25611" y="59150"/>
                  </a:cubicBezTo>
                  <a:cubicBezTo>
                    <a:pt x="25730" y="58674"/>
                    <a:pt x="25849" y="58186"/>
                    <a:pt x="25944" y="57686"/>
                  </a:cubicBezTo>
                  <a:cubicBezTo>
                    <a:pt x="25956" y="57638"/>
                    <a:pt x="25968" y="57579"/>
                    <a:pt x="25968" y="57531"/>
                  </a:cubicBezTo>
                  <a:cubicBezTo>
                    <a:pt x="26051" y="57126"/>
                    <a:pt x="26111" y="56722"/>
                    <a:pt x="26158" y="56317"/>
                  </a:cubicBezTo>
                  <a:cubicBezTo>
                    <a:pt x="26111" y="56722"/>
                    <a:pt x="26051" y="57126"/>
                    <a:pt x="25968" y="57531"/>
                  </a:cubicBezTo>
                  <a:cubicBezTo>
                    <a:pt x="25968" y="57579"/>
                    <a:pt x="25956" y="57638"/>
                    <a:pt x="25944" y="57686"/>
                  </a:cubicBezTo>
                  <a:cubicBezTo>
                    <a:pt x="25849" y="58186"/>
                    <a:pt x="25742" y="58674"/>
                    <a:pt x="25611" y="59150"/>
                  </a:cubicBezTo>
                  <a:cubicBezTo>
                    <a:pt x="25134" y="61103"/>
                    <a:pt x="24444" y="63008"/>
                    <a:pt x="23551" y="64806"/>
                  </a:cubicBezTo>
                  <a:cubicBezTo>
                    <a:pt x="24301" y="63484"/>
                    <a:pt x="24968" y="62115"/>
                    <a:pt x="25539" y="60698"/>
                  </a:cubicBezTo>
                  <a:cubicBezTo>
                    <a:pt x="26289" y="58853"/>
                    <a:pt x="26861" y="56924"/>
                    <a:pt x="27242" y="54948"/>
                  </a:cubicBezTo>
                  <a:cubicBezTo>
                    <a:pt x="27647" y="52983"/>
                    <a:pt x="27944" y="50983"/>
                    <a:pt x="28420" y="49030"/>
                  </a:cubicBezTo>
                  <a:cubicBezTo>
                    <a:pt x="27944" y="50995"/>
                    <a:pt x="27694" y="52983"/>
                    <a:pt x="27361" y="54971"/>
                  </a:cubicBezTo>
                  <a:cubicBezTo>
                    <a:pt x="27027" y="56960"/>
                    <a:pt x="26551" y="58924"/>
                    <a:pt x="25884" y="60829"/>
                  </a:cubicBezTo>
                  <a:cubicBezTo>
                    <a:pt x="24563" y="64651"/>
                    <a:pt x="22539" y="68247"/>
                    <a:pt x="19919" y="71354"/>
                  </a:cubicBezTo>
                  <a:cubicBezTo>
                    <a:pt x="19872" y="71414"/>
                    <a:pt x="19812" y="71473"/>
                    <a:pt x="19765" y="71533"/>
                  </a:cubicBezTo>
                  <a:cubicBezTo>
                    <a:pt x="19491" y="72021"/>
                    <a:pt x="19229" y="72521"/>
                    <a:pt x="18931" y="72997"/>
                  </a:cubicBezTo>
                  <a:cubicBezTo>
                    <a:pt x="17086" y="76081"/>
                    <a:pt x="15085" y="79010"/>
                    <a:pt x="13133" y="82010"/>
                  </a:cubicBezTo>
                  <a:cubicBezTo>
                    <a:pt x="12799" y="82499"/>
                    <a:pt x="12454" y="82999"/>
                    <a:pt x="12109" y="83487"/>
                  </a:cubicBezTo>
                  <a:lnTo>
                    <a:pt x="15085" y="83487"/>
                  </a:lnTo>
                  <a:cubicBezTo>
                    <a:pt x="17431" y="80070"/>
                    <a:pt x="19515" y="76450"/>
                    <a:pt x="21515" y="72819"/>
                  </a:cubicBezTo>
                  <a:cubicBezTo>
                    <a:pt x="21205" y="75533"/>
                    <a:pt x="20622" y="78165"/>
                    <a:pt x="19824" y="80725"/>
                  </a:cubicBezTo>
                  <a:cubicBezTo>
                    <a:pt x="20074" y="80427"/>
                    <a:pt x="20324" y="80141"/>
                    <a:pt x="20562" y="79843"/>
                  </a:cubicBezTo>
                  <a:cubicBezTo>
                    <a:pt x="23110" y="75307"/>
                    <a:pt x="25980" y="69735"/>
                    <a:pt x="28468" y="65354"/>
                  </a:cubicBezTo>
                  <a:cubicBezTo>
                    <a:pt x="28468" y="65437"/>
                    <a:pt x="28468" y="65508"/>
                    <a:pt x="28480" y="65592"/>
                  </a:cubicBezTo>
                  <a:cubicBezTo>
                    <a:pt x="28563" y="65318"/>
                    <a:pt x="28659" y="65044"/>
                    <a:pt x="28742" y="64770"/>
                  </a:cubicBezTo>
                  <a:cubicBezTo>
                    <a:pt x="28659" y="65044"/>
                    <a:pt x="28563" y="65318"/>
                    <a:pt x="28480" y="65604"/>
                  </a:cubicBezTo>
                  <a:cubicBezTo>
                    <a:pt x="28670" y="67961"/>
                    <a:pt x="27944" y="70307"/>
                    <a:pt x="27123" y="72533"/>
                  </a:cubicBezTo>
                  <a:cubicBezTo>
                    <a:pt x="25730" y="76295"/>
                    <a:pt x="24063" y="79963"/>
                    <a:pt x="22170" y="83487"/>
                  </a:cubicBezTo>
                  <a:lnTo>
                    <a:pt x="31278" y="83487"/>
                  </a:lnTo>
                  <a:cubicBezTo>
                    <a:pt x="31671" y="81725"/>
                    <a:pt x="31992" y="79951"/>
                    <a:pt x="32278" y="78177"/>
                  </a:cubicBezTo>
                  <a:cubicBezTo>
                    <a:pt x="34362" y="64306"/>
                    <a:pt x="33016" y="50126"/>
                    <a:pt x="30492" y="36374"/>
                  </a:cubicBezTo>
                  <a:cubicBezTo>
                    <a:pt x="31826" y="43256"/>
                    <a:pt x="32885" y="50209"/>
                    <a:pt x="33350" y="57210"/>
                  </a:cubicBezTo>
                  <a:cubicBezTo>
                    <a:pt x="33588" y="60710"/>
                    <a:pt x="33683" y="64222"/>
                    <a:pt x="33576" y="67735"/>
                  </a:cubicBezTo>
                  <a:cubicBezTo>
                    <a:pt x="33481" y="71247"/>
                    <a:pt x="33242" y="74759"/>
                    <a:pt x="32731" y="78236"/>
                  </a:cubicBezTo>
                  <a:cubicBezTo>
                    <a:pt x="32480" y="79998"/>
                    <a:pt x="32171" y="81748"/>
                    <a:pt x="31814" y="83487"/>
                  </a:cubicBezTo>
                  <a:lnTo>
                    <a:pt x="32361" y="83487"/>
                  </a:lnTo>
                  <a:cubicBezTo>
                    <a:pt x="33028" y="80855"/>
                    <a:pt x="33552" y="78177"/>
                    <a:pt x="33933" y="75474"/>
                  </a:cubicBezTo>
                  <a:cubicBezTo>
                    <a:pt x="34064" y="78129"/>
                    <a:pt x="34147" y="80808"/>
                    <a:pt x="34159" y="83487"/>
                  </a:cubicBezTo>
                  <a:lnTo>
                    <a:pt x="40089" y="83487"/>
                  </a:lnTo>
                  <a:cubicBezTo>
                    <a:pt x="40303" y="82058"/>
                    <a:pt x="40493" y="80629"/>
                    <a:pt x="40660" y="79212"/>
                  </a:cubicBezTo>
                  <a:cubicBezTo>
                    <a:pt x="41494" y="72021"/>
                    <a:pt x="41863" y="64782"/>
                    <a:pt x="41767" y="57543"/>
                  </a:cubicBezTo>
                  <a:cubicBezTo>
                    <a:pt x="41494" y="52685"/>
                    <a:pt x="41077" y="48054"/>
                    <a:pt x="40553" y="43637"/>
                  </a:cubicBezTo>
                  <a:cubicBezTo>
                    <a:pt x="41220" y="50364"/>
                    <a:pt x="41684" y="57103"/>
                    <a:pt x="41636" y="63853"/>
                  </a:cubicBezTo>
                  <a:cubicBezTo>
                    <a:pt x="41636" y="63996"/>
                    <a:pt x="41636" y="64127"/>
                    <a:pt x="41636" y="64270"/>
                  </a:cubicBezTo>
                  <a:cubicBezTo>
                    <a:pt x="41624" y="64746"/>
                    <a:pt x="41624" y="65223"/>
                    <a:pt x="41613" y="65699"/>
                  </a:cubicBezTo>
                  <a:cubicBezTo>
                    <a:pt x="41601" y="66544"/>
                    <a:pt x="41577" y="67378"/>
                    <a:pt x="41541" y="68211"/>
                  </a:cubicBezTo>
                  <a:cubicBezTo>
                    <a:pt x="41577" y="67378"/>
                    <a:pt x="41601" y="66544"/>
                    <a:pt x="41613" y="65699"/>
                  </a:cubicBezTo>
                  <a:cubicBezTo>
                    <a:pt x="41624" y="65223"/>
                    <a:pt x="41624" y="64746"/>
                    <a:pt x="41636" y="64270"/>
                  </a:cubicBezTo>
                  <a:cubicBezTo>
                    <a:pt x="41636" y="64127"/>
                    <a:pt x="41636" y="63996"/>
                    <a:pt x="41636" y="63853"/>
                  </a:cubicBezTo>
                  <a:cubicBezTo>
                    <a:pt x="41672" y="54328"/>
                    <a:pt x="40624" y="44839"/>
                    <a:pt x="39386" y="35386"/>
                  </a:cubicBezTo>
                  <a:cubicBezTo>
                    <a:pt x="37052" y="21110"/>
                    <a:pt x="33481" y="9406"/>
                    <a:pt x="29623" y="0"/>
                  </a:cubicBezTo>
                  <a:lnTo>
                    <a:pt x="26432" y="0"/>
                  </a:lnTo>
                  <a:cubicBezTo>
                    <a:pt x="27575" y="4191"/>
                    <a:pt x="28587" y="8870"/>
                    <a:pt x="29325" y="13954"/>
                  </a:cubicBezTo>
                  <a:cubicBezTo>
                    <a:pt x="30028" y="14169"/>
                    <a:pt x="30742" y="14383"/>
                    <a:pt x="31445" y="14597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6118025" y="1769400"/>
              <a:ext cx="100625" cy="338150"/>
            </a:xfrm>
            <a:custGeom>
              <a:rect b="b" l="l" r="r" t="t"/>
              <a:pathLst>
                <a:path extrusionOk="0" h="13526" w="4025">
                  <a:moveTo>
                    <a:pt x="4024" y="13526"/>
                  </a:moveTo>
                  <a:cubicBezTo>
                    <a:pt x="3524" y="10311"/>
                    <a:pt x="2905" y="6965"/>
                    <a:pt x="2155" y="3536"/>
                  </a:cubicBezTo>
                  <a:cubicBezTo>
                    <a:pt x="1881" y="2370"/>
                    <a:pt x="1596" y="1191"/>
                    <a:pt x="1298" y="0"/>
                  </a:cubicBezTo>
                  <a:lnTo>
                    <a:pt x="0" y="0"/>
                  </a:lnTo>
                  <a:cubicBezTo>
                    <a:pt x="488" y="3882"/>
                    <a:pt x="822" y="8085"/>
                    <a:pt x="1000" y="12621"/>
                  </a:cubicBezTo>
                  <a:cubicBezTo>
                    <a:pt x="2012" y="12919"/>
                    <a:pt x="3024" y="13216"/>
                    <a:pt x="4024" y="13526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5337250" y="1769400"/>
              <a:ext cx="699825" cy="284875"/>
            </a:xfrm>
            <a:custGeom>
              <a:rect b="b" l="l" r="r" t="t"/>
              <a:pathLst>
                <a:path extrusionOk="0" h="11395" w="27993">
                  <a:moveTo>
                    <a:pt x="1918" y="0"/>
                  </a:moveTo>
                  <a:cubicBezTo>
                    <a:pt x="1358" y="2465"/>
                    <a:pt x="703" y="4810"/>
                    <a:pt x="1" y="7025"/>
                  </a:cubicBezTo>
                  <a:cubicBezTo>
                    <a:pt x="277" y="7021"/>
                    <a:pt x="553" y="7020"/>
                    <a:pt x="829" y="7020"/>
                  </a:cubicBezTo>
                  <a:cubicBezTo>
                    <a:pt x="10000" y="7020"/>
                    <a:pt x="19069" y="8921"/>
                    <a:pt x="27993" y="11395"/>
                  </a:cubicBezTo>
                  <a:cubicBezTo>
                    <a:pt x="26838" y="7573"/>
                    <a:pt x="25504" y="3727"/>
                    <a:pt x="24087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5337250" y="1769400"/>
              <a:ext cx="699825" cy="284875"/>
            </a:xfrm>
            <a:custGeom>
              <a:rect b="b" l="l" r="r" t="t"/>
              <a:pathLst>
                <a:path extrusionOk="0" h="11395" w="27993">
                  <a:moveTo>
                    <a:pt x="27993" y="11395"/>
                  </a:moveTo>
                  <a:cubicBezTo>
                    <a:pt x="26838" y="7573"/>
                    <a:pt x="25504" y="3727"/>
                    <a:pt x="24087" y="0"/>
                  </a:cubicBezTo>
                  <a:lnTo>
                    <a:pt x="1918" y="0"/>
                  </a:lnTo>
                  <a:cubicBezTo>
                    <a:pt x="1358" y="2465"/>
                    <a:pt x="703" y="4810"/>
                    <a:pt x="1" y="7025"/>
                  </a:cubicBezTo>
                  <a:cubicBezTo>
                    <a:pt x="9455" y="6906"/>
                    <a:pt x="18801" y="8847"/>
                    <a:pt x="27993" y="11395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5837625" y="2415600"/>
              <a:ext cx="189325" cy="109275"/>
            </a:xfrm>
            <a:custGeom>
              <a:rect b="b" l="l" r="r" t="t"/>
              <a:pathLst>
                <a:path extrusionOk="0" h="4371" w="7573">
                  <a:moveTo>
                    <a:pt x="7573" y="1"/>
                  </a:moveTo>
                  <a:lnTo>
                    <a:pt x="7573" y="1"/>
                  </a:lnTo>
                  <a:cubicBezTo>
                    <a:pt x="5513" y="1894"/>
                    <a:pt x="2775" y="2989"/>
                    <a:pt x="0" y="3061"/>
                  </a:cubicBezTo>
                  <a:cubicBezTo>
                    <a:pt x="453" y="3382"/>
                    <a:pt x="893" y="3727"/>
                    <a:pt x="1310" y="4073"/>
                  </a:cubicBezTo>
                  <a:cubicBezTo>
                    <a:pt x="2249" y="4272"/>
                    <a:pt x="3207" y="4370"/>
                    <a:pt x="4168" y="4370"/>
                  </a:cubicBezTo>
                  <a:cubicBezTo>
                    <a:pt x="5157" y="4370"/>
                    <a:pt x="6148" y="4266"/>
                    <a:pt x="7120" y="4061"/>
                  </a:cubicBezTo>
                  <a:cubicBezTo>
                    <a:pt x="7287" y="2715"/>
                    <a:pt x="7442" y="1358"/>
                    <a:pt x="7573" y="1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5837625" y="2415600"/>
              <a:ext cx="189325" cy="111950"/>
            </a:xfrm>
            <a:custGeom>
              <a:rect b="b" l="l" r="r" t="t"/>
              <a:pathLst>
                <a:path extrusionOk="0" h="4478" w="7573">
                  <a:moveTo>
                    <a:pt x="0" y="3061"/>
                  </a:moveTo>
                  <a:cubicBezTo>
                    <a:pt x="453" y="3382"/>
                    <a:pt x="893" y="3727"/>
                    <a:pt x="1310" y="4073"/>
                  </a:cubicBezTo>
                  <a:cubicBezTo>
                    <a:pt x="3215" y="4477"/>
                    <a:pt x="5203" y="4466"/>
                    <a:pt x="7120" y="4061"/>
                  </a:cubicBezTo>
                  <a:cubicBezTo>
                    <a:pt x="7287" y="2715"/>
                    <a:pt x="7442" y="1358"/>
                    <a:pt x="7573" y="1"/>
                  </a:cubicBezTo>
                  <a:cubicBezTo>
                    <a:pt x="5513" y="1894"/>
                    <a:pt x="2775" y="2989"/>
                    <a:pt x="0" y="306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5958775" y="2590625"/>
              <a:ext cx="46450" cy="59550"/>
            </a:xfrm>
            <a:custGeom>
              <a:rect b="b" l="l" r="r" t="t"/>
              <a:pathLst>
                <a:path extrusionOk="0" h="2382" w="1858">
                  <a:moveTo>
                    <a:pt x="1858" y="1"/>
                  </a:moveTo>
                  <a:lnTo>
                    <a:pt x="1858" y="1"/>
                  </a:lnTo>
                  <a:cubicBezTo>
                    <a:pt x="1262" y="382"/>
                    <a:pt x="631" y="739"/>
                    <a:pt x="0" y="1060"/>
                  </a:cubicBezTo>
                  <a:cubicBezTo>
                    <a:pt x="262" y="1489"/>
                    <a:pt x="488" y="1929"/>
                    <a:pt x="679" y="2382"/>
                  </a:cubicBezTo>
                  <a:cubicBezTo>
                    <a:pt x="953" y="2334"/>
                    <a:pt x="1227" y="2287"/>
                    <a:pt x="1500" y="2227"/>
                  </a:cubicBezTo>
                  <a:cubicBezTo>
                    <a:pt x="1619" y="1489"/>
                    <a:pt x="1750" y="751"/>
                    <a:pt x="1858" y="1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5958775" y="2590625"/>
              <a:ext cx="46450" cy="59550"/>
            </a:xfrm>
            <a:custGeom>
              <a:rect b="b" l="l" r="r" t="t"/>
              <a:pathLst>
                <a:path extrusionOk="0" h="2382" w="1858">
                  <a:moveTo>
                    <a:pt x="0" y="1060"/>
                  </a:moveTo>
                  <a:cubicBezTo>
                    <a:pt x="262" y="1489"/>
                    <a:pt x="488" y="1929"/>
                    <a:pt x="679" y="2382"/>
                  </a:cubicBezTo>
                  <a:cubicBezTo>
                    <a:pt x="953" y="2334"/>
                    <a:pt x="1227" y="2287"/>
                    <a:pt x="1500" y="2227"/>
                  </a:cubicBezTo>
                  <a:cubicBezTo>
                    <a:pt x="1619" y="1489"/>
                    <a:pt x="1750" y="751"/>
                    <a:pt x="1858" y="1"/>
                  </a:cubicBezTo>
                  <a:cubicBezTo>
                    <a:pt x="1262" y="382"/>
                    <a:pt x="631" y="739"/>
                    <a:pt x="0" y="106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2307125" y="2818025"/>
              <a:ext cx="183975" cy="161675"/>
            </a:xfrm>
            <a:custGeom>
              <a:rect b="b" l="l" r="r" t="t"/>
              <a:pathLst>
                <a:path extrusionOk="0" h="6467" w="7359">
                  <a:moveTo>
                    <a:pt x="7358" y="1"/>
                  </a:moveTo>
                  <a:lnTo>
                    <a:pt x="7358" y="1"/>
                  </a:lnTo>
                  <a:cubicBezTo>
                    <a:pt x="5227" y="1263"/>
                    <a:pt x="2882" y="2156"/>
                    <a:pt x="453" y="2632"/>
                  </a:cubicBezTo>
                  <a:cubicBezTo>
                    <a:pt x="262" y="3930"/>
                    <a:pt x="108" y="5204"/>
                    <a:pt x="0" y="6466"/>
                  </a:cubicBezTo>
                  <a:cubicBezTo>
                    <a:pt x="2167" y="5299"/>
                    <a:pt x="4215" y="3894"/>
                    <a:pt x="6096" y="2275"/>
                  </a:cubicBezTo>
                  <a:cubicBezTo>
                    <a:pt x="6477" y="1549"/>
                    <a:pt x="6894" y="787"/>
                    <a:pt x="7358" y="1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2307125" y="2818025"/>
              <a:ext cx="183975" cy="161675"/>
            </a:xfrm>
            <a:custGeom>
              <a:rect b="b" l="l" r="r" t="t"/>
              <a:pathLst>
                <a:path extrusionOk="0" h="6467" w="7359">
                  <a:moveTo>
                    <a:pt x="6096" y="2275"/>
                  </a:moveTo>
                  <a:cubicBezTo>
                    <a:pt x="6477" y="1549"/>
                    <a:pt x="6894" y="787"/>
                    <a:pt x="7358" y="1"/>
                  </a:cubicBezTo>
                  <a:cubicBezTo>
                    <a:pt x="5227" y="1263"/>
                    <a:pt x="2882" y="2156"/>
                    <a:pt x="453" y="2632"/>
                  </a:cubicBezTo>
                  <a:cubicBezTo>
                    <a:pt x="262" y="3930"/>
                    <a:pt x="108" y="5204"/>
                    <a:pt x="0" y="6466"/>
                  </a:cubicBezTo>
                  <a:cubicBezTo>
                    <a:pt x="2167" y="5299"/>
                    <a:pt x="4215" y="3894"/>
                    <a:pt x="6096" y="2275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2797650" y="1769400"/>
              <a:ext cx="467350" cy="159850"/>
            </a:xfrm>
            <a:custGeom>
              <a:rect b="b" l="l" r="r" t="t"/>
              <a:pathLst>
                <a:path extrusionOk="0" h="6394" w="18694">
                  <a:moveTo>
                    <a:pt x="4835" y="0"/>
                  </a:moveTo>
                  <a:cubicBezTo>
                    <a:pt x="3549" y="1846"/>
                    <a:pt x="1882" y="3989"/>
                    <a:pt x="1" y="6394"/>
                  </a:cubicBezTo>
                  <a:cubicBezTo>
                    <a:pt x="4228" y="5156"/>
                    <a:pt x="8526" y="4191"/>
                    <a:pt x="12919" y="3656"/>
                  </a:cubicBezTo>
                  <a:cubicBezTo>
                    <a:pt x="14750" y="3438"/>
                    <a:pt x="16614" y="3298"/>
                    <a:pt x="18469" y="3298"/>
                  </a:cubicBezTo>
                  <a:cubicBezTo>
                    <a:pt x="18544" y="3298"/>
                    <a:pt x="18619" y="3298"/>
                    <a:pt x="18694" y="3298"/>
                  </a:cubicBezTo>
                  <a:cubicBezTo>
                    <a:pt x="18301" y="2179"/>
                    <a:pt x="17944" y="1084"/>
                    <a:pt x="17610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2797650" y="1769400"/>
              <a:ext cx="467350" cy="159850"/>
            </a:xfrm>
            <a:custGeom>
              <a:rect b="b" l="l" r="r" t="t"/>
              <a:pathLst>
                <a:path extrusionOk="0" h="6394" w="18694">
                  <a:moveTo>
                    <a:pt x="12919" y="3656"/>
                  </a:moveTo>
                  <a:cubicBezTo>
                    <a:pt x="14824" y="3429"/>
                    <a:pt x="16765" y="3286"/>
                    <a:pt x="18694" y="3298"/>
                  </a:cubicBezTo>
                  <a:cubicBezTo>
                    <a:pt x="18301" y="2179"/>
                    <a:pt x="17944" y="1084"/>
                    <a:pt x="17610" y="0"/>
                  </a:cubicBezTo>
                  <a:lnTo>
                    <a:pt x="4835" y="0"/>
                  </a:lnTo>
                  <a:cubicBezTo>
                    <a:pt x="3549" y="1846"/>
                    <a:pt x="1882" y="3989"/>
                    <a:pt x="1" y="6394"/>
                  </a:cubicBezTo>
                  <a:cubicBezTo>
                    <a:pt x="4228" y="5156"/>
                    <a:pt x="8526" y="4191"/>
                    <a:pt x="12919" y="3656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2303250" y="1769400"/>
              <a:ext cx="3558800" cy="2087175"/>
            </a:xfrm>
            <a:custGeom>
              <a:rect b="b" l="l" r="r" t="t"/>
              <a:pathLst>
                <a:path extrusionOk="0" h="83487" w="142352">
                  <a:moveTo>
                    <a:pt x="100596" y="32957"/>
                  </a:moveTo>
                  <a:lnTo>
                    <a:pt x="100596" y="32957"/>
                  </a:lnTo>
                  <a:cubicBezTo>
                    <a:pt x="100477" y="33445"/>
                    <a:pt x="100382" y="33933"/>
                    <a:pt x="100311" y="34421"/>
                  </a:cubicBezTo>
                  <a:lnTo>
                    <a:pt x="98942" y="35028"/>
                  </a:lnTo>
                  <a:cubicBezTo>
                    <a:pt x="99477" y="34326"/>
                    <a:pt x="100037" y="33647"/>
                    <a:pt x="100596" y="32957"/>
                  </a:cubicBezTo>
                  <a:close/>
                  <a:moveTo>
                    <a:pt x="88345" y="68997"/>
                  </a:moveTo>
                  <a:cubicBezTo>
                    <a:pt x="88345" y="68997"/>
                    <a:pt x="88524" y="69330"/>
                    <a:pt x="88881" y="69902"/>
                  </a:cubicBezTo>
                  <a:cubicBezTo>
                    <a:pt x="89238" y="70473"/>
                    <a:pt x="89786" y="71259"/>
                    <a:pt x="90595" y="72092"/>
                  </a:cubicBezTo>
                  <a:cubicBezTo>
                    <a:pt x="91000" y="72521"/>
                    <a:pt x="91548" y="73009"/>
                    <a:pt x="91845" y="73855"/>
                  </a:cubicBezTo>
                  <a:cubicBezTo>
                    <a:pt x="92155" y="74724"/>
                    <a:pt x="91893" y="75676"/>
                    <a:pt x="91548" y="76414"/>
                  </a:cubicBezTo>
                  <a:cubicBezTo>
                    <a:pt x="90810" y="77879"/>
                    <a:pt x="89928" y="79343"/>
                    <a:pt x="88893" y="80855"/>
                  </a:cubicBezTo>
                  <a:cubicBezTo>
                    <a:pt x="88893" y="80855"/>
                    <a:pt x="89297" y="79296"/>
                    <a:pt x="90214" y="77010"/>
                  </a:cubicBezTo>
                  <a:cubicBezTo>
                    <a:pt x="90452" y="76438"/>
                    <a:pt x="90726" y="75843"/>
                    <a:pt x="90869" y="75236"/>
                  </a:cubicBezTo>
                  <a:cubicBezTo>
                    <a:pt x="91000" y="74629"/>
                    <a:pt x="90929" y="74117"/>
                    <a:pt x="90536" y="73533"/>
                  </a:cubicBezTo>
                  <a:cubicBezTo>
                    <a:pt x="90155" y="72950"/>
                    <a:pt x="89547" y="72271"/>
                    <a:pt x="89166" y="71497"/>
                  </a:cubicBezTo>
                  <a:cubicBezTo>
                    <a:pt x="88762" y="70723"/>
                    <a:pt x="88476" y="69866"/>
                    <a:pt x="88345" y="68997"/>
                  </a:cubicBezTo>
                  <a:close/>
                  <a:moveTo>
                    <a:pt x="61925" y="0"/>
                  </a:moveTo>
                  <a:cubicBezTo>
                    <a:pt x="62443" y="15725"/>
                    <a:pt x="61693" y="31322"/>
                    <a:pt x="56660" y="31322"/>
                  </a:cubicBezTo>
                  <a:cubicBezTo>
                    <a:pt x="55562" y="31322"/>
                    <a:pt x="54259" y="30579"/>
                    <a:pt x="52721" y="28932"/>
                  </a:cubicBezTo>
                  <a:lnTo>
                    <a:pt x="52721" y="28932"/>
                  </a:lnTo>
                  <a:cubicBezTo>
                    <a:pt x="52876" y="29313"/>
                    <a:pt x="53019" y="29718"/>
                    <a:pt x="53150" y="30123"/>
                  </a:cubicBezTo>
                  <a:cubicBezTo>
                    <a:pt x="53472" y="30885"/>
                    <a:pt x="53626" y="31349"/>
                    <a:pt x="53626" y="31349"/>
                  </a:cubicBezTo>
                  <a:cubicBezTo>
                    <a:pt x="53555" y="31218"/>
                    <a:pt x="53483" y="31087"/>
                    <a:pt x="53412" y="30956"/>
                  </a:cubicBezTo>
                  <a:lnTo>
                    <a:pt x="53412" y="30956"/>
                  </a:lnTo>
                  <a:cubicBezTo>
                    <a:pt x="54329" y="33993"/>
                    <a:pt x="54972" y="37814"/>
                    <a:pt x="55341" y="42577"/>
                  </a:cubicBezTo>
                  <a:cubicBezTo>
                    <a:pt x="56710" y="60270"/>
                    <a:pt x="56127" y="71342"/>
                    <a:pt x="36184" y="73545"/>
                  </a:cubicBezTo>
                  <a:cubicBezTo>
                    <a:pt x="35006" y="73676"/>
                    <a:pt x="33895" y="73736"/>
                    <a:pt x="32847" y="73736"/>
                  </a:cubicBezTo>
                  <a:cubicBezTo>
                    <a:pt x="21300" y="73736"/>
                    <a:pt x="17408" y="66461"/>
                    <a:pt x="17408" y="66461"/>
                  </a:cubicBezTo>
                  <a:cubicBezTo>
                    <a:pt x="17408" y="66461"/>
                    <a:pt x="17300" y="66366"/>
                    <a:pt x="17122" y="66211"/>
                  </a:cubicBezTo>
                  <a:cubicBezTo>
                    <a:pt x="15264" y="64615"/>
                    <a:pt x="4787" y="55495"/>
                    <a:pt x="3370" y="52364"/>
                  </a:cubicBezTo>
                  <a:cubicBezTo>
                    <a:pt x="2668" y="52531"/>
                    <a:pt x="1941" y="52650"/>
                    <a:pt x="1227" y="52745"/>
                  </a:cubicBezTo>
                  <a:cubicBezTo>
                    <a:pt x="810" y="52792"/>
                    <a:pt x="405" y="52840"/>
                    <a:pt x="1" y="52876"/>
                  </a:cubicBezTo>
                  <a:cubicBezTo>
                    <a:pt x="1" y="53138"/>
                    <a:pt x="1" y="53412"/>
                    <a:pt x="1" y="53685"/>
                  </a:cubicBezTo>
                  <a:cubicBezTo>
                    <a:pt x="298" y="56233"/>
                    <a:pt x="655" y="58769"/>
                    <a:pt x="1072" y="61305"/>
                  </a:cubicBezTo>
                  <a:lnTo>
                    <a:pt x="965" y="61317"/>
                  </a:lnTo>
                  <a:cubicBezTo>
                    <a:pt x="1239" y="62484"/>
                    <a:pt x="1572" y="63615"/>
                    <a:pt x="1965" y="64699"/>
                  </a:cubicBezTo>
                  <a:cubicBezTo>
                    <a:pt x="2429" y="65854"/>
                    <a:pt x="2930" y="66913"/>
                    <a:pt x="3465" y="67890"/>
                  </a:cubicBezTo>
                  <a:cubicBezTo>
                    <a:pt x="6668" y="71438"/>
                    <a:pt x="10395" y="74462"/>
                    <a:pt x="14574" y="76676"/>
                  </a:cubicBezTo>
                  <a:lnTo>
                    <a:pt x="14514" y="76772"/>
                  </a:lnTo>
                  <a:cubicBezTo>
                    <a:pt x="14741" y="76831"/>
                    <a:pt x="14967" y="76891"/>
                    <a:pt x="15193" y="76938"/>
                  </a:cubicBezTo>
                  <a:cubicBezTo>
                    <a:pt x="15931" y="76903"/>
                    <a:pt x="16681" y="76855"/>
                    <a:pt x="17419" y="76772"/>
                  </a:cubicBezTo>
                  <a:lnTo>
                    <a:pt x="17419" y="76772"/>
                  </a:lnTo>
                  <a:lnTo>
                    <a:pt x="16562" y="77212"/>
                  </a:lnTo>
                  <a:cubicBezTo>
                    <a:pt x="17086" y="77296"/>
                    <a:pt x="17622" y="77367"/>
                    <a:pt x="18170" y="77415"/>
                  </a:cubicBezTo>
                  <a:lnTo>
                    <a:pt x="18181" y="78308"/>
                  </a:lnTo>
                  <a:cubicBezTo>
                    <a:pt x="18134" y="78308"/>
                    <a:pt x="17110" y="78415"/>
                    <a:pt x="15383" y="78415"/>
                  </a:cubicBezTo>
                  <a:cubicBezTo>
                    <a:pt x="14788" y="78415"/>
                    <a:pt x="14109" y="78403"/>
                    <a:pt x="13359" y="78367"/>
                  </a:cubicBezTo>
                  <a:cubicBezTo>
                    <a:pt x="10216" y="78379"/>
                    <a:pt x="6751" y="78820"/>
                    <a:pt x="5120" y="81451"/>
                  </a:cubicBezTo>
                  <a:cubicBezTo>
                    <a:pt x="4727" y="82082"/>
                    <a:pt x="4501" y="82772"/>
                    <a:pt x="4358" y="83487"/>
                  </a:cubicBezTo>
                  <a:lnTo>
                    <a:pt x="123837" y="83487"/>
                  </a:lnTo>
                  <a:lnTo>
                    <a:pt x="125600" y="79986"/>
                  </a:lnTo>
                  <a:cubicBezTo>
                    <a:pt x="125600" y="79986"/>
                    <a:pt x="125683" y="79915"/>
                    <a:pt x="125838" y="79772"/>
                  </a:cubicBezTo>
                  <a:cubicBezTo>
                    <a:pt x="125814" y="79617"/>
                    <a:pt x="125766" y="79462"/>
                    <a:pt x="125695" y="79320"/>
                  </a:cubicBezTo>
                  <a:cubicBezTo>
                    <a:pt x="125469" y="78855"/>
                    <a:pt x="125016" y="78581"/>
                    <a:pt x="124516" y="78486"/>
                  </a:cubicBezTo>
                  <a:cubicBezTo>
                    <a:pt x="123361" y="79391"/>
                    <a:pt x="122194" y="80272"/>
                    <a:pt x="120956" y="81082"/>
                  </a:cubicBezTo>
                  <a:cubicBezTo>
                    <a:pt x="121468" y="80165"/>
                    <a:pt x="122040" y="79212"/>
                    <a:pt x="122956" y="78712"/>
                  </a:cubicBezTo>
                  <a:cubicBezTo>
                    <a:pt x="123288" y="78534"/>
                    <a:pt x="123674" y="78440"/>
                    <a:pt x="124058" y="78440"/>
                  </a:cubicBezTo>
                  <a:cubicBezTo>
                    <a:pt x="124212" y="78440"/>
                    <a:pt x="124366" y="78455"/>
                    <a:pt x="124516" y="78486"/>
                  </a:cubicBezTo>
                  <a:cubicBezTo>
                    <a:pt x="132458" y="72176"/>
                    <a:pt x="138351" y="63484"/>
                    <a:pt x="142352" y="53924"/>
                  </a:cubicBezTo>
                  <a:lnTo>
                    <a:pt x="142352" y="53924"/>
                  </a:lnTo>
                  <a:cubicBezTo>
                    <a:pt x="141756" y="54983"/>
                    <a:pt x="141149" y="55995"/>
                    <a:pt x="140518" y="56936"/>
                  </a:cubicBezTo>
                  <a:cubicBezTo>
                    <a:pt x="136457" y="64815"/>
                    <a:pt x="130872" y="71637"/>
                    <a:pt x="120263" y="71637"/>
                  </a:cubicBezTo>
                  <a:cubicBezTo>
                    <a:pt x="118432" y="71637"/>
                    <a:pt x="116450" y="71434"/>
                    <a:pt x="114301" y="70997"/>
                  </a:cubicBezTo>
                  <a:cubicBezTo>
                    <a:pt x="101811" y="68449"/>
                    <a:pt x="97644" y="54483"/>
                    <a:pt x="100073" y="41791"/>
                  </a:cubicBezTo>
                  <a:lnTo>
                    <a:pt x="100073" y="41791"/>
                  </a:lnTo>
                  <a:lnTo>
                    <a:pt x="98299" y="43803"/>
                  </a:lnTo>
                  <a:lnTo>
                    <a:pt x="99465" y="40398"/>
                  </a:lnTo>
                  <a:cubicBezTo>
                    <a:pt x="99549" y="40160"/>
                    <a:pt x="99620" y="39922"/>
                    <a:pt x="99692" y="39684"/>
                  </a:cubicBezTo>
                  <a:lnTo>
                    <a:pt x="99692" y="39684"/>
                  </a:lnTo>
                  <a:lnTo>
                    <a:pt x="99084" y="39839"/>
                  </a:lnTo>
                  <a:cubicBezTo>
                    <a:pt x="99537" y="38850"/>
                    <a:pt x="100013" y="37862"/>
                    <a:pt x="100489" y="36874"/>
                  </a:cubicBezTo>
                  <a:cubicBezTo>
                    <a:pt x="100727" y="35898"/>
                    <a:pt x="100942" y="34909"/>
                    <a:pt x="101132" y="33921"/>
                  </a:cubicBezTo>
                  <a:cubicBezTo>
                    <a:pt x="101251" y="33266"/>
                    <a:pt x="101358" y="32611"/>
                    <a:pt x="101454" y="31957"/>
                  </a:cubicBezTo>
                  <a:lnTo>
                    <a:pt x="101454" y="31957"/>
                  </a:lnTo>
                  <a:cubicBezTo>
                    <a:pt x="101168" y="32290"/>
                    <a:pt x="100870" y="32623"/>
                    <a:pt x="100596" y="32957"/>
                  </a:cubicBezTo>
                  <a:cubicBezTo>
                    <a:pt x="100858" y="31802"/>
                    <a:pt x="101239" y="30683"/>
                    <a:pt x="101704" y="29587"/>
                  </a:cubicBezTo>
                  <a:lnTo>
                    <a:pt x="101501" y="18384"/>
                  </a:lnTo>
                  <a:cubicBezTo>
                    <a:pt x="101358" y="17502"/>
                    <a:pt x="101180" y="16621"/>
                    <a:pt x="100977" y="15752"/>
                  </a:cubicBezTo>
                  <a:cubicBezTo>
                    <a:pt x="95227" y="28575"/>
                    <a:pt x="87107" y="38017"/>
                    <a:pt x="82820" y="42458"/>
                  </a:cubicBezTo>
                  <a:cubicBezTo>
                    <a:pt x="82249" y="43256"/>
                    <a:pt x="81654" y="44041"/>
                    <a:pt x="81046" y="44827"/>
                  </a:cubicBezTo>
                  <a:lnTo>
                    <a:pt x="80725" y="44553"/>
                  </a:lnTo>
                  <a:cubicBezTo>
                    <a:pt x="80237" y="45018"/>
                    <a:pt x="79951" y="45268"/>
                    <a:pt x="79915" y="45292"/>
                  </a:cubicBezTo>
                  <a:lnTo>
                    <a:pt x="78534" y="46494"/>
                  </a:lnTo>
                  <a:lnTo>
                    <a:pt x="79213" y="44780"/>
                  </a:lnTo>
                  <a:cubicBezTo>
                    <a:pt x="79368" y="44411"/>
                    <a:pt x="79499" y="44030"/>
                    <a:pt x="79641" y="43660"/>
                  </a:cubicBezTo>
                  <a:lnTo>
                    <a:pt x="79618" y="43637"/>
                  </a:lnTo>
                  <a:cubicBezTo>
                    <a:pt x="79630" y="43613"/>
                    <a:pt x="79653" y="43601"/>
                    <a:pt x="79665" y="43577"/>
                  </a:cubicBezTo>
                  <a:cubicBezTo>
                    <a:pt x="79725" y="43422"/>
                    <a:pt x="79772" y="43268"/>
                    <a:pt x="79832" y="43113"/>
                  </a:cubicBezTo>
                  <a:lnTo>
                    <a:pt x="79832" y="43113"/>
                  </a:lnTo>
                  <a:cubicBezTo>
                    <a:pt x="79761" y="43256"/>
                    <a:pt x="79701" y="43387"/>
                    <a:pt x="79630" y="43518"/>
                  </a:cubicBezTo>
                  <a:cubicBezTo>
                    <a:pt x="79630" y="43518"/>
                    <a:pt x="79784" y="43137"/>
                    <a:pt x="80058" y="42410"/>
                  </a:cubicBezTo>
                  <a:cubicBezTo>
                    <a:pt x="84499" y="28742"/>
                    <a:pt x="81570" y="13371"/>
                    <a:pt x="76593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2303250" y="1769400"/>
              <a:ext cx="3558800" cy="2087175"/>
            </a:xfrm>
            <a:custGeom>
              <a:rect b="b" l="l" r="r" t="t"/>
              <a:pathLst>
                <a:path extrusionOk="0" h="83487" w="142352">
                  <a:moveTo>
                    <a:pt x="125600" y="79986"/>
                  </a:moveTo>
                  <a:cubicBezTo>
                    <a:pt x="125600" y="79986"/>
                    <a:pt x="125683" y="79915"/>
                    <a:pt x="125838" y="79772"/>
                  </a:cubicBezTo>
                  <a:cubicBezTo>
                    <a:pt x="125814" y="79617"/>
                    <a:pt x="125766" y="79462"/>
                    <a:pt x="125695" y="79320"/>
                  </a:cubicBezTo>
                  <a:cubicBezTo>
                    <a:pt x="125469" y="78855"/>
                    <a:pt x="125016" y="78581"/>
                    <a:pt x="124516" y="78486"/>
                  </a:cubicBezTo>
                  <a:cubicBezTo>
                    <a:pt x="123361" y="79391"/>
                    <a:pt x="122194" y="80272"/>
                    <a:pt x="120956" y="81082"/>
                  </a:cubicBezTo>
                  <a:cubicBezTo>
                    <a:pt x="121468" y="80165"/>
                    <a:pt x="122040" y="79212"/>
                    <a:pt x="122956" y="78712"/>
                  </a:cubicBezTo>
                  <a:cubicBezTo>
                    <a:pt x="123421" y="78462"/>
                    <a:pt x="123992" y="78379"/>
                    <a:pt x="124516" y="78486"/>
                  </a:cubicBezTo>
                  <a:cubicBezTo>
                    <a:pt x="132458" y="72176"/>
                    <a:pt x="138351" y="63484"/>
                    <a:pt x="142352" y="53924"/>
                  </a:cubicBezTo>
                  <a:cubicBezTo>
                    <a:pt x="141756" y="54983"/>
                    <a:pt x="141149" y="55995"/>
                    <a:pt x="140518" y="56936"/>
                  </a:cubicBezTo>
                  <a:cubicBezTo>
                    <a:pt x="135756" y="66175"/>
                    <a:pt x="128898" y="73962"/>
                    <a:pt x="114301" y="70997"/>
                  </a:cubicBezTo>
                  <a:cubicBezTo>
                    <a:pt x="101811" y="68449"/>
                    <a:pt x="97644" y="54483"/>
                    <a:pt x="100073" y="41791"/>
                  </a:cubicBezTo>
                  <a:lnTo>
                    <a:pt x="98299" y="43803"/>
                  </a:lnTo>
                  <a:lnTo>
                    <a:pt x="99465" y="40398"/>
                  </a:lnTo>
                  <a:cubicBezTo>
                    <a:pt x="99549" y="40160"/>
                    <a:pt x="99620" y="39922"/>
                    <a:pt x="99692" y="39684"/>
                  </a:cubicBezTo>
                  <a:lnTo>
                    <a:pt x="99084" y="39839"/>
                  </a:lnTo>
                  <a:cubicBezTo>
                    <a:pt x="99537" y="38850"/>
                    <a:pt x="100013" y="37862"/>
                    <a:pt x="100489" y="36874"/>
                  </a:cubicBezTo>
                  <a:cubicBezTo>
                    <a:pt x="100727" y="35898"/>
                    <a:pt x="100942" y="34909"/>
                    <a:pt x="101132" y="33921"/>
                  </a:cubicBezTo>
                  <a:cubicBezTo>
                    <a:pt x="101251" y="33266"/>
                    <a:pt x="101358" y="32611"/>
                    <a:pt x="101454" y="31957"/>
                  </a:cubicBezTo>
                  <a:cubicBezTo>
                    <a:pt x="101168" y="32290"/>
                    <a:pt x="100870" y="32623"/>
                    <a:pt x="100596" y="32957"/>
                  </a:cubicBezTo>
                  <a:cubicBezTo>
                    <a:pt x="100477" y="33445"/>
                    <a:pt x="100382" y="33933"/>
                    <a:pt x="100311" y="34421"/>
                  </a:cubicBezTo>
                  <a:lnTo>
                    <a:pt x="98942" y="35028"/>
                  </a:lnTo>
                  <a:cubicBezTo>
                    <a:pt x="99477" y="34326"/>
                    <a:pt x="100037" y="33647"/>
                    <a:pt x="100596" y="32957"/>
                  </a:cubicBezTo>
                  <a:cubicBezTo>
                    <a:pt x="100858" y="31802"/>
                    <a:pt x="101239" y="30683"/>
                    <a:pt x="101704" y="29587"/>
                  </a:cubicBezTo>
                  <a:lnTo>
                    <a:pt x="101501" y="18384"/>
                  </a:lnTo>
                  <a:cubicBezTo>
                    <a:pt x="101358" y="17502"/>
                    <a:pt x="101180" y="16621"/>
                    <a:pt x="100977" y="15752"/>
                  </a:cubicBezTo>
                  <a:cubicBezTo>
                    <a:pt x="95227" y="28575"/>
                    <a:pt x="87107" y="38017"/>
                    <a:pt x="82820" y="42458"/>
                  </a:cubicBezTo>
                  <a:cubicBezTo>
                    <a:pt x="82249" y="43256"/>
                    <a:pt x="81654" y="44041"/>
                    <a:pt x="81046" y="44827"/>
                  </a:cubicBezTo>
                  <a:lnTo>
                    <a:pt x="80725" y="44553"/>
                  </a:lnTo>
                  <a:cubicBezTo>
                    <a:pt x="80237" y="45018"/>
                    <a:pt x="79951" y="45268"/>
                    <a:pt x="79915" y="45292"/>
                  </a:cubicBezTo>
                  <a:lnTo>
                    <a:pt x="78534" y="46494"/>
                  </a:lnTo>
                  <a:lnTo>
                    <a:pt x="79213" y="44780"/>
                  </a:lnTo>
                  <a:cubicBezTo>
                    <a:pt x="79368" y="44411"/>
                    <a:pt x="79499" y="44030"/>
                    <a:pt x="79641" y="43660"/>
                  </a:cubicBezTo>
                  <a:lnTo>
                    <a:pt x="79618" y="43637"/>
                  </a:lnTo>
                  <a:cubicBezTo>
                    <a:pt x="79630" y="43613"/>
                    <a:pt x="79653" y="43601"/>
                    <a:pt x="79665" y="43577"/>
                  </a:cubicBezTo>
                  <a:cubicBezTo>
                    <a:pt x="79725" y="43422"/>
                    <a:pt x="79772" y="43268"/>
                    <a:pt x="79832" y="43113"/>
                  </a:cubicBezTo>
                  <a:cubicBezTo>
                    <a:pt x="79761" y="43256"/>
                    <a:pt x="79701" y="43387"/>
                    <a:pt x="79630" y="43518"/>
                  </a:cubicBezTo>
                  <a:cubicBezTo>
                    <a:pt x="79630" y="43518"/>
                    <a:pt x="79784" y="43137"/>
                    <a:pt x="80058" y="42410"/>
                  </a:cubicBezTo>
                  <a:cubicBezTo>
                    <a:pt x="84499" y="28742"/>
                    <a:pt x="81570" y="13371"/>
                    <a:pt x="76593" y="0"/>
                  </a:cubicBezTo>
                  <a:lnTo>
                    <a:pt x="61925" y="0"/>
                  </a:lnTo>
                  <a:cubicBezTo>
                    <a:pt x="62556" y="19157"/>
                    <a:pt x="61306" y="38124"/>
                    <a:pt x="52721" y="28932"/>
                  </a:cubicBezTo>
                  <a:cubicBezTo>
                    <a:pt x="52876" y="29313"/>
                    <a:pt x="53019" y="29718"/>
                    <a:pt x="53150" y="30123"/>
                  </a:cubicBezTo>
                  <a:cubicBezTo>
                    <a:pt x="53472" y="30885"/>
                    <a:pt x="53626" y="31349"/>
                    <a:pt x="53626" y="31349"/>
                  </a:cubicBezTo>
                  <a:cubicBezTo>
                    <a:pt x="53555" y="31218"/>
                    <a:pt x="53483" y="31087"/>
                    <a:pt x="53412" y="30956"/>
                  </a:cubicBezTo>
                  <a:cubicBezTo>
                    <a:pt x="54329" y="33993"/>
                    <a:pt x="54972" y="37814"/>
                    <a:pt x="55341" y="42577"/>
                  </a:cubicBezTo>
                  <a:cubicBezTo>
                    <a:pt x="56710" y="60270"/>
                    <a:pt x="56127" y="71342"/>
                    <a:pt x="36184" y="73545"/>
                  </a:cubicBezTo>
                  <a:cubicBezTo>
                    <a:pt x="22039" y="75117"/>
                    <a:pt x="17408" y="66461"/>
                    <a:pt x="17408" y="66461"/>
                  </a:cubicBezTo>
                  <a:cubicBezTo>
                    <a:pt x="17408" y="66461"/>
                    <a:pt x="17300" y="66366"/>
                    <a:pt x="17122" y="66211"/>
                  </a:cubicBezTo>
                  <a:cubicBezTo>
                    <a:pt x="15264" y="64615"/>
                    <a:pt x="4787" y="55495"/>
                    <a:pt x="3370" y="52364"/>
                  </a:cubicBezTo>
                  <a:cubicBezTo>
                    <a:pt x="2668" y="52531"/>
                    <a:pt x="1941" y="52650"/>
                    <a:pt x="1227" y="52745"/>
                  </a:cubicBezTo>
                  <a:cubicBezTo>
                    <a:pt x="810" y="52792"/>
                    <a:pt x="405" y="52840"/>
                    <a:pt x="1" y="52876"/>
                  </a:cubicBezTo>
                  <a:cubicBezTo>
                    <a:pt x="1" y="53138"/>
                    <a:pt x="1" y="53412"/>
                    <a:pt x="1" y="53685"/>
                  </a:cubicBezTo>
                  <a:cubicBezTo>
                    <a:pt x="298" y="56233"/>
                    <a:pt x="655" y="58769"/>
                    <a:pt x="1072" y="61305"/>
                  </a:cubicBezTo>
                  <a:lnTo>
                    <a:pt x="965" y="61317"/>
                  </a:lnTo>
                  <a:cubicBezTo>
                    <a:pt x="1239" y="62484"/>
                    <a:pt x="1572" y="63615"/>
                    <a:pt x="1965" y="64699"/>
                  </a:cubicBezTo>
                  <a:cubicBezTo>
                    <a:pt x="2429" y="65854"/>
                    <a:pt x="2930" y="66913"/>
                    <a:pt x="3465" y="67890"/>
                  </a:cubicBezTo>
                  <a:cubicBezTo>
                    <a:pt x="6668" y="71438"/>
                    <a:pt x="10395" y="74462"/>
                    <a:pt x="14574" y="76676"/>
                  </a:cubicBezTo>
                  <a:lnTo>
                    <a:pt x="14514" y="76772"/>
                  </a:lnTo>
                  <a:cubicBezTo>
                    <a:pt x="14741" y="76831"/>
                    <a:pt x="14967" y="76891"/>
                    <a:pt x="15193" y="76938"/>
                  </a:cubicBezTo>
                  <a:cubicBezTo>
                    <a:pt x="15931" y="76903"/>
                    <a:pt x="16681" y="76855"/>
                    <a:pt x="17419" y="76772"/>
                  </a:cubicBezTo>
                  <a:lnTo>
                    <a:pt x="16562" y="77212"/>
                  </a:lnTo>
                  <a:cubicBezTo>
                    <a:pt x="17086" y="77296"/>
                    <a:pt x="17622" y="77367"/>
                    <a:pt x="18170" y="77415"/>
                  </a:cubicBezTo>
                  <a:lnTo>
                    <a:pt x="18181" y="78308"/>
                  </a:lnTo>
                  <a:cubicBezTo>
                    <a:pt x="18134" y="78308"/>
                    <a:pt x="17110" y="78415"/>
                    <a:pt x="15383" y="78415"/>
                  </a:cubicBezTo>
                  <a:cubicBezTo>
                    <a:pt x="14788" y="78415"/>
                    <a:pt x="14109" y="78403"/>
                    <a:pt x="13359" y="78367"/>
                  </a:cubicBezTo>
                  <a:cubicBezTo>
                    <a:pt x="10216" y="78379"/>
                    <a:pt x="6751" y="78820"/>
                    <a:pt x="5120" y="81451"/>
                  </a:cubicBezTo>
                  <a:cubicBezTo>
                    <a:pt x="4727" y="82082"/>
                    <a:pt x="4501" y="82772"/>
                    <a:pt x="4358" y="83487"/>
                  </a:cubicBezTo>
                  <a:lnTo>
                    <a:pt x="123837" y="83487"/>
                  </a:lnTo>
                  <a:close/>
                  <a:moveTo>
                    <a:pt x="91548" y="76414"/>
                  </a:moveTo>
                  <a:cubicBezTo>
                    <a:pt x="90810" y="77879"/>
                    <a:pt x="89928" y="79343"/>
                    <a:pt x="88893" y="80855"/>
                  </a:cubicBezTo>
                  <a:cubicBezTo>
                    <a:pt x="88893" y="80855"/>
                    <a:pt x="89297" y="79296"/>
                    <a:pt x="90214" y="77010"/>
                  </a:cubicBezTo>
                  <a:cubicBezTo>
                    <a:pt x="90452" y="76438"/>
                    <a:pt x="90726" y="75843"/>
                    <a:pt x="90869" y="75236"/>
                  </a:cubicBezTo>
                  <a:cubicBezTo>
                    <a:pt x="91000" y="74629"/>
                    <a:pt x="90929" y="74117"/>
                    <a:pt x="90536" y="73533"/>
                  </a:cubicBezTo>
                  <a:cubicBezTo>
                    <a:pt x="90155" y="72950"/>
                    <a:pt x="89547" y="72271"/>
                    <a:pt x="89166" y="71497"/>
                  </a:cubicBezTo>
                  <a:cubicBezTo>
                    <a:pt x="88762" y="70723"/>
                    <a:pt x="88476" y="69866"/>
                    <a:pt x="88345" y="68997"/>
                  </a:cubicBezTo>
                  <a:cubicBezTo>
                    <a:pt x="88345" y="68997"/>
                    <a:pt x="88524" y="69330"/>
                    <a:pt x="88881" y="69902"/>
                  </a:cubicBezTo>
                  <a:cubicBezTo>
                    <a:pt x="89238" y="70473"/>
                    <a:pt x="89786" y="71259"/>
                    <a:pt x="90595" y="72092"/>
                  </a:cubicBezTo>
                  <a:cubicBezTo>
                    <a:pt x="91000" y="72521"/>
                    <a:pt x="91548" y="73009"/>
                    <a:pt x="91845" y="73855"/>
                  </a:cubicBezTo>
                  <a:cubicBezTo>
                    <a:pt x="92155" y="74724"/>
                    <a:pt x="91893" y="75676"/>
                    <a:pt x="91548" y="76414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2327650" y="2563250"/>
              <a:ext cx="330425" cy="266425"/>
            </a:xfrm>
            <a:custGeom>
              <a:rect b="b" l="l" r="r" t="t"/>
              <a:pathLst>
                <a:path extrusionOk="0" h="10657" w="13217">
                  <a:moveTo>
                    <a:pt x="13217" y="0"/>
                  </a:moveTo>
                  <a:lnTo>
                    <a:pt x="13217" y="0"/>
                  </a:lnTo>
                  <a:cubicBezTo>
                    <a:pt x="10841" y="3217"/>
                    <a:pt x="6860" y="5013"/>
                    <a:pt x="2921" y="5013"/>
                  </a:cubicBezTo>
                  <a:cubicBezTo>
                    <a:pt x="2398" y="5013"/>
                    <a:pt x="1876" y="4982"/>
                    <a:pt x="1358" y="4917"/>
                  </a:cubicBezTo>
                  <a:cubicBezTo>
                    <a:pt x="811" y="6834"/>
                    <a:pt x="358" y="8751"/>
                    <a:pt x="1" y="10656"/>
                  </a:cubicBezTo>
                  <a:cubicBezTo>
                    <a:pt x="5275" y="8442"/>
                    <a:pt x="9943" y="4739"/>
                    <a:pt x="13217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2327650" y="2563250"/>
              <a:ext cx="330425" cy="266425"/>
            </a:xfrm>
            <a:custGeom>
              <a:rect b="b" l="l" r="r" t="t"/>
              <a:pathLst>
                <a:path extrusionOk="0" h="10657" w="13217">
                  <a:moveTo>
                    <a:pt x="13217" y="0"/>
                  </a:moveTo>
                  <a:cubicBezTo>
                    <a:pt x="10526" y="3644"/>
                    <a:pt x="5775" y="5465"/>
                    <a:pt x="1358" y="4917"/>
                  </a:cubicBezTo>
                  <a:cubicBezTo>
                    <a:pt x="811" y="6834"/>
                    <a:pt x="358" y="8751"/>
                    <a:pt x="1" y="10656"/>
                  </a:cubicBezTo>
                  <a:cubicBezTo>
                    <a:pt x="5275" y="8442"/>
                    <a:pt x="9943" y="4739"/>
                    <a:pt x="13217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2367850" y="1976275"/>
              <a:ext cx="1094500" cy="687300"/>
            </a:xfrm>
            <a:custGeom>
              <a:rect b="b" l="l" r="r" t="t"/>
              <a:pathLst>
                <a:path extrusionOk="0" h="27492" w="43780">
                  <a:moveTo>
                    <a:pt x="37743" y="0"/>
                  </a:moveTo>
                  <a:cubicBezTo>
                    <a:pt x="29647" y="214"/>
                    <a:pt x="21574" y="1131"/>
                    <a:pt x="13633" y="2739"/>
                  </a:cubicBezTo>
                  <a:cubicBezTo>
                    <a:pt x="10168" y="7299"/>
                    <a:pt x="6477" y="12537"/>
                    <a:pt x="3429" y="18288"/>
                  </a:cubicBezTo>
                  <a:cubicBezTo>
                    <a:pt x="2072" y="21324"/>
                    <a:pt x="917" y="24408"/>
                    <a:pt x="0" y="27492"/>
                  </a:cubicBezTo>
                  <a:cubicBezTo>
                    <a:pt x="4656" y="27039"/>
                    <a:pt x="9180" y="23967"/>
                    <a:pt x="12859" y="20741"/>
                  </a:cubicBezTo>
                  <a:cubicBezTo>
                    <a:pt x="17026" y="17074"/>
                    <a:pt x="21301" y="12859"/>
                    <a:pt x="26492" y="11394"/>
                  </a:cubicBezTo>
                  <a:cubicBezTo>
                    <a:pt x="29725" y="9554"/>
                    <a:pt x="32603" y="8805"/>
                    <a:pt x="35148" y="8805"/>
                  </a:cubicBezTo>
                  <a:cubicBezTo>
                    <a:pt x="38630" y="8805"/>
                    <a:pt x="41489" y="10207"/>
                    <a:pt x="43780" y="12133"/>
                  </a:cubicBezTo>
                  <a:cubicBezTo>
                    <a:pt x="41374" y="8227"/>
                    <a:pt x="39386" y="4084"/>
                    <a:pt x="37743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2367850" y="1976275"/>
              <a:ext cx="1094500" cy="687300"/>
            </a:xfrm>
            <a:custGeom>
              <a:rect b="b" l="l" r="r" t="t"/>
              <a:pathLst>
                <a:path extrusionOk="0" h="27492" w="43780">
                  <a:moveTo>
                    <a:pt x="26492" y="11394"/>
                  </a:moveTo>
                  <a:cubicBezTo>
                    <a:pt x="34147" y="7037"/>
                    <a:pt x="39815" y="8799"/>
                    <a:pt x="43780" y="12133"/>
                  </a:cubicBezTo>
                  <a:cubicBezTo>
                    <a:pt x="41374" y="8227"/>
                    <a:pt x="39386" y="4084"/>
                    <a:pt x="37743" y="0"/>
                  </a:cubicBezTo>
                  <a:cubicBezTo>
                    <a:pt x="29647" y="214"/>
                    <a:pt x="21574" y="1131"/>
                    <a:pt x="13633" y="2739"/>
                  </a:cubicBezTo>
                  <a:cubicBezTo>
                    <a:pt x="10168" y="7299"/>
                    <a:pt x="6477" y="12537"/>
                    <a:pt x="3429" y="18288"/>
                  </a:cubicBezTo>
                  <a:cubicBezTo>
                    <a:pt x="2072" y="21324"/>
                    <a:pt x="917" y="24408"/>
                    <a:pt x="0" y="27492"/>
                  </a:cubicBezTo>
                  <a:cubicBezTo>
                    <a:pt x="4656" y="27039"/>
                    <a:pt x="9180" y="23967"/>
                    <a:pt x="12859" y="20741"/>
                  </a:cubicBezTo>
                  <a:cubicBezTo>
                    <a:pt x="17026" y="17074"/>
                    <a:pt x="21301" y="12859"/>
                    <a:pt x="26492" y="11394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5234575" y="2047425"/>
              <a:ext cx="810250" cy="388700"/>
            </a:xfrm>
            <a:custGeom>
              <a:rect b="b" l="l" r="r" t="t"/>
              <a:pathLst>
                <a:path extrusionOk="0" h="15548" w="32410">
                  <a:moveTo>
                    <a:pt x="13319" y="0"/>
                  </a:moveTo>
                  <a:cubicBezTo>
                    <a:pt x="9707" y="0"/>
                    <a:pt x="6097" y="154"/>
                    <a:pt x="2501" y="464"/>
                  </a:cubicBezTo>
                  <a:cubicBezTo>
                    <a:pt x="1703" y="2536"/>
                    <a:pt x="869" y="4476"/>
                    <a:pt x="0" y="6298"/>
                  </a:cubicBezTo>
                  <a:cubicBezTo>
                    <a:pt x="988" y="6154"/>
                    <a:pt x="1986" y="6081"/>
                    <a:pt x="2984" y="6081"/>
                  </a:cubicBezTo>
                  <a:cubicBezTo>
                    <a:pt x="5690" y="6081"/>
                    <a:pt x="8395" y="6616"/>
                    <a:pt x="10883" y="7703"/>
                  </a:cubicBezTo>
                  <a:cubicBezTo>
                    <a:pt x="13764" y="8965"/>
                    <a:pt x="16264" y="10846"/>
                    <a:pt x="18574" y="13001"/>
                  </a:cubicBezTo>
                  <a:cubicBezTo>
                    <a:pt x="19931" y="13787"/>
                    <a:pt x="21348" y="14454"/>
                    <a:pt x="22837" y="14906"/>
                  </a:cubicBezTo>
                  <a:cubicBezTo>
                    <a:pt x="24169" y="15316"/>
                    <a:pt x="25579" y="15548"/>
                    <a:pt x="26975" y="15548"/>
                  </a:cubicBezTo>
                  <a:cubicBezTo>
                    <a:pt x="28624" y="15548"/>
                    <a:pt x="30255" y="15224"/>
                    <a:pt x="31719" y="14490"/>
                  </a:cubicBezTo>
                  <a:cubicBezTo>
                    <a:pt x="32123" y="10156"/>
                    <a:pt x="32338" y="5798"/>
                    <a:pt x="32409" y="1440"/>
                  </a:cubicBezTo>
                  <a:cubicBezTo>
                    <a:pt x="26090" y="482"/>
                    <a:pt x="19703" y="0"/>
                    <a:pt x="13319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5234575" y="2037575"/>
              <a:ext cx="810250" cy="406025"/>
            </a:xfrm>
            <a:custGeom>
              <a:rect b="b" l="l" r="r" t="t"/>
              <a:pathLst>
                <a:path extrusionOk="0" h="16241" w="32410">
                  <a:moveTo>
                    <a:pt x="10883" y="8097"/>
                  </a:moveTo>
                  <a:cubicBezTo>
                    <a:pt x="13764" y="9359"/>
                    <a:pt x="16264" y="11240"/>
                    <a:pt x="18574" y="13395"/>
                  </a:cubicBezTo>
                  <a:cubicBezTo>
                    <a:pt x="19931" y="14181"/>
                    <a:pt x="21348" y="14848"/>
                    <a:pt x="22837" y="15300"/>
                  </a:cubicBezTo>
                  <a:cubicBezTo>
                    <a:pt x="25742" y="16193"/>
                    <a:pt x="29016" y="16241"/>
                    <a:pt x="31719" y="14884"/>
                  </a:cubicBezTo>
                  <a:cubicBezTo>
                    <a:pt x="32123" y="10550"/>
                    <a:pt x="32338" y="6192"/>
                    <a:pt x="32409" y="1834"/>
                  </a:cubicBezTo>
                  <a:cubicBezTo>
                    <a:pt x="22515" y="334"/>
                    <a:pt x="12454" y="1"/>
                    <a:pt x="2501" y="858"/>
                  </a:cubicBezTo>
                  <a:cubicBezTo>
                    <a:pt x="1703" y="2930"/>
                    <a:pt x="869" y="4870"/>
                    <a:pt x="0" y="6692"/>
                  </a:cubicBezTo>
                  <a:cubicBezTo>
                    <a:pt x="3667" y="6156"/>
                    <a:pt x="7477" y="6609"/>
                    <a:pt x="10883" y="8097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5333100" y="1769400"/>
              <a:ext cx="52100" cy="175625"/>
            </a:xfrm>
            <a:custGeom>
              <a:rect b="b" l="l" r="r" t="t"/>
              <a:pathLst>
                <a:path extrusionOk="0" h="7025" w="2084">
                  <a:moveTo>
                    <a:pt x="2084" y="0"/>
                  </a:moveTo>
                  <a:cubicBezTo>
                    <a:pt x="1500" y="2382"/>
                    <a:pt x="822" y="4727"/>
                    <a:pt x="0" y="7025"/>
                  </a:cubicBezTo>
                  <a:lnTo>
                    <a:pt x="167" y="7025"/>
                  </a:lnTo>
                  <a:cubicBezTo>
                    <a:pt x="869" y="4810"/>
                    <a:pt x="1524" y="2465"/>
                    <a:pt x="2084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5333100" y="1769400"/>
              <a:ext cx="52100" cy="175625"/>
            </a:xfrm>
            <a:custGeom>
              <a:rect b="b" l="l" r="r" t="t"/>
              <a:pathLst>
                <a:path extrusionOk="0" h="7025" w="2084">
                  <a:moveTo>
                    <a:pt x="167" y="7025"/>
                  </a:moveTo>
                  <a:cubicBezTo>
                    <a:pt x="869" y="4810"/>
                    <a:pt x="1524" y="2465"/>
                    <a:pt x="2084" y="0"/>
                  </a:cubicBezTo>
                  <a:lnTo>
                    <a:pt x="2084" y="0"/>
                  </a:lnTo>
                  <a:cubicBezTo>
                    <a:pt x="1500" y="2382"/>
                    <a:pt x="822" y="4727"/>
                    <a:pt x="0" y="7025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2770575" y="1769400"/>
              <a:ext cx="147950" cy="167900"/>
            </a:xfrm>
            <a:custGeom>
              <a:rect b="b" l="l" r="r" t="t"/>
              <a:pathLst>
                <a:path extrusionOk="0" h="6716" w="5918">
                  <a:moveTo>
                    <a:pt x="5263" y="0"/>
                  </a:moveTo>
                  <a:cubicBezTo>
                    <a:pt x="3763" y="2024"/>
                    <a:pt x="2203" y="4013"/>
                    <a:pt x="560" y="5918"/>
                  </a:cubicBezTo>
                  <a:cubicBezTo>
                    <a:pt x="381" y="6180"/>
                    <a:pt x="179" y="6442"/>
                    <a:pt x="0" y="6715"/>
                  </a:cubicBezTo>
                  <a:cubicBezTo>
                    <a:pt x="358" y="6596"/>
                    <a:pt x="727" y="6501"/>
                    <a:pt x="1084" y="6394"/>
                  </a:cubicBezTo>
                  <a:cubicBezTo>
                    <a:pt x="2965" y="3989"/>
                    <a:pt x="4632" y="1846"/>
                    <a:pt x="5918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2770575" y="1769400"/>
              <a:ext cx="147950" cy="167900"/>
            </a:xfrm>
            <a:custGeom>
              <a:rect b="b" l="l" r="r" t="t"/>
              <a:pathLst>
                <a:path extrusionOk="0" h="6716" w="5918">
                  <a:moveTo>
                    <a:pt x="0" y="6715"/>
                  </a:moveTo>
                  <a:cubicBezTo>
                    <a:pt x="358" y="6596"/>
                    <a:pt x="727" y="6501"/>
                    <a:pt x="1084" y="6394"/>
                  </a:cubicBezTo>
                  <a:cubicBezTo>
                    <a:pt x="2965" y="3989"/>
                    <a:pt x="4632" y="1846"/>
                    <a:pt x="5918" y="0"/>
                  </a:cubicBezTo>
                  <a:lnTo>
                    <a:pt x="5263" y="0"/>
                  </a:lnTo>
                  <a:cubicBezTo>
                    <a:pt x="3763" y="2024"/>
                    <a:pt x="2203" y="4013"/>
                    <a:pt x="560" y="5918"/>
                  </a:cubicBezTo>
                  <a:cubicBezTo>
                    <a:pt x="381" y="6180"/>
                    <a:pt x="179" y="6442"/>
                    <a:pt x="0" y="6715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4840775" y="2228975"/>
              <a:ext cx="10150" cy="280125"/>
            </a:xfrm>
            <a:custGeom>
              <a:rect b="b" l="l" r="r" t="t"/>
              <a:pathLst>
                <a:path extrusionOk="0" h="11205" w="406">
                  <a:moveTo>
                    <a:pt x="0" y="1"/>
                  </a:moveTo>
                  <a:lnTo>
                    <a:pt x="203" y="11204"/>
                  </a:lnTo>
                  <a:cubicBezTo>
                    <a:pt x="215" y="11169"/>
                    <a:pt x="227" y="11133"/>
                    <a:pt x="250" y="11085"/>
                  </a:cubicBezTo>
                  <a:cubicBezTo>
                    <a:pt x="322" y="10395"/>
                    <a:pt x="369" y="9692"/>
                    <a:pt x="405" y="8990"/>
                  </a:cubicBezTo>
                  <a:cubicBezTo>
                    <a:pt x="346" y="6644"/>
                    <a:pt x="238" y="4275"/>
                    <a:pt x="250" y="1929"/>
                  </a:cubicBezTo>
                  <a:cubicBezTo>
                    <a:pt x="191" y="1286"/>
                    <a:pt x="108" y="643"/>
                    <a:pt x="0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4840775" y="2228975"/>
              <a:ext cx="10150" cy="280125"/>
            </a:xfrm>
            <a:custGeom>
              <a:rect b="b" l="l" r="r" t="t"/>
              <a:pathLst>
                <a:path extrusionOk="0" h="11205" w="406">
                  <a:moveTo>
                    <a:pt x="405" y="8990"/>
                  </a:moveTo>
                  <a:cubicBezTo>
                    <a:pt x="346" y="6644"/>
                    <a:pt x="238" y="4275"/>
                    <a:pt x="250" y="1929"/>
                  </a:cubicBezTo>
                  <a:cubicBezTo>
                    <a:pt x="191" y="1286"/>
                    <a:pt x="108" y="643"/>
                    <a:pt x="0" y="1"/>
                  </a:cubicBezTo>
                  <a:lnTo>
                    <a:pt x="203" y="11204"/>
                  </a:lnTo>
                  <a:cubicBezTo>
                    <a:pt x="215" y="11169"/>
                    <a:pt x="227" y="11133"/>
                    <a:pt x="250" y="11085"/>
                  </a:cubicBezTo>
                  <a:cubicBezTo>
                    <a:pt x="322" y="10395"/>
                    <a:pt x="369" y="9692"/>
                    <a:pt x="405" y="8990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5223550" y="2059025"/>
              <a:ext cx="73550" cy="147650"/>
            </a:xfrm>
            <a:custGeom>
              <a:rect b="b" l="l" r="r" t="t"/>
              <a:pathLst>
                <a:path extrusionOk="0" h="5906" w="2942">
                  <a:moveTo>
                    <a:pt x="2942" y="0"/>
                  </a:moveTo>
                  <a:cubicBezTo>
                    <a:pt x="2846" y="12"/>
                    <a:pt x="2751" y="12"/>
                    <a:pt x="2656" y="24"/>
                  </a:cubicBezTo>
                  <a:cubicBezTo>
                    <a:pt x="2382" y="714"/>
                    <a:pt x="2096" y="1393"/>
                    <a:pt x="1811" y="2072"/>
                  </a:cubicBezTo>
                  <a:cubicBezTo>
                    <a:pt x="1191" y="3346"/>
                    <a:pt x="620" y="4632"/>
                    <a:pt x="1" y="5906"/>
                  </a:cubicBezTo>
                  <a:cubicBezTo>
                    <a:pt x="144" y="5882"/>
                    <a:pt x="298" y="5858"/>
                    <a:pt x="441" y="5834"/>
                  </a:cubicBezTo>
                  <a:cubicBezTo>
                    <a:pt x="1310" y="4012"/>
                    <a:pt x="2156" y="2072"/>
                    <a:pt x="2942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5223550" y="2059025"/>
              <a:ext cx="73550" cy="147650"/>
            </a:xfrm>
            <a:custGeom>
              <a:rect b="b" l="l" r="r" t="t"/>
              <a:pathLst>
                <a:path extrusionOk="0" h="5906" w="2942">
                  <a:moveTo>
                    <a:pt x="2942" y="0"/>
                  </a:moveTo>
                  <a:cubicBezTo>
                    <a:pt x="2846" y="12"/>
                    <a:pt x="2751" y="12"/>
                    <a:pt x="2656" y="24"/>
                  </a:cubicBezTo>
                  <a:cubicBezTo>
                    <a:pt x="2382" y="714"/>
                    <a:pt x="2096" y="1393"/>
                    <a:pt x="1811" y="2072"/>
                  </a:cubicBezTo>
                  <a:cubicBezTo>
                    <a:pt x="1191" y="3346"/>
                    <a:pt x="620" y="4632"/>
                    <a:pt x="1" y="5906"/>
                  </a:cubicBezTo>
                  <a:cubicBezTo>
                    <a:pt x="144" y="5882"/>
                    <a:pt x="298" y="5858"/>
                    <a:pt x="441" y="5834"/>
                  </a:cubicBezTo>
                  <a:cubicBezTo>
                    <a:pt x="1310" y="4012"/>
                    <a:pt x="2156" y="2072"/>
                    <a:pt x="2942" y="0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2453575" y="2044725"/>
              <a:ext cx="255100" cy="388775"/>
            </a:xfrm>
            <a:custGeom>
              <a:rect b="b" l="l" r="r" t="t"/>
              <a:pathLst>
                <a:path extrusionOk="0" h="15551" w="10204">
                  <a:moveTo>
                    <a:pt x="10204" y="1"/>
                  </a:moveTo>
                  <a:lnTo>
                    <a:pt x="10204" y="1"/>
                  </a:lnTo>
                  <a:cubicBezTo>
                    <a:pt x="9918" y="48"/>
                    <a:pt x="9632" y="108"/>
                    <a:pt x="9347" y="167"/>
                  </a:cubicBezTo>
                  <a:cubicBezTo>
                    <a:pt x="9323" y="191"/>
                    <a:pt x="9311" y="215"/>
                    <a:pt x="9287" y="239"/>
                  </a:cubicBezTo>
                  <a:cubicBezTo>
                    <a:pt x="5549" y="4942"/>
                    <a:pt x="2429" y="10157"/>
                    <a:pt x="0" y="15550"/>
                  </a:cubicBezTo>
                  <a:cubicBezTo>
                    <a:pt x="3036" y="9799"/>
                    <a:pt x="6739" y="4561"/>
                    <a:pt x="10204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2453575" y="2044725"/>
              <a:ext cx="255100" cy="388775"/>
            </a:xfrm>
            <a:custGeom>
              <a:rect b="b" l="l" r="r" t="t"/>
              <a:pathLst>
                <a:path extrusionOk="0" h="15551" w="10204">
                  <a:moveTo>
                    <a:pt x="9347" y="167"/>
                  </a:moveTo>
                  <a:cubicBezTo>
                    <a:pt x="9323" y="191"/>
                    <a:pt x="9311" y="215"/>
                    <a:pt x="9287" y="239"/>
                  </a:cubicBezTo>
                  <a:cubicBezTo>
                    <a:pt x="5549" y="4942"/>
                    <a:pt x="2429" y="10157"/>
                    <a:pt x="0" y="15550"/>
                  </a:cubicBezTo>
                  <a:cubicBezTo>
                    <a:pt x="3036" y="9799"/>
                    <a:pt x="6739" y="4561"/>
                    <a:pt x="10204" y="1"/>
                  </a:cubicBezTo>
                  <a:cubicBezTo>
                    <a:pt x="9918" y="48"/>
                    <a:pt x="9632" y="108"/>
                    <a:pt x="9347" y="167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5399475" y="3763700"/>
              <a:ext cx="51825" cy="92875"/>
            </a:xfrm>
            <a:custGeom>
              <a:rect b="b" l="l" r="r" t="t"/>
              <a:pathLst>
                <a:path extrusionOk="0" h="3715" w="2073">
                  <a:moveTo>
                    <a:pt x="1989" y="0"/>
                  </a:moveTo>
                  <a:lnTo>
                    <a:pt x="1989" y="0"/>
                  </a:lnTo>
                  <a:cubicBezTo>
                    <a:pt x="1834" y="143"/>
                    <a:pt x="1751" y="226"/>
                    <a:pt x="1751" y="226"/>
                  </a:cubicBezTo>
                  <a:lnTo>
                    <a:pt x="0" y="3715"/>
                  </a:lnTo>
                  <a:lnTo>
                    <a:pt x="1262" y="3715"/>
                  </a:lnTo>
                  <a:cubicBezTo>
                    <a:pt x="1489" y="2988"/>
                    <a:pt x="1691" y="2238"/>
                    <a:pt x="1870" y="1488"/>
                  </a:cubicBezTo>
                  <a:cubicBezTo>
                    <a:pt x="1977" y="1000"/>
                    <a:pt x="2072" y="488"/>
                    <a:pt x="1989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5399475" y="3763700"/>
              <a:ext cx="51825" cy="92875"/>
            </a:xfrm>
            <a:custGeom>
              <a:rect b="b" l="l" r="r" t="t"/>
              <a:pathLst>
                <a:path extrusionOk="0" h="3715" w="2073">
                  <a:moveTo>
                    <a:pt x="1989" y="0"/>
                  </a:moveTo>
                  <a:cubicBezTo>
                    <a:pt x="1834" y="143"/>
                    <a:pt x="1751" y="226"/>
                    <a:pt x="1751" y="226"/>
                  </a:cubicBezTo>
                  <a:lnTo>
                    <a:pt x="0" y="3715"/>
                  </a:lnTo>
                  <a:lnTo>
                    <a:pt x="1262" y="3715"/>
                  </a:lnTo>
                  <a:cubicBezTo>
                    <a:pt x="1489" y="2988"/>
                    <a:pt x="1691" y="2238"/>
                    <a:pt x="1870" y="1488"/>
                  </a:cubicBezTo>
                  <a:cubicBezTo>
                    <a:pt x="1977" y="1000"/>
                    <a:pt x="2072" y="488"/>
                    <a:pt x="1989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2352375" y="3386850"/>
              <a:ext cx="37525" cy="79800"/>
            </a:xfrm>
            <a:custGeom>
              <a:rect b="b" l="l" r="r" t="t"/>
              <a:pathLst>
                <a:path extrusionOk="0" h="3192" w="1501">
                  <a:moveTo>
                    <a:pt x="0" y="1"/>
                  </a:moveTo>
                  <a:cubicBezTo>
                    <a:pt x="143" y="394"/>
                    <a:pt x="298" y="787"/>
                    <a:pt x="464" y="1179"/>
                  </a:cubicBezTo>
                  <a:cubicBezTo>
                    <a:pt x="738" y="1834"/>
                    <a:pt x="1048" y="2453"/>
                    <a:pt x="1369" y="3049"/>
                  </a:cubicBezTo>
                  <a:cubicBezTo>
                    <a:pt x="1405" y="3096"/>
                    <a:pt x="1453" y="3144"/>
                    <a:pt x="1500" y="3192"/>
                  </a:cubicBezTo>
                  <a:cubicBezTo>
                    <a:pt x="965" y="2215"/>
                    <a:pt x="464" y="1156"/>
                    <a:pt x="0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2352375" y="3386850"/>
              <a:ext cx="37525" cy="79800"/>
            </a:xfrm>
            <a:custGeom>
              <a:rect b="b" l="l" r="r" t="t"/>
              <a:pathLst>
                <a:path extrusionOk="0" h="3192" w="1501">
                  <a:moveTo>
                    <a:pt x="1369" y="3049"/>
                  </a:moveTo>
                  <a:cubicBezTo>
                    <a:pt x="1405" y="3096"/>
                    <a:pt x="1453" y="3144"/>
                    <a:pt x="1500" y="3192"/>
                  </a:cubicBezTo>
                  <a:cubicBezTo>
                    <a:pt x="965" y="2215"/>
                    <a:pt x="464" y="1156"/>
                    <a:pt x="0" y="1"/>
                  </a:cubicBezTo>
                  <a:cubicBezTo>
                    <a:pt x="143" y="394"/>
                    <a:pt x="298" y="787"/>
                    <a:pt x="464" y="1179"/>
                  </a:cubicBezTo>
                  <a:cubicBezTo>
                    <a:pt x="738" y="1834"/>
                    <a:pt x="1048" y="2453"/>
                    <a:pt x="1369" y="3049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3311425" y="1769400"/>
              <a:ext cx="552975" cy="783075"/>
            </a:xfrm>
            <a:custGeom>
              <a:rect b="b" l="l" r="r" t="t"/>
              <a:pathLst>
                <a:path extrusionOk="0" h="31323" w="22119">
                  <a:moveTo>
                    <a:pt x="14276" y="0"/>
                  </a:moveTo>
                  <a:cubicBezTo>
                    <a:pt x="14133" y="3072"/>
                    <a:pt x="14038" y="6203"/>
                    <a:pt x="14049" y="9394"/>
                  </a:cubicBezTo>
                  <a:cubicBezTo>
                    <a:pt x="14049" y="9490"/>
                    <a:pt x="14061" y="9597"/>
                    <a:pt x="14061" y="9704"/>
                  </a:cubicBezTo>
                  <a:cubicBezTo>
                    <a:pt x="14371" y="15574"/>
                    <a:pt x="14859" y="20289"/>
                    <a:pt x="15133" y="22705"/>
                  </a:cubicBezTo>
                  <a:cubicBezTo>
                    <a:pt x="15181" y="22753"/>
                    <a:pt x="15216" y="22801"/>
                    <a:pt x="15264" y="22848"/>
                  </a:cubicBezTo>
                  <a:lnTo>
                    <a:pt x="15169" y="22932"/>
                  </a:lnTo>
                  <a:cubicBezTo>
                    <a:pt x="15276" y="23896"/>
                    <a:pt x="15347" y="24456"/>
                    <a:pt x="15359" y="24503"/>
                  </a:cubicBezTo>
                  <a:lnTo>
                    <a:pt x="15562" y="25992"/>
                  </a:lnTo>
                  <a:lnTo>
                    <a:pt x="14585" y="24860"/>
                  </a:lnTo>
                  <a:cubicBezTo>
                    <a:pt x="14359" y="24599"/>
                    <a:pt x="14145" y="24337"/>
                    <a:pt x="13918" y="24075"/>
                  </a:cubicBezTo>
                  <a:lnTo>
                    <a:pt x="13895" y="24110"/>
                  </a:lnTo>
                  <a:cubicBezTo>
                    <a:pt x="13406" y="23539"/>
                    <a:pt x="12942" y="22956"/>
                    <a:pt x="12502" y="22360"/>
                  </a:cubicBezTo>
                  <a:cubicBezTo>
                    <a:pt x="8692" y="17657"/>
                    <a:pt x="5560" y="12883"/>
                    <a:pt x="2965" y="8228"/>
                  </a:cubicBezTo>
                  <a:cubicBezTo>
                    <a:pt x="1976" y="8239"/>
                    <a:pt x="988" y="8251"/>
                    <a:pt x="0" y="8275"/>
                  </a:cubicBezTo>
                  <a:cubicBezTo>
                    <a:pt x="1643" y="12359"/>
                    <a:pt x="3631" y="16490"/>
                    <a:pt x="6037" y="20408"/>
                  </a:cubicBezTo>
                  <a:cubicBezTo>
                    <a:pt x="7299" y="21467"/>
                    <a:pt x="8382" y="22682"/>
                    <a:pt x="9311" y="23920"/>
                  </a:cubicBezTo>
                  <a:cubicBezTo>
                    <a:pt x="10525" y="25134"/>
                    <a:pt x="11549" y="26789"/>
                    <a:pt x="12394" y="28932"/>
                  </a:cubicBezTo>
                  <a:cubicBezTo>
                    <a:pt x="13932" y="30579"/>
                    <a:pt x="15235" y="31322"/>
                    <a:pt x="16333" y="31322"/>
                  </a:cubicBezTo>
                  <a:cubicBezTo>
                    <a:pt x="21367" y="31322"/>
                    <a:pt x="22118" y="15725"/>
                    <a:pt x="21610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3311425" y="1769400"/>
              <a:ext cx="555725" cy="953125"/>
            </a:xfrm>
            <a:custGeom>
              <a:rect b="b" l="l" r="r" t="t"/>
              <a:pathLst>
                <a:path extrusionOk="0" h="38125" w="22229">
                  <a:moveTo>
                    <a:pt x="14061" y="9704"/>
                  </a:moveTo>
                  <a:cubicBezTo>
                    <a:pt x="14371" y="15574"/>
                    <a:pt x="14859" y="20289"/>
                    <a:pt x="15133" y="22705"/>
                  </a:cubicBezTo>
                  <a:cubicBezTo>
                    <a:pt x="15181" y="22753"/>
                    <a:pt x="15216" y="22801"/>
                    <a:pt x="15264" y="22848"/>
                  </a:cubicBezTo>
                  <a:lnTo>
                    <a:pt x="15169" y="22932"/>
                  </a:lnTo>
                  <a:cubicBezTo>
                    <a:pt x="15276" y="23896"/>
                    <a:pt x="15347" y="24456"/>
                    <a:pt x="15359" y="24503"/>
                  </a:cubicBezTo>
                  <a:lnTo>
                    <a:pt x="15562" y="25992"/>
                  </a:lnTo>
                  <a:lnTo>
                    <a:pt x="14585" y="24860"/>
                  </a:lnTo>
                  <a:cubicBezTo>
                    <a:pt x="14359" y="24599"/>
                    <a:pt x="14145" y="24337"/>
                    <a:pt x="13918" y="24075"/>
                  </a:cubicBezTo>
                  <a:lnTo>
                    <a:pt x="13895" y="24110"/>
                  </a:lnTo>
                  <a:cubicBezTo>
                    <a:pt x="13406" y="23539"/>
                    <a:pt x="12942" y="22956"/>
                    <a:pt x="12502" y="22360"/>
                  </a:cubicBezTo>
                  <a:cubicBezTo>
                    <a:pt x="8692" y="17657"/>
                    <a:pt x="5560" y="12883"/>
                    <a:pt x="2965" y="8228"/>
                  </a:cubicBezTo>
                  <a:cubicBezTo>
                    <a:pt x="1976" y="8239"/>
                    <a:pt x="988" y="8251"/>
                    <a:pt x="0" y="8275"/>
                  </a:cubicBezTo>
                  <a:cubicBezTo>
                    <a:pt x="1643" y="12359"/>
                    <a:pt x="3631" y="16490"/>
                    <a:pt x="6037" y="20408"/>
                  </a:cubicBezTo>
                  <a:cubicBezTo>
                    <a:pt x="7299" y="21467"/>
                    <a:pt x="8382" y="22682"/>
                    <a:pt x="9311" y="23920"/>
                  </a:cubicBezTo>
                  <a:cubicBezTo>
                    <a:pt x="10525" y="25134"/>
                    <a:pt x="11549" y="26789"/>
                    <a:pt x="12394" y="28932"/>
                  </a:cubicBezTo>
                  <a:cubicBezTo>
                    <a:pt x="20979" y="38124"/>
                    <a:pt x="22229" y="19157"/>
                    <a:pt x="21610" y="0"/>
                  </a:cubicBezTo>
                  <a:lnTo>
                    <a:pt x="14276" y="0"/>
                  </a:lnTo>
                  <a:cubicBezTo>
                    <a:pt x="14133" y="3072"/>
                    <a:pt x="14038" y="6203"/>
                    <a:pt x="14049" y="9394"/>
                  </a:cubicBezTo>
                  <a:cubicBezTo>
                    <a:pt x="14049" y="9490"/>
                    <a:pt x="14061" y="9597"/>
                    <a:pt x="14061" y="9704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5939425" y="1769400"/>
              <a:ext cx="107175" cy="287250"/>
            </a:xfrm>
            <a:custGeom>
              <a:rect b="b" l="l" r="r" t="t"/>
              <a:pathLst>
                <a:path extrusionOk="0" h="11490" w="4287">
                  <a:moveTo>
                    <a:pt x="0" y="0"/>
                  </a:moveTo>
                  <a:cubicBezTo>
                    <a:pt x="1417" y="3739"/>
                    <a:pt x="2751" y="7573"/>
                    <a:pt x="3906" y="11395"/>
                  </a:cubicBezTo>
                  <a:cubicBezTo>
                    <a:pt x="4013" y="11430"/>
                    <a:pt x="4120" y="11454"/>
                    <a:pt x="4227" y="11490"/>
                  </a:cubicBezTo>
                  <a:cubicBezTo>
                    <a:pt x="4287" y="7656"/>
                    <a:pt x="4239" y="3834"/>
                    <a:pt x="4156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5939425" y="1769400"/>
              <a:ext cx="107175" cy="287250"/>
            </a:xfrm>
            <a:custGeom>
              <a:rect b="b" l="l" r="r" t="t"/>
              <a:pathLst>
                <a:path extrusionOk="0" h="11490" w="4287">
                  <a:moveTo>
                    <a:pt x="4227" y="11490"/>
                  </a:moveTo>
                  <a:cubicBezTo>
                    <a:pt x="4287" y="7656"/>
                    <a:pt x="4239" y="3834"/>
                    <a:pt x="4156" y="0"/>
                  </a:cubicBezTo>
                  <a:lnTo>
                    <a:pt x="0" y="0"/>
                  </a:lnTo>
                  <a:cubicBezTo>
                    <a:pt x="1417" y="3739"/>
                    <a:pt x="2751" y="7573"/>
                    <a:pt x="3906" y="11395"/>
                  </a:cubicBezTo>
                  <a:cubicBezTo>
                    <a:pt x="4013" y="11430"/>
                    <a:pt x="4120" y="11454"/>
                    <a:pt x="4227" y="1149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3237900" y="1769400"/>
              <a:ext cx="84850" cy="84850"/>
            </a:xfrm>
            <a:custGeom>
              <a:rect b="b" l="l" r="r" t="t"/>
              <a:pathLst>
                <a:path extrusionOk="0" h="3394" w="3394">
                  <a:moveTo>
                    <a:pt x="0" y="0"/>
                  </a:moveTo>
                  <a:cubicBezTo>
                    <a:pt x="334" y="1084"/>
                    <a:pt x="691" y="2179"/>
                    <a:pt x="1084" y="3298"/>
                  </a:cubicBezTo>
                  <a:cubicBezTo>
                    <a:pt x="1858" y="3298"/>
                    <a:pt x="2631" y="3334"/>
                    <a:pt x="3393" y="3394"/>
                  </a:cubicBezTo>
                  <a:cubicBezTo>
                    <a:pt x="2846" y="2251"/>
                    <a:pt x="2322" y="1119"/>
                    <a:pt x="1834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3237900" y="1769400"/>
              <a:ext cx="84850" cy="84850"/>
            </a:xfrm>
            <a:custGeom>
              <a:rect b="b" l="l" r="r" t="t"/>
              <a:pathLst>
                <a:path extrusionOk="0" h="3394" w="3394">
                  <a:moveTo>
                    <a:pt x="3393" y="3394"/>
                  </a:moveTo>
                  <a:cubicBezTo>
                    <a:pt x="2846" y="2251"/>
                    <a:pt x="2322" y="1119"/>
                    <a:pt x="1834" y="0"/>
                  </a:cubicBezTo>
                  <a:lnTo>
                    <a:pt x="0" y="0"/>
                  </a:lnTo>
                  <a:cubicBezTo>
                    <a:pt x="334" y="1084"/>
                    <a:pt x="691" y="2179"/>
                    <a:pt x="1084" y="3298"/>
                  </a:cubicBezTo>
                  <a:cubicBezTo>
                    <a:pt x="1858" y="3298"/>
                    <a:pt x="2631" y="3334"/>
                    <a:pt x="3393" y="3394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5327150" y="3728850"/>
              <a:ext cx="89025" cy="67600"/>
            </a:xfrm>
            <a:custGeom>
              <a:rect b="b" l="l" r="r" t="t"/>
              <a:pathLst>
                <a:path extrusionOk="0" h="2704" w="3561">
                  <a:moveTo>
                    <a:pt x="2000" y="334"/>
                  </a:moveTo>
                  <a:cubicBezTo>
                    <a:pt x="1096" y="834"/>
                    <a:pt x="512" y="1787"/>
                    <a:pt x="0" y="2704"/>
                  </a:cubicBezTo>
                  <a:cubicBezTo>
                    <a:pt x="1238" y="1894"/>
                    <a:pt x="2417" y="1013"/>
                    <a:pt x="3560" y="108"/>
                  </a:cubicBezTo>
                  <a:cubicBezTo>
                    <a:pt x="3048" y="1"/>
                    <a:pt x="2465" y="84"/>
                    <a:pt x="2000" y="334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5327150" y="3728850"/>
              <a:ext cx="89025" cy="67600"/>
            </a:xfrm>
            <a:custGeom>
              <a:rect b="b" l="l" r="r" t="t"/>
              <a:pathLst>
                <a:path extrusionOk="0" h="2704" w="3561">
                  <a:moveTo>
                    <a:pt x="2000" y="334"/>
                  </a:moveTo>
                  <a:cubicBezTo>
                    <a:pt x="1096" y="834"/>
                    <a:pt x="512" y="1787"/>
                    <a:pt x="0" y="2704"/>
                  </a:cubicBezTo>
                  <a:cubicBezTo>
                    <a:pt x="1238" y="1894"/>
                    <a:pt x="2417" y="1013"/>
                    <a:pt x="3560" y="108"/>
                  </a:cubicBezTo>
                  <a:cubicBezTo>
                    <a:pt x="3048" y="1"/>
                    <a:pt x="2465" y="84"/>
                    <a:pt x="2000" y="334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5539075" y="3626475"/>
              <a:ext cx="409000" cy="230100"/>
            </a:xfrm>
            <a:custGeom>
              <a:rect b="b" l="l" r="r" t="t"/>
              <a:pathLst>
                <a:path extrusionOk="0" h="9204" w="16360">
                  <a:moveTo>
                    <a:pt x="16360" y="0"/>
                  </a:moveTo>
                  <a:cubicBezTo>
                    <a:pt x="14359" y="1822"/>
                    <a:pt x="12133" y="3382"/>
                    <a:pt x="9799" y="4691"/>
                  </a:cubicBezTo>
                  <a:cubicBezTo>
                    <a:pt x="8430" y="5453"/>
                    <a:pt x="7025" y="6144"/>
                    <a:pt x="5596" y="6775"/>
                  </a:cubicBezTo>
                  <a:cubicBezTo>
                    <a:pt x="3775" y="7680"/>
                    <a:pt x="1894" y="8489"/>
                    <a:pt x="0" y="9204"/>
                  </a:cubicBezTo>
                  <a:lnTo>
                    <a:pt x="10002" y="9204"/>
                  </a:lnTo>
                  <a:cubicBezTo>
                    <a:pt x="10514" y="8513"/>
                    <a:pt x="11002" y="7811"/>
                    <a:pt x="11490" y="7096"/>
                  </a:cubicBezTo>
                  <a:cubicBezTo>
                    <a:pt x="13085" y="4715"/>
                    <a:pt x="14740" y="2370"/>
                    <a:pt x="16360" y="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5539075" y="3626475"/>
              <a:ext cx="409000" cy="230100"/>
            </a:xfrm>
            <a:custGeom>
              <a:rect b="b" l="l" r="r" t="t"/>
              <a:pathLst>
                <a:path extrusionOk="0" h="9204" w="16360">
                  <a:moveTo>
                    <a:pt x="16360" y="0"/>
                  </a:moveTo>
                  <a:cubicBezTo>
                    <a:pt x="14359" y="1822"/>
                    <a:pt x="12133" y="3382"/>
                    <a:pt x="9799" y="4691"/>
                  </a:cubicBezTo>
                  <a:cubicBezTo>
                    <a:pt x="8430" y="5453"/>
                    <a:pt x="7025" y="6144"/>
                    <a:pt x="5596" y="6775"/>
                  </a:cubicBezTo>
                  <a:cubicBezTo>
                    <a:pt x="3775" y="7680"/>
                    <a:pt x="1894" y="8489"/>
                    <a:pt x="0" y="9204"/>
                  </a:cubicBezTo>
                  <a:lnTo>
                    <a:pt x="10002" y="9204"/>
                  </a:lnTo>
                  <a:cubicBezTo>
                    <a:pt x="10514" y="8513"/>
                    <a:pt x="11002" y="7811"/>
                    <a:pt x="11490" y="7096"/>
                  </a:cubicBezTo>
                  <a:cubicBezTo>
                    <a:pt x="13085" y="4715"/>
                    <a:pt x="14740" y="2370"/>
                    <a:pt x="16360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5416150" y="2749875"/>
              <a:ext cx="692650" cy="1106700"/>
            </a:xfrm>
            <a:custGeom>
              <a:rect b="b" l="l" r="r" t="t"/>
              <a:pathLst>
                <a:path extrusionOk="0" h="44268" w="27706">
                  <a:moveTo>
                    <a:pt x="21205" y="19836"/>
                  </a:moveTo>
                  <a:cubicBezTo>
                    <a:pt x="23741" y="14728"/>
                    <a:pt x="25730" y="9359"/>
                    <a:pt x="27170" y="3822"/>
                  </a:cubicBezTo>
                  <a:cubicBezTo>
                    <a:pt x="27361" y="2763"/>
                    <a:pt x="27527" y="1679"/>
                    <a:pt x="27670" y="572"/>
                  </a:cubicBezTo>
                  <a:cubicBezTo>
                    <a:pt x="27682" y="381"/>
                    <a:pt x="27694" y="179"/>
                    <a:pt x="27706" y="0"/>
                  </a:cubicBezTo>
                  <a:cubicBezTo>
                    <a:pt x="25825" y="3025"/>
                    <a:pt x="23658" y="5834"/>
                    <a:pt x="21038" y="8180"/>
                  </a:cubicBezTo>
                  <a:lnTo>
                    <a:pt x="21003" y="8240"/>
                  </a:lnTo>
                  <a:cubicBezTo>
                    <a:pt x="20050" y="10418"/>
                    <a:pt x="18979" y="12645"/>
                    <a:pt x="17836" y="14705"/>
                  </a:cubicBezTo>
                  <a:cubicBezTo>
                    <a:pt x="13835" y="24265"/>
                    <a:pt x="7942" y="32957"/>
                    <a:pt x="0" y="39267"/>
                  </a:cubicBezTo>
                  <a:cubicBezTo>
                    <a:pt x="500" y="39362"/>
                    <a:pt x="953" y="39636"/>
                    <a:pt x="1179" y="40101"/>
                  </a:cubicBezTo>
                  <a:cubicBezTo>
                    <a:pt x="1250" y="40243"/>
                    <a:pt x="1298" y="40398"/>
                    <a:pt x="1322" y="40553"/>
                  </a:cubicBezTo>
                  <a:cubicBezTo>
                    <a:pt x="1405" y="41041"/>
                    <a:pt x="1310" y="41553"/>
                    <a:pt x="1203" y="42041"/>
                  </a:cubicBezTo>
                  <a:cubicBezTo>
                    <a:pt x="1024" y="42791"/>
                    <a:pt x="822" y="43530"/>
                    <a:pt x="595" y="44268"/>
                  </a:cubicBezTo>
                  <a:lnTo>
                    <a:pt x="2524" y="44268"/>
                  </a:lnTo>
                  <a:cubicBezTo>
                    <a:pt x="10311" y="37505"/>
                    <a:pt x="16633" y="29099"/>
                    <a:pt x="21205" y="19836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5416150" y="2749875"/>
              <a:ext cx="692650" cy="1106700"/>
            </a:xfrm>
            <a:custGeom>
              <a:rect b="b" l="l" r="r" t="t"/>
              <a:pathLst>
                <a:path extrusionOk="0" h="44268" w="27706">
                  <a:moveTo>
                    <a:pt x="21205" y="19836"/>
                  </a:moveTo>
                  <a:cubicBezTo>
                    <a:pt x="23741" y="14728"/>
                    <a:pt x="25730" y="9359"/>
                    <a:pt x="27170" y="3822"/>
                  </a:cubicBezTo>
                  <a:cubicBezTo>
                    <a:pt x="27361" y="2763"/>
                    <a:pt x="27527" y="1679"/>
                    <a:pt x="27670" y="572"/>
                  </a:cubicBezTo>
                  <a:cubicBezTo>
                    <a:pt x="27682" y="381"/>
                    <a:pt x="27694" y="179"/>
                    <a:pt x="27706" y="0"/>
                  </a:cubicBezTo>
                  <a:cubicBezTo>
                    <a:pt x="25825" y="3025"/>
                    <a:pt x="23658" y="5834"/>
                    <a:pt x="21038" y="8180"/>
                  </a:cubicBezTo>
                  <a:lnTo>
                    <a:pt x="21003" y="8240"/>
                  </a:lnTo>
                  <a:cubicBezTo>
                    <a:pt x="20050" y="10418"/>
                    <a:pt x="18979" y="12645"/>
                    <a:pt x="17836" y="14705"/>
                  </a:cubicBezTo>
                  <a:cubicBezTo>
                    <a:pt x="13835" y="24265"/>
                    <a:pt x="7942" y="32957"/>
                    <a:pt x="0" y="39267"/>
                  </a:cubicBezTo>
                  <a:cubicBezTo>
                    <a:pt x="500" y="39362"/>
                    <a:pt x="953" y="39636"/>
                    <a:pt x="1179" y="40101"/>
                  </a:cubicBezTo>
                  <a:cubicBezTo>
                    <a:pt x="1250" y="40243"/>
                    <a:pt x="1298" y="40398"/>
                    <a:pt x="1322" y="40553"/>
                  </a:cubicBezTo>
                  <a:cubicBezTo>
                    <a:pt x="1405" y="41041"/>
                    <a:pt x="1310" y="41553"/>
                    <a:pt x="1203" y="42041"/>
                  </a:cubicBezTo>
                  <a:cubicBezTo>
                    <a:pt x="1024" y="42791"/>
                    <a:pt x="822" y="43530"/>
                    <a:pt x="595" y="44268"/>
                  </a:cubicBezTo>
                  <a:lnTo>
                    <a:pt x="2524" y="44268"/>
                  </a:lnTo>
                  <a:cubicBezTo>
                    <a:pt x="10311" y="37505"/>
                    <a:pt x="16633" y="29099"/>
                    <a:pt x="21205" y="19836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5996275" y="2492400"/>
              <a:ext cx="125050" cy="153925"/>
            </a:xfrm>
            <a:custGeom>
              <a:rect b="b" l="l" r="r" t="t"/>
              <a:pathLst>
                <a:path extrusionOk="0" h="6157" w="5002">
                  <a:moveTo>
                    <a:pt x="358" y="3930"/>
                  </a:moveTo>
                  <a:cubicBezTo>
                    <a:pt x="250" y="4680"/>
                    <a:pt x="131" y="5418"/>
                    <a:pt x="0" y="6156"/>
                  </a:cubicBezTo>
                  <a:cubicBezTo>
                    <a:pt x="1691" y="5811"/>
                    <a:pt x="3334" y="5192"/>
                    <a:pt x="4834" y="4322"/>
                  </a:cubicBezTo>
                  <a:cubicBezTo>
                    <a:pt x="4906" y="2858"/>
                    <a:pt x="4953" y="1417"/>
                    <a:pt x="5001" y="1"/>
                  </a:cubicBezTo>
                  <a:cubicBezTo>
                    <a:pt x="3644" y="1525"/>
                    <a:pt x="2072" y="2846"/>
                    <a:pt x="358" y="393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5996275" y="2492400"/>
              <a:ext cx="125050" cy="153925"/>
            </a:xfrm>
            <a:custGeom>
              <a:rect b="b" l="l" r="r" t="t"/>
              <a:pathLst>
                <a:path extrusionOk="0" h="6157" w="5002">
                  <a:moveTo>
                    <a:pt x="358" y="3930"/>
                  </a:moveTo>
                  <a:cubicBezTo>
                    <a:pt x="250" y="4680"/>
                    <a:pt x="131" y="5418"/>
                    <a:pt x="0" y="6156"/>
                  </a:cubicBezTo>
                  <a:cubicBezTo>
                    <a:pt x="1691" y="5811"/>
                    <a:pt x="3334" y="5192"/>
                    <a:pt x="4834" y="4322"/>
                  </a:cubicBezTo>
                  <a:cubicBezTo>
                    <a:pt x="4906" y="2858"/>
                    <a:pt x="4953" y="1417"/>
                    <a:pt x="5001" y="1"/>
                  </a:cubicBezTo>
                  <a:cubicBezTo>
                    <a:pt x="3644" y="1525"/>
                    <a:pt x="2072" y="2846"/>
                    <a:pt x="358" y="393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6015625" y="2083425"/>
              <a:ext cx="110150" cy="433700"/>
            </a:xfrm>
            <a:custGeom>
              <a:rect b="b" l="l" r="r" t="t"/>
              <a:pathLst>
                <a:path extrusionOk="0" h="17348" w="4406">
                  <a:moveTo>
                    <a:pt x="1036" y="12740"/>
                  </a:moveTo>
                  <a:cubicBezTo>
                    <a:pt x="846" y="12931"/>
                    <a:pt x="643" y="13109"/>
                    <a:pt x="453" y="13288"/>
                  </a:cubicBezTo>
                  <a:cubicBezTo>
                    <a:pt x="322" y="14645"/>
                    <a:pt x="167" y="16002"/>
                    <a:pt x="0" y="17348"/>
                  </a:cubicBezTo>
                  <a:cubicBezTo>
                    <a:pt x="1501" y="17026"/>
                    <a:pt x="2941" y="16455"/>
                    <a:pt x="4251" y="15657"/>
                  </a:cubicBezTo>
                  <a:cubicBezTo>
                    <a:pt x="4406" y="10264"/>
                    <a:pt x="4394" y="5203"/>
                    <a:pt x="4227" y="500"/>
                  </a:cubicBezTo>
                  <a:cubicBezTo>
                    <a:pt x="3203" y="322"/>
                    <a:pt x="2191" y="155"/>
                    <a:pt x="1167" y="0"/>
                  </a:cubicBezTo>
                  <a:cubicBezTo>
                    <a:pt x="1084" y="4358"/>
                    <a:pt x="881" y="8716"/>
                    <a:pt x="477" y="13050"/>
                  </a:cubicBezTo>
                  <a:cubicBezTo>
                    <a:pt x="667" y="12954"/>
                    <a:pt x="846" y="12847"/>
                    <a:pt x="1036" y="1274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6015625" y="2083425"/>
              <a:ext cx="110150" cy="433700"/>
            </a:xfrm>
            <a:custGeom>
              <a:rect b="b" l="l" r="r" t="t"/>
              <a:pathLst>
                <a:path extrusionOk="0" h="17348" w="4406">
                  <a:moveTo>
                    <a:pt x="1036" y="12740"/>
                  </a:moveTo>
                  <a:cubicBezTo>
                    <a:pt x="846" y="12931"/>
                    <a:pt x="643" y="13109"/>
                    <a:pt x="453" y="13288"/>
                  </a:cubicBezTo>
                  <a:cubicBezTo>
                    <a:pt x="322" y="14645"/>
                    <a:pt x="167" y="16002"/>
                    <a:pt x="0" y="17348"/>
                  </a:cubicBezTo>
                  <a:cubicBezTo>
                    <a:pt x="1501" y="17026"/>
                    <a:pt x="2941" y="16455"/>
                    <a:pt x="4251" y="15657"/>
                  </a:cubicBezTo>
                  <a:cubicBezTo>
                    <a:pt x="4406" y="10264"/>
                    <a:pt x="4394" y="5203"/>
                    <a:pt x="4227" y="500"/>
                  </a:cubicBezTo>
                  <a:cubicBezTo>
                    <a:pt x="3203" y="322"/>
                    <a:pt x="2191" y="155"/>
                    <a:pt x="1167" y="0"/>
                  </a:cubicBezTo>
                  <a:cubicBezTo>
                    <a:pt x="1084" y="4358"/>
                    <a:pt x="881" y="8716"/>
                    <a:pt x="477" y="13050"/>
                  </a:cubicBezTo>
                  <a:cubicBezTo>
                    <a:pt x="667" y="12954"/>
                    <a:pt x="846" y="12847"/>
                    <a:pt x="1036" y="1274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5941800" y="2945125"/>
              <a:ext cx="4200" cy="9250"/>
            </a:xfrm>
            <a:custGeom>
              <a:rect b="b" l="l" r="r" t="t"/>
              <a:pathLst>
                <a:path extrusionOk="0" h="370" w="168">
                  <a:moveTo>
                    <a:pt x="1" y="370"/>
                  </a:moveTo>
                  <a:lnTo>
                    <a:pt x="12" y="370"/>
                  </a:lnTo>
                  <a:cubicBezTo>
                    <a:pt x="60" y="251"/>
                    <a:pt x="120" y="132"/>
                    <a:pt x="167" y="1"/>
                  </a:cubicBezTo>
                  <a:cubicBezTo>
                    <a:pt x="108" y="120"/>
                    <a:pt x="60" y="251"/>
                    <a:pt x="1" y="37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5941800" y="2945125"/>
              <a:ext cx="4200" cy="9250"/>
            </a:xfrm>
            <a:custGeom>
              <a:rect b="b" l="l" r="r" t="t"/>
              <a:pathLst>
                <a:path extrusionOk="0" h="370" w="168">
                  <a:moveTo>
                    <a:pt x="1" y="370"/>
                  </a:moveTo>
                  <a:lnTo>
                    <a:pt x="12" y="370"/>
                  </a:lnTo>
                  <a:cubicBezTo>
                    <a:pt x="60" y="251"/>
                    <a:pt x="120" y="132"/>
                    <a:pt x="167" y="1"/>
                  </a:cubicBezTo>
                  <a:cubicBezTo>
                    <a:pt x="108" y="120"/>
                    <a:pt x="60" y="251"/>
                    <a:pt x="1" y="370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6043300" y="1769400"/>
              <a:ext cx="77125" cy="308700"/>
            </a:xfrm>
            <a:custGeom>
              <a:rect b="b" l="l" r="r" t="t"/>
              <a:pathLst>
                <a:path extrusionOk="0" h="12348" w="3085">
                  <a:moveTo>
                    <a:pt x="72" y="11490"/>
                  </a:moveTo>
                  <a:cubicBezTo>
                    <a:pt x="1084" y="11764"/>
                    <a:pt x="2084" y="12049"/>
                    <a:pt x="3084" y="12347"/>
                  </a:cubicBezTo>
                  <a:cubicBezTo>
                    <a:pt x="2906" y="7906"/>
                    <a:pt x="2572" y="3798"/>
                    <a:pt x="2084" y="0"/>
                  </a:cubicBezTo>
                  <a:lnTo>
                    <a:pt x="1" y="0"/>
                  </a:lnTo>
                  <a:cubicBezTo>
                    <a:pt x="84" y="3834"/>
                    <a:pt x="132" y="7668"/>
                    <a:pt x="72" y="1149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6043300" y="1769400"/>
              <a:ext cx="77125" cy="308700"/>
            </a:xfrm>
            <a:custGeom>
              <a:rect b="b" l="l" r="r" t="t"/>
              <a:pathLst>
                <a:path extrusionOk="0" h="12348" w="3085">
                  <a:moveTo>
                    <a:pt x="72" y="11490"/>
                  </a:moveTo>
                  <a:cubicBezTo>
                    <a:pt x="1084" y="11764"/>
                    <a:pt x="2084" y="12049"/>
                    <a:pt x="3084" y="12347"/>
                  </a:cubicBezTo>
                  <a:cubicBezTo>
                    <a:pt x="2906" y="7906"/>
                    <a:pt x="2572" y="3798"/>
                    <a:pt x="2084" y="0"/>
                  </a:cubicBezTo>
                  <a:lnTo>
                    <a:pt x="1" y="0"/>
                  </a:lnTo>
                  <a:cubicBezTo>
                    <a:pt x="84" y="3834"/>
                    <a:pt x="132" y="7668"/>
                    <a:pt x="72" y="1149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1355800" y="3479725"/>
              <a:ext cx="248275" cy="376850"/>
            </a:xfrm>
            <a:custGeom>
              <a:rect b="b" l="l" r="r" t="t"/>
              <a:pathLst>
                <a:path extrusionOk="0" h="15074" w="9931">
                  <a:moveTo>
                    <a:pt x="1" y="0"/>
                  </a:moveTo>
                  <a:cubicBezTo>
                    <a:pt x="2299" y="5668"/>
                    <a:pt x="5347" y="10918"/>
                    <a:pt x="9609" y="15074"/>
                  </a:cubicBezTo>
                  <a:lnTo>
                    <a:pt x="9931" y="15074"/>
                  </a:lnTo>
                  <a:cubicBezTo>
                    <a:pt x="9062" y="14169"/>
                    <a:pt x="8216" y="13204"/>
                    <a:pt x="7395" y="12181"/>
                  </a:cubicBezTo>
                  <a:cubicBezTo>
                    <a:pt x="4525" y="8644"/>
                    <a:pt x="2049" y="4513"/>
                    <a:pt x="1" y="0"/>
                  </a:cubicBezTo>
                  <a:close/>
                </a:path>
              </a:pathLst>
            </a:custGeom>
            <a:solidFill>
              <a:srgbClr val="BA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1260550" y="2072100"/>
              <a:ext cx="515275" cy="1727625"/>
            </a:xfrm>
            <a:custGeom>
              <a:rect b="b" l="l" r="r" t="t"/>
              <a:pathLst>
                <a:path extrusionOk="0" h="69105" w="20611">
                  <a:moveTo>
                    <a:pt x="4752" y="1"/>
                  </a:moveTo>
                  <a:lnTo>
                    <a:pt x="4752" y="1"/>
                  </a:lnTo>
                  <a:cubicBezTo>
                    <a:pt x="4549" y="15384"/>
                    <a:pt x="6966" y="30802"/>
                    <a:pt x="11883" y="45364"/>
                  </a:cubicBezTo>
                  <a:cubicBezTo>
                    <a:pt x="12062" y="45899"/>
                    <a:pt x="12253" y="46495"/>
                    <a:pt x="12062" y="47042"/>
                  </a:cubicBezTo>
                  <a:cubicBezTo>
                    <a:pt x="11883" y="47519"/>
                    <a:pt x="11443" y="47852"/>
                    <a:pt x="11026" y="48138"/>
                  </a:cubicBezTo>
                  <a:cubicBezTo>
                    <a:pt x="9014" y="49555"/>
                    <a:pt x="7002" y="50971"/>
                    <a:pt x="4990" y="52376"/>
                  </a:cubicBezTo>
                  <a:cubicBezTo>
                    <a:pt x="2656" y="50305"/>
                    <a:pt x="918" y="47542"/>
                    <a:pt x="1" y="44530"/>
                  </a:cubicBezTo>
                  <a:lnTo>
                    <a:pt x="1" y="44530"/>
                  </a:lnTo>
                  <a:cubicBezTo>
                    <a:pt x="430" y="46161"/>
                    <a:pt x="882" y="47793"/>
                    <a:pt x="1370" y="49412"/>
                  </a:cubicBezTo>
                  <a:cubicBezTo>
                    <a:pt x="1608" y="49948"/>
                    <a:pt x="1858" y="50543"/>
                    <a:pt x="2156" y="51198"/>
                  </a:cubicBezTo>
                  <a:cubicBezTo>
                    <a:pt x="3549" y="54281"/>
                    <a:pt x="5668" y="58687"/>
                    <a:pt x="9002" y="63521"/>
                  </a:cubicBezTo>
                  <a:cubicBezTo>
                    <a:pt x="10264" y="65354"/>
                    <a:pt x="11729" y="67247"/>
                    <a:pt x="13407" y="69105"/>
                  </a:cubicBezTo>
                  <a:cubicBezTo>
                    <a:pt x="12729" y="67295"/>
                    <a:pt x="12443" y="65378"/>
                    <a:pt x="12800" y="63485"/>
                  </a:cubicBezTo>
                  <a:cubicBezTo>
                    <a:pt x="13378" y="60378"/>
                    <a:pt x="16219" y="57639"/>
                    <a:pt x="19223" y="57639"/>
                  </a:cubicBezTo>
                  <a:cubicBezTo>
                    <a:pt x="19684" y="57639"/>
                    <a:pt x="20149" y="57703"/>
                    <a:pt x="20611" y="57841"/>
                  </a:cubicBezTo>
                  <a:cubicBezTo>
                    <a:pt x="12824" y="46530"/>
                    <a:pt x="7978" y="33160"/>
                    <a:pt x="6680" y="19432"/>
                  </a:cubicBezTo>
                  <a:lnTo>
                    <a:pt x="4752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4848225" y="2689450"/>
              <a:ext cx="10725" cy="22350"/>
            </a:xfrm>
            <a:custGeom>
              <a:rect b="b" l="l" r="r" t="t"/>
              <a:pathLst>
                <a:path extrusionOk="0" h="894" w="429">
                  <a:moveTo>
                    <a:pt x="429" y="0"/>
                  </a:moveTo>
                  <a:lnTo>
                    <a:pt x="429" y="0"/>
                  </a:lnTo>
                  <a:cubicBezTo>
                    <a:pt x="321" y="179"/>
                    <a:pt x="214" y="358"/>
                    <a:pt x="95" y="524"/>
                  </a:cubicBezTo>
                  <a:cubicBezTo>
                    <a:pt x="60" y="643"/>
                    <a:pt x="24" y="774"/>
                    <a:pt x="0" y="893"/>
                  </a:cubicBezTo>
                  <a:cubicBezTo>
                    <a:pt x="107" y="762"/>
                    <a:pt x="214" y="631"/>
                    <a:pt x="321" y="501"/>
                  </a:cubicBezTo>
                  <a:cubicBezTo>
                    <a:pt x="357" y="334"/>
                    <a:pt x="393" y="167"/>
                    <a:pt x="4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5814700" y="2491800"/>
              <a:ext cx="55700" cy="25625"/>
            </a:xfrm>
            <a:custGeom>
              <a:rect b="b" l="l" r="r" t="t"/>
              <a:pathLst>
                <a:path extrusionOk="0" h="1025" w="2228">
                  <a:moveTo>
                    <a:pt x="1" y="1"/>
                  </a:moveTo>
                  <a:lnTo>
                    <a:pt x="465" y="525"/>
                  </a:lnTo>
                  <a:cubicBezTo>
                    <a:pt x="1036" y="739"/>
                    <a:pt x="1632" y="894"/>
                    <a:pt x="2227" y="1025"/>
                  </a:cubicBezTo>
                  <a:cubicBezTo>
                    <a:pt x="1810" y="679"/>
                    <a:pt x="1370" y="334"/>
                    <a:pt x="917" y="13"/>
                  </a:cubicBezTo>
                  <a:cubicBezTo>
                    <a:pt x="763" y="13"/>
                    <a:pt x="608" y="16"/>
                    <a:pt x="455" y="16"/>
                  </a:cubicBezTo>
                  <a:cubicBezTo>
                    <a:pt x="301" y="16"/>
                    <a:pt x="149" y="1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5801665" y="2617125"/>
              <a:ext cx="38425" cy="35150"/>
            </a:xfrm>
            <a:custGeom>
              <a:rect b="b" l="l" r="r" t="t"/>
              <a:pathLst>
                <a:path extrusionOk="0" h="1406" w="1537">
                  <a:moveTo>
                    <a:pt x="858" y="0"/>
                  </a:moveTo>
                  <a:cubicBezTo>
                    <a:pt x="572" y="143"/>
                    <a:pt x="299" y="286"/>
                    <a:pt x="1" y="417"/>
                  </a:cubicBezTo>
                  <a:cubicBezTo>
                    <a:pt x="299" y="750"/>
                    <a:pt x="596" y="1072"/>
                    <a:pt x="894" y="1405"/>
                  </a:cubicBezTo>
                  <a:cubicBezTo>
                    <a:pt x="1108" y="1381"/>
                    <a:pt x="1323" y="1346"/>
                    <a:pt x="1537" y="1322"/>
                  </a:cubicBezTo>
                  <a:cubicBezTo>
                    <a:pt x="1346" y="869"/>
                    <a:pt x="1120" y="429"/>
                    <a:pt x="858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4744325" y="2664450"/>
              <a:ext cx="1119525" cy="895900"/>
            </a:xfrm>
            <a:custGeom>
              <a:rect b="b" l="l" r="r" t="t"/>
              <a:pathLst>
                <a:path extrusionOk="0" h="35836" w="44781">
                  <a:moveTo>
                    <a:pt x="39410" y="0"/>
                  </a:moveTo>
                  <a:lnTo>
                    <a:pt x="39410" y="0"/>
                  </a:lnTo>
                  <a:cubicBezTo>
                    <a:pt x="40101" y="2417"/>
                    <a:pt x="40482" y="5025"/>
                    <a:pt x="40482" y="7739"/>
                  </a:cubicBezTo>
                  <a:cubicBezTo>
                    <a:pt x="40482" y="20431"/>
                    <a:pt x="32243" y="30766"/>
                    <a:pt x="22134" y="30766"/>
                  </a:cubicBezTo>
                  <a:cubicBezTo>
                    <a:pt x="16634" y="30766"/>
                    <a:pt x="11705" y="27718"/>
                    <a:pt x="8335" y="22884"/>
                  </a:cubicBezTo>
                  <a:lnTo>
                    <a:pt x="7871" y="22360"/>
                  </a:lnTo>
                  <a:cubicBezTo>
                    <a:pt x="7823" y="22229"/>
                    <a:pt x="7776" y="22086"/>
                    <a:pt x="7716" y="21955"/>
                  </a:cubicBezTo>
                  <a:cubicBezTo>
                    <a:pt x="5537" y="18467"/>
                    <a:pt x="4132" y="14169"/>
                    <a:pt x="3846" y="9478"/>
                  </a:cubicBezTo>
                  <a:cubicBezTo>
                    <a:pt x="3692" y="7656"/>
                    <a:pt x="3715" y="5870"/>
                    <a:pt x="3954" y="4239"/>
                  </a:cubicBezTo>
                  <a:lnTo>
                    <a:pt x="3954" y="4239"/>
                  </a:lnTo>
                  <a:cubicBezTo>
                    <a:pt x="3632" y="4608"/>
                    <a:pt x="3334" y="4977"/>
                    <a:pt x="3013" y="5334"/>
                  </a:cubicBezTo>
                  <a:lnTo>
                    <a:pt x="2442" y="5989"/>
                  </a:lnTo>
                  <a:cubicBezTo>
                    <a:pt x="1" y="18693"/>
                    <a:pt x="4180" y="32647"/>
                    <a:pt x="16658" y="35195"/>
                  </a:cubicBezTo>
                  <a:cubicBezTo>
                    <a:pt x="18807" y="35632"/>
                    <a:pt x="20789" y="35835"/>
                    <a:pt x="22620" y="35835"/>
                  </a:cubicBezTo>
                  <a:cubicBezTo>
                    <a:pt x="33229" y="35835"/>
                    <a:pt x="38814" y="29013"/>
                    <a:pt x="42875" y="21134"/>
                  </a:cubicBezTo>
                  <a:lnTo>
                    <a:pt x="42875" y="21134"/>
                  </a:lnTo>
                  <a:cubicBezTo>
                    <a:pt x="42066" y="22348"/>
                    <a:pt x="41220" y="23444"/>
                    <a:pt x="40351" y="24360"/>
                  </a:cubicBezTo>
                  <a:cubicBezTo>
                    <a:pt x="41970" y="21229"/>
                    <a:pt x="43459" y="14312"/>
                    <a:pt x="44256" y="10859"/>
                  </a:cubicBezTo>
                  <a:cubicBezTo>
                    <a:pt x="44542" y="9597"/>
                    <a:pt x="44780" y="8287"/>
                    <a:pt x="44494" y="7025"/>
                  </a:cubicBezTo>
                  <a:cubicBezTo>
                    <a:pt x="44221" y="5799"/>
                    <a:pt x="43482" y="4751"/>
                    <a:pt x="42756" y="3739"/>
                  </a:cubicBezTo>
                  <a:cubicBezTo>
                    <a:pt x="41970" y="2632"/>
                    <a:pt x="41161" y="1524"/>
                    <a:pt x="40303" y="429"/>
                  </a:cubicBezTo>
                  <a:cubicBezTo>
                    <a:pt x="40006" y="298"/>
                    <a:pt x="39708" y="143"/>
                    <a:pt x="3941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2552700" y="2356375"/>
              <a:ext cx="1168325" cy="1256425"/>
            </a:xfrm>
            <a:custGeom>
              <a:rect b="b" l="l" r="r" t="t"/>
              <a:pathLst>
                <a:path extrusionOk="0" h="50257" w="46733">
                  <a:moveTo>
                    <a:pt x="34862" y="0"/>
                  </a:moveTo>
                  <a:cubicBezTo>
                    <a:pt x="40196" y="1608"/>
                    <a:pt x="40291" y="8585"/>
                    <a:pt x="40291" y="8585"/>
                  </a:cubicBezTo>
                  <a:cubicBezTo>
                    <a:pt x="40291" y="8585"/>
                    <a:pt x="40148" y="8323"/>
                    <a:pt x="39874" y="7918"/>
                  </a:cubicBezTo>
                  <a:lnTo>
                    <a:pt x="39874" y="7918"/>
                  </a:lnTo>
                  <a:cubicBezTo>
                    <a:pt x="40446" y="9252"/>
                    <a:pt x="40827" y="10668"/>
                    <a:pt x="40981" y="12121"/>
                  </a:cubicBezTo>
                  <a:lnTo>
                    <a:pt x="41100" y="12347"/>
                  </a:lnTo>
                  <a:cubicBezTo>
                    <a:pt x="41041" y="12276"/>
                    <a:pt x="40981" y="12216"/>
                    <a:pt x="40934" y="12145"/>
                  </a:cubicBezTo>
                  <a:lnTo>
                    <a:pt x="40934" y="12145"/>
                  </a:lnTo>
                  <a:cubicBezTo>
                    <a:pt x="42351" y="15419"/>
                    <a:pt x="43148" y="19157"/>
                    <a:pt x="43148" y="23122"/>
                  </a:cubicBezTo>
                  <a:cubicBezTo>
                    <a:pt x="43148" y="35826"/>
                    <a:pt x="34921" y="46161"/>
                    <a:pt x="24813" y="46161"/>
                  </a:cubicBezTo>
                  <a:cubicBezTo>
                    <a:pt x="18109" y="46161"/>
                    <a:pt x="12252" y="41636"/>
                    <a:pt x="9049" y="34886"/>
                  </a:cubicBezTo>
                  <a:lnTo>
                    <a:pt x="8870" y="34683"/>
                  </a:lnTo>
                  <a:cubicBezTo>
                    <a:pt x="8775" y="34445"/>
                    <a:pt x="8680" y="34207"/>
                    <a:pt x="8596" y="33969"/>
                  </a:cubicBezTo>
                  <a:cubicBezTo>
                    <a:pt x="6013" y="29730"/>
                    <a:pt x="5155" y="24432"/>
                    <a:pt x="5929" y="19443"/>
                  </a:cubicBezTo>
                  <a:lnTo>
                    <a:pt x="5929" y="19443"/>
                  </a:lnTo>
                  <a:cubicBezTo>
                    <a:pt x="3691" y="22658"/>
                    <a:pt x="2167" y="25468"/>
                    <a:pt x="1595" y="27004"/>
                  </a:cubicBezTo>
                  <a:cubicBezTo>
                    <a:pt x="0" y="31302"/>
                    <a:pt x="7430" y="42970"/>
                    <a:pt x="7430" y="42970"/>
                  </a:cubicBezTo>
                  <a:cubicBezTo>
                    <a:pt x="7430" y="42970"/>
                    <a:pt x="11323" y="50257"/>
                    <a:pt x="22873" y="50257"/>
                  </a:cubicBezTo>
                  <a:cubicBezTo>
                    <a:pt x="23920" y="50257"/>
                    <a:pt x="25030" y="50197"/>
                    <a:pt x="26206" y="50066"/>
                  </a:cubicBezTo>
                  <a:cubicBezTo>
                    <a:pt x="46149" y="47851"/>
                    <a:pt x="46732" y="36791"/>
                    <a:pt x="45363" y="19098"/>
                  </a:cubicBezTo>
                  <a:cubicBezTo>
                    <a:pt x="44994" y="14335"/>
                    <a:pt x="44351" y="10502"/>
                    <a:pt x="43434" y="7477"/>
                  </a:cubicBezTo>
                  <a:cubicBezTo>
                    <a:pt x="39422" y="13"/>
                    <a:pt x="34862" y="0"/>
                    <a:pt x="348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3544175" y="2367375"/>
              <a:ext cx="87850" cy="155125"/>
            </a:xfrm>
            <a:custGeom>
              <a:rect b="b" l="l" r="r" t="t"/>
              <a:pathLst>
                <a:path extrusionOk="0" h="6205" w="3514">
                  <a:moveTo>
                    <a:pt x="1" y="1"/>
                  </a:moveTo>
                  <a:lnTo>
                    <a:pt x="1" y="1"/>
                  </a:lnTo>
                  <a:cubicBezTo>
                    <a:pt x="1775" y="2382"/>
                    <a:pt x="2930" y="4799"/>
                    <a:pt x="3513" y="6204"/>
                  </a:cubicBezTo>
                  <a:cubicBezTo>
                    <a:pt x="3382" y="5787"/>
                    <a:pt x="3239" y="5394"/>
                    <a:pt x="3084" y="5013"/>
                  </a:cubicBezTo>
                  <a:cubicBezTo>
                    <a:pt x="2239" y="2870"/>
                    <a:pt x="1215" y="121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2761650" y="3188925"/>
              <a:ext cx="8350" cy="20550"/>
            </a:xfrm>
            <a:custGeom>
              <a:rect b="b" l="l" r="r" t="t"/>
              <a:pathLst>
                <a:path extrusionOk="0" h="822" w="334">
                  <a:moveTo>
                    <a:pt x="0" y="0"/>
                  </a:moveTo>
                  <a:cubicBezTo>
                    <a:pt x="72" y="226"/>
                    <a:pt x="155" y="453"/>
                    <a:pt x="238" y="667"/>
                  </a:cubicBezTo>
                  <a:cubicBezTo>
                    <a:pt x="274" y="714"/>
                    <a:pt x="298" y="762"/>
                    <a:pt x="334" y="822"/>
                  </a:cubicBezTo>
                  <a:cubicBezTo>
                    <a:pt x="215" y="548"/>
                    <a:pt x="107" y="27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2709550" y="2595450"/>
              <a:ext cx="921875" cy="914950"/>
            </a:xfrm>
            <a:custGeom>
              <a:rect b="b" l="l" r="r" t="t"/>
              <a:pathLst>
                <a:path extrusionOk="0" h="36598" w="36875">
                  <a:moveTo>
                    <a:pt x="8799" y="4653"/>
                  </a:moveTo>
                  <a:cubicBezTo>
                    <a:pt x="10395" y="4653"/>
                    <a:pt x="11740" y="6011"/>
                    <a:pt x="12133" y="7868"/>
                  </a:cubicBezTo>
                  <a:cubicBezTo>
                    <a:pt x="13693" y="5939"/>
                    <a:pt x="15848" y="4737"/>
                    <a:pt x="18229" y="4737"/>
                  </a:cubicBezTo>
                  <a:cubicBezTo>
                    <a:pt x="22944" y="4737"/>
                    <a:pt x="26790" y="9440"/>
                    <a:pt x="26790" y="15214"/>
                  </a:cubicBezTo>
                  <a:cubicBezTo>
                    <a:pt x="26790" y="20989"/>
                    <a:pt x="22944" y="25692"/>
                    <a:pt x="18229" y="25692"/>
                  </a:cubicBezTo>
                  <a:cubicBezTo>
                    <a:pt x="13502" y="25692"/>
                    <a:pt x="9668" y="20989"/>
                    <a:pt x="9668" y="15214"/>
                  </a:cubicBezTo>
                  <a:cubicBezTo>
                    <a:pt x="9668" y="14476"/>
                    <a:pt x="9728" y="13762"/>
                    <a:pt x="9847" y="13071"/>
                  </a:cubicBezTo>
                  <a:lnTo>
                    <a:pt x="9847" y="13071"/>
                  </a:lnTo>
                  <a:cubicBezTo>
                    <a:pt x="9514" y="13202"/>
                    <a:pt x="9168" y="13274"/>
                    <a:pt x="8799" y="13274"/>
                  </a:cubicBezTo>
                  <a:cubicBezTo>
                    <a:pt x="6894" y="13274"/>
                    <a:pt x="5347" y="11345"/>
                    <a:pt x="5347" y="8963"/>
                  </a:cubicBezTo>
                  <a:cubicBezTo>
                    <a:pt x="5347" y="6582"/>
                    <a:pt x="6882" y="4653"/>
                    <a:pt x="8799" y="4653"/>
                  </a:cubicBezTo>
                  <a:close/>
                  <a:moveTo>
                    <a:pt x="29683" y="19572"/>
                  </a:moveTo>
                  <a:cubicBezTo>
                    <a:pt x="31076" y="19572"/>
                    <a:pt x="32207" y="20989"/>
                    <a:pt x="32207" y="22727"/>
                  </a:cubicBezTo>
                  <a:cubicBezTo>
                    <a:pt x="32207" y="24477"/>
                    <a:pt x="31076" y="25882"/>
                    <a:pt x="29683" y="25882"/>
                  </a:cubicBezTo>
                  <a:cubicBezTo>
                    <a:pt x="28290" y="25882"/>
                    <a:pt x="27159" y="24477"/>
                    <a:pt x="27159" y="22727"/>
                  </a:cubicBezTo>
                  <a:cubicBezTo>
                    <a:pt x="27159" y="20989"/>
                    <a:pt x="28290" y="19572"/>
                    <a:pt x="29683" y="19572"/>
                  </a:cubicBezTo>
                  <a:close/>
                  <a:moveTo>
                    <a:pt x="30829" y="1"/>
                  </a:moveTo>
                  <a:cubicBezTo>
                    <a:pt x="29816" y="1"/>
                    <a:pt x="28744" y="430"/>
                    <a:pt x="27885" y="1022"/>
                  </a:cubicBezTo>
                  <a:cubicBezTo>
                    <a:pt x="26504" y="1963"/>
                    <a:pt x="25373" y="3296"/>
                    <a:pt x="23873" y="4034"/>
                  </a:cubicBezTo>
                  <a:cubicBezTo>
                    <a:pt x="22883" y="4515"/>
                    <a:pt x="21856" y="4697"/>
                    <a:pt x="20804" y="4697"/>
                  </a:cubicBezTo>
                  <a:cubicBezTo>
                    <a:pt x="17573" y="4697"/>
                    <a:pt x="14101" y="2984"/>
                    <a:pt x="10722" y="2984"/>
                  </a:cubicBezTo>
                  <a:cubicBezTo>
                    <a:pt x="10437" y="2984"/>
                    <a:pt x="10154" y="2996"/>
                    <a:pt x="9871" y="3022"/>
                  </a:cubicBezTo>
                  <a:cubicBezTo>
                    <a:pt x="5430" y="3439"/>
                    <a:pt x="1906" y="7475"/>
                    <a:pt x="905" y="11880"/>
                  </a:cubicBezTo>
                  <a:cubicBezTo>
                    <a:pt x="1" y="15810"/>
                    <a:pt x="751" y="19917"/>
                    <a:pt x="2084" y="23739"/>
                  </a:cubicBezTo>
                  <a:cubicBezTo>
                    <a:pt x="2191" y="24013"/>
                    <a:pt x="2299" y="24287"/>
                    <a:pt x="2418" y="24561"/>
                  </a:cubicBezTo>
                  <a:cubicBezTo>
                    <a:pt x="2858" y="25263"/>
                    <a:pt x="3346" y="25930"/>
                    <a:pt x="3870" y="26573"/>
                  </a:cubicBezTo>
                  <a:lnTo>
                    <a:pt x="2775" y="25323"/>
                  </a:lnTo>
                  <a:lnTo>
                    <a:pt x="2775" y="25323"/>
                  </a:lnTo>
                  <a:cubicBezTo>
                    <a:pt x="5978" y="32073"/>
                    <a:pt x="11835" y="36598"/>
                    <a:pt x="18539" y="36598"/>
                  </a:cubicBezTo>
                  <a:cubicBezTo>
                    <a:pt x="28647" y="36598"/>
                    <a:pt x="36874" y="26263"/>
                    <a:pt x="36874" y="13559"/>
                  </a:cubicBezTo>
                  <a:cubicBezTo>
                    <a:pt x="36874" y="9594"/>
                    <a:pt x="36077" y="5856"/>
                    <a:pt x="34660" y="2582"/>
                  </a:cubicBezTo>
                  <a:cubicBezTo>
                    <a:pt x="33910" y="1629"/>
                    <a:pt x="32921" y="855"/>
                    <a:pt x="31850" y="272"/>
                  </a:cubicBezTo>
                  <a:cubicBezTo>
                    <a:pt x="31719" y="200"/>
                    <a:pt x="31576" y="129"/>
                    <a:pt x="31445" y="58"/>
                  </a:cubicBezTo>
                  <a:cubicBezTo>
                    <a:pt x="31244" y="19"/>
                    <a:pt x="31038" y="1"/>
                    <a:pt x="30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2709550" y="2591225"/>
              <a:ext cx="921875" cy="919175"/>
            </a:xfrm>
            <a:custGeom>
              <a:rect b="b" l="l" r="r" t="t"/>
              <a:pathLst>
                <a:path extrusionOk="0" h="36767" w="36875">
                  <a:moveTo>
                    <a:pt x="27885" y="1191"/>
                  </a:moveTo>
                  <a:cubicBezTo>
                    <a:pt x="26504" y="2132"/>
                    <a:pt x="25373" y="3465"/>
                    <a:pt x="23873" y="4203"/>
                  </a:cubicBezTo>
                  <a:cubicBezTo>
                    <a:pt x="19586" y="6287"/>
                    <a:pt x="14610" y="2751"/>
                    <a:pt x="9871" y="3191"/>
                  </a:cubicBezTo>
                  <a:cubicBezTo>
                    <a:pt x="5430" y="3608"/>
                    <a:pt x="1906" y="7644"/>
                    <a:pt x="905" y="12049"/>
                  </a:cubicBezTo>
                  <a:cubicBezTo>
                    <a:pt x="1" y="15979"/>
                    <a:pt x="751" y="20086"/>
                    <a:pt x="2084" y="23908"/>
                  </a:cubicBezTo>
                  <a:cubicBezTo>
                    <a:pt x="2191" y="24182"/>
                    <a:pt x="2299" y="24456"/>
                    <a:pt x="2418" y="24730"/>
                  </a:cubicBezTo>
                  <a:cubicBezTo>
                    <a:pt x="2858" y="25432"/>
                    <a:pt x="3346" y="26099"/>
                    <a:pt x="3870" y="26742"/>
                  </a:cubicBezTo>
                  <a:lnTo>
                    <a:pt x="4573" y="27539"/>
                  </a:lnTo>
                  <a:lnTo>
                    <a:pt x="3870" y="26742"/>
                  </a:lnTo>
                  <a:lnTo>
                    <a:pt x="2775" y="25492"/>
                  </a:lnTo>
                  <a:cubicBezTo>
                    <a:pt x="5978" y="32242"/>
                    <a:pt x="11835" y="36767"/>
                    <a:pt x="18539" y="36767"/>
                  </a:cubicBezTo>
                  <a:cubicBezTo>
                    <a:pt x="28647" y="36767"/>
                    <a:pt x="36874" y="26432"/>
                    <a:pt x="36874" y="13728"/>
                  </a:cubicBezTo>
                  <a:cubicBezTo>
                    <a:pt x="36874" y="9763"/>
                    <a:pt x="36077" y="6025"/>
                    <a:pt x="34660" y="2751"/>
                  </a:cubicBezTo>
                  <a:cubicBezTo>
                    <a:pt x="33910" y="1798"/>
                    <a:pt x="32921" y="1024"/>
                    <a:pt x="31850" y="441"/>
                  </a:cubicBezTo>
                  <a:cubicBezTo>
                    <a:pt x="31719" y="369"/>
                    <a:pt x="31576" y="298"/>
                    <a:pt x="31445" y="227"/>
                  </a:cubicBezTo>
                  <a:cubicBezTo>
                    <a:pt x="30266" y="0"/>
                    <a:pt x="28921" y="477"/>
                    <a:pt x="27885" y="1191"/>
                  </a:cubicBezTo>
                  <a:close/>
                  <a:moveTo>
                    <a:pt x="18229" y="25861"/>
                  </a:moveTo>
                  <a:cubicBezTo>
                    <a:pt x="13502" y="25861"/>
                    <a:pt x="9668" y="21158"/>
                    <a:pt x="9668" y="15383"/>
                  </a:cubicBezTo>
                  <a:cubicBezTo>
                    <a:pt x="9668" y="14645"/>
                    <a:pt x="9728" y="13931"/>
                    <a:pt x="9847" y="13240"/>
                  </a:cubicBezTo>
                  <a:cubicBezTo>
                    <a:pt x="9514" y="13371"/>
                    <a:pt x="9168" y="13443"/>
                    <a:pt x="8799" y="13443"/>
                  </a:cubicBezTo>
                  <a:cubicBezTo>
                    <a:pt x="6894" y="13443"/>
                    <a:pt x="5347" y="11514"/>
                    <a:pt x="5347" y="9132"/>
                  </a:cubicBezTo>
                  <a:cubicBezTo>
                    <a:pt x="5347" y="6751"/>
                    <a:pt x="6882" y="4822"/>
                    <a:pt x="8799" y="4822"/>
                  </a:cubicBezTo>
                  <a:cubicBezTo>
                    <a:pt x="10395" y="4822"/>
                    <a:pt x="11740" y="6180"/>
                    <a:pt x="12133" y="8037"/>
                  </a:cubicBezTo>
                  <a:cubicBezTo>
                    <a:pt x="13693" y="6108"/>
                    <a:pt x="15848" y="4906"/>
                    <a:pt x="18229" y="4906"/>
                  </a:cubicBezTo>
                  <a:cubicBezTo>
                    <a:pt x="22944" y="4906"/>
                    <a:pt x="26790" y="9609"/>
                    <a:pt x="26790" y="15383"/>
                  </a:cubicBezTo>
                  <a:cubicBezTo>
                    <a:pt x="26790" y="21158"/>
                    <a:pt x="22944" y="25861"/>
                    <a:pt x="18229" y="25861"/>
                  </a:cubicBezTo>
                  <a:close/>
                  <a:moveTo>
                    <a:pt x="32207" y="22896"/>
                  </a:moveTo>
                  <a:cubicBezTo>
                    <a:pt x="32207" y="24646"/>
                    <a:pt x="31076" y="26051"/>
                    <a:pt x="29683" y="26051"/>
                  </a:cubicBezTo>
                  <a:cubicBezTo>
                    <a:pt x="28290" y="26051"/>
                    <a:pt x="27159" y="24646"/>
                    <a:pt x="27159" y="22896"/>
                  </a:cubicBezTo>
                  <a:cubicBezTo>
                    <a:pt x="27159" y="21158"/>
                    <a:pt x="28290" y="19741"/>
                    <a:pt x="29683" y="19741"/>
                  </a:cubicBezTo>
                  <a:cubicBezTo>
                    <a:pt x="31076" y="19741"/>
                    <a:pt x="32207" y="21158"/>
                    <a:pt x="32207" y="22896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4856250" y="2670700"/>
              <a:ext cx="14900" cy="31575"/>
            </a:xfrm>
            <a:custGeom>
              <a:rect b="b" l="l" r="r" t="t"/>
              <a:pathLst>
                <a:path extrusionOk="0" h="1263" w="596">
                  <a:moveTo>
                    <a:pt x="596" y="0"/>
                  </a:moveTo>
                  <a:cubicBezTo>
                    <a:pt x="584" y="24"/>
                    <a:pt x="572" y="48"/>
                    <a:pt x="560" y="60"/>
                  </a:cubicBezTo>
                  <a:cubicBezTo>
                    <a:pt x="405" y="298"/>
                    <a:pt x="262" y="524"/>
                    <a:pt x="120" y="762"/>
                  </a:cubicBezTo>
                  <a:cubicBezTo>
                    <a:pt x="72" y="917"/>
                    <a:pt x="36" y="1084"/>
                    <a:pt x="0" y="1262"/>
                  </a:cubicBezTo>
                  <a:cubicBezTo>
                    <a:pt x="72" y="1179"/>
                    <a:pt x="131" y="1096"/>
                    <a:pt x="203" y="1012"/>
                  </a:cubicBezTo>
                  <a:cubicBezTo>
                    <a:pt x="322" y="667"/>
                    <a:pt x="453" y="334"/>
                    <a:pt x="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4856250" y="2670700"/>
              <a:ext cx="14900" cy="31575"/>
            </a:xfrm>
            <a:custGeom>
              <a:rect b="b" l="l" r="r" t="t"/>
              <a:pathLst>
                <a:path extrusionOk="0" h="1263" w="596">
                  <a:moveTo>
                    <a:pt x="0" y="1262"/>
                  </a:moveTo>
                  <a:cubicBezTo>
                    <a:pt x="72" y="1179"/>
                    <a:pt x="131" y="1096"/>
                    <a:pt x="203" y="1012"/>
                  </a:cubicBezTo>
                  <a:cubicBezTo>
                    <a:pt x="322" y="667"/>
                    <a:pt x="453" y="334"/>
                    <a:pt x="596" y="0"/>
                  </a:cubicBezTo>
                  <a:cubicBezTo>
                    <a:pt x="584" y="24"/>
                    <a:pt x="572" y="48"/>
                    <a:pt x="560" y="60"/>
                  </a:cubicBezTo>
                  <a:cubicBezTo>
                    <a:pt x="405" y="298"/>
                    <a:pt x="262" y="524"/>
                    <a:pt x="120" y="762"/>
                  </a:cubicBezTo>
                  <a:cubicBezTo>
                    <a:pt x="72" y="917"/>
                    <a:pt x="36" y="1084"/>
                    <a:pt x="0" y="1262"/>
                  </a:cubicBezTo>
                  <a:close/>
                </a:path>
              </a:pathLst>
            </a:custGeom>
            <a:solidFill>
              <a:srgbClr val="972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5108075" y="2670100"/>
              <a:ext cx="136650" cy="87825"/>
            </a:xfrm>
            <a:custGeom>
              <a:rect b="b" l="l" r="r" t="t"/>
              <a:pathLst>
                <a:path extrusionOk="0" h="3513" w="5466">
                  <a:moveTo>
                    <a:pt x="1418" y="1"/>
                  </a:moveTo>
                  <a:cubicBezTo>
                    <a:pt x="1143" y="1"/>
                    <a:pt x="869" y="12"/>
                    <a:pt x="595" y="36"/>
                  </a:cubicBezTo>
                  <a:cubicBezTo>
                    <a:pt x="405" y="60"/>
                    <a:pt x="203" y="96"/>
                    <a:pt x="0" y="120"/>
                  </a:cubicBezTo>
                  <a:cubicBezTo>
                    <a:pt x="941" y="834"/>
                    <a:pt x="1584" y="2072"/>
                    <a:pt x="1667" y="3513"/>
                  </a:cubicBezTo>
                  <a:cubicBezTo>
                    <a:pt x="2679" y="2167"/>
                    <a:pt x="3989" y="1132"/>
                    <a:pt x="5465" y="584"/>
                  </a:cubicBezTo>
                  <a:cubicBezTo>
                    <a:pt x="4111" y="268"/>
                    <a:pt x="2758" y="1"/>
                    <a:pt x="1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5108075" y="2667425"/>
              <a:ext cx="136650" cy="90500"/>
            </a:xfrm>
            <a:custGeom>
              <a:rect b="b" l="l" r="r" t="t"/>
              <a:pathLst>
                <a:path extrusionOk="0" h="3620" w="5466">
                  <a:moveTo>
                    <a:pt x="1667" y="3620"/>
                  </a:moveTo>
                  <a:cubicBezTo>
                    <a:pt x="2679" y="2274"/>
                    <a:pt x="3989" y="1239"/>
                    <a:pt x="5465" y="691"/>
                  </a:cubicBezTo>
                  <a:cubicBezTo>
                    <a:pt x="3834" y="310"/>
                    <a:pt x="2203" y="0"/>
                    <a:pt x="595" y="143"/>
                  </a:cubicBezTo>
                  <a:cubicBezTo>
                    <a:pt x="405" y="167"/>
                    <a:pt x="203" y="203"/>
                    <a:pt x="0" y="227"/>
                  </a:cubicBezTo>
                  <a:cubicBezTo>
                    <a:pt x="941" y="941"/>
                    <a:pt x="1584" y="2179"/>
                    <a:pt x="1667" y="362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4875300" y="2602225"/>
              <a:ext cx="880800" cy="831375"/>
            </a:xfrm>
            <a:custGeom>
              <a:rect b="b" l="l" r="r" t="t"/>
              <a:pathLst>
                <a:path extrusionOk="0" h="33255" w="35232">
                  <a:moveTo>
                    <a:pt x="26016" y="20456"/>
                  </a:moveTo>
                  <a:cubicBezTo>
                    <a:pt x="27409" y="20456"/>
                    <a:pt x="28552" y="21873"/>
                    <a:pt x="28552" y="23623"/>
                  </a:cubicBezTo>
                  <a:cubicBezTo>
                    <a:pt x="28552" y="25361"/>
                    <a:pt x="27409" y="26778"/>
                    <a:pt x="26016" y="26778"/>
                  </a:cubicBezTo>
                  <a:cubicBezTo>
                    <a:pt x="24623" y="26778"/>
                    <a:pt x="23492" y="25361"/>
                    <a:pt x="23492" y="23623"/>
                  </a:cubicBezTo>
                  <a:cubicBezTo>
                    <a:pt x="23492" y="21873"/>
                    <a:pt x="24623" y="20456"/>
                    <a:pt x="26016" y="20456"/>
                  </a:cubicBezTo>
                  <a:close/>
                  <a:moveTo>
                    <a:pt x="29421" y="1"/>
                  </a:moveTo>
                  <a:cubicBezTo>
                    <a:pt x="28885" y="180"/>
                    <a:pt x="28373" y="441"/>
                    <a:pt x="27921" y="751"/>
                  </a:cubicBezTo>
                  <a:cubicBezTo>
                    <a:pt x="26540" y="1692"/>
                    <a:pt x="25420" y="3025"/>
                    <a:pt x="23908" y="3763"/>
                  </a:cubicBezTo>
                  <a:cubicBezTo>
                    <a:pt x="23182" y="4109"/>
                    <a:pt x="22432" y="4299"/>
                    <a:pt x="21670" y="4371"/>
                  </a:cubicBezTo>
                  <a:cubicBezTo>
                    <a:pt x="24146" y="6216"/>
                    <a:pt x="25813" y="9538"/>
                    <a:pt x="25813" y="13324"/>
                  </a:cubicBezTo>
                  <a:cubicBezTo>
                    <a:pt x="25813" y="19110"/>
                    <a:pt x="21968" y="23801"/>
                    <a:pt x="17253" y="23801"/>
                  </a:cubicBezTo>
                  <a:cubicBezTo>
                    <a:pt x="12526" y="23801"/>
                    <a:pt x="8692" y="19099"/>
                    <a:pt x="8692" y="13324"/>
                  </a:cubicBezTo>
                  <a:cubicBezTo>
                    <a:pt x="8692" y="12312"/>
                    <a:pt x="8811" y="11324"/>
                    <a:pt x="9037" y="10395"/>
                  </a:cubicBezTo>
                  <a:lnTo>
                    <a:pt x="9037" y="10395"/>
                  </a:lnTo>
                  <a:cubicBezTo>
                    <a:pt x="8585" y="10681"/>
                    <a:pt x="8073" y="10836"/>
                    <a:pt x="7525" y="10836"/>
                  </a:cubicBezTo>
                  <a:cubicBezTo>
                    <a:pt x="5620" y="10836"/>
                    <a:pt x="4072" y="8907"/>
                    <a:pt x="4072" y="6526"/>
                  </a:cubicBezTo>
                  <a:cubicBezTo>
                    <a:pt x="4072" y="6240"/>
                    <a:pt x="4096" y="5954"/>
                    <a:pt x="4144" y="5680"/>
                  </a:cubicBezTo>
                  <a:lnTo>
                    <a:pt x="4144" y="5680"/>
                  </a:lnTo>
                  <a:cubicBezTo>
                    <a:pt x="2572" y="7299"/>
                    <a:pt x="1441" y="9407"/>
                    <a:pt x="941" y="11609"/>
                  </a:cubicBezTo>
                  <a:cubicBezTo>
                    <a:pt x="0" y="15705"/>
                    <a:pt x="858" y="19991"/>
                    <a:pt x="2298" y="23944"/>
                  </a:cubicBezTo>
                  <a:cubicBezTo>
                    <a:pt x="2810" y="24825"/>
                    <a:pt x="3370" y="25647"/>
                    <a:pt x="3977" y="26373"/>
                  </a:cubicBezTo>
                  <a:lnTo>
                    <a:pt x="3096" y="25373"/>
                  </a:lnTo>
                  <a:lnTo>
                    <a:pt x="3096" y="25373"/>
                  </a:lnTo>
                  <a:cubicBezTo>
                    <a:pt x="6466" y="30207"/>
                    <a:pt x="11395" y="33255"/>
                    <a:pt x="16895" y="33255"/>
                  </a:cubicBezTo>
                  <a:cubicBezTo>
                    <a:pt x="27004" y="33255"/>
                    <a:pt x="35231" y="22920"/>
                    <a:pt x="35231" y="10228"/>
                  </a:cubicBezTo>
                  <a:cubicBezTo>
                    <a:pt x="35231" y="7514"/>
                    <a:pt x="34862" y="4906"/>
                    <a:pt x="34171" y="2489"/>
                  </a:cubicBezTo>
                  <a:cubicBezTo>
                    <a:pt x="32993" y="1894"/>
                    <a:pt x="31838" y="1239"/>
                    <a:pt x="30671" y="632"/>
                  </a:cubicBezTo>
                  <a:cubicBezTo>
                    <a:pt x="30254" y="406"/>
                    <a:pt x="29838" y="203"/>
                    <a:pt x="294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4875300" y="2602225"/>
              <a:ext cx="880800" cy="831375"/>
            </a:xfrm>
            <a:custGeom>
              <a:rect b="b" l="l" r="r" t="t"/>
              <a:pathLst>
                <a:path extrusionOk="0" h="33255" w="35232">
                  <a:moveTo>
                    <a:pt x="23908" y="3763"/>
                  </a:moveTo>
                  <a:cubicBezTo>
                    <a:pt x="23182" y="4109"/>
                    <a:pt x="22432" y="4299"/>
                    <a:pt x="21670" y="4371"/>
                  </a:cubicBezTo>
                  <a:cubicBezTo>
                    <a:pt x="24146" y="6216"/>
                    <a:pt x="25813" y="9538"/>
                    <a:pt x="25813" y="13324"/>
                  </a:cubicBezTo>
                  <a:cubicBezTo>
                    <a:pt x="25813" y="19110"/>
                    <a:pt x="21968" y="23801"/>
                    <a:pt x="17253" y="23801"/>
                  </a:cubicBezTo>
                  <a:cubicBezTo>
                    <a:pt x="12526" y="23801"/>
                    <a:pt x="8692" y="19099"/>
                    <a:pt x="8692" y="13324"/>
                  </a:cubicBezTo>
                  <a:cubicBezTo>
                    <a:pt x="8692" y="12312"/>
                    <a:pt x="8811" y="11324"/>
                    <a:pt x="9037" y="10395"/>
                  </a:cubicBezTo>
                  <a:cubicBezTo>
                    <a:pt x="8585" y="10681"/>
                    <a:pt x="8073" y="10836"/>
                    <a:pt x="7525" y="10836"/>
                  </a:cubicBezTo>
                  <a:cubicBezTo>
                    <a:pt x="5620" y="10836"/>
                    <a:pt x="4072" y="8907"/>
                    <a:pt x="4072" y="6526"/>
                  </a:cubicBezTo>
                  <a:cubicBezTo>
                    <a:pt x="4072" y="6240"/>
                    <a:pt x="4096" y="5954"/>
                    <a:pt x="4144" y="5680"/>
                  </a:cubicBezTo>
                  <a:cubicBezTo>
                    <a:pt x="2572" y="7299"/>
                    <a:pt x="1441" y="9407"/>
                    <a:pt x="941" y="11609"/>
                  </a:cubicBezTo>
                  <a:cubicBezTo>
                    <a:pt x="0" y="15705"/>
                    <a:pt x="858" y="19991"/>
                    <a:pt x="2298" y="23944"/>
                  </a:cubicBezTo>
                  <a:cubicBezTo>
                    <a:pt x="2810" y="24825"/>
                    <a:pt x="3370" y="25647"/>
                    <a:pt x="3977" y="26373"/>
                  </a:cubicBezTo>
                  <a:lnTo>
                    <a:pt x="4620" y="27099"/>
                  </a:lnTo>
                  <a:lnTo>
                    <a:pt x="3977" y="26373"/>
                  </a:lnTo>
                  <a:lnTo>
                    <a:pt x="3096" y="25373"/>
                  </a:lnTo>
                  <a:cubicBezTo>
                    <a:pt x="6466" y="30207"/>
                    <a:pt x="11395" y="33255"/>
                    <a:pt x="16895" y="33255"/>
                  </a:cubicBezTo>
                  <a:cubicBezTo>
                    <a:pt x="27004" y="33255"/>
                    <a:pt x="35231" y="22920"/>
                    <a:pt x="35231" y="10228"/>
                  </a:cubicBezTo>
                  <a:cubicBezTo>
                    <a:pt x="35231" y="7514"/>
                    <a:pt x="34862" y="4906"/>
                    <a:pt x="34171" y="2489"/>
                  </a:cubicBezTo>
                  <a:cubicBezTo>
                    <a:pt x="32993" y="1894"/>
                    <a:pt x="31838" y="1239"/>
                    <a:pt x="30671" y="632"/>
                  </a:cubicBezTo>
                  <a:cubicBezTo>
                    <a:pt x="30254" y="406"/>
                    <a:pt x="29838" y="203"/>
                    <a:pt x="29421" y="1"/>
                  </a:cubicBezTo>
                  <a:cubicBezTo>
                    <a:pt x="28885" y="180"/>
                    <a:pt x="28373" y="441"/>
                    <a:pt x="27921" y="751"/>
                  </a:cubicBezTo>
                  <a:cubicBezTo>
                    <a:pt x="26540" y="1692"/>
                    <a:pt x="25420" y="3025"/>
                    <a:pt x="23908" y="3763"/>
                  </a:cubicBezTo>
                  <a:close/>
                  <a:moveTo>
                    <a:pt x="26016" y="26778"/>
                  </a:moveTo>
                  <a:cubicBezTo>
                    <a:pt x="24623" y="26778"/>
                    <a:pt x="23492" y="25361"/>
                    <a:pt x="23492" y="23623"/>
                  </a:cubicBezTo>
                  <a:cubicBezTo>
                    <a:pt x="23492" y="21873"/>
                    <a:pt x="24623" y="20456"/>
                    <a:pt x="26016" y="20456"/>
                  </a:cubicBezTo>
                  <a:cubicBezTo>
                    <a:pt x="27409" y="20456"/>
                    <a:pt x="28552" y="21873"/>
                    <a:pt x="28552" y="23623"/>
                  </a:cubicBezTo>
                  <a:cubicBezTo>
                    <a:pt x="28552" y="25361"/>
                    <a:pt x="27409" y="26778"/>
                    <a:pt x="26016" y="26778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4840475" y="2901375"/>
              <a:ext cx="96750" cy="311975"/>
            </a:xfrm>
            <a:custGeom>
              <a:rect b="b" l="l" r="r" t="t"/>
              <a:pathLst>
                <a:path extrusionOk="0" h="12479" w="3870">
                  <a:moveTo>
                    <a:pt x="0" y="1"/>
                  </a:moveTo>
                  <a:cubicBezTo>
                    <a:pt x="286" y="4692"/>
                    <a:pt x="1679" y="8990"/>
                    <a:pt x="3870" y="12478"/>
                  </a:cubicBezTo>
                  <a:cubicBezTo>
                    <a:pt x="3810" y="12312"/>
                    <a:pt x="3751" y="12145"/>
                    <a:pt x="3691" y="11978"/>
                  </a:cubicBezTo>
                  <a:cubicBezTo>
                    <a:pt x="1679" y="8561"/>
                    <a:pt x="358" y="416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4840475" y="2901375"/>
              <a:ext cx="96750" cy="311975"/>
            </a:xfrm>
            <a:custGeom>
              <a:rect b="b" l="l" r="r" t="t"/>
              <a:pathLst>
                <a:path extrusionOk="0" h="12479" w="3870">
                  <a:moveTo>
                    <a:pt x="0" y="1"/>
                  </a:moveTo>
                  <a:cubicBezTo>
                    <a:pt x="286" y="4692"/>
                    <a:pt x="1679" y="8990"/>
                    <a:pt x="3870" y="12478"/>
                  </a:cubicBezTo>
                  <a:cubicBezTo>
                    <a:pt x="3810" y="12312"/>
                    <a:pt x="3751" y="12145"/>
                    <a:pt x="3691" y="11978"/>
                  </a:cubicBezTo>
                  <a:cubicBezTo>
                    <a:pt x="1679" y="8561"/>
                    <a:pt x="358" y="4168"/>
                    <a:pt x="0" y="1"/>
                  </a:cubicBezTo>
                  <a:close/>
                </a:path>
              </a:pathLst>
            </a:custGeom>
            <a:solidFill>
              <a:srgbClr val="972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0"/>
            <p:cNvSpPr/>
            <p:nvPr/>
          </p:nvSpPr>
          <p:spPr>
            <a:xfrm>
              <a:off x="2681575" y="2558400"/>
              <a:ext cx="813825" cy="647200"/>
            </a:xfrm>
            <a:custGeom>
              <a:rect b="b" l="l" r="r" t="t"/>
              <a:pathLst>
                <a:path extrusionOk="0" h="25888" w="32553">
                  <a:moveTo>
                    <a:pt x="25363" y="0"/>
                  </a:moveTo>
                  <a:cubicBezTo>
                    <a:pt x="23315" y="0"/>
                    <a:pt x="21237" y="283"/>
                    <a:pt x="19241" y="706"/>
                  </a:cubicBezTo>
                  <a:cubicBezTo>
                    <a:pt x="14014" y="1825"/>
                    <a:pt x="8990" y="3838"/>
                    <a:pt x="4406" y="6612"/>
                  </a:cubicBezTo>
                  <a:cubicBezTo>
                    <a:pt x="3048" y="8219"/>
                    <a:pt x="1834" y="9838"/>
                    <a:pt x="774" y="11362"/>
                  </a:cubicBezTo>
                  <a:cubicBezTo>
                    <a:pt x="0" y="16351"/>
                    <a:pt x="858" y="21649"/>
                    <a:pt x="3441" y="25888"/>
                  </a:cubicBezTo>
                  <a:cubicBezTo>
                    <a:pt x="3358" y="25674"/>
                    <a:pt x="3287" y="25447"/>
                    <a:pt x="3203" y="25221"/>
                  </a:cubicBezTo>
                  <a:cubicBezTo>
                    <a:pt x="1870" y="21399"/>
                    <a:pt x="1120" y="17292"/>
                    <a:pt x="2013" y="13362"/>
                  </a:cubicBezTo>
                  <a:cubicBezTo>
                    <a:pt x="3025" y="8957"/>
                    <a:pt x="6549" y="4909"/>
                    <a:pt x="10990" y="4504"/>
                  </a:cubicBezTo>
                  <a:cubicBezTo>
                    <a:pt x="11273" y="4478"/>
                    <a:pt x="11556" y="4466"/>
                    <a:pt x="11841" y="4466"/>
                  </a:cubicBezTo>
                  <a:cubicBezTo>
                    <a:pt x="15220" y="4466"/>
                    <a:pt x="18692" y="6179"/>
                    <a:pt x="21923" y="6179"/>
                  </a:cubicBezTo>
                  <a:cubicBezTo>
                    <a:pt x="22975" y="6179"/>
                    <a:pt x="24002" y="5997"/>
                    <a:pt x="24992" y="5516"/>
                  </a:cubicBezTo>
                  <a:cubicBezTo>
                    <a:pt x="26492" y="4778"/>
                    <a:pt x="27623" y="3445"/>
                    <a:pt x="29004" y="2492"/>
                  </a:cubicBezTo>
                  <a:cubicBezTo>
                    <a:pt x="29853" y="1910"/>
                    <a:pt x="30931" y="1483"/>
                    <a:pt x="31940" y="1483"/>
                  </a:cubicBezTo>
                  <a:cubicBezTo>
                    <a:pt x="32148" y="1483"/>
                    <a:pt x="32353" y="1501"/>
                    <a:pt x="32552" y="1540"/>
                  </a:cubicBezTo>
                  <a:cubicBezTo>
                    <a:pt x="30336" y="425"/>
                    <a:pt x="27872" y="0"/>
                    <a:pt x="25363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2767600" y="3205575"/>
              <a:ext cx="38725" cy="54200"/>
            </a:xfrm>
            <a:custGeom>
              <a:rect b="b" l="l" r="r" t="t"/>
              <a:pathLst>
                <a:path extrusionOk="0" h="2168" w="1549">
                  <a:moveTo>
                    <a:pt x="0" y="1"/>
                  </a:moveTo>
                  <a:lnTo>
                    <a:pt x="0" y="1"/>
                  </a:lnTo>
                  <a:cubicBezTo>
                    <a:pt x="84" y="239"/>
                    <a:pt x="179" y="477"/>
                    <a:pt x="274" y="715"/>
                  </a:cubicBezTo>
                  <a:lnTo>
                    <a:pt x="453" y="918"/>
                  </a:lnTo>
                  <a:lnTo>
                    <a:pt x="1548" y="2168"/>
                  </a:lnTo>
                  <a:cubicBezTo>
                    <a:pt x="1024" y="1525"/>
                    <a:pt x="536" y="858"/>
                    <a:pt x="96" y="156"/>
                  </a:cubicBezTo>
                  <a:cubicBezTo>
                    <a:pt x="60" y="96"/>
                    <a:pt x="36" y="60"/>
                    <a:pt x="0" y="1"/>
                  </a:cubicBezTo>
                  <a:close/>
                </a:path>
              </a:pathLst>
            </a:custGeom>
            <a:solidFill>
              <a:srgbClr val="825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2806300" y="3259750"/>
              <a:ext cx="17575" cy="19975"/>
            </a:xfrm>
            <a:custGeom>
              <a:rect b="b" l="l" r="r" t="t"/>
              <a:pathLst>
                <a:path extrusionOk="0" fill="none" h="799" w="703">
                  <a:moveTo>
                    <a:pt x="0" y="1"/>
                  </a:moveTo>
                  <a:lnTo>
                    <a:pt x="703" y="798"/>
                  </a:lnTo>
                </a:path>
              </a:pathLst>
            </a:custGeom>
            <a:noFill/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0"/>
            <p:cNvSpPr/>
            <p:nvPr/>
          </p:nvSpPr>
          <p:spPr>
            <a:xfrm>
              <a:off x="2806300" y="3259750"/>
              <a:ext cx="17575" cy="19975"/>
            </a:xfrm>
            <a:custGeom>
              <a:rect b="b" l="l" r="r" t="t"/>
              <a:pathLst>
                <a:path extrusionOk="0" fill="none" h="799" w="703">
                  <a:moveTo>
                    <a:pt x="0" y="1"/>
                  </a:moveTo>
                  <a:lnTo>
                    <a:pt x="703" y="79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0"/>
            <p:cNvSpPr/>
            <p:nvPr/>
          </p:nvSpPr>
          <p:spPr>
            <a:xfrm>
              <a:off x="4932750" y="3200825"/>
              <a:ext cx="42000" cy="60750"/>
            </a:xfrm>
            <a:custGeom>
              <a:rect b="b" l="l" r="r" t="t"/>
              <a:pathLst>
                <a:path extrusionOk="0" h="2430" w="1680">
                  <a:moveTo>
                    <a:pt x="0" y="0"/>
                  </a:moveTo>
                  <a:lnTo>
                    <a:pt x="0" y="0"/>
                  </a:lnTo>
                  <a:cubicBezTo>
                    <a:pt x="60" y="167"/>
                    <a:pt x="119" y="334"/>
                    <a:pt x="179" y="500"/>
                  </a:cubicBezTo>
                  <a:cubicBezTo>
                    <a:pt x="227" y="631"/>
                    <a:pt x="286" y="774"/>
                    <a:pt x="334" y="905"/>
                  </a:cubicBezTo>
                  <a:lnTo>
                    <a:pt x="798" y="1429"/>
                  </a:lnTo>
                  <a:lnTo>
                    <a:pt x="1679" y="2429"/>
                  </a:lnTo>
                  <a:cubicBezTo>
                    <a:pt x="1072" y="1703"/>
                    <a:pt x="512" y="881"/>
                    <a:pt x="0" y="0"/>
                  </a:cubicBezTo>
                  <a:close/>
                </a:path>
              </a:pathLst>
            </a:custGeom>
            <a:solidFill>
              <a:srgbClr val="825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4974725" y="3261550"/>
              <a:ext cx="16100" cy="18175"/>
            </a:xfrm>
            <a:custGeom>
              <a:rect b="b" l="l" r="r" t="t"/>
              <a:pathLst>
                <a:path extrusionOk="0" fill="none" h="727" w="644">
                  <a:moveTo>
                    <a:pt x="643" y="726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4974725" y="3261550"/>
              <a:ext cx="16100" cy="18175"/>
            </a:xfrm>
            <a:custGeom>
              <a:rect b="b" l="l" r="r" t="t"/>
              <a:pathLst>
                <a:path extrusionOk="0" fill="none" h="727" w="644">
                  <a:moveTo>
                    <a:pt x="643" y="726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4861300" y="2611475"/>
              <a:ext cx="69100" cy="84550"/>
            </a:xfrm>
            <a:custGeom>
              <a:rect b="b" l="l" r="r" t="t"/>
              <a:pathLst>
                <a:path extrusionOk="0" h="3382" w="2764">
                  <a:moveTo>
                    <a:pt x="2763" y="0"/>
                  </a:moveTo>
                  <a:cubicBezTo>
                    <a:pt x="1906" y="726"/>
                    <a:pt x="1108" y="1512"/>
                    <a:pt x="394" y="2369"/>
                  </a:cubicBezTo>
                  <a:cubicBezTo>
                    <a:pt x="251" y="2703"/>
                    <a:pt x="120" y="3036"/>
                    <a:pt x="1" y="3381"/>
                  </a:cubicBezTo>
                  <a:cubicBezTo>
                    <a:pt x="941" y="2274"/>
                    <a:pt x="1858" y="1143"/>
                    <a:pt x="2763" y="0"/>
                  </a:cubicBezTo>
                  <a:close/>
                </a:path>
              </a:pathLst>
            </a:custGeom>
            <a:solidFill>
              <a:srgbClr val="825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0"/>
            <p:cNvSpPr/>
            <p:nvPr/>
          </p:nvSpPr>
          <p:spPr>
            <a:xfrm>
              <a:off x="4836600" y="2494800"/>
              <a:ext cx="774225" cy="706050"/>
            </a:xfrm>
            <a:custGeom>
              <a:rect b="b" l="l" r="r" t="t"/>
              <a:pathLst>
                <a:path extrusionOk="0" h="28242" w="30969">
                  <a:moveTo>
                    <a:pt x="16153" y="1"/>
                  </a:moveTo>
                  <a:cubicBezTo>
                    <a:pt x="12985" y="1"/>
                    <a:pt x="9838" y="868"/>
                    <a:pt x="7061" y="2393"/>
                  </a:cubicBezTo>
                  <a:cubicBezTo>
                    <a:pt x="4930" y="5381"/>
                    <a:pt x="2656" y="8263"/>
                    <a:pt x="263" y="11037"/>
                  </a:cubicBezTo>
                  <a:cubicBezTo>
                    <a:pt x="24" y="12656"/>
                    <a:pt x="1" y="14442"/>
                    <a:pt x="155" y="16264"/>
                  </a:cubicBezTo>
                  <a:cubicBezTo>
                    <a:pt x="513" y="20431"/>
                    <a:pt x="1834" y="24824"/>
                    <a:pt x="3846" y="28241"/>
                  </a:cubicBezTo>
                  <a:cubicBezTo>
                    <a:pt x="2406" y="24288"/>
                    <a:pt x="1548" y="20002"/>
                    <a:pt x="2489" y="15906"/>
                  </a:cubicBezTo>
                  <a:cubicBezTo>
                    <a:pt x="2989" y="13704"/>
                    <a:pt x="4120" y="11596"/>
                    <a:pt x="5692" y="9977"/>
                  </a:cubicBezTo>
                  <a:cubicBezTo>
                    <a:pt x="6001" y="8001"/>
                    <a:pt x="7394" y="6512"/>
                    <a:pt x="9073" y="6512"/>
                  </a:cubicBezTo>
                  <a:cubicBezTo>
                    <a:pt x="9728" y="6512"/>
                    <a:pt x="10347" y="6739"/>
                    <a:pt x="10859" y="7132"/>
                  </a:cubicBezTo>
                  <a:cubicBezTo>
                    <a:pt x="11062" y="7108"/>
                    <a:pt x="11264" y="7072"/>
                    <a:pt x="11466" y="7048"/>
                  </a:cubicBezTo>
                  <a:cubicBezTo>
                    <a:pt x="11738" y="7024"/>
                    <a:pt x="12010" y="7013"/>
                    <a:pt x="12283" y="7013"/>
                  </a:cubicBezTo>
                  <a:cubicBezTo>
                    <a:pt x="13617" y="7013"/>
                    <a:pt x="14970" y="7280"/>
                    <a:pt x="16324" y="7596"/>
                  </a:cubicBezTo>
                  <a:cubicBezTo>
                    <a:pt x="17110" y="7310"/>
                    <a:pt x="17943" y="7155"/>
                    <a:pt x="18801" y="7155"/>
                  </a:cubicBezTo>
                  <a:cubicBezTo>
                    <a:pt x="20420" y="7155"/>
                    <a:pt x="21932" y="7715"/>
                    <a:pt x="23218" y="8668"/>
                  </a:cubicBezTo>
                  <a:cubicBezTo>
                    <a:pt x="23980" y="8596"/>
                    <a:pt x="24730" y="8417"/>
                    <a:pt x="25468" y="8060"/>
                  </a:cubicBezTo>
                  <a:cubicBezTo>
                    <a:pt x="26968" y="7322"/>
                    <a:pt x="28099" y="6001"/>
                    <a:pt x="29469" y="5048"/>
                  </a:cubicBezTo>
                  <a:cubicBezTo>
                    <a:pt x="29921" y="4738"/>
                    <a:pt x="30433" y="4477"/>
                    <a:pt x="30969" y="4298"/>
                  </a:cubicBezTo>
                  <a:cubicBezTo>
                    <a:pt x="28850" y="3250"/>
                    <a:pt x="26671" y="2345"/>
                    <a:pt x="24432" y="1595"/>
                  </a:cubicBezTo>
                  <a:cubicBezTo>
                    <a:pt x="22027" y="786"/>
                    <a:pt x="19563" y="155"/>
                    <a:pt x="17039" y="24"/>
                  </a:cubicBezTo>
                  <a:cubicBezTo>
                    <a:pt x="16743" y="8"/>
                    <a:pt x="16448" y="1"/>
                    <a:pt x="16153" y="1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0"/>
            <p:cNvSpPr/>
            <p:nvPr/>
          </p:nvSpPr>
          <p:spPr>
            <a:xfrm>
              <a:off x="4996085" y="1769400"/>
              <a:ext cx="269400" cy="652775"/>
            </a:xfrm>
            <a:custGeom>
              <a:rect b="b" l="l" r="r" t="t"/>
              <a:pathLst>
                <a:path extrusionOk="0" h="26111" w="10776">
                  <a:moveTo>
                    <a:pt x="441" y="11537"/>
                  </a:moveTo>
                  <a:cubicBezTo>
                    <a:pt x="286" y="12228"/>
                    <a:pt x="131" y="12907"/>
                    <a:pt x="0" y="13597"/>
                  </a:cubicBezTo>
                  <a:cubicBezTo>
                    <a:pt x="548" y="15847"/>
                    <a:pt x="1024" y="18110"/>
                    <a:pt x="1167" y="20408"/>
                  </a:cubicBezTo>
                  <a:cubicBezTo>
                    <a:pt x="1334" y="22301"/>
                    <a:pt x="1369" y="24218"/>
                    <a:pt x="1286" y="26111"/>
                  </a:cubicBezTo>
                  <a:cubicBezTo>
                    <a:pt x="2905" y="23706"/>
                    <a:pt x="5013" y="21634"/>
                    <a:pt x="7465" y="20122"/>
                  </a:cubicBezTo>
                  <a:cubicBezTo>
                    <a:pt x="8192" y="17633"/>
                    <a:pt x="8787" y="15109"/>
                    <a:pt x="9275" y="12561"/>
                  </a:cubicBezTo>
                  <a:cubicBezTo>
                    <a:pt x="7144" y="12883"/>
                    <a:pt x="5025" y="13252"/>
                    <a:pt x="2917" y="13681"/>
                  </a:cubicBezTo>
                  <a:lnTo>
                    <a:pt x="3179" y="13526"/>
                  </a:lnTo>
                  <a:cubicBezTo>
                    <a:pt x="2620" y="13692"/>
                    <a:pt x="2119" y="13002"/>
                    <a:pt x="2215" y="12418"/>
                  </a:cubicBezTo>
                  <a:cubicBezTo>
                    <a:pt x="2322" y="11847"/>
                    <a:pt x="2798" y="11430"/>
                    <a:pt x="3262" y="11085"/>
                  </a:cubicBezTo>
                  <a:cubicBezTo>
                    <a:pt x="5275" y="9597"/>
                    <a:pt x="7584" y="8644"/>
                    <a:pt x="10001" y="8025"/>
                  </a:cubicBezTo>
                  <a:cubicBezTo>
                    <a:pt x="10371" y="5358"/>
                    <a:pt x="10621" y="2691"/>
                    <a:pt x="10775" y="0"/>
                  </a:cubicBezTo>
                  <a:lnTo>
                    <a:pt x="3965" y="0"/>
                  </a:lnTo>
                  <a:cubicBezTo>
                    <a:pt x="3655" y="1370"/>
                    <a:pt x="3286" y="2739"/>
                    <a:pt x="2858" y="4108"/>
                  </a:cubicBezTo>
                  <a:cubicBezTo>
                    <a:pt x="2167" y="6680"/>
                    <a:pt x="1357" y="9156"/>
                    <a:pt x="441" y="11537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0"/>
            <p:cNvSpPr/>
            <p:nvPr/>
          </p:nvSpPr>
          <p:spPr>
            <a:xfrm>
              <a:off x="5230100" y="1769400"/>
              <a:ext cx="11050" cy="48250"/>
            </a:xfrm>
            <a:custGeom>
              <a:rect b="b" l="l" r="r" t="t"/>
              <a:pathLst>
                <a:path extrusionOk="0" h="1930" w="442">
                  <a:moveTo>
                    <a:pt x="1" y="1929"/>
                  </a:moveTo>
                  <a:cubicBezTo>
                    <a:pt x="156" y="1286"/>
                    <a:pt x="298" y="643"/>
                    <a:pt x="441" y="0"/>
                  </a:cubicBezTo>
                  <a:lnTo>
                    <a:pt x="13" y="0"/>
                  </a:lnTo>
                  <a:cubicBezTo>
                    <a:pt x="13" y="643"/>
                    <a:pt x="13" y="1286"/>
                    <a:pt x="1" y="192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4877075" y="2390900"/>
              <a:ext cx="131000" cy="185175"/>
            </a:xfrm>
            <a:custGeom>
              <a:rect b="b" l="l" r="r" t="t"/>
              <a:pathLst>
                <a:path extrusionOk="0" h="7407" w="5240">
                  <a:moveTo>
                    <a:pt x="3870" y="2096"/>
                  </a:moveTo>
                  <a:cubicBezTo>
                    <a:pt x="4228" y="1644"/>
                    <a:pt x="4585" y="1191"/>
                    <a:pt x="4954" y="751"/>
                  </a:cubicBezTo>
                  <a:cubicBezTo>
                    <a:pt x="5049" y="501"/>
                    <a:pt x="5144" y="251"/>
                    <a:pt x="5240" y="0"/>
                  </a:cubicBezTo>
                  <a:cubicBezTo>
                    <a:pt x="3537" y="1596"/>
                    <a:pt x="1906" y="3263"/>
                    <a:pt x="334" y="5001"/>
                  </a:cubicBezTo>
                  <a:cubicBezTo>
                    <a:pt x="239" y="5799"/>
                    <a:pt x="132" y="6608"/>
                    <a:pt x="1" y="7406"/>
                  </a:cubicBezTo>
                  <a:cubicBezTo>
                    <a:pt x="1144" y="5501"/>
                    <a:pt x="2406" y="3680"/>
                    <a:pt x="3870" y="2096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4846725" y="2277200"/>
              <a:ext cx="7775" cy="176525"/>
            </a:xfrm>
            <a:custGeom>
              <a:rect b="b" l="l" r="r" t="t"/>
              <a:pathLst>
                <a:path extrusionOk="0" h="7061" w="311">
                  <a:moveTo>
                    <a:pt x="179" y="6942"/>
                  </a:moveTo>
                  <a:cubicBezTo>
                    <a:pt x="310" y="4715"/>
                    <a:pt x="251" y="2465"/>
                    <a:pt x="36" y="250"/>
                  </a:cubicBezTo>
                  <a:cubicBezTo>
                    <a:pt x="24" y="167"/>
                    <a:pt x="12" y="84"/>
                    <a:pt x="0" y="0"/>
                  </a:cubicBezTo>
                  <a:cubicBezTo>
                    <a:pt x="0" y="2346"/>
                    <a:pt x="108" y="4715"/>
                    <a:pt x="167" y="7061"/>
                  </a:cubicBezTo>
                  <a:cubicBezTo>
                    <a:pt x="179" y="7025"/>
                    <a:pt x="179" y="6977"/>
                    <a:pt x="179" y="6942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0"/>
            <p:cNvSpPr/>
            <p:nvPr/>
          </p:nvSpPr>
          <p:spPr>
            <a:xfrm>
              <a:off x="4850600" y="2672175"/>
              <a:ext cx="19675" cy="30400"/>
            </a:xfrm>
            <a:custGeom>
              <a:rect b="b" l="l" r="r" t="t"/>
              <a:pathLst>
                <a:path extrusionOk="0" h="1216" w="787">
                  <a:moveTo>
                    <a:pt x="334" y="691"/>
                  </a:moveTo>
                  <a:cubicBezTo>
                    <a:pt x="488" y="465"/>
                    <a:pt x="631" y="239"/>
                    <a:pt x="786" y="1"/>
                  </a:cubicBezTo>
                  <a:cubicBezTo>
                    <a:pt x="536" y="299"/>
                    <a:pt x="298" y="620"/>
                    <a:pt x="72" y="930"/>
                  </a:cubicBezTo>
                  <a:cubicBezTo>
                    <a:pt x="48" y="1025"/>
                    <a:pt x="24" y="1120"/>
                    <a:pt x="0" y="1215"/>
                  </a:cubicBezTo>
                  <a:cubicBezTo>
                    <a:pt x="119" y="1049"/>
                    <a:pt x="226" y="870"/>
                    <a:pt x="334" y="691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6523725" y="1769400"/>
              <a:ext cx="151525" cy="575975"/>
            </a:xfrm>
            <a:custGeom>
              <a:rect b="b" l="l" r="r" t="t"/>
              <a:pathLst>
                <a:path extrusionOk="0" h="23039" w="6061">
                  <a:moveTo>
                    <a:pt x="0" y="0"/>
                  </a:moveTo>
                  <a:cubicBezTo>
                    <a:pt x="2305" y="6982"/>
                    <a:pt x="4222" y="14106"/>
                    <a:pt x="5713" y="21316"/>
                  </a:cubicBezTo>
                  <a:lnTo>
                    <a:pt x="5713" y="21316"/>
                  </a:lnTo>
                  <a:cubicBezTo>
                    <a:pt x="4400" y="14349"/>
                    <a:pt x="4136" y="7160"/>
                    <a:pt x="3465" y="0"/>
                  </a:cubicBezTo>
                  <a:close/>
                  <a:moveTo>
                    <a:pt x="5713" y="21316"/>
                  </a:moveTo>
                  <a:cubicBezTo>
                    <a:pt x="5821" y="21892"/>
                    <a:pt x="5937" y="22466"/>
                    <a:pt x="6061" y="23039"/>
                  </a:cubicBezTo>
                  <a:cubicBezTo>
                    <a:pt x="5947" y="22464"/>
                    <a:pt x="5831" y="21890"/>
                    <a:pt x="5713" y="21316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6523725" y="1769400"/>
              <a:ext cx="151525" cy="575975"/>
            </a:xfrm>
            <a:custGeom>
              <a:rect b="b" l="l" r="r" t="t"/>
              <a:pathLst>
                <a:path extrusionOk="0" h="23039" w="6061">
                  <a:moveTo>
                    <a:pt x="3465" y="0"/>
                  </a:moveTo>
                  <a:lnTo>
                    <a:pt x="0" y="0"/>
                  </a:lnTo>
                  <a:cubicBezTo>
                    <a:pt x="2489" y="7537"/>
                    <a:pt x="4525" y="15240"/>
                    <a:pt x="6061" y="23039"/>
                  </a:cubicBezTo>
                  <a:cubicBezTo>
                    <a:pt x="4441" y="15538"/>
                    <a:pt x="4191" y="7751"/>
                    <a:pt x="346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6285300" y="1769400"/>
              <a:ext cx="167000" cy="502750"/>
            </a:xfrm>
            <a:custGeom>
              <a:rect b="b" l="l" r="r" t="t"/>
              <a:pathLst>
                <a:path extrusionOk="0" h="20110" w="6680">
                  <a:moveTo>
                    <a:pt x="0" y="0"/>
                  </a:moveTo>
                  <a:cubicBezTo>
                    <a:pt x="1191" y="2917"/>
                    <a:pt x="2346" y="6061"/>
                    <a:pt x="3453" y="9430"/>
                  </a:cubicBezTo>
                  <a:cubicBezTo>
                    <a:pt x="4406" y="12192"/>
                    <a:pt x="5227" y="15014"/>
                    <a:pt x="5965" y="17860"/>
                  </a:cubicBezTo>
                  <a:cubicBezTo>
                    <a:pt x="6025" y="18098"/>
                    <a:pt x="6084" y="18336"/>
                    <a:pt x="6156" y="18586"/>
                  </a:cubicBezTo>
                  <a:cubicBezTo>
                    <a:pt x="6335" y="19086"/>
                    <a:pt x="6501" y="19598"/>
                    <a:pt x="6680" y="20110"/>
                  </a:cubicBezTo>
                  <a:cubicBezTo>
                    <a:pt x="5668" y="13371"/>
                    <a:pt x="4513" y="6644"/>
                    <a:pt x="3060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6285300" y="1769400"/>
              <a:ext cx="167000" cy="502750"/>
            </a:xfrm>
            <a:custGeom>
              <a:rect b="b" l="l" r="r" t="t"/>
              <a:pathLst>
                <a:path extrusionOk="0" h="20110" w="6680">
                  <a:moveTo>
                    <a:pt x="5965" y="17860"/>
                  </a:moveTo>
                  <a:cubicBezTo>
                    <a:pt x="6025" y="18098"/>
                    <a:pt x="6084" y="18336"/>
                    <a:pt x="6156" y="18586"/>
                  </a:cubicBezTo>
                  <a:cubicBezTo>
                    <a:pt x="6335" y="19086"/>
                    <a:pt x="6501" y="19598"/>
                    <a:pt x="6680" y="20110"/>
                  </a:cubicBezTo>
                  <a:cubicBezTo>
                    <a:pt x="5668" y="13371"/>
                    <a:pt x="4513" y="6644"/>
                    <a:pt x="3060" y="0"/>
                  </a:cubicBezTo>
                  <a:lnTo>
                    <a:pt x="0" y="0"/>
                  </a:lnTo>
                  <a:cubicBezTo>
                    <a:pt x="1191" y="2917"/>
                    <a:pt x="2346" y="6061"/>
                    <a:pt x="3453" y="9430"/>
                  </a:cubicBezTo>
                  <a:cubicBezTo>
                    <a:pt x="4406" y="12192"/>
                    <a:pt x="5227" y="15014"/>
                    <a:pt x="5965" y="1786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0"/>
            <p:cNvSpPr/>
            <p:nvPr/>
          </p:nvSpPr>
          <p:spPr>
            <a:xfrm>
              <a:off x="6371625" y="2005150"/>
              <a:ext cx="62825" cy="210750"/>
            </a:xfrm>
            <a:custGeom>
              <a:rect b="b" l="l" r="r" t="t"/>
              <a:pathLst>
                <a:path extrusionOk="0" h="8430" w="2513">
                  <a:moveTo>
                    <a:pt x="2512" y="8430"/>
                  </a:moveTo>
                  <a:cubicBezTo>
                    <a:pt x="1774" y="5584"/>
                    <a:pt x="953" y="2762"/>
                    <a:pt x="0" y="0"/>
                  </a:cubicBezTo>
                  <a:cubicBezTo>
                    <a:pt x="881" y="2667"/>
                    <a:pt x="1727" y="5465"/>
                    <a:pt x="2512" y="843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0"/>
            <p:cNvSpPr/>
            <p:nvPr/>
          </p:nvSpPr>
          <p:spPr>
            <a:xfrm>
              <a:off x="6371625" y="2005150"/>
              <a:ext cx="62825" cy="210750"/>
            </a:xfrm>
            <a:custGeom>
              <a:rect b="b" l="l" r="r" t="t"/>
              <a:pathLst>
                <a:path extrusionOk="0" h="8430" w="2513">
                  <a:moveTo>
                    <a:pt x="2512" y="8430"/>
                  </a:moveTo>
                  <a:cubicBezTo>
                    <a:pt x="1774" y="5584"/>
                    <a:pt x="953" y="2762"/>
                    <a:pt x="0" y="0"/>
                  </a:cubicBezTo>
                  <a:cubicBezTo>
                    <a:pt x="881" y="2667"/>
                    <a:pt x="1727" y="5465"/>
                    <a:pt x="2512" y="843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2061850" y="3568725"/>
              <a:ext cx="242325" cy="103300"/>
            </a:xfrm>
            <a:custGeom>
              <a:rect b="b" l="l" r="r" t="t"/>
              <a:pathLst>
                <a:path extrusionOk="0" h="4132" w="9693">
                  <a:moveTo>
                    <a:pt x="1" y="0"/>
                  </a:moveTo>
                  <a:lnTo>
                    <a:pt x="1" y="0"/>
                  </a:lnTo>
                  <a:cubicBezTo>
                    <a:pt x="3001" y="1870"/>
                    <a:pt x="6275" y="3322"/>
                    <a:pt x="9692" y="4132"/>
                  </a:cubicBezTo>
                  <a:cubicBezTo>
                    <a:pt x="6573" y="3179"/>
                    <a:pt x="3275" y="1858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1886225" y="3417225"/>
              <a:ext cx="720650" cy="287250"/>
            </a:xfrm>
            <a:custGeom>
              <a:rect b="b" l="l" r="r" t="t"/>
              <a:pathLst>
                <a:path extrusionOk="0" h="11490" w="28826">
                  <a:moveTo>
                    <a:pt x="1" y="0"/>
                  </a:moveTo>
                  <a:lnTo>
                    <a:pt x="1" y="0"/>
                  </a:lnTo>
                  <a:cubicBezTo>
                    <a:pt x="10050" y="8835"/>
                    <a:pt x="21885" y="11025"/>
                    <a:pt x="28826" y="11490"/>
                  </a:cubicBezTo>
                  <a:cubicBezTo>
                    <a:pt x="28564" y="11323"/>
                    <a:pt x="28314" y="11168"/>
                    <a:pt x="28052" y="11002"/>
                  </a:cubicBezTo>
                  <a:cubicBezTo>
                    <a:pt x="18265" y="10430"/>
                    <a:pt x="8109" y="6156"/>
                    <a:pt x="1" y="0"/>
                  </a:cubicBezTo>
                  <a:close/>
                </a:path>
              </a:pathLst>
            </a:custGeom>
            <a:solidFill>
              <a:srgbClr val="3B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710025" y="3283875"/>
              <a:ext cx="927225" cy="572700"/>
            </a:xfrm>
            <a:custGeom>
              <a:rect b="b" l="l" r="r" t="t"/>
              <a:pathLst>
                <a:path extrusionOk="0" h="22908" w="37089">
                  <a:moveTo>
                    <a:pt x="0" y="0"/>
                  </a:moveTo>
                  <a:lnTo>
                    <a:pt x="0" y="0"/>
                  </a:lnTo>
                  <a:cubicBezTo>
                    <a:pt x="2536" y="9573"/>
                    <a:pt x="8632" y="17264"/>
                    <a:pt x="14717" y="22908"/>
                  </a:cubicBezTo>
                  <a:lnTo>
                    <a:pt x="28087" y="22908"/>
                  </a:lnTo>
                  <a:cubicBezTo>
                    <a:pt x="28230" y="22193"/>
                    <a:pt x="28468" y="21503"/>
                    <a:pt x="28849" y="20872"/>
                  </a:cubicBezTo>
                  <a:cubicBezTo>
                    <a:pt x="30480" y="18241"/>
                    <a:pt x="33945" y="17800"/>
                    <a:pt x="37088" y="17788"/>
                  </a:cubicBezTo>
                  <a:cubicBezTo>
                    <a:pt x="34814" y="17693"/>
                    <a:pt x="31873" y="17419"/>
                    <a:pt x="28552" y="16740"/>
                  </a:cubicBezTo>
                  <a:cubicBezTo>
                    <a:pt x="23849" y="16312"/>
                    <a:pt x="19193" y="15538"/>
                    <a:pt x="14788" y="13847"/>
                  </a:cubicBezTo>
                  <a:cubicBezTo>
                    <a:pt x="8311" y="11359"/>
                    <a:pt x="2370" y="650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2683050" y="3688675"/>
              <a:ext cx="55700" cy="11050"/>
            </a:xfrm>
            <a:custGeom>
              <a:rect b="b" l="l" r="r" t="t"/>
              <a:pathLst>
                <a:path extrusionOk="0" h="442" w="2228">
                  <a:moveTo>
                    <a:pt x="2227" y="1"/>
                  </a:moveTo>
                  <a:lnTo>
                    <a:pt x="2227" y="1"/>
                  </a:lnTo>
                  <a:cubicBezTo>
                    <a:pt x="1489" y="84"/>
                    <a:pt x="739" y="132"/>
                    <a:pt x="1" y="167"/>
                  </a:cubicBezTo>
                  <a:cubicBezTo>
                    <a:pt x="441" y="274"/>
                    <a:pt x="906" y="358"/>
                    <a:pt x="1370" y="441"/>
                  </a:cubicBezTo>
                  <a:lnTo>
                    <a:pt x="222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0"/>
            <p:cNvSpPr/>
            <p:nvPr/>
          </p:nvSpPr>
          <p:spPr>
            <a:xfrm>
              <a:off x="2303550" y="2682300"/>
              <a:ext cx="58075" cy="156900"/>
            </a:xfrm>
            <a:custGeom>
              <a:rect b="b" l="l" r="r" t="t"/>
              <a:pathLst>
                <a:path extrusionOk="0" h="6276" w="2323">
                  <a:moveTo>
                    <a:pt x="1441" y="1"/>
                  </a:moveTo>
                  <a:cubicBezTo>
                    <a:pt x="858" y="2108"/>
                    <a:pt x="370" y="4204"/>
                    <a:pt x="0" y="6275"/>
                  </a:cubicBezTo>
                  <a:cubicBezTo>
                    <a:pt x="322" y="6156"/>
                    <a:pt x="643" y="6025"/>
                    <a:pt x="965" y="5894"/>
                  </a:cubicBezTo>
                  <a:cubicBezTo>
                    <a:pt x="1322" y="3989"/>
                    <a:pt x="1775" y="2072"/>
                    <a:pt x="2322" y="144"/>
                  </a:cubicBezTo>
                  <a:cubicBezTo>
                    <a:pt x="2025" y="108"/>
                    <a:pt x="1739" y="60"/>
                    <a:pt x="144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0"/>
            <p:cNvSpPr/>
            <p:nvPr/>
          </p:nvSpPr>
          <p:spPr>
            <a:xfrm>
              <a:off x="4760700" y="2554600"/>
              <a:ext cx="252150" cy="309900"/>
            </a:xfrm>
            <a:custGeom>
              <a:rect b="b" l="l" r="r" t="t"/>
              <a:pathLst>
                <a:path extrusionOk="0" h="12396" w="10086">
                  <a:moveTo>
                    <a:pt x="10085" y="1"/>
                  </a:moveTo>
                  <a:cubicBezTo>
                    <a:pt x="8918" y="644"/>
                    <a:pt x="7811" y="1406"/>
                    <a:pt x="6787" y="2275"/>
                  </a:cubicBezTo>
                  <a:cubicBezTo>
                    <a:pt x="5882" y="3418"/>
                    <a:pt x="4965" y="4549"/>
                    <a:pt x="4025" y="5656"/>
                  </a:cubicBezTo>
                  <a:cubicBezTo>
                    <a:pt x="3953" y="5740"/>
                    <a:pt x="3894" y="5823"/>
                    <a:pt x="3822" y="5895"/>
                  </a:cubicBezTo>
                  <a:cubicBezTo>
                    <a:pt x="3715" y="6025"/>
                    <a:pt x="3608" y="6156"/>
                    <a:pt x="3501" y="6287"/>
                  </a:cubicBezTo>
                  <a:cubicBezTo>
                    <a:pt x="3525" y="6168"/>
                    <a:pt x="3561" y="6037"/>
                    <a:pt x="3596" y="5918"/>
                  </a:cubicBezTo>
                  <a:cubicBezTo>
                    <a:pt x="3620" y="5823"/>
                    <a:pt x="3644" y="5728"/>
                    <a:pt x="3668" y="5633"/>
                  </a:cubicBezTo>
                  <a:lnTo>
                    <a:pt x="3668" y="5633"/>
                  </a:lnTo>
                  <a:cubicBezTo>
                    <a:pt x="3108" y="6406"/>
                    <a:pt x="2608" y="7216"/>
                    <a:pt x="2191" y="8073"/>
                  </a:cubicBezTo>
                  <a:lnTo>
                    <a:pt x="1394" y="8276"/>
                  </a:lnTo>
                  <a:cubicBezTo>
                    <a:pt x="1322" y="8514"/>
                    <a:pt x="1251" y="8752"/>
                    <a:pt x="1167" y="8990"/>
                  </a:cubicBezTo>
                  <a:lnTo>
                    <a:pt x="1" y="12395"/>
                  </a:lnTo>
                  <a:lnTo>
                    <a:pt x="1775" y="10383"/>
                  </a:lnTo>
                  <a:lnTo>
                    <a:pt x="2358" y="9728"/>
                  </a:lnTo>
                  <a:cubicBezTo>
                    <a:pt x="2668" y="9371"/>
                    <a:pt x="2977" y="9002"/>
                    <a:pt x="3299" y="8633"/>
                  </a:cubicBezTo>
                  <a:cubicBezTo>
                    <a:pt x="5692" y="5859"/>
                    <a:pt x="7966" y="2989"/>
                    <a:pt x="1008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815475" y="2515925"/>
              <a:ext cx="69975" cy="175325"/>
            </a:xfrm>
            <a:custGeom>
              <a:rect b="b" l="l" r="r" t="t"/>
              <a:pathLst>
                <a:path extrusionOk="0" h="7013" w="2799">
                  <a:moveTo>
                    <a:pt x="2798" y="0"/>
                  </a:moveTo>
                  <a:lnTo>
                    <a:pt x="2798" y="0"/>
                  </a:lnTo>
                  <a:cubicBezTo>
                    <a:pt x="2167" y="679"/>
                    <a:pt x="1572" y="1393"/>
                    <a:pt x="965" y="2096"/>
                  </a:cubicBezTo>
                  <a:cubicBezTo>
                    <a:pt x="869" y="2750"/>
                    <a:pt x="762" y="3405"/>
                    <a:pt x="643" y="4060"/>
                  </a:cubicBezTo>
                  <a:cubicBezTo>
                    <a:pt x="465" y="5048"/>
                    <a:pt x="238" y="6037"/>
                    <a:pt x="0" y="7013"/>
                  </a:cubicBezTo>
                  <a:cubicBezTo>
                    <a:pt x="774" y="5453"/>
                    <a:pt x="1584" y="3905"/>
                    <a:pt x="2465" y="2405"/>
                  </a:cubicBezTo>
                  <a:cubicBezTo>
                    <a:pt x="2596" y="1607"/>
                    <a:pt x="2703" y="798"/>
                    <a:pt x="279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0"/>
            <p:cNvSpPr/>
            <p:nvPr/>
          </p:nvSpPr>
          <p:spPr>
            <a:xfrm>
              <a:off x="6117125" y="2464725"/>
              <a:ext cx="27400" cy="135750"/>
            </a:xfrm>
            <a:custGeom>
              <a:rect b="b" l="l" r="r" t="t"/>
              <a:pathLst>
                <a:path extrusionOk="0" h="5430" w="1096">
                  <a:moveTo>
                    <a:pt x="1096" y="0"/>
                  </a:moveTo>
                  <a:lnTo>
                    <a:pt x="1096" y="0"/>
                  </a:lnTo>
                  <a:cubicBezTo>
                    <a:pt x="798" y="381"/>
                    <a:pt x="489" y="750"/>
                    <a:pt x="167" y="1108"/>
                  </a:cubicBezTo>
                  <a:cubicBezTo>
                    <a:pt x="119" y="2524"/>
                    <a:pt x="72" y="3965"/>
                    <a:pt x="0" y="5429"/>
                  </a:cubicBezTo>
                  <a:cubicBezTo>
                    <a:pt x="310" y="5251"/>
                    <a:pt x="619" y="5060"/>
                    <a:pt x="917" y="4858"/>
                  </a:cubicBezTo>
                  <a:cubicBezTo>
                    <a:pt x="989" y="3215"/>
                    <a:pt x="1048" y="1596"/>
                    <a:pt x="1096" y="0"/>
                  </a:cubicBezTo>
                  <a:close/>
                </a:path>
              </a:pathLst>
            </a:custGeom>
            <a:solidFill>
              <a:srgbClr val="3B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6169800" y="3177300"/>
              <a:ext cx="4800" cy="30400"/>
            </a:xfrm>
            <a:custGeom>
              <a:rect b="b" l="l" r="r" t="t"/>
              <a:pathLst>
                <a:path extrusionOk="0" fill="none" h="1216" w="192">
                  <a:moveTo>
                    <a:pt x="191" y="1"/>
                  </a:moveTo>
                  <a:cubicBezTo>
                    <a:pt x="144" y="406"/>
                    <a:pt x="72" y="810"/>
                    <a:pt x="1" y="1215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4913375" y="1769400"/>
              <a:ext cx="1393375" cy="1247800"/>
            </a:xfrm>
            <a:custGeom>
              <a:rect b="b" l="l" r="r" t="t"/>
              <a:pathLst>
                <a:path extrusionOk="0" h="49912" w="55735">
                  <a:moveTo>
                    <a:pt x="18063" y="0"/>
                  </a:moveTo>
                  <a:cubicBezTo>
                    <a:pt x="17444" y="2382"/>
                    <a:pt x="16718" y="4739"/>
                    <a:pt x="15849" y="7049"/>
                  </a:cubicBezTo>
                  <a:cubicBezTo>
                    <a:pt x="15742" y="7055"/>
                    <a:pt x="15631" y="7055"/>
                    <a:pt x="15521" y="7055"/>
                  </a:cubicBezTo>
                  <a:cubicBezTo>
                    <a:pt x="15411" y="7055"/>
                    <a:pt x="15301" y="7055"/>
                    <a:pt x="15194" y="7061"/>
                  </a:cubicBezTo>
                  <a:cubicBezTo>
                    <a:pt x="12741" y="7168"/>
                    <a:pt x="10265" y="7430"/>
                    <a:pt x="7883" y="8025"/>
                  </a:cubicBezTo>
                  <a:cubicBezTo>
                    <a:pt x="5466" y="8644"/>
                    <a:pt x="3157" y="9597"/>
                    <a:pt x="1144" y="11085"/>
                  </a:cubicBezTo>
                  <a:cubicBezTo>
                    <a:pt x="680" y="11430"/>
                    <a:pt x="204" y="11847"/>
                    <a:pt x="97" y="12418"/>
                  </a:cubicBezTo>
                  <a:cubicBezTo>
                    <a:pt x="1" y="12942"/>
                    <a:pt x="402" y="13551"/>
                    <a:pt x="890" y="13551"/>
                  </a:cubicBezTo>
                  <a:cubicBezTo>
                    <a:pt x="946" y="13551"/>
                    <a:pt x="1003" y="13543"/>
                    <a:pt x="1061" y="13526"/>
                  </a:cubicBezTo>
                  <a:lnTo>
                    <a:pt x="1061" y="13526"/>
                  </a:lnTo>
                  <a:lnTo>
                    <a:pt x="799" y="13681"/>
                  </a:lnTo>
                  <a:cubicBezTo>
                    <a:pt x="2907" y="13252"/>
                    <a:pt x="5026" y="12883"/>
                    <a:pt x="7157" y="12549"/>
                  </a:cubicBezTo>
                  <a:cubicBezTo>
                    <a:pt x="9431" y="12204"/>
                    <a:pt x="11705" y="11930"/>
                    <a:pt x="13991" y="11704"/>
                  </a:cubicBezTo>
                  <a:lnTo>
                    <a:pt x="13991" y="11704"/>
                  </a:lnTo>
                  <a:cubicBezTo>
                    <a:pt x="13777" y="12228"/>
                    <a:pt x="13563" y="12740"/>
                    <a:pt x="13325" y="13252"/>
                  </a:cubicBezTo>
                  <a:cubicBezTo>
                    <a:pt x="12574" y="14752"/>
                    <a:pt x="11896" y="16276"/>
                    <a:pt x="11110" y="17752"/>
                  </a:cubicBezTo>
                  <a:cubicBezTo>
                    <a:pt x="11539" y="17645"/>
                    <a:pt x="11979" y="17562"/>
                    <a:pt x="12408" y="17491"/>
                  </a:cubicBezTo>
                  <a:cubicBezTo>
                    <a:pt x="13027" y="16217"/>
                    <a:pt x="13598" y="14931"/>
                    <a:pt x="14218" y="13657"/>
                  </a:cubicBezTo>
                  <a:cubicBezTo>
                    <a:pt x="14503" y="12978"/>
                    <a:pt x="14789" y="12299"/>
                    <a:pt x="15063" y="11609"/>
                  </a:cubicBezTo>
                  <a:cubicBezTo>
                    <a:pt x="15158" y="11597"/>
                    <a:pt x="15253" y="11597"/>
                    <a:pt x="15349" y="11585"/>
                  </a:cubicBezTo>
                  <a:cubicBezTo>
                    <a:pt x="18948" y="11279"/>
                    <a:pt x="22561" y="11126"/>
                    <a:pt x="26175" y="11126"/>
                  </a:cubicBezTo>
                  <a:cubicBezTo>
                    <a:pt x="32556" y="11126"/>
                    <a:pt x="38941" y="11604"/>
                    <a:pt x="45257" y="12561"/>
                  </a:cubicBezTo>
                  <a:cubicBezTo>
                    <a:pt x="46281" y="12716"/>
                    <a:pt x="47293" y="12883"/>
                    <a:pt x="48317" y="13061"/>
                  </a:cubicBezTo>
                  <a:cubicBezTo>
                    <a:pt x="48484" y="17764"/>
                    <a:pt x="48496" y="22825"/>
                    <a:pt x="48341" y="28218"/>
                  </a:cubicBezTo>
                  <a:cubicBezTo>
                    <a:pt x="48650" y="28028"/>
                    <a:pt x="48960" y="27813"/>
                    <a:pt x="49258" y="27587"/>
                  </a:cubicBezTo>
                  <a:cubicBezTo>
                    <a:pt x="49389" y="22491"/>
                    <a:pt x="49377" y="17705"/>
                    <a:pt x="49210" y="13228"/>
                  </a:cubicBezTo>
                  <a:lnTo>
                    <a:pt x="49210" y="13228"/>
                  </a:lnTo>
                  <a:cubicBezTo>
                    <a:pt x="50234" y="13407"/>
                    <a:pt x="51246" y="13609"/>
                    <a:pt x="52258" y="13823"/>
                  </a:cubicBezTo>
                  <a:cubicBezTo>
                    <a:pt x="52996" y="18598"/>
                    <a:pt x="53461" y="23086"/>
                    <a:pt x="53687" y="27158"/>
                  </a:cubicBezTo>
                  <a:cubicBezTo>
                    <a:pt x="53699" y="27385"/>
                    <a:pt x="53711" y="27611"/>
                    <a:pt x="53722" y="27837"/>
                  </a:cubicBezTo>
                  <a:cubicBezTo>
                    <a:pt x="53734" y="27801"/>
                    <a:pt x="53758" y="27778"/>
                    <a:pt x="53770" y="27754"/>
                  </a:cubicBezTo>
                  <a:lnTo>
                    <a:pt x="53770" y="27754"/>
                  </a:lnTo>
                  <a:cubicBezTo>
                    <a:pt x="53758" y="27789"/>
                    <a:pt x="53746" y="27825"/>
                    <a:pt x="53722" y="27861"/>
                  </a:cubicBezTo>
                  <a:cubicBezTo>
                    <a:pt x="54068" y="34445"/>
                    <a:pt x="53984" y="39898"/>
                    <a:pt x="53746" y="43720"/>
                  </a:cubicBezTo>
                  <a:cubicBezTo>
                    <a:pt x="53687" y="45696"/>
                    <a:pt x="53496" y="47244"/>
                    <a:pt x="53437" y="48292"/>
                  </a:cubicBezTo>
                  <a:cubicBezTo>
                    <a:pt x="53353" y="49352"/>
                    <a:pt x="53318" y="49911"/>
                    <a:pt x="53318" y="49911"/>
                  </a:cubicBezTo>
                  <a:cubicBezTo>
                    <a:pt x="54139" y="44851"/>
                    <a:pt x="54615" y="39839"/>
                    <a:pt x="54806" y="34969"/>
                  </a:cubicBezTo>
                  <a:cubicBezTo>
                    <a:pt x="54996" y="30099"/>
                    <a:pt x="54782" y="25372"/>
                    <a:pt x="54437" y="20884"/>
                  </a:cubicBezTo>
                  <a:cubicBezTo>
                    <a:pt x="54223" y="18562"/>
                    <a:pt x="53961" y="16312"/>
                    <a:pt x="53651" y="14133"/>
                  </a:cubicBezTo>
                  <a:lnTo>
                    <a:pt x="53651" y="14133"/>
                  </a:lnTo>
                  <a:cubicBezTo>
                    <a:pt x="54342" y="14288"/>
                    <a:pt x="55044" y="14431"/>
                    <a:pt x="55735" y="14597"/>
                  </a:cubicBezTo>
                  <a:cubicBezTo>
                    <a:pt x="55032" y="14383"/>
                    <a:pt x="54318" y="14169"/>
                    <a:pt x="53615" y="13954"/>
                  </a:cubicBezTo>
                  <a:cubicBezTo>
                    <a:pt x="52877" y="8870"/>
                    <a:pt x="51865" y="4191"/>
                    <a:pt x="50722" y="0"/>
                  </a:cubicBezTo>
                  <a:lnTo>
                    <a:pt x="49484" y="0"/>
                  </a:lnTo>
                  <a:cubicBezTo>
                    <a:pt x="49782" y="1191"/>
                    <a:pt x="50067" y="2370"/>
                    <a:pt x="50341" y="3536"/>
                  </a:cubicBezTo>
                  <a:cubicBezTo>
                    <a:pt x="51091" y="6965"/>
                    <a:pt x="51710" y="10311"/>
                    <a:pt x="52210" y="13526"/>
                  </a:cubicBezTo>
                  <a:cubicBezTo>
                    <a:pt x="51210" y="13216"/>
                    <a:pt x="50198" y="12919"/>
                    <a:pt x="49186" y="12621"/>
                  </a:cubicBezTo>
                  <a:cubicBezTo>
                    <a:pt x="49008" y="8085"/>
                    <a:pt x="48674" y="3882"/>
                    <a:pt x="48186" y="0"/>
                  </a:cubicBezTo>
                  <a:lnTo>
                    <a:pt x="47293" y="0"/>
                  </a:lnTo>
                  <a:cubicBezTo>
                    <a:pt x="47769" y="3798"/>
                    <a:pt x="48103" y="7906"/>
                    <a:pt x="48281" y="12347"/>
                  </a:cubicBezTo>
                  <a:cubicBezTo>
                    <a:pt x="47281" y="12049"/>
                    <a:pt x="46281" y="11764"/>
                    <a:pt x="45269" y="11490"/>
                  </a:cubicBezTo>
                  <a:cubicBezTo>
                    <a:pt x="45162" y="11454"/>
                    <a:pt x="45055" y="11430"/>
                    <a:pt x="44948" y="11395"/>
                  </a:cubicBezTo>
                  <a:cubicBezTo>
                    <a:pt x="36024" y="8921"/>
                    <a:pt x="26955" y="7020"/>
                    <a:pt x="17784" y="7020"/>
                  </a:cubicBezTo>
                  <a:cubicBezTo>
                    <a:pt x="17508" y="7020"/>
                    <a:pt x="17232" y="7021"/>
                    <a:pt x="16956" y="7025"/>
                  </a:cubicBezTo>
                  <a:lnTo>
                    <a:pt x="16789" y="7025"/>
                  </a:lnTo>
                  <a:cubicBezTo>
                    <a:pt x="17611" y="4727"/>
                    <a:pt x="18301" y="2382"/>
                    <a:pt x="1887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6282925" y="2678725"/>
              <a:ext cx="96750" cy="1177850"/>
            </a:xfrm>
            <a:custGeom>
              <a:rect b="b" l="l" r="r" t="t"/>
              <a:pathLst>
                <a:path extrusionOk="0" h="47114" w="3870">
                  <a:moveTo>
                    <a:pt x="0" y="1"/>
                  </a:moveTo>
                  <a:cubicBezTo>
                    <a:pt x="2524" y="13753"/>
                    <a:pt x="3870" y="27921"/>
                    <a:pt x="1786" y="41792"/>
                  </a:cubicBezTo>
                  <a:cubicBezTo>
                    <a:pt x="1500" y="43578"/>
                    <a:pt x="1179" y="45352"/>
                    <a:pt x="786" y="47114"/>
                  </a:cubicBezTo>
                  <a:lnTo>
                    <a:pt x="1322" y="47114"/>
                  </a:lnTo>
                  <a:cubicBezTo>
                    <a:pt x="1679" y="45375"/>
                    <a:pt x="1988" y="43625"/>
                    <a:pt x="2239" y="41863"/>
                  </a:cubicBezTo>
                  <a:cubicBezTo>
                    <a:pt x="2750" y="38386"/>
                    <a:pt x="2989" y="34874"/>
                    <a:pt x="3084" y="31362"/>
                  </a:cubicBezTo>
                  <a:cubicBezTo>
                    <a:pt x="3179" y="27849"/>
                    <a:pt x="3096" y="24337"/>
                    <a:pt x="2846" y="20837"/>
                  </a:cubicBezTo>
                  <a:cubicBezTo>
                    <a:pt x="2393" y="13824"/>
                    <a:pt x="1334" y="6883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0"/>
            <p:cNvSpPr/>
            <p:nvPr/>
          </p:nvSpPr>
          <p:spPr>
            <a:xfrm>
              <a:off x="5479250" y="2690350"/>
              <a:ext cx="751875" cy="1166225"/>
            </a:xfrm>
            <a:custGeom>
              <a:rect b="b" l="l" r="r" t="t"/>
              <a:pathLst>
                <a:path extrusionOk="0" h="46649" w="30075">
                  <a:moveTo>
                    <a:pt x="26599" y="0"/>
                  </a:moveTo>
                  <a:lnTo>
                    <a:pt x="26599" y="0"/>
                  </a:lnTo>
                  <a:cubicBezTo>
                    <a:pt x="26146" y="798"/>
                    <a:pt x="25670" y="1596"/>
                    <a:pt x="25194" y="2369"/>
                  </a:cubicBezTo>
                  <a:cubicBezTo>
                    <a:pt x="25182" y="2560"/>
                    <a:pt x="25158" y="2750"/>
                    <a:pt x="25146" y="2941"/>
                  </a:cubicBezTo>
                  <a:cubicBezTo>
                    <a:pt x="25111" y="3512"/>
                    <a:pt x="25075" y="4084"/>
                    <a:pt x="25039" y="4655"/>
                  </a:cubicBezTo>
                  <a:cubicBezTo>
                    <a:pt x="24920" y="5179"/>
                    <a:pt x="24789" y="5691"/>
                    <a:pt x="24658" y="6203"/>
                  </a:cubicBezTo>
                  <a:cubicBezTo>
                    <a:pt x="23206" y="11740"/>
                    <a:pt x="21217" y="17109"/>
                    <a:pt x="18693" y="22217"/>
                  </a:cubicBezTo>
                  <a:cubicBezTo>
                    <a:pt x="14109" y="31480"/>
                    <a:pt x="7787" y="39886"/>
                    <a:pt x="0" y="46649"/>
                  </a:cubicBezTo>
                  <a:lnTo>
                    <a:pt x="2393" y="46649"/>
                  </a:lnTo>
                  <a:cubicBezTo>
                    <a:pt x="4287" y="45934"/>
                    <a:pt x="6168" y="45125"/>
                    <a:pt x="7989" y="44220"/>
                  </a:cubicBezTo>
                  <a:cubicBezTo>
                    <a:pt x="9418" y="43589"/>
                    <a:pt x="10823" y="42898"/>
                    <a:pt x="12192" y="42136"/>
                  </a:cubicBezTo>
                  <a:cubicBezTo>
                    <a:pt x="14526" y="40827"/>
                    <a:pt x="16752" y="39255"/>
                    <a:pt x="18753" y="37445"/>
                  </a:cubicBezTo>
                  <a:lnTo>
                    <a:pt x="18753" y="37445"/>
                  </a:lnTo>
                  <a:cubicBezTo>
                    <a:pt x="17145" y="39815"/>
                    <a:pt x="15478" y="42160"/>
                    <a:pt x="13883" y="44541"/>
                  </a:cubicBezTo>
                  <a:cubicBezTo>
                    <a:pt x="13407" y="45256"/>
                    <a:pt x="12907" y="45958"/>
                    <a:pt x="12407" y="46649"/>
                  </a:cubicBezTo>
                  <a:lnTo>
                    <a:pt x="13776" y="46649"/>
                  </a:lnTo>
                  <a:cubicBezTo>
                    <a:pt x="14121" y="46149"/>
                    <a:pt x="14454" y="45661"/>
                    <a:pt x="14788" y="45160"/>
                  </a:cubicBezTo>
                  <a:cubicBezTo>
                    <a:pt x="16740" y="42172"/>
                    <a:pt x="18741" y="39231"/>
                    <a:pt x="20586" y="36159"/>
                  </a:cubicBezTo>
                  <a:cubicBezTo>
                    <a:pt x="20884" y="35671"/>
                    <a:pt x="21146" y="35183"/>
                    <a:pt x="21420" y="34695"/>
                  </a:cubicBezTo>
                  <a:cubicBezTo>
                    <a:pt x="21467" y="34635"/>
                    <a:pt x="21527" y="34576"/>
                    <a:pt x="21574" y="34516"/>
                  </a:cubicBezTo>
                  <a:cubicBezTo>
                    <a:pt x="24194" y="31409"/>
                    <a:pt x="26218" y="27813"/>
                    <a:pt x="27539" y="23991"/>
                  </a:cubicBezTo>
                  <a:cubicBezTo>
                    <a:pt x="28206" y="22086"/>
                    <a:pt x="28682" y="20122"/>
                    <a:pt x="29016" y="18133"/>
                  </a:cubicBezTo>
                  <a:cubicBezTo>
                    <a:pt x="29349" y="16146"/>
                    <a:pt x="29599" y="14146"/>
                    <a:pt x="30075" y="12195"/>
                  </a:cubicBezTo>
                  <a:lnTo>
                    <a:pt x="30075" y="12195"/>
                  </a:lnTo>
                  <a:cubicBezTo>
                    <a:pt x="29599" y="14146"/>
                    <a:pt x="29301" y="16146"/>
                    <a:pt x="28897" y="18110"/>
                  </a:cubicBezTo>
                  <a:cubicBezTo>
                    <a:pt x="28516" y="20074"/>
                    <a:pt x="27944" y="22015"/>
                    <a:pt x="27194" y="23860"/>
                  </a:cubicBezTo>
                  <a:cubicBezTo>
                    <a:pt x="26623" y="25277"/>
                    <a:pt x="25956" y="26646"/>
                    <a:pt x="25206" y="27956"/>
                  </a:cubicBezTo>
                  <a:cubicBezTo>
                    <a:pt x="26099" y="26158"/>
                    <a:pt x="26789" y="24265"/>
                    <a:pt x="27266" y="22312"/>
                  </a:cubicBezTo>
                  <a:lnTo>
                    <a:pt x="27266" y="22312"/>
                  </a:lnTo>
                  <a:cubicBezTo>
                    <a:pt x="26682" y="24658"/>
                    <a:pt x="25765" y="26908"/>
                    <a:pt x="24587" y="29004"/>
                  </a:cubicBezTo>
                  <a:cubicBezTo>
                    <a:pt x="24229" y="29563"/>
                    <a:pt x="23872" y="30111"/>
                    <a:pt x="23491" y="30647"/>
                  </a:cubicBezTo>
                  <a:cubicBezTo>
                    <a:pt x="24134" y="29278"/>
                    <a:pt x="24741" y="27896"/>
                    <a:pt x="25325" y="26503"/>
                  </a:cubicBezTo>
                  <a:lnTo>
                    <a:pt x="25325" y="26503"/>
                  </a:lnTo>
                  <a:cubicBezTo>
                    <a:pt x="24087" y="28718"/>
                    <a:pt x="22872" y="30944"/>
                    <a:pt x="21562" y="33111"/>
                  </a:cubicBezTo>
                  <a:cubicBezTo>
                    <a:pt x="21348" y="33373"/>
                    <a:pt x="21122" y="33635"/>
                    <a:pt x="20884" y="33885"/>
                  </a:cubicBezTo>
                  <a:cubicBezTo>
                    <a:pt x="18241" y="36826"/>
                    <a:pt x="15050" y="39172"/>
                    <a:pt x="11656" y="41172"/>
                  </a:cubicBezTo>
                  <a:cubicBezTo>
                    <a:pt x="8954" y="42779"/>
                    <a:pt x="6120" y="44172"/>
                    <a:pt x="3286" y="45613"/>
                  </a:cubicBezTo>
                  <a:cubicBezTo>
                    <a:pt x="2751" y="45815"/>
                    <a:pt x="2203" y="46006"/>
                    <a:pt x="1655" y="46196"/>
                  </a:cubicBezTo>
                  <a:cubicBezTo>
                    <a:pt x="9132" y="39707"/>
                    <a:pt x="15288" y="31659"/>
                    <a:pt x="19693" y="22717"/>
                  </a:cubicBezTo>
                  <a:cubicBezTo>
                    <a:pt x="22455" y="17097"/>
                    <a:pt x="24527" y="11097"/>
                    <a:pt x="25777" y="4941"/>
                  </a:cubicBezTo>
                  <a:lnTo>
                    <a:pt x="25908" y="4953"/>
                  </a:lnTo>
                  <a:cubicBezTo>
                    <a:pt x="25932" y="4608"/>
                    <a:pt x="25956" y="4274"/>
                    <a:pt x="25980" y="3929"/>
                  </a:cubicBezTo>
                  <a:cubicBezTo>
                    <a:pt x="26230" y="2620"/>
                    <a:pt x="26432" y="1310"/>
                    <a:pt x="26599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5951925" y="3388675"/>
              <a:ext cx="287250" cy="467900"/>
            </a:xfrm>
            <a:custGeom>
              <a:rect b="b" l="l" r="r" t="t"/>
              <a:pathLst>
                <a:path extrusionOk="0" h="18716" w="11490">
                  <a:moveTo>
                    <a:pt x="11490" y="0"/>
                  </a:moveTo>
                  <a:cubicBezTo>
                    <a:pt x="11406" y="274"/>
                    <a:pt x="11311" y="535"/>
                    <a:pt x="11228" y="821"/>
                  </a:cubicBezTo>
                  <a:cubicBezTo>
                    <a:pt x="11311" y="547"/>
                    <a:pt x="11406" y="274"/>
                    <a:pt x="11490" y="0"/>
                  </a:cubicBezTo>
                  <a:close/>
                  <a:moveTo>
                    <a:pt x="11216" y="583"/>
                  </a:moveTo>
                  <a:cubicBezTo>
                    <a:pt x="8728" y="4952"/>
                    <a:pt x="5858" y="10524"/>
                    <a:pt x="3310" y="15072"/>
                  </a:cubicBezTo>
                  <a:cubicBezTo>
                    <a:pt x="3072" y="15370"/>
                    <a:pt x="2822" y="15656"/>
                    <a:pt x="2572" y="15942"/>
                  </a:cubicBezTo>
                  <a:cubicBezTo>
                    <a:pt x="2060" y="16549"/>
                    <a:pt x="1536" y="17132"/>
                    <a:pt x="989" y="17704"/>
                  </a:cubicBezTo>
                  <a:lnTo>
                    <a:pt x="917" y="17680"/>
                  </a:lnTo>
                  <a:cubicBezTo>
                    <a:pt x="905" y="17739"/>
                    <a:pt x="881" y="17787"/>
                    <a:pt x="870" y="17835"/>
                  </a:cubicBezTo>
                  <a:cubicBezTo>
                    <a:pt x="727" y="17989"/>
                    <a:pt x="584" y="18132"/>
                    <a:pt x="441" y="18287"/>
                  </a:cubicBezTo>
                  <a:cubicBezTo>
                    <a:pt x="298" y="18430"/>
                    <a:pt x="143" y="18573"/>
                    <a:pt x="0" y="18716"/>
                  </a:cubicBezTo>
                  <a:lnTo>
                    <a:pt x="4918" y="18716"/>
                  </a:lnTo>
                  <a:cubicBezTo>
                    <a:pt x="6811" y="15180"/>
                    <a:pt x="8478" y="11524"/>
                    <a:pt x="9871" y="7762"/>
                  </a:cubicBezTo>
                  <a:cubicBezTo>
                    <a:pt x="10692" y="5536"/>
                    <a:pt x="11418" y="3190"/>
                    <a:pt x="11228" y="821"/>
                  </a:cubicBezTo>
                  <a:cubicBezTo>
                    <a:pt x="11216" y="737"/>
                    <a:pt x="11216" y="654"/>
                    <a:pt x="11216" y="583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6261175" y="1769400"/>
              <a:ext cx="336975" cy="2087175"/>
            </a:xfrm>
            <a:custGeom>
              <a:rect b="b" l="l" r="r" t="t"/>
              <a:pathLst>
                <a:path extrusionOk="0" h="83487" w="13479">
                  <a:moveTo>
                    <a:pt x="1" y="0"/>
                  </a:moveTo>
                  <a:cubicBezTo>
                    <a:pt x="3859" y="9394"/>
                    <a:pt x="7430" y="21098"/>
                    <a:pt x="9764" y="35386"/>
                  </a:cubicBezTo>
                  <a:cubicBezTo>
                    <a:pt x="11002" y="44839"/>
                    <a:pt x="12050" y="54316"/>
                    <a:pt x="12014" y="63853"/>
                  </a:cubicBezTo>
                  <a:cubicBezTo>
                    <a:pt x="12062" y="57103"/>
                    <a:pt x="11598" y="50352"/>
                    <a:pt x="10931" y="43625"/>
                  </a:cubicBezTo>
                  <a:lnTo>
                    <a:pt x="10931" y="43625"/>
                  </a:lnTo>
                  <a:cubicBezTo>
                    <a:pt x="11455" y="48042"/>
                    <a:pt x="11872" y="52685"/>
                    <a:pt x="12145" y="57543"/>
                  </a:cubicBezTo>
                  <a:cubicBezTo>
                    <a:pt x="12312" y="60579"/>
                    <a:pt x="12431" y="63687"/>
                    <a:pt x="12491" y="66901"/>
                  </a:cubicBezTo>
                  <a:cubicBezTo>
                    <a:pt x="12586" y="72771"/>
                    <a:pt x="12253" y="78272"/>
                    <a:pt x="11574" y="83487"/>
                  </a:cubicBezTo>
                  <a:lnTo>
                    <a:pt x="12467" y="83487"/>
                  </a:lnTo>
                  <a:cubicBezTo>
                    <a:pt x="13145" y="78272"/>
                    <a:pt x="13479" y="72759"/>
                    <a:pt x="13384" y="66889"/>
                  </a:cubicBezTo>
                  <a:cubicBezTo>
                    <a:pt x="13110" y="51173"/>
                    <a:pt x="11395" y="37588"/>
                    <a:pt x="8883" y="25956"/>
                  </a:cubicBezTo>
                  <a:cubicBezTo>
                    <a:pt x="7800" y="17276"/>
                    <a:pt x="6549" y="8585"/>
                    <a:pt x="4799" y="0"/>
                  </a:cubicBezTo>
                  <a:lnTo>
                    <a:pt x="4025" y="0"/>
                  </a:lnTo>
                  <a:cubicBezTo>
                    <a:pt x="5478" y="6644"/>
                    <a:pt x="6633" y="13371"/>
                    <a:pt x="7645" y="20110"/>
                  </a:cubicBezTo>
                  <a:cubicBezTo>
                    <a:pt x="7716" y="20574"/>
                    <a:pt x="7788" y="21051"/>
                    <a:pt x="7859" y="21515"/>
                  </a:cubicBezTo>
                  <a:cubicBezTo>
                    <a:pt x="7621" y="20527"/>
                    <a:pt x="7371" y="19538"/>
                    <a:pt x="7121" y="18586"/>
                  </a:cubicBezTo>
                  <a:cubicBezTo>
                    <a:pt x="7061" y="18336"/>
                    <a:pt x="6990" y="18098"/>
                    <a:pt x="6930" y="17860"/>
                  </a:cubicBezTo>
                  <a:cubicBezTo>
                    <a:pt x="6145" y="14895"/>
                    <a:pt x="5299" y="12097"/>
                    <a:pt x="4418" y="9430"/>
                  </a:cubicBezTo>
                  <a:cubicBezTo>
                    <a:pt x="3323" y="6061"/>
                    <a:pt x="2156" y="2917"/>
                    <a:pt x="965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832225" y="3453225"/>
              <a:ext cx="99750" cy="403350"/>
            </a:xfrm>
            <a:custGeom>
              <a:rect b="b" l="l" r="r" t="t"/>
              <a:pathLst>
                <a:path extrusionOk="0" h="16134" w="3990">
                  <a:moveTo>
                    <a:pt x="1" y="1"/>
                  </a:moveTo>
                  <a:lnTo>
                    <a:pt x="1" y="1"/>
                  </a:lnTo>
                  <a:cubicBezTo>
                    <a:pt x="1001" y="5418"/>
                    <a:pt x="2120" y="10812"/>
                    <a:pt x="3597" y="16074"/>
                  </a:cubicBezTo>
                  <a:lnTo>
                    <a:pt x="3608" y="16134"/>
                  </a:lnTo>
                  <a:lnTo>
                    <a:pt x="3989" y="16134"/>
                  </a:lnTo>
                  <a:cubicBezTo>
                    <a:pt x="3108" y="13229"/>
                    <a:pt x="2442" y="10657"/>
                    <a:pt x="1906" y="8478"/>
                  </a:cubicBezTo>
                  <a:cubicBezTo>
                    <a:pt x="1239" y="5728"/>
                    <a:pt x="775" y="3596"/>
                    <a:pt x="465" y="2168"/>
                  </a:cubicBezTo>
                  <a:cubicBezTo>
                    <a:pt x="156" y="73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0"/>
            <p:cNvSpPr/>
            <p:nvPr/>
          </p:nvSpPr>
          <p:spPr>
            <a:xfrm>
              <a:off x="868850" y="2308750"/>
              <a:ext cx="596225" cy="1547825"/>
            </a:xfrm>
            <a:custGeom>
              <a:rect b="b" l="l" r="r" t="t"/>
              <a:pathLst>
                <a:path extrusionOk="0" h="61913" w="23849">
                  <a:moveTo>
                    <a:pt x="881" y="0"/>
                  </a:moveTo>
                  <a:lnTo>
                    <a:pt x="881" y="0"/>
                  </a:lnTo>
                  <a:cubicBezTo>
                    <a:pt x="0" y="1977"/>
                    <a:pt x="298" y="32897"/>
                    <a:pt x="16133" y="54614"/>
                  </a:cubicBezTo>
                  <a:cubicBezTo>
                    <a:pt x="17229" y="56103"/>
                    <a:pt x="18360" y="57519"/>
                    <a:pt x="19539" y="58841"/>
                  </a:cubicBezTo>
                  <a:cubicBezTo>
                    <a:pt x="20336" y="59889"/>
                    <a:pt x="21170" y="60913"/>
                    <a:pt x="22027" y="61913"/>
                  </a:cubicBezTo>
                  <a:lnTo>
                    <a:pt x="23849" y="61913"/>
                  </a:lnTo>
                  <a:cubicBezTo>
                    <a:pt x="21336" y="59627"/>
                    <a:pt x="19003" y="57031"/>
                    <a:pt x="16848" y="54078"/>
                  </a:cubicBezTo>
                  <a:cubicBezTo>
                    <a:pt x="1548" y="33088"/>
                    <a:pt x="858" y="2227"/>
                    <a:pt x="1691" y="36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0"/>
            <p:cNvSpPr/>
            <p:nvPr/>
          </p:nvSpPr>
          <p:spPr>
            <a:xfrm>
              <a:off x="1262950" y="3230000"/>
              <a:ext cx="387575" cy="626575"/>
            </a:xfrm>
            <a:custGeom>
              <a:rect b="b" l="l" r="r" t="t"/>
              <a:pathLst>
                <a:path extrusionOk="0" h="25063" w="15503">
                  <a:moveTo>
                    <a:pt x="0" y="0"/>
                  </a:moveTo>
                  <a:lnTo>
                    <a:pt x="0" y="0"/>
                  </a:lnTo>
                  <a:cubicBezTo>
                    <a:pt x="1024" y="3465"/>
                    <a:pt x="2262" y="6822"/>
                    <a:pt x="3715" y="9989"/>
                  </a:cubicBezTo>
                  <a:cubicBezTo>
                    <a:pt x="5763" y="14502"/>
                    <a:pt x="8239" y="18633"/>
                    <a:pt x="11109" y="22170"/>
                  </a:cubicBezTo>
                  <a:cubicBezTo>
                    <a:pt x="11930" y="23193"/>
                    <a:pt x="12776" y="24146"/>
                    <a:pt x="13645" y="25063"/>
                  </a:cubicBezTo>
                  <a:lnTo>
                    <a:pt x="15502" y="25063"/>
                  </a:lnTo>
                  <a:cubicBezTo>
                    <a:pt x="14728" y="24313"/>
                    <a:pt x="14002" y="23551"/>
                    <a:pt x="13311" y="22789"/>
                  </a:cubicBezTo>
                  <a:cubicBezTo>
                    <a:pt x="11633" y="20931"/>
                    <a:pt x="10168" y="19038"/>
                    <a:pt x="8906" y="17205"/>
                  </a:cubicBezTo>
                  <a:cubicBezTo>
                    <a:pt x="5572" y="12371"/>
                    <a:pt x="3453" y="7965"/>
                    <a:pt x="2060" y="4882"/>
                  </a:cubicBezTo>
                  <a:cubicBezTo>
                    <a:pt x="1762" y="4227"/>
                    <a:pt x="1512" y="3632"/>
                    <a:pt x="1286" y="3096"/>
                  </a:cubicBezTo>
                  <a:cubicBezTo>
                    <a:pt x="977" y="2381"/>
                    <a:pt x="715" y="1762"/>
                    <a:pt x="524" y="1274"/>
                  </a:cubicBezTo>
                  <a:cubicBezTo>
                    <a:pt x="179" y="44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0"/>
            <p:cNvSpPr/>
            <p:nvPr/>
          </p:nvSpPr>
          <p:spPr>
            <a:xfrm>
              <a:off x="1380525" y="1769400"/>
              <a:ext cx="1377275" cy="2087175"/>
            </a:xfrm>
            <a:custGeom>
              <a:rect b="b" l="l" r="r" t="t"/>
              <a:pathLst>
                <a:path extrusionOk="0" h="83487" w="55091">
                  <a:moveTo>
                    <a:pt x="12811" y="59067"/>
                  </a:moveTo>
                  <a:cubicBezTo>
                    <a:pt x="12847" y="59115"/>
                    <a:pt x="12883" y="59162"/>
                    <a:pt x="12918" y="59210"/>
                  </a:cubicBezTo>
                  <a:lnTo>
                    <a:pt x="12823" y="59103"/>
                  </a:lnTo>
                  <a:cubicBezTo>
                    <a:pt x="12811" y="59091"/>
                    <a:pt x="12811" y="59079"/>
                    <a:pt x="12811" y="59067"/>
                  </a:cubicBezTo>
                  <a:close/>
                  <a:moveTo>
                    <a:pt x="27254" y="71973"/>
                  </a:moveTo>
                  <a:cubicBezTo>
                    <a:pt x="30528" y="73831"/>
                    <a:pt x="33826" y="75152"/>
                    <a:pt x="36945" y="76105"/>
                  </a:cubicBezTo>
                  <a:cubicBezTo>
                    <a:pt x="33540" y="75295"/>
                    <a:pt x="30254" y="73831"/>
                    <a:pt x="27254" y="71973"/>
                  </a:cubicBezTo>
                  <a:close/>
                  <a:moveTo>
                    <a:pt x="8049" y="0"/>
                  </a:moveTo>
                  <a:cubicBezTo>
                    <a:pt x="6870" y="12395"/>
                    <a:pt x="7989" y="24563"/>
                    <a:pt x="11228" y="35136"/>
                  </a:cubicBezTo>
                  <a:cubicBezTo>
                    <a:pt x="12930" y="40815"/>
                    <a:pt x="15240" y="46006"/>
                    <a:pt x="17919" y="50566"/>
                  </a:cubicBezTo>
                  <a:cubicBezTo>
                    <a:pt x="20574" y="55138"/>
                    <a:pt x="23658" y="59031"/>
                    <a:pt x="26730" y="62306"/>
                  </a:cubicBezTo>
                  <a:cubicBezTo>
                    <a:pt x="29825" y="65580"/>
                    <a:pt x="32969" y="68199"/>
                    <a:pt x="35898" y="70247"/>
                  </a:cubicBezTo>
                  <a:cubicBezTo>
                    <a:pt x="38826" y="72307"/>
                    <a:pt x="41529" y="73795"/>
                    <a:pt x="43803" y="74855"/>
                  </a:cubicBezTo>
                  <a:cubicBezTo>
                    <a:pt x="44375" y="75117"/>
                    <a:pt x="44911" y="75367"/>
                    <a:pt x="45423" y="75605"/>
                  </a:cubicBezTo>
                  <a:cubicBezTo>
                    <a:pt x="45935" y="75807"/>
                    <a:pt x="46423" y="75998"/>
                    <a:pt x="46875" y="76176"/>
                  </a:cubicBezTo>
                  <a:cubicBezTo>
                    <a:pt x="47149" y="76283"/>
                    <a:pt x="47411" y="76391"/>
                    <a:pt x="47661" y="76486"/>
                  </a:cubicBezTo>
                  <a:cubicBezTo>
                    <a:pt x="47863" y="76629"/>
                    <a:pt x="48078" y="76772"/>
                    <a:pt x="48292" y="76915"/>
                  </a:cubicBezTo>
                  <a:cubicBezTo>
                    <a:pt x="48542" y="77081"/>
                    <a:pt x="48804" y="77236"/>
                    <a:pt x="49054" y="77403"/>
                  </a:cubicBezTo>
                  <a:cubicBezTo>
                    <a:pt x="42113" y="76938"/>
                    <a:pt x="30278" y="74748"/>
                    <a:pt x="20241" y="65913"/>
                  </a:cubicBezTo>
                  <a:cubicBezTo>
                    <a:pt x="19824" y="65544"/>
                    <a:pt x="19419" y="65175"/>
                    <a:pt x="19014" y="64794"/>
                  </a:cubicBezTo>
                  <a:cubicBezTo>
                    <a:pt x="6477" y="52876"/>
                    <a:pt x="679" y="33576"/>
                    <a:pt x="1774" y="7406"/>
                  </a:cubicBezTo>
                  <a:lnTo>
                    <a:pt x="881" y="7370"/>
                  </a:lnTo>
                  <a:lnTo>
                    <a:pt x="881" y="7370"/>
                  </a:lnTo>
                  <a:cubicBezTo>
                    <a:pt x="0" y="28492"/>
                    <a:pt x="3596" y="45208"/>
                    <a:pt x="11561" y="57257"/>
                  </a:cubicBezTo>
                  <a:cubicBezTo>
                    <a:pt x="13371" y="68294"/>
                    <a:pt x="19931" y="77117"/>
                    <a:pt x="26611" y="83487"/>
                  </a:cubicBezTo>
                  <a:lnTo>
                    <a:pt x="27897" y="83487"/>
                  </a:lnTo>
                  <a:cubicBezTo>
                    <a:pt x="21812" y="77843"/>
                    <a:pt x="15716" y="70152"/>
                    <a:pt x="13180" y="60579"/>
                  </a:cubicBezTo>
                  <a:lnTo>
                    <a:pt x="13180" y="60579"/>
                  </a:lnTo>
                  <a:cubicBezTo>
                    <a:pt x="15550" y="67080"/>
                    <a:pt x="21491" y="71938"/>
                    <a:pt x="27956" y="74426"/>
                  </a:cubicBezTo>
                  <a:cubicBezTo>
                    <a:pt x="32373" y="76117"/>
                    <a:pt x="37029" y="76891"/>
                    <a:pt x="41732" y="77319"/>
                  </a:cubicBezTo>
                  <a:cubicBezTo>
                    <a:pt x="45053" y="77998"/>
                    <a:pt x="47994" y="78272"/>
                    <a:pt x="50268" y="78367"/>
                  </a:cubicBezTo>
                  <a:cubicBezTo>
                    <a:pt x="51018" y="78403"/>
                    <a:pt x="51697" y="78415"/>
                    <a:pt x="52304" y="78415"/>
                  </a:cubicBezTo>
                  <a:cubicBezTo>
                    <a:pt x="54031" y="78415"/>
                    <a:pt x="55043" y="78308"/>
                    <a:pt x="55090" y="78308"/>
                  </a:cubicBezTo>
                  <a:lnTo>
                    <a:pt x="55079" y="77415"/>
                  </a:lnTo>
                  <a:cubicBezTo>
                    <a:pt x="54531" y="77367"/>
                    <a:pt x="53995" y="77296"/>
                    <a:pt x="53471" y="77212"/>
                  </a:cubicBezTo>
                  <a:cubicBezTo>
                    <a:pt x="53007" y="77129"/>
                    <a:pt x="52554" y="77045"/>
                    <a:pt x="52102" y="76938"/>
                  </a:cubicBezTo>
                  <a:cubicBezTo>
                    <a:pt x="51876" y="76891"/>
                    <a:pt x="51650" y="76831"/>
                    <a:pt x="51435" y="76772"/>
                  </a:cubicBezTo>
                  <a:lnTo>
                    <a:pt x="51483" y="76676"/>
                  </a:lnTo>
                  <a:cubicBezTo>
                    <a:pt x="47316" y="74462"/>
                    <a:pt x="43577" y="71438"/>
                    <a:pt x="40374" y="67890"/>
                  </a:cubicBezTo>
                  <a:cubicBezTo>
                    <a:pt x="40327" y="67842"/>
                    <a:pt x="40291" y="67794"/>
                    <a:pt x="40243" y="67747"/>
                  </a:cubicBezTo>
                  <a:cubicBezTo>
                    <a:pt x="39922" y="67140"/>
                    <a:pt x="39612" y="66520"/>
                    <a:pt x="39338" y="65877"/>
                  </a:cubicBezTo>
                  <a:cubicBezTo>
                    <a:pt x="39172" y="65485"/>
                    <a:pt x="39029" y="65092"/>
                    <a:pt x="38874" y="64699"/>
                  </a:cubicBezTo>
                  <a:cubicBezTo>
                    <a:pt x="38481" y="63615"/>
                    <a:pt x="38148" y="62484"/>
                    <a:pt x="37874" y="61317"/>
                  </a:cubicBezTo>
                  <a:lnTo>
                    <a:pt x="37981" y="61305"/>
                  </a:lnTo>
                  <a:cubicBezTo>
                    <a:pt x="37564" y="58769"/>
                    <a:pt x="37207" y="56233"/>
                    <a:pt x="36921" y="53685"/>
                  </a:cubicBezTo>
                  <a:cubicBezTo>
                    <a:pt x="36910" y="53412"/>
                    <a:pt x="36910" y="53138"/>
                    <a:pt x="36910" y="52876"/>
                  </a:cubicBezTo>
                  <a:cubicBezTo>
                    <a:pt x="36588" y="52900"/>
                    <a:pt x="36255" y="52923"/>
                    <a:pt x="35933" y="52947"/>
                  </a:cubicBezTo>
                  <a:cubicBezTo>
                    <a:pt x="35969" y="53257"/>
                    <a:pt x="36005" y="53566"/>
                    <a:pt x="36040" y="53876"/>
                  </a:cubicBezTo>
                  <a:cubicBezTo>
                    <a:pt x="36171" y="57996"/>
                    <a:pt x="36850" y="61829"/>
                    <a:pt x="38124" y="65211"/>
                  </a:cubicBezTo>
                  <a:cubicBezTo>
                    <a:pt x="37505" y="64425"/>
                    <a:pt x="36921" y="63627"/>
                    <a:pt x="36362" y="62806"/>
                  </a:cubicBezTo>
                  <a:cubicBezTo>
                    <a:pt x="34219" y="59698"/>
                    <a:pt x="32409" y="56352"/>
                    <a:pt x="30921" y="52864"/>
                  </a:cubicBezTo>
                  <a:cubicBezTo>
                    <a:pt x="30492" y="52828"/>
                    <a:pt x="30063" y="52769"/>
                    <a:pt x="29635" y="52721"/>
                  </a:cubicBezTo>
                  <a:lnTo>
                    <a:pt x="29635" y="52721"/>
                  </a:lnTo>
                  <a:cubicBezTo>
                    <a:pt x="30433" y="54745"/>
                    <a:pt x="31326" y="56733"/>
                    <a:pt x="32326" y="58674"/>
                  </a:cubicBezTo>
                  <a:cubicBezTo>
                    <a:pt x="31123" y="56710"/>
                    <a:pt x="30004" y="54697"/>
                    <a:pt x="29016" y="52626"/>
                  </a:cubicBezTo>
                  <a:cubicBezTo>
                    <a:pt x="28647" y="52578"/>
                    <a:pt x="28289" y="52519"/>
                    <a:pt x="27932" y="52447"/>
                  </a:cubicBezTo>
                  <a:lnTo>
                    <a:pt x="27932" y="52447"/>
                  </a:lnTo>
                  <a:cubicBezTo>
                    <a:pt x="31445" y="59924"/>
                    <a:pt x="36386" y="66794"/>
                    <a:pt x="42458" y="72438"/>
                  </a:cubicBezTo>
                  <a:cubicBezTo>
                    <a:pt x="43696" y="73783"/>
                    <a:pt x="45101" y="74914"/>
                    <a:pt x="46673" y="75807"/>
                  </a:cubicBezTo>
                  <a:cubicBezTo>
                    <a:pt x="45232" y="75140"/>
                    <a:pt x="43827" y="74414"/>
                    <a:pt x="42458" y="73640"/>
                  </a:cubicBezTo>
                  <a:cubicBezTo>
                    <a:pt x="39719" y="72092"/>
                    <a:pt x="37172" y="70283"/>
                    <a:pt x="34766" y="68378"/>
                  </a:cubicBezTo>
                  <a:cubicBezTo>
                    <a:pt x="29992" y="64508"/>
                    <a:pt x="25932" y="60043"/>
                    <a:pt x="22574" y="55364"/>
                  </a:cubicBezTo>
                  <a:cubicBezTo>
                    <a:pt x="19241" y="50661"/>
                    <a:pt x="16609" y="45768"/>
                    <a:pt x="14657" y="40934"/>
                  </a:cubicBezTo>
                  <a:cubicBezTo>
                    <a:pt x="12668" y="36112"/>
                    <a:pt x="11287" y="31373"/>
                    <a:pt x="10347" y="26968"/>
                  </a:cubicBezTo>
                  <a:cubicBezTo>
                    <a:pt x="8454" y="18122"/>
                    <a:pt x="8096" y="10621"/>
                    <a:pt x="8096" y="5441"/>
                  </a:cubicBezTo>
                  <a:cubicBezTo>
                    <a:pt x="8085" y="4132"/>
                    <a:pt x="8096" y="2977"/>
                    <a:pt x="8144" y="1977"/>
                  </a:cubicBezTo>
                  <a:cubicBezTo>
                    <a:pt x="8156" y="1227"/>
                    <a:pt x="8168" y="572"/>
                    <a:pt x="820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0"/>
            <p:cNvSpPr/>
            <p:nvPr/>
          </p:nvSpPr>
          <p:spPr>
            <a:xfrm>
              <a:off x="6160875" y="3211525"/>
              <a:ext cx="8350" cy="36650"/>
            </a:xfrm>
            <a:custGeom>
              <a:rect b="b" l="l" r="r" t="t"/>
              <a:pathLst>
                <a:path extrusionOk="0" h="1466" w="334">
                  <a:moveTo>
                    <a:pt x="1" y="1465"/>
                  </a:moveTo>
                  <a:cubicBezTo>
                    <a:pt x="120" y="989"/>
                    <a:pt x="239" y="501"/>
                    <a:pt x="334" y="1"/>
                  </a:cubicBezTo>
                  <a:cubicBezTo>
                    <a:pt x="239" y="501"/>
                    <a:pt x="120" y="989"/>
                    <a:pt x="1" y="1465"/>
                  </a:cubicBezTo>
                  <a:close/>
                </a:path>
              </a:pathLst>
            </a:custGeom>
            <a:solidFill>
              <a:srgbClr val="3B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6560925" y="3375850"/>
              <a:ext cx="625" cy="36025"/>
            </a:xfrm>
            <a:custGeom>
              <a:rect b="b" l="l" r="r" t="t"/>
              <a:pathLst>
                <a:path extrusionOk="0" fill="none" h="1441" w="25">
                  <a:moveTo>
                    <a:pt x="1" y="1441"/>
                  </a:moveTo>
                  <a:cubicBezTo>
                    <a:pt x="12" y="965"/>
                    <a:pt x="12" y="488"/>
                    <a:pt x="24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0"/>
            <p:cNvSpPr/>
            <p:nvPr/>
          </p:nvSpPr>
          <p:spPr>
            <a:xfrm>
              <a:off x="6169200" y="3207675"/>
              <a:ext cx="625" cy="3875"/>
            </a:xfrm>
            <a:custGeom>
              <a:rect b="b" l="l" r="r" t="t"/>
              <a:pathLst>
                <a:path extrusionOk="0" fill="none" h="155" w="25">
                  <a:moveTo>
                    <a:pt x="25" y="0"/>
                  </a:moveTo>
                  <a:cubicBezTo>
                    <a:pt x="25" y="48"/>
                    <a:pt x="13" y="107"/>
                    <a:pt x="1" y="155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0"/>
            <p:cNvSpPr/>
            <p:nvPr/>
          </p:nvSpPr>
          <p:spPr>
            <a:xfrm>
              <a:off x="6561525" y="3365725"/>
              <a:ext cx="25" cy="10150"/>
            </a:xfrm>
            <a:custGeom>
              <a:rect b="b" l="l" r="r" t="t"/>
              <a:pathLst>
                <a:path extrusionOk="0" fill="none" h="406" w="1">
                  <a:moveTo>
                    <a:pt x="0" y="405"/>
                  </a:moveTo>
                  <a:cubicBezTo>
                    <a:pt x="0" y="274"/>
                    <a:pt x="0" y="131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0"/>
            <p:cNvSpPr/>
            <p:nvPr/>
          </p:nvSpPr>
          <p:spPr>
            <a:xfrm>
              <a:off x="6559150" y="3411850"/>
              <a:ext cx="1800" cy="62850"/>
            </a:xfrm>
            <a:custGeom>
              <a:rect b="b" l="l" r="r" t="t"/>
              <a:pathLst>
                <a:path extrusionOk="0" fill="none" h="2514" w="72">
                  <a:moveTo>
                    <a:pt x="0" y="2513"/>
                  </a:moveTo>
                  <a:cubicBezTo>
                    <a:pt x="36" y="1668"/>
                    <a:pt x="48" y="834"/>
                    <a:pt x="72" y="1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0"/>
            <p:cNvSpPr/>
            <p:nvPr/>
          </p:nvSpPr>
          <p:spPr>
            <a:xfrm>
              <a:off x="4217775" y="1769400"/>
              <a:ext cx="741775" cy="1162375"/>
            </a:xfrm>
            <a:custGeom>
              <a:rect b="b" l="l" r="r" t="t"/>
              <a:pathLst>
                <a:path extrusionOk="0" h="46495" w="29671">
                  <a:moveTo>
                    <a:pt x="1" y="0"/>
                  </a:moveTo>
                  <a:cubicBezTo>
                    <a:pt x="4989" y="13371"/>
                    <a:pt x="7918" y="28742"/>
                    <a:pt x="3477" y="42410"/>
                  </a:cubicBezTo>
                  <a:cubicBezTo>
                    <a:pt x="3203" y="43137"/>
                    <a:pt x="3049" y="43518"/>
                    <a:pt x="3049" y="43518"/>
                  </a:cubicBezTo>
                  <a:cubicBezTo>
                    <a:pt x="3120" y="43387"/>
                    <a:pt x="3180" y="43244"/>
                    <a:pt x="3251" y="43113"/>
                  </a:cubicBezTo>
                  <a:lnTo>
                    <a:pt x="3251" y="43113"/>
                  </a:lnTo>
                  <a:cubicBezTo>
                    <a:pt x="3191" y="43268"/>
                    <a:pt x="3144" y="43422"/>
                    <a:pt x="3084" y="43577"/>
                  </a:cubicBezTo>
                  <a:cubicBezTo>
                    <a:pt x="3072" y="43601"/>
                    <a:pt x="3049" y="43613"/>
                    <a:pt x="3037" y="43637"/>
                  </a:cubicBezTo>
                  <a:lnTo>
                    <a:pt x="3060" y="43649"/>
                  </a:lnTo>
                  <a:cubicBezTo>
                    <a:pt x="2918" y="44030"/>
                    <a:pt x="2787" y="44411"/>
                    <a:pt x="2632" y="44780"/>
                  </a:cubicBezTo>
                  <a:lnTo>
                    <a:pt x="1953" y="46494"/>
                  </a:lnTo>
                  <a:lnTo>
                    <a:pt x="3334" y="45292"/>
                  </a:lnTo>
                  <a:cubicBezTo>
                    <a:pt x="3370" y="45268"/>
                    <a:pt x="3656" y="45018"/>
                    <a:pt x="4144" y="44553"/>
                  </a:cubicBezTo>
                  <a:lnTo>
                    <a:pt x="4465" y="44815"/>
                  </a:lnTo>
                  <a:cubicBezTo>
                    <a:pt x="5073" y="44041"/>
                    <a:pt x="5668" y="43256"/>
                    <a:pt x="6239" y="42458"/>
                  </a:cubicBezTo>
                  <a:cubicBezTo>
                    <a:pt x="10526" y="38005"/>
                    <a:pt x="18646" y="28563"/>
                    <a:pt x="24396" y="15740"/>
                  </a:cubicBezTo>
                  <a:cubicBezTo>
                    <a:pt x="24599" y="16621"/>
                    <a:pt x="24777" y="17502"/>
                    <a:pt x="24920" y="18384"/>
                  </a:cubicBezTo>
                  <a:cubicBezTo>
                    <a:pt x="25028" y="19026"/>
                    <a:pt x="25111" y="19669"/>
                    <a:pt x="25170" y="20312"/>
                  </a:cubicBezTo>
                  <a:cubicBezTo>
                    <a:pt x="25170" y="20396"/>
                    <a:pt x="25182" y="20479"/>
                    <a:pt x="25194" y="20562"/>
                  </a:cubicBezTo>
                  <a:cubicBezTo>
                    <a:pt x="25409" y="22777"/>
                    <a:pt x="25468" y="25027"/>
                    <a:pt x="25337" y="27254"/>
                  </a:cubicBezTo>
                  <a:cubicBezTo>
                    <a:pt x="25337" y="27289"/>
                    <a:pt x="25337" y="27337"/>
                    <a:pt x="25325" y="27373"/>
                  </a:cubicBezTo>
                  <a:cubicBezTo>
                    <a:pt x="25289" y="28075"/>
                    <a:pt x="25230" y="28778"/>
                    <a:pt x="25170" y="29468"/>
                  </a:cubicBezTo>
                  <a:cubicBezTo>
                    <a:pt x="25682" y="28301"/>
                    <a:pt x="26290" y="27170"/>
                    <a:pt x="27004" y="26111"/>
                  </a:cubicBezTo>
                  <a:cubicBezTo>
                    <a:pt x="27075" y="24206"/>
                    <a:pt x="27040" y="22301"/>
                    <a:pt x="26873" y="20408"/>
                  </a:cubicBezTo>
                  <a:cubicBezTo>
                    <a:pt x="26730" y="18110"/>
                    <a:pt x="26254" y="15847"/>
                    <a:pt x="25718" y="13597"/>
                  </a:cubicBezTo>
                  <a:cubicBezTo>
                    <a:pt x="25706" y="13573"/>
                    <a:pt x="25706" y="13550"/>
                    <a:pt x="25694" y="13538"/>
                  </a:cubicBezTo>
                  <a:lnTo>
                    <a:pt x="25313" y="13645"/>
                  </a:lnTo>
                  <a:cubicBezTo>
                    <a:pt x="25599" y="12954"/>
                    <a:pt x="25873" y="12252"/>
                    <a:pt x="26147" y="11537"/>
                  </a:cubicBezTo>
                  <a:cubicBezTo>
                    <a:pt x="27063" y="9156"/>
                    <a:pt x="27873" y="6680"/>
                    <a:pt x="28564" y="4108"/>
                  </a:cubicBezTo>
                  <a:cubicBezTo>
                    <a:pt x="28992" y="2739"/>
                    <a:pt x="29361" y="1370"/>
                    <a:pt x="29671" y="0"/>
                  </a:cubicBezTo>
                  <a:lnTo>
                    <a:pt x="28623" y="0"/>
                  </a:lnTo>
                  <a:cubicBezTo>
                    <a:pt x="27587" y="4977"/>
                    <a:pt x="26040" y="9644"/>
                    <a:pt x="24206" y="13954"/>
                  </a:cubicBezTo>
                  <a:lnTo>
                    <a:pt x="23980" y="14026"/>
                  </a:lnTo>
                  <a:cubicBezTo>
                    <a:pt x="24004" y="14121"/>
                    <a:pt x="24027" y="14216"/>
                    <a:pt x="24051" y="14323"/>
                  </a:cubicBezTo>
                  <a:cubicBezTo>
                    <a:pt x="19848" y="24087"/>
                    <a:pt x="14181" y="31957"/>
                    <a:pt x="9752" y="37219"/>
                  </a:cubicBezTo>
                  <a:cubicBezTo>
                    <a:pt x="16681" y="25956"/>
                    <a:pt x="20979" y="13109"/>
                    <a:pt x="22230" y="0"/>
                  </a:cubicBezTo>
                  <a:lnTo>
                    <a:pt x="21920" y="0"/>
                  </a:lnTo>
                  <a:cubicBezTo>
                    <a:pt x="19967" y="15157"/>
                    <a:pt x="13943" y="29706"/>
                    <a:pt x="4668" y="41601"/>
                  </a:cubicBezTo>
                  <a:cubicBezTo>
                    <a:pt x="5001" y="40470"/>
                    <a:pt x="5287" y="39327"/>
                    <a:pt x="5525" y="38184"/>
                  </a:cubicBezTo>
                  <a:cubicBezTo>
                    <a:pt x="6406" y="36040"/>
                    <a:pt x="7192" y="33885"/>
                    <a:pt x="7847" y="31707"/>
                  </a:cubicBezTo>
                  <a:cubicBezTo>
                    <a:pt x="9037" y="27694"/>
                    <a:pt x="9776" y="23670"/>
                    <a:pt x="10252" y="19765"/>
                  </a:cubicBezTo>
                  <a:cubicBezTo>
                    <a:pt x="10990" y="12514"/>
                    <a:pt x="10621" y="5727"/>
                    <a:pt x="9585" y="0"/>
                  </a:cubicBezTo>
                  <a:lnTo>
                    <a:pt x="8394" y="0"/>
                  </a:lnTo>
                  <a:cubicBezTo>
                    <a:pt x="8609" y="1429"/>
                    <a:pt x="8787" y="2834"/>
                    <a:pt x="8942" y="4215"/>
                  </a:cubicBezTo>
                  <a:cubicBezTo>
                    <a:pt x="9014" y="5191"/>
                    <a:pt x="9097" y="6144"/>
                    <a:pt x="9168" y="7096"/>
                  </a:cubicBezTo>
                  <a:cubicBezTo>
                    <a:pt x="9252" y="8037"/>
                    <a:pt x="9240" y="8978"/>
                    <a:pt x="9287" y="9906"/>
                  </a:cubicBezTo>
                  <a:cubicBezTo>
                    <a:pt x="9383" y="11752"/>
                    <a:pt x="9287" y="13538"/>
                    <a:pt x="9276" y="15276"/>
                  </a:cubicBezTo>
                  <a:cubicBezTo>
                    <a:pt x="9192" y="17014"/>
                    <a:pt x="9085" y="18693"/>
                    <a:pt x="8930" y="20300"/>
                  </a:cubicBezTo>
                  <a:cubicBezTo>
                    <a:pt x="8835" y="21110"/>
                    <a:pt x="8740" y="21896"/>
                    <a:pt x="8656" y="22670"/>
                  </a:cubicBezTo>
                  <a:cubicBezTo>
                    <a:pt x="8609" y="23051"/>
                    <a:pt x="8561" y="23432"/>
                    <a:pt x="8514" y="23813"/>
                  </a:cubicBezTo>
                  <a:cubicBezTo>
                    <a:pt x="8454" y="24182"/>
                    <a:pt x="8394" y="24551"/>
                    <a:pt x="8335" y="24920"/>
                  </a:cubicBezTo>
                  <a:cubicBezTo>
                    <a:pt x="7871" y="27861"/>
                    <a:pt x="7287" y="30492"/>
                    <a:pt x="6680" y="32790"/>
                  </a:cubicBezTo>
                  <a:cubicBezTo>
                    <a:pt x="6478" y="33540"/>
                    <a:pt x="6275" y="34243"/>
                    <a:pt x="6085" y="34933"/>
                  </a:cubicBezTo>
                  <a:cubicBezTo>
                    <a:pt x="7668" y="23289"/>
                    <a:pt x="5001" y="10978"/>
                    <a:pt x="94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0"/>
            <p:cNvSpPr/>
            <p:nvPr/>
          </p:nvSpPr>
          <p:spPr>
            <a:xfrm>
              <a:off x="2040725" y="1769400"/>
              <a:ext cx="1659750" cy="1084975"/>
            </a:xfrm>
            <a:custGeom>
              <a:rect b="b" l="l" r="r" t="t"/>
              <a:pathLst>
                <a:path extrusionOk="0" h="43399" w="66390">
                  <a:moveTo>
                    <a:pt x="55737" y="8222"/>
                  </a:moveTo>
                  <a:cubicBezTo>
                    <a:pt x="55890" y="8222"/>
                    <a:pt x="56043" y="8224"/>
                    <a:pt x="56198" y="8228"/>
                  </a:cubicBezTo>
                  <a:cubicBezTo>
                    <a:pt x="56817" y="9942"/>
                    <a:pt x="57472" y="11645"/>
                    <a:pt x="58198" y="13323"/>
                  </a:cubicBezTo>
                  <a:cubicBezTo>
                    <a:pt x="58412" y="13823"/>
                    <a:pt x="58639" y="14312"/>
                    <a:pt x="58865" y="14800"/>
                  </a:cubicBezTo>
                  <a:cubicBezTo>
                    <a:pt x="57388" y="12597"/>
                    <a:pt x="56043" y="10406"/>
                    <a:pt x="54817" y="8228"/>
                  </a:cubicBezTo>
                  <a:cubicBezTo>
                    <a:pt x="55126" y="8228"/>
                    <a:pt x="55430" y="8222"/>
                    <a:pt x="55737" y="8222"/>
                  </a:cubicBezTo>
                  <a:close/>
                  <a:moveTo>
                    <a:pt x="12490" y="0"/>
                  </a:moveTo>
                  <a:cubicBezTo>
                    <a:pt x="11430" y="4739"/>
                    <a:pt x="10585" y="9537"/>
                    <a:pt x="9942" y="14359"/>
                  </a:cubicBezTo>
                  <a:cubicBezTo>
                    <a:pt x="6608" y="15919"/>
                    <a:pt x="3286" y="17550"/>
                    <a:pt x="0" y="19181"/>
                  </a:cubicBezTo>
                  <a:cubicBezTo>
                    <a:pt x="3215" y="17836"/>
                    <a:pt x="6489" y="16621"/>
                    <a:pt x="9811" y="15514"/>
                  </a:cubicBezTo>
                  <a:lnTo>
                    <a:pt x="9811" y="15514"/>
                  </a:lnTo>
                  <a:cubicBezTo>
                    <a:pt x="8656" y="24753"/>
                    <a:pt x="8299" y="34100"/>
                    <a:pt x="8763" y="43398"/>
                  </a:cubicBezTo>
                  <a:cubicBezTo>
                    <a:pt x="9061" y="43303"/>
                    <a:pt x="9347" y="43208"/>
                    <a:pt x="9644" y="43113"/>
                  </a:cubicBezTo>
                  <a:cubicBezTo>
                    <a:pt x="9525" y="40648"/>
                    <a:pt x="9466" y="38195"/>
                    <a:pt x="9466" y="35731"/>
                  </a:cubicBezTo>
                  <a:cubicBezTo>
                    <a:pt x="9192" y="35612"/>
                    <a:pt x="8930" y="35493"/>
                    <a:pt x="8680" y="35350"/>
                  </a:cubicBezTo>
                  <a:lnTo>
                    <a:pt x="8680" y="35350"/>
                  </a:lnTo>
                  <a:cubicBezTo>
                    <a:pt x="8942" y="35433"/>
                    <a:pt x="9204" y="35493"/>
                    <a:pt x="9454" y="35552"/>
                  </a:cubicBezTo>
                  <a:cubicBezTo>
                    <a:pt x="9454" y="28742"/>
                    <a:pt x="9882" y="21943"/>
                    <a:pt x="10740" y="15193"/>
                  </a:cubicBezTo>
                  <a:cubicBezTo>
                    <a:pt x="15264" y="13716"/>
                    <a:pt x="19860" y="12490"/>
                    <a:pt x="24491" y="11478"/>
                  </a:cubicBezTo>
                  <a:lnTo>
                    <a:pt x="24491" y="11478"/>
                  </a:lnTo>
                  <a:cubicBezTo>
                    <a:pt x="18836" y="18836"/>
                    <a:pt x="14621" y="27361"/>
                    <a:pt x="12145" y="35838"/>
                  </a:cubicBezTo>
                  <a:cubicBezTo>
                    <a:pt x="12454" y="35826"/>
                    <a:pt x="12776" y="35802"/>
                    <a:pt x="13085" y="35767"/>
                  </a:cubicBezTo>
                  <a:cubicBezTo>
                    <a:pt x="14002" y="32683"/>
                    <a:pt x="15145" y="29599"/>
                    <a:pt x="16514" y="26563"/>
                  </a:cubicBezTo>
                  <a:cubicBezTo>
                    <a:pt x="18943" y="21170"/>
                    <a:pt x="22063" y="15955"/>
                    <a:pt x="25801" y="11252"/>
                  </a:cubicBezTo>
                  <a:cubicBezTo>
                    <a:pt x="25813" y="11228"/>
                    <a:pt x="25837" y="11204"/>
                    <a:pt x="25861" y="11168"/>
                  </a:cubicBezTo>
                  <a:cubicBezTo>
                    <a:pt x="26134" y="11109"/>
                    <a:pt x="26432" y="11061"/>
                    <a:pt x="26706" y="11002"/>
                  </a:cubicBezTo>
                  <a:cubicBezTo>
                    <a:pt x="34659" y="9406"/>
                    <a:pt x="42732" y="8489"/>
                    <a:pt x="50828" y="8275"/>
                  </a:cubicBezTo>
                  <a:cubicBezTo>
                    <a:pt x="51816" y="8251"/>
                    <a:pt x="52804" y="8228"/>
                    <a:pt x="53793" y="8228"/>
                  </a:cubicBezTo>
                  <a:cubicBezTo>
                    <a:pt x="56376" y="12883"/>
                    <a:pt x="59520" y="17645"/>
                    <a:pt x="63318" y="22360"/>
                  </a:cubicBezTo>
                  <a:cubicBezTo>
                    <a:pt x="63770" y="22956"/>
                    <a:pt x="64223" y="23539"/>
                    <a:pt x="64711" y="24110"/>
                  </a:cubicBezTo>
                  <a:lnTo>
                    <a:pt x="64746" y="24075"/>
                  </a:lnTo>
                  <a:cubicBezTo>
                    <a:pt x="64961" y="24337"/>
                    <a:pt x="65187" y="24599"/>
                    <a:pt x="65401" y="24860"/>
                  </a:cubicBezTo>
                  <a:lnTo>
                    <a:pt x="66390" y="25992"/>
                  </a:lnTo>
                  <a:lnTo>
                    <a:pt x="66187" y="24491"/>
                  </a:lnTo>
                  <a:cubicBezTo>
                    <a:pt x="66175" y="24456"/>
                    <a:pt x="66104" y="23896"/>
                    <a:pt x="65985" y="22932"/>
                  </a:cubicBezTo>
                  <a:lnTo>
                    <a:pt x="66080" y="22848"/>
                  </a:lnTo>
                  <a:cubicBezTo>
                    <a:pt x="66044" y="22801"/>
                    <a:pt x="66009" y="22753"/>
                    <a:pt x="65961" y="22705"/>
                  </a:cubicBezTo>
                  <a:cubicBezTo>
                    <a:pt x="65687" y="20277"/>
                    <a:pt x="65199" y="15574"/>
                    <a:pt x="64877" y="9704"/>
                  </a:cubicBezTo>
                  <a:cubicBezTo>
                    <a:pt x="64877" y="9597"/>
                    <a:pt x="64877" y="9490"/>
                    <a:pt x="64877" y="9394"/>
                  </a:cubicBezTo>
                  <a:cubicBezTo>
                    <a:pt x="64866" y="6192"/>
                    <a:pt x="64961" y="3060"/>
                    <a:pt x="65104" y="0"/>
                  </a:cubicBezTo>
                  <a:lnTo>
                    <a:pt x="63687" y="0"/>
                  </a:lnTo>
                  <a:cubicBezTo>
                    <a:pt x="63758" y="9192"/>
                    <a:pt x="64485" y="17300"/>
                    <a:pt x="64937" y="21527"/>
                  </a:cubicBezTo>
                  <a:cubicBezTo>
                    <a:pt x="62746" y="18895"/>
                    <a:pt x="60960" y="15883"/>
                    <a:pt x="59448" y="12728"/>
                  </a:cubicBezTo>
                  <a:cubicBezTo>
                    <a:pt x="58746" y="11264"/>
                    <a:pt x="58115" y="9763"/>
                    <a:pt x="57484" y="8251"/>
                  </a:cubicBezTo>
                  <a:lnTo>
                    <a:pt x="57484" y="8251"/>
                  </a:lnTo>
                  <a:cubicBezTo>
                    <a:pt x="58377" y="8275"/>
                    <a:pt x="59258" y="8287"/>
                    <a:pt x="60151" y="8323"/>
                  </a:cubicBezTo>
                  <a:lnTo>
                    <a:pt x="59829" y="8192"/>
                  </a:lnTo>
                  <a:lnTo>
                    <a:pt x="59829" y="8192"/>
                  </a:lnTo>
                  <a:cubicBezTo>
                    <a:pt x="59859" y="8196"/>
                    <a:pt x="59888" y="8198"/>
                    <a:pt x="59917" y="8198"/>
                  </a:cubicBezTo>
                  <a:cubicBezTo>
                    <a:pt x="60510" y="8198"/>
                    <a:pt x="60891" y="7401"/>
                    <a:pt x="60686" y="6811"/>
                  </a:cubicBezTo>
                  <a:cubicBezTo>
                    <a:pt x="60472" y="6203"/>
                    <a:pt x="59877" y="5834"/>
                    <a:pt x="59305" y="5537"/>
                  </a:cubicBezTo>
                  <a:cubicBezTo>
                    <a:pt x="58210" y="4977"/>
                    <a:pt x="57067" y="4548"/>
                    <a:pt x="55900" y="4203"/>
                  </a:cubicBezTo>
                  <a:cubicBezTo>
                    <a:pt x="55531" y="3239"/>
                    <a:pt x="55174" y="2262"/>
                    <a:pt x="54829" y="1274"/>
                  </a:cubicBezTo>
                  <a:cubicBezTo>
                    <a:pt x="54674" y="858"/>
                    <a:pt x="54531" y="429"/>
                    <a:pt x="54376" y="0"/>
                  </a:cubicBezTo>
                  <a:lnTo>
                    <a:pt x="53459" y="0"/>
                  </a:lnTo>
                  <a:cubicBezTo>
                    <a:pt x="53626" y="524"/>
                    <a:pt x="53781" y="1060"/>
                    <a:pt x="53947" y="1584"/>
                  </a:cubicBezTo>
                  <a:cubicBezTo>
                    <a:pt x="54198" y="2358"/>
                    <a:pt x="54448" y="3132"/>
                    <a:pt x="54698" y="3906"/>
                  </a:cubicBezTo>
                  <a:cubicBezTo>
                    <a:pt x="53924" y="3727"/>
                    <a:pt x="53126" y="3596"/>
                    <a:pt x="52316" y="3501"/>
                  </a:cubicBezTo>
                  <a:cubicBezTo>
                    <a:pt x="51745" y="2322"/>
                    <a:pt x="51197" y="1155"/>
                    <a:pt x="50685" y="0"/>
                  </a:cubicBezTo>
                  <a:lnTo>
                    <a:pt x="49721" y="0"/>
                  </a:lnTo>
                  <a:cubicBezTo>
                    <a:pt x="50209" y="1119"/>
                    <a:pt x="50721" y="2251"/>
                    <a:pt x="51280" y="3394"/>
                  </a:cubicBezTo>
                  <a:cubicBezTo>
                    <a:pt x="50507" y="3334"/>
                    <a:pt x="49733" y="3298"/>
                    <a:pt x="48959" y="3298"/>
                  </a:cubicBezTo>
                  <a:cubicBezTo>
                    <a:pt x="48819" y="3297"/>
                    <a:pt x="48679" y="3296"/>
                    <a:pt x="48539" y="3296"/>
                  </a:cubicBezTo>
                  <a:cubicBezTo>
                    <a:pt x="46749" y="3296"/>
                    <a:pt x="44952" y="3435"/>
                    <a:pt x="43196" y="3656"/>
                  </a:cubicBezTo>
                  <a:cubicBezTo>
                    <a:pt x="38803" y="4191"/>
                    <a:pt x="34505" y="5144"/>
                    <a:pt x="30278" y="6394"/>
                  </a:cubicBezTo>
                  <a:cubicBezTo>
                    <a:pt x="29909" y="6501"/>
                    <a:pt x="29552" y="6596"/>
                    <a:pt x="29182" y="6704"/>
                  </a:cubicBezTo>
                  <a:cubicBezTo>
                    <a:pt x="29373" y="6442"/>
                    <a:pt x="29563" y="6180"/>
                    <a:pt x="29754" y="5918"/>
                  </a:cubicBezTo>
                  <a:cubicBezTo>
                    <a:pt x="31385" y="4001"/>
                    <a:pt x="32957" y="2024"/>
                    <a:pt x="34457" y="0"/>
                  </a:cubicBezTo>
                  <a:lnTo>
                    <a:pt x="32409" y="0"/>
                  </a:lnTo>
                  <a:cubicBezTo>
                    <a:pt x="32147" y="465"/>
                    <a:pt x="31897" y="941"/>
                    <a:pt x="31623" y="1405"/>
                  </a:cubicBezTo>
                  <a:cubicBezTo>
                    <a:pt x="30445" y="3322"/>
                    <a:pt x="29159" y="5251"/>
                    <a:pt x="27754" y="7168"/>
                  </a:cubicBezTo>
                  <a:cubicBezTo>
                    <a:pt x="22027" y="9013"/>
                    <a:pt x="16419" y="11359"/>
                    <a:pt x="10894" y="13907"/>
                  </a:cubicBezTo>
                  <a:cubicBezTo>
                    <a:pt x="11526" y="9240"/>
                    <a:pt x="12371" y="4596"/>
                    <a:pt x="1340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0"/>
            <p:cNvSpPr/>
            <p:nvPr/>
          </p:nvSpPr>
          <p:spPr>
            <a:xfrm>
              <a:off x="2261875" y="2883825"/>
              <a:ext cx="56575" cy="115200"/>
            </a:xfrm>
            <a:custGeom>
              <a:rect b="b" l="l" r="r" t="t"/>
              <a:pathLst>
                <a:path extrusionOk="0" h="4608" w="2263">
                  <a:moveTo>
                    <a:pt x="2263" y="0"/>
                  </a:moveTo>
                  <a:lnTo>
                    <a:pt x="2263" y="0"/>
                  </a:lnTo>
                  <a:cubicBezTo>
                    <a:pt x="1953" y="60"/>
                    <a:pt x="1656" y="119"/>
                    <a:pt x="1346" y="167"/>
                  </a:cubicBezTo>
                  <a:cubicBezTo>
                    <a:pt x="1227" y="988"/>
                    <a:pt x="1132" y="1822"/>
                    <a:pt x="1048" y="2643"/>
                  </a:cubicBezTo>
                  <a:cubicBezTo>
                    <a:pt x="989" y="1834"/>
                    <a:pt x="929" y="1036"/>
                    <a:pt x="882" y="226"/>
                  </a:cubicBezTo>
                  <a:cubicBezTo>
                    <a:pt x="596" y="274"/>
                    <a:pt x="298" y="298"/>
                    <a:pt x="1" y="334"/>
                  </a:cubicBezTo>
                  <a:cubicBezTo>
                    <a:pt x="84" y="1762"/>
                    <a:pt x="179" y="3179"/>
                    <a:pt x="310" y="4608"/>
                  </a:cubicBezTo>
                  <a:cubicBezTo>
                    <a:pt x="810" y="4370"/>
                    <a:pt x="1310" y="4108"/>
                    <a:pt x="1810" y="3846"/>
                  </a:cubicBezTo>
                  <a:cubicBezTo>
                    <a:pt x="1918" y="2572"/>
                    <a:pt x="2072" y="1298"/>
                    <a:pt x="226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0"/>
            <p:cNvSpPr/>
            <p:nvPr/>
          </p:nvSpPr>
          <p:spPr>
            <a:xfrm>
              <a:off x="1903500" y="1769400"/>
              <a:ext cx="190825" cy="1296000"/>
            </a:xfrm>
            <a:custGeom>
              <a:rect b="b" l="l" r="r" t="t"/>
              <a:pathLst>
                <a:path extrusionOk="0" h="51840" w="7633">
                  <a:moveTo>
                    <a:pt x="2215" y="0"/>
                  </a:moveTo>
                  <a:cubicBezTo>
                    <a:pt x="358" y="11395"/>
                    <a:pt x="0" y="22348"/>
                    <a:pt x="1679" y="34636"/>
                  </a:cubicBezTo>
                  <a:cubicBezTo>
                    <a:pt x="2489" y="40517"/>
                    <a:pt x="4227" y="46327"/>
                    <a:pt x="6739" y="51840"/>
                  </a:cubicBezTo>
                  <a:cubicBezTo>
                    <a:pt x="7037" y="51780"/>
                    <a:pt x="7335" y="51721"/>
                    <a:pt x="7632" y="51650"/>
                  </a:cubicBezTo>
                  <a:cubicBezTo>
                    <a:pt x="5108" y="46173"/>
                    <a:pt x="3370" y="40374"/>
                    <a:pt x="2560" y="34516"/>
                  </a:cubicBezTo>
                  <a:cubicBezTo>
                    <a:pt x="870" y="22146"/>
                    <a:pt x="1203" y="11371"/>
                    <a:pt x="308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0"/>
            <p:cNvSpPr/>
            <p:nvPr/>
          </p:nvSpPr>
          <p:spPr>
            <a:xfrm>
              <a:off x="2951250" y="2713850"/>
              <a:ext cx="428050" cy="523600"/>
            </a:xfrm>
            <a:custGeom>
              <a:rect b="b" l="l" r="r" t="t"/>
              <a:pathLst>
                <a:path extrusionOk="0" h="20944" w="17122">
                  <a:moveTo>
                    <a:pt x="8561" y="1"/>
                  </a:moveTo>
                  <a:cubicBezTo>
                    <a:pt x="6180" y="1"/>
                    <a:pt x="4025" y="1191"/>
                    <a:pt x="2465" y="3120"/>
                  </a:cubicBezTo>
                  <a:cubicBezTo>
                    <a:pt x="2537" y="3477"/>
                    <a:pt x="2584" y="3846"/>
                    <a:pt x="2584" y="4227"/>
                  </a:cubicBezTo>
                  <a:cubicBezTo>
                    <a:pt x="2584" y="6156"/>
                    <a:pt x="1572" y="7776"/>
                    <a:pt x="179" y="8335"/>
                  </a:cubicBezTo>
                  <a:cubicBezTo>
                    <a:pt x="60" y="9026"/>
                    <a:pt x="0" y="9740"/>
                    <a:pt x="0" y="10478"/>
                  </a:cubicBezTo>
                  <a:cubicBezTo>
                    <a:pt x="0" y="16253"/>
                    <a:pt x="3834" y="20944"/>
                    <a:pt x="8561" y="20944"/>
                  </a:cubicBezTo>
                  <a:cubicBezTo>
                    <a:pt x="13276" y="20944"/>
                    <a:pt x="17122" y="16253"/>
                    <a:pt x="17122" y="10478"/>
                  </a:cubicBezTo>
                  <a:cubicBezTo>
                    <a:pt x="17122" y="4692"/>
                    <a:pt x="13276" y="1"/>
                    <a:pt x="85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0"/>
            <p:cNvSpPr/>
            <p:nvPr/>
          </p:nvSpPr>
          <p:spPr>
            <a:xfrm>
              <a:off x="5092600" y="2673675"/>
              <a:ext cx="428050" cy="523600"/>
            </a:xfrm>
            <a:custGeom>
              <a:rect b="b" l="l" r="r" t="t"/>
              <a:pathLst>
                <a:path extrusionOk="0" h="20944" w="17122">
                  <a:moveTo>
                    <a:pt x="8561" y="0"/>
                  </a:moveTo>
                  <a:cubicBezTo>
                    <a:pt x="7691" y="0"/>
                    <a:pt x="6858" y="155"/>
                    <a:pt x="6084" y="441"/>
                  </a:cubicBezTo>
                  <a:cubicBezTo>
                    <a:pt x="4608" y="989"/>
                    <a:pt x="3298" y="2024"/>
                    <a:pt x="2286" y="3370"/>
                  </a:cubicBezTo>
                  <a:cubicBezTo>
                    <a:pt x="2286" y="3465"/>
                    <a:pt x="2298" y="3572"/>
                    <a:pt x="2298" y="3668"/>
                  </a:cubicBezTo>
                  <a:cubicBezTo>
                    <a:pt x="2298" y="5370"/>
                    <a:pt x="1500" y="6846"/>
                    <a:pt x="345" y="7537"/>
                  </a:cubicBezTo>
                  <a:cubicBezTo>
                    <a:pt x="119" y="8478"/>
                    <a:pt x="0" y="9454"/>
                    <a:pt x="0" y="10466"/>
                  </a:cubicBezTo>
                  <a:cubicBezTo>
                    <a:pt x="0" y="16252"/>
                    <a:pt x="3834" y="20943"/>
                    <a:pt x="8561" y="20943"/>
                  </a:cubicBezTo>
                  <a:cubicBezTo>
                    <a:pt x="13276" y="20943"/>
                    <a:pt x="17121" y="16241"/>
                    <a:pt x="17121" y="10466"/>
                  </a:cubicBezTo>
                  <a:cubicBezTo>
                    <a:pt x="17121" y="6680"/>
                    <a:pt x="15454" y="3358"/>
                    <a:pt x="12978" y="1513"/>
                  </a:cubicBezTo>
                  <a:cubicBezTo>
                    <a:pt x="11692" y="560"/>
                    <a:pt x="10180" y="0"/>
                    <a:pt x="85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0"/>
            <p:cNvSpPr/>
            <p:nvPr/>
          </p:nvSpPr>
          <p:spPr>
            <a:xfrm>
              <a:off x="4511850" y="3494300"/>
              <a:ext cx="95275" cy="296500"/>
            </a:xfrm>
            <a:custGeom>
              <a:rect b="b" l="l" r="r" t="t"/>
              <a:pathLst>
                <a:path extrusionOk="0" h="11860" w="3811">
                  <a:moveTo>
                    <a:pt x="1" y="1"/>
                  </a:moveTo>
                  <a:lnTo>
                    <a:pt x="1" y="1"/>
                  </a:lnTo>
                  <a:cubicBezTo>
                    <a:pt x="132" y="870"/>
                    <a:pt x="418" y="1727"/>
                    <a:pt x="822" y="2501"/>
                  </a:cubicBezTo>
                  <a:cubicBezTo>
                    <a:pt x="1203" y="3275"/>
                    <a:pt x="1811" y="3954"/>
                    <a:pt x="2192" y="4525"/>
                  </a:cubicBezTo>
                  <a:cubicBezTo>
                    <a:pt x="2585" y="5121"/>
                    <a:pt x="2656" y="5633"/>
                    <a:pt x="2525" y="6240"/>
                  </a:cubicBezTo>
                  <a:cubicBezTo>
                    <a:pt x="2382" y="6847"/>
                    <a:pt x="2108" y="7430"/>
                    <a:pt x="1870" y="8014"/>
                  </a:cubicBezTo>
                  <a:cubicBezTo>
                    <a:pt x="953" y="10300"/>
                    <a:pt x="549" y="11859"/>
                    <a:pt x="549" y="11859"/>
                  </a:cubicBezTo>
                  <a:cubicBezTo>
                    <a:pt x="1584" y="10335"/>
                    <a:pt x="2466" y="8871"/>
                    <a:pt x="3204" y="7418"/>
                  </a:cubicBezTo>
                  <a:cubicBezTo>
                    <a:pt x="3549" y="6680"/>
                    <a:pt x="3811" y="5728"/>
                    <a:pt x="3501" y="4859"/>
                  </a:cubicBezTo>
                  <a:cubicBezTo>
                    <a:pt x="3204" y="4013"/>
                    <a:pt x="2656" y="3525"/>
                    <a:pt x="2251" y="3096"/>
                  </a:cubicBezTo>
                  <a:cubicBezTo>
                    <a:pt x="1442" y="2263"/>
                    <a:pt x="894" y="1477"/>
                    <a:pt x="537" y="906"/>
                  </a:cubicBezTo>
                  <a:cubicBezTo>
                    <a:pt x="180" y="33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0"/>
            <p:cNvSpPr/>
            <p:nvPr/>
          </p:nvSpPr>
          <p:spPr>
            <a:xfrm>
              <a:off x="1994875" y="1810175"/>
              <a:ext cx="141425" cy="1246900"/>
            </a:xfrm>
            <a:custGeom>
              <a:rect b="b" l="l" r="r" t="t"/>
              <a:pathLst>
                <a:path extrusionOk="0" h="49876" w="5657">
                  <a:moveTo>
                    <a:pt x="1287" y="0"/>
                  </a:moveTo>
                  <a:lnTo>
                    <a:pt x="1287" y="0"/>
                  </a:lnTo>
                  <a:cubicBezTo>
                    <a:pt x="560" y="7037"/>
                    <a:pt x="1" y="14109"/>
                    <a:pt x="25" y="21205"/>
                  </a:cubicBezTo>
                  <a:cubicBezTo>
                    <a:pt x="60" y="28290"/>
                    <a:pt x="679" y="35421"/>
                    <a:pt x="2322" y="42363"/>
                  </a:cubicBezTo>
                  <a:cubicBezTo>
                    <a:pt x="2930" y="44899"/>
                    <a:pt x="3680" y="47411"/>
                    <a:pt x="4585" y="49876"/>
                  </a:cubicBezTo>
                  <a:cubicBezTo>
                    <a:pt x="4942" y="49780"/>
                    <a:pt x="5299" y="49685"/>
                    <a:pt x="5656" y="49590"/>
                  </a:cubicBezTo>
                  <a:cubicBezTo>
                    <a:pt x="4692" y="47149"/>
                    <a:pt x="3882" y="44661"/>
                    <a:pt x="3215" y="42137"/>
                  </a:cubicBezTo>
                  <a:cubicBezTo>
                    <a:pt x="1453" y="35326"/>
                    <a:pt x="667" y="28266"/>
                    <a:pt x="489" y="21205"/>
                  </a:cubicBezTo>
                  <a:cubicBezTo>
                    <a:pt x="310" y="14133"/>
                    <a:pt x="715" y="7049"/>
                    <a:pt x="128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0"/>
            <p:cNvSpPr/>
            <p:nvPr/>
          </p:nvSpPr>
          <p:spPr>
            <a:xfrm>
              <a:off x="6147175" y="2493900"/>
              <a:ext cx="10150" cy="87525"/>
            </a:xfrm>
            <a:custGeom>
              <a:rect b="b" l="l" r="r" t="t"/>
              <a:pathLst>
                <a:path extrusionOk="0" h="3501" w="406">
                  <a:moveTo>
                    <a:pt x="406" y="0"/>
                  </a:moveTo>
                  <a:cubicBezTo>
                    <a:pt x="299" y="1179"/>
                    <a:pt x="156" y="2334"/>
                    <a:pt x="1" y="3500"/>
                  </a:cubicBezTo>
                  <a:cubicBezTo>
                    <a:pt x="108" y="3429"/>
                    <a:pt x="203" y="3358"/>
                    <a:pt x="299" y="3286"/>
                  </a:cubicBezTo>
                  <a:cubicBezTo>
                    <a:pt x="358" y="2191"/>
                    <a:pt x="394" y="1095"/>
                    <a:pt x="406" y="0"/>
                  </a:cubicBezTo>
                  <a:close/>
                </a:path>
              </a:pathLst>
            </a:custGeom>
            <a:solidFill>
              <a:srgbClr val="3B00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0"/>
            <p:cNvSpPr/>
            <p:nvPr/>
          </p:nvSpPr>
          <p:spPr>
            <a:xfrm>
              <a:off x="2843200" y="2711775"/>
              <a:ext cx="172675" cy="215525"/>
            </a:xfrm>
            <a:custGeom>
              <a:rect b="b" l="l" r="r" t="t"/>
              <a:pathLst>
                <a:path extrusionOk="0" h="8621" w="6907">
                  <a:moveTo>
                    <a:pt x="3453" y="0"/>
                  </a:moveTo>
                  <a:cubicBezTo>
                    <a:pt x="1548" y="0"/>
                    <a:pt x="1" y="1929"/>
                    <a:pt x="1" y="4310"/>
                  </a:cubicBezTo>
                  <a:cubicBezTo>
                    <a:pt x="1" y="6692"/>
                    <a:pt x="1536" y="8621"/>
                    <a:pt x="3453" y="8621"/>
                  </a:cubicBezTo>
                  <a:cubicBezTo>
                    <a:pt x="3822" y="8621"/>
                    <a:pt x="4168" y="8549"/>
                    <a:pt x="4501" y="8418"/>
                  </a:cubicBezTo>
                  <a:cubicBezTo>
                    <a:pt x="5894" y="7859"/>
                    <a:pt x="6906" y="6239"/>
                    <a:pt x="6906" y="4310"/>
                  </a:cubicBezTo>
                  <a:cubicBezTo>
                    <a:pt x="6906" y="3929"/>
                    <a:pt x="6859" y="3560"/>
                    <a:pt x="6787" y="3203"/>
                  </a:cubicBezTo>
                  <a:cubicBezTo>
                    <a:pt x="6394" y="1358"/>
                    <a:pt x="5049" y="0"/>
                    <a:pt x="3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3388500" y="3084725"/>
              <a:ext cx="126225" cy="157800"/>
            </a:xfrm>
            <a:custGeom>
              <a:rect b="b" l="l" r="r" t="t"/>
              <a:pathLst>
                <a:path extrusionOk="0" h="6312" w="5049">
                  <a:moveTo>
                    <a:pt x="2525" y="1"/>
                  </a:moveTo>
                  <a:cubicBezTo>
                    <a:pt x="1132" y="1"/>
                    <a:pt x="1" y="1418"/>
                    <a:pt x="1" y="3156"/>
                  </a:cubicBezTo>
                  <a:cubicBezTo>
                    <a:pt x="1" y="4906"/>
                    <a:pt x="1132" y="6311"/>
                    <a:pt x="2525" y="6311"/>
                  </a:cubicBezTo>
                  <a:cubicBezTo>
                    <a:pt x="3918" y="6311"/>
                    <a:pt x="5049" y="4906"/>
                    <a:pt x="5049" y="3156"/>
                  </a:cubicBezTo>
                  <a:cubicBezTo>
                    <a:pt x="5049" y="1418"/>
                    <a:pt x="3918" y="1"/>
                    <a:pt x="2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0"/>
            <p:cNvSpPr/>
            <p:nvPr/>
          </p:nvSpPr>
          <p:spPr>
            <a:xfrm>
              <a:off x="5462575" y="3113600"/>
              <a:ext cx="126525" cy="157800"/>
            </a:xfrm>
            <a:custGeom>
              <a:rect b="b" l="l" r="r" t="t"/>
              <a:pathLst>
                <a:path extrusionOk="0" h="6312" w="5061">
                  <a:moveTo>
                    <a:pt x="2525" y="1"/>
                  </a:moveTo>
                  <a:cubicBezTo>
                    <a:pt x="1132" y="1"/>
                    <a:pt x="1" y="1418"/>
                    <a:pt x="1" y="3156"/>
                  </a:cubicBezTo>
                  <a:cubicBezTo>
                    <a:pt x="1" y="4906"/>
                    <a:pt x="1132" y="6311"/>
                    <a:pt x="2525" y="6311"/>
                  </a:cubicBezTo>
                  <a:cubicBezTo>
                    <a:pt x="3918" y="6311"/>
                    <a:pt x="5061" y="4906"/>
                    <a:pt x="5061" y="3156"/>
                  </a:cubicBezTo>
                  <a:cubicBezTo>
                    <a:pt x="5061" y="1418"/>
                    <a:pt x="3918" y="1"/>
                    <a:pt x="25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4977100" y="2657600"/>
              <a:ext cx="172950" cy="215525"/>
            </a:xfrm>
            <a:custGeom>
              <a:rect b="b" l="l" r="r" t="t"/>
              <a:pathLst>
                <a:path extrusionOk="0" h="8621" w="6918">
                  <a:moveTo>
                    <a:pt x="3453" y="0"/>
                  </a:moveTo>
                  <a:cubicBezTo>
                    <a:pt x="1774" y="0"/>
                    <a:pt x="381" y="1489"/>
                    <a:pt x="72" y="3465"/>
                  </a:cubicBezTo>
                  <a:cubicBezTo>
                    <a:pt x="24" y="3739"/>
                    <a:pt x="0" y="4013"/>
                    <a:pt x="0" y="4311"/>
                  </a:cubicBezTo>
                  <a:cubicBezTo>
                    <a:pt x="0" y="6692"/>
                    <a:pt x="1548" y="8621"/>
                    <a:pt x="3453" y="8621"/>
                  </a:cubicBezTo>
                  <a:cubicBezTo>
                    <a:pt x="4001" y="8621"/>
                    <a:pt x="4513" y="8454"/>
                    <a:pt x="4965" y="8180"/>
                  </a:cubicBezTo>
                  <a:cubicBezTo>
                    <a:pt x="6120" y="7478"/>
                    <a:pt x="6918" y="6013"/>
                    <a:pt x="6918" y="4311"/>
                  </a:cubicBezTo>
                  <a:cubicBezTo>
                    <a:pt x="6918" y="4203"/>
                    <a:pt x="6906" y="4108"/>
                    <a:pt x="6906" y="4013"/>
                  </a:cubicBezTo>
                  <a:cubicBezTo>
                    <a:pt x="6823" y="2572"/>
                    <a:pt x="6180" y="1334"/>
                    <a:pt x="5239" y="620"/>
                  </a:cubicBezTo>
                  <a:cubicBezTo>
                    <a:pt x="4727" y="227"/>
                    <a:pt x="4108" y="0"/>
                    <a:pt x="3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4776775" y="2593300"/>
              <a:ext cx="41400" cy="51825"/>
            </a:xfrm>
            <a:custGeom>
              <a:rect b="b" l="l" r="r" t="t"/>
              <a:pathLst>
                <a:path extrusionOk="0" h="2073" w="1656">
                  <a:moveTo>
                    <a:pt x="1655" y="1"/>
                  </a:moveTo>
                  <a:cubicBezTo>
                    <a:pt x="1096" y="691"/>
                    <a:pt x="536" y="1370"/>
                    <a:pt x="1" y="2072"/>
                  </a:cubicBezTo>
                  <a:lnTo>
                    <a:pt x="1370" y="1465"/>
                  </a:lnTo>
                  <a:cubicBezTo>
                    <a:pt x="1441" y="977"/>
                    <a:pt x="1548" y="489"/>
                    <a:pt x="165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2037150" y="2196400"/>
              <a:ext cx="1606775" cy="1234525"/>
            </a:xfrm>
            <a:custGeom>
              <a:rect b="b" l="l" r="r" t="t"/>
              <a:pathLst>
                <a:path extrusionOk="0" h="49381" w="64271">
                  <a:moveTo>
                    <a:pt x="48376" y="0"/>
                  </a:moveTo>
                  <a:cubicBezTo>
                    <a:pt x="45831" y="0"/>
                    <a:pt x="42953" y="749"/>
                    <a:pt x="39720" y="2589"/>
                  </a:cubicBezTo>
                  <a:cubicBezTo>
                    <a:pt x="34529" y="4054"/>
                    <a:pt x="30254" y="8269"/>
                    <a:pt x="26087" y="11936"/>
                  </a:cubicBezTo>
                  <a:cubicBezTo>
                    <a:pt x="22408" y="15162"/>
                    <a:pt x="17872" y="18234"/>
                    <a:pt x="13228" y="18687"/>
                  </a:cubicBezTo>
                  <a:cubicBezTo>
                    <a:pt x="12919" y="18722"/>
                    <a:pt x="12609" y="18746"/>
                    <a:pt x="12288" y="18746"/>
                  </a:cubicBezTo>
                  <a:cubicBezTo>
                    <a:pt x="12198" y="18749"/>
                    <a:pt x="12109" y="18750"/>
                    <a:pt x="12020" y="18750"/>
                  </a:cubicBezTo>
                  <a:cubicBezTo>
                    <a:pt x="11216" y="18750"/>
                    <a:pt x="10411" y="18653"/>
                    <a:pt x="9597" y="18460"/>
                  </a:cubicBezTo>
                  <a:cubicBezTo>
                    <a:pt x="9335" y="18401"/>
                    <a:pt x="9085" y="18353"/>
                    <a:pt x="8823" y="18270"/>
                  </a:cubicBezTo>
                  <a:lnTo>
                    <a:pt x="8823" y="18270"/>
                  </a:lnTo>
                  <a:cubicBezTo>
                    <a:pt x="9073" y="18413"/>
                    <a:pt x="9335" y="18532"/>
                    <a:pt x="9597" y="18651"/>
                  </a:cubicBezTo>
                  <a:cubicBezTo>
                    <a:pt x="10406" y="19008"/>
                    <a:pt x="11240" y="19270"/>
                    <a:pt x="12097" y="19437"/>
                  </a:cubicBezTo>
                  <a:cubicBezTo>
                    <a:pt x="12383" y="19496"/>
                    <a:pt x="12681" y="19544"/>
                    <a:pt x="12966" y="19580"/>
                  </a:cubicBezTo>
                  <a:cubicBezTo>
                    <a:pt x="13494" y="19646"/>
                    <a:pt x="14026" y="19679"/>
                    <a:pt x="14559" y="19679"/>
                  </a:cubicBezTo>
                  <a:cubicBezTo>
                    <a:pt x="18498" y="19679"/>
                    <a:pt x="22465" y="17883"/>
                    <a:pt x="24825" y="14674"/>
                  </a:cubicBezTo>
                  <a:lnTo>
                    <a:pt x="24825" y="14674"/>
                  </a:lnTo>
                  <a:cubicBezTo>
                    <a:pt x="21563" y="19413"/>
                    <a:pt x="16895" y="23116"/>
                    <a:pt x="11621" y="25330"/>
                  </a:cubicBezTo>
                  <a:cubicBezTo>
                    <a:pt x="11299" y="25461"/>
                    <a:pt x="10978" y="25592"/>
                    <a:pt x="10656" y="25711"/>
                  </a:cubicBezTo>
                  <a:cubicBezTo>
                    <a:pt x="10359" y="25830"/>
                    <a:pt x="10073" y="25926"/>
                    <a:pt x="9775" y="26033"/>
                  </a:cubicBezTo>
                  <a:cubicBezTo>
                    <a:pt x="9490" y="26128"/>
                    <a:pt x="9192" y="26223"/>
                    <a:pt x="8894" y="26318"/>
                  </a:cubicBezTo>
                  <a:cubicBezTo>
                    <a:pt x="6966" y="26914"/>
                    <a:pt x="4977" y="27319"/>
                    <a:pt x="2965" y="27509"/>
                  </a:cubicBezTo>
                  <a:cubicBezTo>
                    <a:pt x="4292" y="27781"/>
                    <a:pt x="5645" y="27913"/>
                    <a:pt x="7000" y="27913"/>
                  </a:cubicBezTo>
                  <a:cubicBezTo>
                    <a:pt x="7664" y="27913"/>
                    <a:pt x="8328" y="27881"/>
                    <a:pt x="8990" y="27819"/>
                  </a:cubicBezTo>
                  <a:cubicBezTo>
                    <a:pt x="9287" y="27795"/>
                    <a:pt x="9585" y="27771"/>
                    <a:pt x="9871" y="27723"/>
                  </a:cubicBezTo>
                  <a:cubicBezTo>
                    <a:pt x="10025" y="27712"/>
                    <a:pt x="10180" y="27676"/>
                    <a:pt x="10335" y="27652"/>
                  </a:cubicBezTo>
                  <a:cubicBezTo>
                    <a:pt x="10645" y="27604"/>
                    <a:pt x="10942" y="27557"/>
                    <a:pt x="11252" y="27497"/>
                  </a:cubicBezTo>
                  <a:cubicBezTo>
                    <a:pt x="13681" y="27009"/>
                    <a:pt x="16026" y="26128"/>
                    <a:pt x="18157" y="24866"/>
                  </a:cubicBezTo>
                  <a:lnTo>
                    <a:pt x="18157" y="24866"/>
                  </a:lnTo>
                  <a:cubicBezTo>
                    <a:pt x="17693" y="25652"/>
                    <a:pt x="17276" y="26414"/>
                    <a:pt x="16895" y="27140"/>
                  </a:cubicBezTo>
                  <a:cubicBezTo>
                    <a:pt x="15014" y="28759"/>
                    <a:pt x="12966" y="30164"/>
                    <a:pt x="10799" y="31331"/>
                  </a:cubicBezTo>
                  <a:cubicBezTo>
                    <a:pt x="10311" y="31605"/>
                    <a:pt x="9799" y="31855"/>
                    <a:pt x="9299" y="32105"/>
                  </a:cubicBezTo>
                  <a:cubicBezTo>
                    <a:pt x="7573" y="32926"/>
                    <a:pt x="5787" y="33605"/>
                    <a:pt x="3953" y="34141"/>
                  </a:cubicBezTo>
                  <a:cubicBezTo>
                    <a:pt x="3608" y="34236"/>
                    <a:pt x="3251" y="34331"/>
                    <a:pt x="2894" y="34427"/>
                  </a:cubicBezTo>
                  <a:cubicBezTo>
                    <a:pt x="2691" y="34474"/>
                    <a:pt x="2489" y="34522"/>
                    <a:pt x="2286" y="34570"/>
                  </a:cubicBezTo>
                  <a:cubicBezTo>
                    <a:pt x="1989" y="34641"/>
                    <a:pt x="1691" y="34700"/>
                    <a:pt x="1393" y="34760"/>
                  </a:cubicBezTo>
                  <a:cubicBezTo>
                    <a:pt x="929" y="34855"/>
                    <a:pt x="465" y="34939"/>
                    <a:pt x="0" y="35010"/>
                  </a:cubicBezTo>
                  <a:cubicBezTo>
                    <a:pt x="560" y="35153"/>
                    <a:pt x="1108" y="35260"/>
                    <a:pt x="1667" y="35367"/>
                  </a:cubicBezTo>
                  <a:cubicBezTo>
                    <a:pt x="2024" y="35439"/>
                    <a:pt x="2382" y="35498"/>
                    <a:pt x="2739" y="35546"/>
                  </a:cubicBezTo>
                  <a:cubicBezTo>
                    <a:pt x="2953" y="35582"/>
                    <a:pt x="3156" y="35605"/>
                    <a:pt x="3370" y="35641"/>
                  </a:cubicBezTo>
                  <a:cubicBezTo>
                    <a:pt x="3798" y="35689"/>
                    <a:pt x="4215" y="35748"/>
                    <a:pt x="4644" y="35784"/>
                  </a:cubicBezTo>
                  <a:cubicBezTo>
                    <a:pt x="5657" y="35878"/>
                    <a:pt x="6674" y="35924"/>
                    <a:pt x="7693" y="35924"/>
                  </a:cubicBezTo>
                  <a:cubicBezTo>
                    <a:pt x="8351" y="35924"/>
                    <a:pt x="9010" y="35905"/>
                    <a:pt x="9668" y="35867"/>
                  </a:cubicBezTo>
                  <a:cubicBezTo>
                    <a:pt x="9990" y="35843"/>
                    <a:pt x="10323" y="35820"/>
                    <a:pt x="10645" y="35796"/>
                  </a:cubicBezTo>
                  <a:cubicBezTo>
                    <a:pt x="11049" y="35760"/>
                    <a:pt x="11466" y="35712"/>
                    <a:pt x="11871" y="35665"/>
                  </a:cubicBezTo>
                  <a:cubicBezTo>
                    <a:pt x="12585" y="35570"/>
                    <a:pt x="13312" y="35451"/>
                    <a:pt x="14014" y="35284"/>
                  </a:cubicBezTo>
                  <a:cubicBezTo>
                    <a:pt x="15431" y="38415"/>
                    <a:pt x="25908" y="47535"/>
                    <a:pt x="27766" y="49131"/>
                  </a:cubicBezTo>
                  <a:cubicBezTo>
                    <a:pt x="27944" y="49286"/>
                    <a:pt x="28052" y="49381"/>
                    <a:pt x="28052" y="49381"/>
                  </a:cubicBezTo>
                  <a:cubicBezTo>
                    <a:pt x="28052" y="49381"/>
                    <a:pt x="20622" y="37701"/>
                    <a:pt x="22217" y="33415"/>
                  </a:cubicBezTo>
                  <a:cubicBezTo>
                    <a:pt x="22789" y="31867"/>
                    <a:pt x="24313" y="29057"/>
                    <a:pt x="26551" y="25842"/>
                  </a:cubicBezTo>
                  <a:cubicBezTo>
                    <a:pt x="27623" y="24318"/>
                    <a:pt x="28837" y="22711"/>
                    <a:pt x="30195" y="21092"/>
                  </a:cubicBezTo>
                  <a:cubicBezTo>
                    <a:pt x="34767" y="18329"/>
                    <a:pt x="39791" y="16305"/>
                    <a:pt x="45030" y="15198"/>
                  </a:cubicBezTo>
                  <a:cubicBezTo>
                    <a:pt x="47026" y="14769"/>
                    <a:pt x="49107" y="14482"/>
                    <a:pt x="51160" y="14482"/>
                  </a:cubicBezTo>
                  <a:cubicBezTo>
                    <a:pt x="53663" y="14482"/>
                    <a:pt x="56124" y="14908"/>
                    <a:pt x="58341" y="16020"/>
                  </a:cubicBezTo>
                  <a:cubicBezTo>
                    <a:pt x="58472" y="16091"/>
                    <a:pt x="58615" y="16162"/>
                    <a:pt x="58746" y="16234"/>
                  </a:cubicBezTo>
                  <a:cubicBezTo>
                    <a:pt x="59817" y="16829"/>
                    <a:pt x="60806" y="17591"/>
                    <a:pt x="61556" y="18556"/>
                  </a:cubicBezTo>
                  <a:cubicBezTo>
                    <a:pt x="61603" y="18615"/>
                    <a:pt x="61675" y="18675"/>
                    <a:pt x="61722" y="18746"/>
                  </a:cubicBezTo>
                  <a:lnTo>
                    <a:pt x="61603" y="18520"/>
                  </a:lnTo>
                  <a:cubicBezTo>
                    <a:pt x="61449" y="17067"/>
                    <a:pt x="61068" y="15651"/>
                    <a:pt x="60496" y="14317"/>
                  </a:cubicBezTo>
                  <a:lnTo>
                    <a:pt x="60496" y="14317"/>
                  </a:lnTo>
                  <a:cubicBezTo>
                    <a:pt x="60782" y="14734"/>
                    <a:pt x="60913" y="14984"/>
                    <a:pt x="60913" y="14984"/>
                  </a:cubicBezTo>
                  <a:cubicBezTo>
                    <a:pt x="60913" y="14984"/>
                    <a:pt x="60818" y="8007"/>
                    <a:pt x="55484" y="6399"/>
                  </a:cubicBezTo>
                  <a:lnTo>
                    <a:pt x="55484" y="6399"/>
                  </a:lnTo>
                  <a:cubicBezTo>
                    <a:pt x="55484" y="6399"/>
                    <a:pt x="60044" y="6412"/>
                    <a:pt x="64068" y="13876"/>
                  </a:cubicBezTo>
                  <a:cubicBezTo>
                    <a:pt x="64139" y="14007"/>
                    <a:pt x="64199" y="14138"/>
                    <a:pt x="64270" y="14269"/>
                  </a:cubicBezTo>
                  <a:cubicBezTo>
                    <a:pt x="64270" y="14269"/>
                    <a:pt x="64116" y="13805"/>
                    <a:pt x="63794" y="13043"/>
                  </a:cubicBezTo>
                  <a:cubicBezTo>
                    <a:pt x="63211" y="11638"/>
                    <a:pt x="62056" y="9221"/>
                    <a:pt x="60282" y="6840"/>
                  </a:cubicBezTo>
                  <a:cubicBezTo>
                    <a:pt x="59353" y="5614"/>
                    <a:pt x="58270" y="4387"/>
                    <a:pt x="57008" y="3328"/>
                  </a:cubicBezTo>
                  <a:cubicBezTo>
                    <a:pt x="54717" y="1402"/>
                    <a:pt x="51858" y="0"/>
                    <a:pt x="4837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4780350" y="2199500"/>
              <a:ext cx="1477300" cy="1073975"/>
            </a:xfrm>
            <a:custGeom>
              <a:rect b="b" l="l" r="r" t="t"/>
              <a:pathLst>
                <a:path extrusionOk="0" h="42959" w="59092">
                  <a:moveTo>
                    <a:pt x="21134" y="0"/>
                  </a:moveTo>
                  <a:cubicBezTo>
                    <a:pt x="20142" y="0"/>
                    <a:pt x="19150" y="72"/>
                    <a:pt x="18169" y="215"/>
                  </a:cubicBezTo>
                  <a:cubicBezTo>
                    <a:pt x="18026" y="239"/>
                    <a:pt x="17884" y="263"/>
                    <a:pt x="17729" y="287"/>
                  </a:cubicBezTo>
                  <a:cubicBezTo>
                    <a:pt x="17300" y="358"/>
                    <a:pt x="16872" y="453"/>
                    <a:pt x="16443" y="548"/>
                  </a:cubicBezTo>
                  <a:cubicBezTo>
                    <a:pt x="14669" y="965"/>
                    <a:pt x="12954" y="1620"/>
                    <a:pt x="11359" y="2513"/>
                  </a:cubicBezTo>
                  <a:cubicBezTo>
                    <a:pt x="11133" y="2644"/>
                    <a:pt x="10895" y="2787"/>
                    <a:pt x="10668" y="2918"/>
                  </a:cubicBezTo>
                  <a:cubicBezTo>
                    <a:pt x="8216" y="4442"/>
                    <a:pt x="6108" y="6502"/>
                    <a:pt x="4501" y="8907"/>
                  </a:cubicBezTo>
                  <a:cubicBezTo>
                    <a:pt x="3787" y="9966"/>
                    <a:pt x="3179" y="11097"/>
                    <a:pt x="2667" y="12276"/>
                  </a:cubicBezTo>
                  <a:cubicBezTo>
                    <a:pt x="2655" y="12312"/>
                    <a:pt x="2632" y="12348"/>
                    <a:pt x="2620" y="12383"/>
                  </a:cubicBezTo>
                  <a:cubicBezTo>
                    <a:pt x="2155" y="13479"/>
                    <a:pt x="1774" y="14598"/>
                    <a:pt x="1512" y="15753"/>
                  </a:cubicBezTo>
                  <a:cubicBezTo>
                    <a:pt x="1798" y="15419"/>
                    <a:pt x="2084" y="15086"/>
                    <a:pt x="2370" y="14753"/>
                  </a:cubicBezTo>
                  <a:cubicBezTo>
                    <a:pt x="2977" y="14050"/>
                    <a:pt x="3584" y="13348"/>
                    <a:pt x="4203" y="12657"/>
                  </a:cubicBezTo>
                  <a:cubicBezTo>
                    <a:pt x="5775" y="10919"/>
                    <a:pt x="7406" y="9252"/>
                    <a:pt x="9109" y="7656"/>
                  </a:cubicBezTo>
                  <a:cubicBezTo>
                    <a:pt x="9894" y="6918"/>
                    <a:pt x="10692" y="6192"/>
                    <a:pt x="11502" y="5501"/>
                  </a:cubicBezTo>
                  <a:lnTo>
                    <a:pt x="11502" y="5501"/>
                  </a:lnTo>
                  <a:cubicBezTo>
                    <a:pt x="10549" y="6418"/>
                    <a:pt x="9668" y="7383"/>
                    <a:pt x="8823" y="8407"/>
                  </a:cubicBezTo>
                  <a:cubicBezTo>
                    <a:pt x="8454" y="8847"/>
                    <a:pt x="8097" y="9300"/>
                    <a:pt x="7751" y="9752"/>
                  </a:cubicBezTo>
                  <a:cubicBezTo>
                    <a:pt x="6275" y="11336"/>
                    <a:pt x="5013" y="13157"/>
                    <a:pt x="3882" y="15062"/>
                  </a:cubicBezTo>
                  <a:cubicBezTo>
                    <a:pt x="2989" y="16562"/>
                    <a:pt x="2179" y="18110"/>
                    <a:pt x="1405" y="19670"/>
                  </a:cubicBezTo>
                  <a:cubicBezTo>
                    <a:pt x="929" y="20658"/>
                    <a:pt x="465" y="21646"/>
                    <a:pt x="0" y="22635"/>
                  </a:cubicBezTo>
                  <a:lnTo>
                    <a:pt x="620" y="22480"/>
                  </a:lnTo>
                  <a:lnTo>
                    <a:pt x="1405" y="22277"/>
                  </a:lnTo>
                  <a:cubicBezTo>
                    <a:pt x="1822" y="21420"/>
                    <a:pt x="2322" y="20610"/>
                    <a:pt x="2882" y="19837"/>
                  </a:cubicBezTo>
                  <a:cubicBezTo>
                    <a:pt x="3108" y="19527"/>
                    <a:pt x="3346" y="19206"/>
                    <a:pt x="3596" y="18908"/>
                  </a:cubicBezTo>
                  <a:cubicBezTo>
                    <a:pt x="3608" y="18896"/>
                    <a:pt x="3620" y="18872"/>
                    <a:pt x="3632" y="18848"/>
                  </a:cubicBezTo>
                  <a:cubicBezTo>
                    <a:pt x="4346" y="17991"/>
                    <a:pt x="5144" y="17205"/>
                    <a:pt x="6001" y="16479"/>
                  </a:cubicBezTo>
                  <a:cubicBezTo>
                    <a:pt x="7025" y="15610"/>
                    <a:pt x="8132" y="14848"/>
                    <a:pt x="9299" y="14205"/>
                  </a:cubicBezTo>
                  <a:cubicBezTo>
                    <a:pt x="12087" y="12680"/>
                    <a:pt x="15234" y="11813"/>
                    <a:pt x="18403" y="11813"/>
                  </a:cubicBezTo>
                  <a:cubicBezTo>
                    <a:pt x="18698" y="11813"/>
                    <a:pt x="18993" y="11820"/>
                    <a:pt x="19289" y="11836"/>
                  </a:cubicBezTo>
                  <a:cubicBezTo>
                    <a:pt x="21813" y="11967"/>
                    <a:pt x="24277" y="12598"/>
                    <a:pt x="26670" y="13407"/>
                  </a:cubicBezTo>
                  <a:cubicBezTo>
                    <a:pt x="28909" y="14157"/>
                    <a:pt x="31100" y="15062"/>
                    <a:pt x="33219" y="16110"/>
                  </a:cubicBezTo>
                  <a:cubicBezTo>
                    <a:pt x="33636" y="16312"/>
                    <a:pt x="34064" y="16515"/>
                    <a:pt x="34469" y="16729"/>
                  </a:cubicBezTo>
                  <a:cubicBezTo>
                    <a:pt x="35636" y="17348"/>
                    <a:pt x="36791" y="18003"/>
                    <a:pt x="37969" y="18586"/>
                  </a:cubicBezTo>
                  <a:cubicBezTo>
                    <a:pt x="38267" y="18741"/>
                    <a:pt x="38565" y="18896"/>
                    <a:pt x="38862" y="19027"/>
                  </a:cubicBezTo>
                  <a:cubicBezTo>
                    <a:pt x="39720" y="20122"/>
                    <a:pt x="40529" y="21230"/>
                    <a:pt x="41315" y="22325"/>
                  </a:cubicBezTo>
                  <a:cubicBezTo>
                    <a:pt x="42041" y="23349"/>
                    <a:pt x="42780" y="24397"/>
                    <a:pt x="43053" y="25623"/>
                  </a:cubicBezTo>
                  <a:cubicBezTo>
                    <a:pt x="43339" y="26885"/>
                    <a:pt x="43101" y="28195"/>
                    <a:pt x="42815" y="29457"/>
                  </a:cubicBezTo>
                  <a:cubicBezTo>
                    <a:pt x="42018" y="32910"/>
                    <a:pt x="40529" y="39827"/>
                    <a:pt x="38910" y="42958"/>
                  </a:cubicBezTo>
                  <a:cubicBezTo>
                    <a:pt x="39779" y="42042"/>
                    <a:pt x="40625" y="40946"/>
                    <a:pt x="41434" y="39732"/>
                  </a:cubicBezTo>
                  <a:cubicBezTo>
                    <a:pt x="42065" y="38791"/>
                    <a:pt x="42684" y="37779"/>
                    <a:pt x="43268" y="36720"/>
                  </a:cubicBezTo>
                  <a:cubicBezTo>
                    <a:pt x="44423" y="34660"/>
                    <a:pt x="45482" y="32433"/>
                    <a:pt x="46435" y="30255"/>
                  </a:cubicBezTo>
                  <a:cubicBezTo>
                    <a:pt x="46447" y="30231"/>
                    <a:pt x="46459" y="30207"/>
                    <a:pt x="46470" y="30195"/>
                  </a:cubicBezTo>
                  <a:lnTo>
                    <a:pt x="46459" y="30195"/>
                  </a:lnTo>
                  <a:cubicBezTo>
                    <a:pt x="46518" y="30076"/>
                    <a:pt x="46566" y="29945"/>
                    <a:pt x="46625" y="29826"/>
                  </a:cubicBezTo>
                  <a:lnTo>
                    <a:pt x="46625" y="29826"/>
                  </a:lnTo>
                  <a:cubicBezTo>
                    <a:pt x="46578" y="29957"/>
                    <a:pt x="46518" y="30076"/>
                    <a:pt x="46470" y="30195"/>
                  </a:cubicBezTo>
                  <a:cubicBezTo>
                    <a:pt x="49090" y="27849"/>
                    <a:pt x="51257" y="25040"/>
                    <a:pt x="53150" y="22015"/>
                  </a:cubicBezTo>
                  <a:cubicBezTo>
                    <a:pt x="53626" y="21230"/>
                    <a:pt x="54102" y="20444"/>
                    <a:pt x="54555" y="19634"/>
                  </a:cubicBezTo>
                  <a:cubicBezTo>
                    <a:pt x="56198" y="16717"/>
                    <a:pt x="57639" y="13669"/>
                    <a:pt x="59043" y="10657"/>
                  </a:cubicBezTo>
                  <a:cubicBezTo>
                    <a:pt x="59055" y="10621"/>
                    <a:pt x="59079" y="10585"/>
                    <a:pt x="59091" y="10550"/>
                  </a:cubicBezTo>
                  <a:lnTo>
                    <a:pt x="59091" y="10550"/>
                  </a:lnTo>
                  <a:cubicBezTo>
                    <a:pt x="59079" y="10574"/>
                    <a:pt x="59055" y="10597"/>
                    <a:pt x="59043" y="10633"/>
                  </a:cubicBezTo>
                  <a:cubicBezTo>
                    <a:pt x="57996" y="12371"/>
                    <a:pt x="56591" y="13872"/>
                    <a:pt x="54972" y="15062"/>
                  </a:cubicBezTo>
                  <a:cubicBezTo>
                    <a:pt x="54876" y="15134"/>
                    <a:pt x="54781" y="15205"/>
                    <a:pt x="54674" y="15276"/>
                  </a:cubicBezTo>
                  <a:cubicBezTo>
                    <a:pt x="54579" y="15336"/>
                    <a:pt x="54483" y="15396"/>
                    <a:pt x="54388" y="15467"/>
                  </a:cubicBezTo>
                  <a:cubicBezTo>
                    <a:pt x="54090" y="15669"/>
                    <a:pt x="53781" y="15860"/>
                    <a:pt x="53471" y="16038"/>
                  </a:cubicBezTo>
                  <a:cubicBezTo>
                    <a:pt x="51971" y="16908"/>
                    <a:pt x="50328" y="17539"/>
                    <a:pt x="48637" y="17884"/>
                  </a:cubicBezTo>
                  <a:cubicBezTo>
                    <a:pt x="48364" y="17932"/>
                    <a:pt x="48090" y="17979"/>
                    <a:pt x="47816" y="18027"/>
                  </a:cubicBezTo>
                  <a:cubicBezTo>
                    <a:pt x="47602" y="18051"/>
                    <a:pt x="47387" y="18086"/>
                    <a:pt x="47173" y="18110"/>
                  </a:cubicBezTo>
                  <a:cubicBezTo>
                    <a:pt x="46875" y="17789"/>
                    <a:pt x="46578" y="17455"/>
                    <a:pt x="46280" y="17122"/>
                  </a:cubicBezTo>
                  <a:cubicBezTo>
                    <a:pt x="46578" y="16991"/>
                    <a:pt x="46851" y="16848"/>
                    <a:pt x="47137" y="16705"/>
                  </a:cubicBezTo>
                  <a:cubicBezTo>
                    <a:pt x="47768" y="16384"/>
                    <a:pt x="48399" y="16027"/>
                    <a:pt x="48995" y="15646"/>
                  </a:cubicBezTo>
                  <a:cubicBezTo>
                    <a:pt x="50709" y="14562"/>
                    <a:pt x="52281" y="13241"/>
                    <a:pt x="53638" y="11717"/>
                  </a:cubicBezTo>
                  <a:cubicBezTo>
                    <a:pt x="53960" y="11359"/>
                    <a:pt x="54269" y="10990"/>
                    <a:pt x="54567" y="10621"/>
                  </a:cubicBezTo>
                  <a:cubicBezTo>
                    <a:pt x="54710" y="10431"/>
                    <a:pt x="54852" y="10252"/>
                    <a:pt x="54995" y="10073"/>
                  </a:cubicBezTo>
                  <a:lnTo>
                    <a:pt x="54995" y="10073"/>
                  </a:lnTo>
                  <a:cubicBezTo>
                    <a:pt x="54852" y="10181"/>
                    <a:pt x="54710" y="10288"/>
                    <a:pt x="54579" y="10383"/>
                  </a:cubicBezTo>
                  <a:cubicBezTo>
                    <a:pt x="54281" y="10609"/>
                    <a:pt x="53971" y="10812"/>
                    <a:pt x="53662" y="11014"/>
                  </a:cubicBezTo>
                  <a:cubicBezTo>
                    <a:pt x="52352" y="11812"/>
                    <a:pt x="50912" y="12383"/>
                    <a:pt x="49411" y="12705"/>
                  </a:cubicBezTo>
                  <a:cubicBezTo>
                    <a:pt x="48445" y="12910"/>
                    <a:pt x="47454" y="13014"/>
                    <a:pt x="46463" y="13014"/>
                  </a:cubicBezTo>
                  <a:cubicBezTo>
                    <a:pt x="45501" y="13014"/>
                    <a:pt x="44540" y="12916"/>
                    <a:pt x="43601" y="12717"/>
                  </a:cubicBezTo>
                  <a:cubicBezTo>
                    <a:pt x="43006" y="12586"/>
                    <a:pt x="42422" y="12431"/>
                    <a:pt x="41839" y="12217"/>
                  </a:cubicBezTo>
                  <a:lnTo>
                    <a:pt x="41375" y="11693"/>
                  </a:lnTo>
                  <a:lnTo>
                    <a:pt x="41375" y="11693"/>
                  </a:lnTo>
                  <a:cubicBezTo>
                    <a:pt x="41529" y="11705"/>
                    <a:pt x="41681" y="11708"/>
                    <a:pt x="41833" y="11708"/>
                  </a:cubicBezTo>
                  <a:cubicBezTo>
                    <a:pt x="41985" y="11708"/>
                    <a:pt x="42137" y="11705"/>
                    <a:pt x="42291" y="11705"/>
                  </a:cubicBezTo>
                  <a:cubicBezTo>
                    <a:pt x="45066" y="11633"/>
                    <a:pt x="47804" y="10538"/>
                    <a:pt x="49864" y="8645"/>
                  </a:cubicBezTo>
                  <a:cubicBezTo>
                    <a:pt x="50066" y="8466"/>
                    <a:pt x="50269" y="8288"/>
                    <a:pt x="50447" y="8097"/>
                  </a:cubicBezTo>
                  <a:lnTo>
                    <a:pt x="50447" y="8097"/>
                  </a:lnTo>
                  <a:cubicBezTo>
                    <a:pt x="50269" y="8204"/>
                    <a:pt x="50078" y="8311"/>
                    <a:pt x="49888" y="8407"/>
                  </a:cubicBezTo>
                  <a:cubicBezTo>
                    <a:pt x="48428" y="9143"/>
                    <a:pt x="46793" y="9469"/>
                    <a:pt x="45138" y="9469"/>
                  </a:cubicBezTo>
                  <a:cubicBezTo>
                    <a:pt x="43743" y="9469"/>
                    <a:pt x="42335" y="9237"/>
                    <a:pt x="41006" y="8823"/>
                  </a:cubicBezTo>
                  <a:cubicBezTo>
                    <a:pt x="39517" y="8371"/>
                    <a:pt x="38112" y="7704"/>
                    <a:pt x="36755" y="6918"/>
                  </a:cubicBezTo>
                  <a:cubicBezTo>
                    <a:pt x="34433" y="4763"/>
                    <a:pt x="31933" y="2882"/>
                    <a:pt x="29064" y="1620"/>
                  </a:cubicBezTo>
                  <a:cubicBezTo>
                    <a:pt x="26569" y="538"/>
                    <a:pt x="23851" y="0"/>
                    <a:pt x="211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5" name="Google Shape;1375;p40"/>
          <p:cNvGrpSpPr/>
          <p:nvPr/>
        </p:nvGrpSpPr>
        <p:grpSpPr>
          <a:xfrm>
            <a:off x="7300744" y="2525097"/>
            <a:ext cx="1590125" cy="2449433"/>
            <a:chOff x="2803900" y="988050"/>
            <a:chExt cx="2353300" cy="3735600"/>
          </a:xfrm>
        </p:grpSpPr>
        <p:sp>
          <p:nvSpPr>
            <p:cNvPr id="1376" name="Google Shape;1376;p40"/>
            <p:cNvSpPr/>
            <p:nvPr/>
          </p:nvSpPr>
          <p:spPr>
            <a:xfrm>
              <a:off x="4519900" y="2828150"/>
              <a:ext cx="301550" cy="159275"/>
            </a:xfrm>
            <a:custGeom>
              <a:rect b="b" l="l" r="r" t="t"/>
              <a:pathLst>
                <a:path extrusionOk="0" h="6371" w="12062">
                  <a:moveTo>
                    <a:pt x="1596" y="1"/>
                  </a:moveTo>
                  <a:cubicBezTo>
                    <a:pt x="977" y="477"/>
                    <a:pt x="500" y="846"/>
                    <a:pt x="0" y="1227"/>
                  </a:cubicBezTo>
                  <a:cubicBezTo>
                    <a:pt x="3537" y="2977"/>
                    <a:pt x="6894" y="4644"/>
                    <a:pt x="10383" y="6371"/>
                  </a:cubicBezTo>
                  <a:cubicBezTo>
                    <a:pt x="10966" y="4906"/>
                    <a:pt x="11466" y="3644"/>
                    <a:pt x="12061" y="2168"/>
                  </a:cubicBezTo>
                  <a:cubicBezTo>
                    <a:pt x="9025" y="1453"/>
                    <a:pt x="6132" y="798"/>
                    <a:pt x="3263" y="84"/>
                  </a:cubicBezTo>
                  <a:cubicBezTo>
                    <a:pt x="3069" y="36"/>
                    <a:pt x="2890" y="10"/>
                    <a:pt x="2724" y="10"/>
                  </a:cubicBezTo>
                  <a:cubicBezTo>
                    <a:pt x="2278" y="10"/>
                    <a:pt x="1926" y="195"/>
                    <a:pt x="1632" y="620"/>
                  </a:cubicBezTo>
                  <a:cubicBezTo>
                    <a:pt x="1608" y="656"/>
                    <a:pt x="1513" y="644"/>
                    <a:pt x="1453" y="656"/>
                  </a:cubicBezTo>
                  <a:cubicBezTo>
                    <a:pt x="1489" y="501"/>
                    <a:pt x="1524" y="358"/>
                    <a:pt x="1596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0"/>
            <p:cNvSpPr/>
            <p:nvPr/>
          </p:nvSpPr>
          <p:spPr>
            <a:xfrm>
              <a:off x="4401425" y="2926625"/>
              <a:ext cx="369425" cy="109325"/>
            </a:xfrm>
            <a:custGeom>
              <a:rect b="b" l="l" r="r" t="t"/>
              <a:pathLst>
                <a:path extrusionOk="0" h="4373" w="14777">
                  <a:moveTo>
                    <a:pt x="1944" y="1"/>
                  </a:moveTo>
                  <a:cubicBezTo>
                    <a:pt x="1208" y="1"/>
                    <a:pt x="479" y="350"/>
                    <a:pt x="1" y="1193"/>
                  </a:cubicBezTo>
                  <a:cubicBezTo>
                    <a:pt x="4918" y="1658"/>
                    <a:pt x="9752" y="1991"/>
                    <a:pt x="14205" y="4372"/>
                  </a:cubicBezTo>
                  <a:cubicBezTo>
                    <a:pt x="14776" y="3753"/>
                    <a:pt x="14693" y="3372"/>
                    <a:pt x="14002" y="3182"/>
                  </a:cubicBezTo>
                  <a:cubicBezTo>
                    <a:pt x="10181" y="2134"/>
                    <a:pt x="6371" y="1039"/>
                    <a:pt x="2537" y="74"/>
                  </a:cubicBezTo>
                  <a:cubicBezTo>
                    <a:pt x="2342" y="26"/>
                    <a:pt x="2142" y="1"/>
                    <a:pt x="1944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0"/>
            <p:cNvSpPr/>
            <p:nvPr/>
          </p:nvSpPr>
          <p:spPr>
            <a:xfrm>
              <a:off x="3979050" y="1832800"/>
              <a:ext cx="350075" cy="470900"/>
            </a:xfrm>
            <a:custGeom>
              <a:rect b="b" l="l" r="r" t="t"/>
              <a:pathLst>
                <a:path extrusionOk="0" h="18836" w="14003">
                  <a:moveTo>
                    <a:pt x="14003" y="0"/>
                  </a:moveTo>
                  <a:lnTo>
                    <a:pt x="14003" y="0"/>
                  </a:lnTo>
                  <a:cubicBezTo>
                    <a:pt x="13264" y="500"/>
                    <a:pt x="12705" y="1143"/>
                    <a:pt x="12181" y="1810"/>
                  </a:cubicBezTo>
                  <a:cubicBezTo>
                    <a:pt x="9180" y="5608"/>
                    <a:pt x="6192" y="9406"/>
                    <a:pt x="3192" y="13204"/>
                  </a:cubicBezTo>
                  <a:cubicBezTo>
                    <a:pt x="1680" y="14812"/>
                    <a:pt x="322" y="16526"/>
                    <a:pt x="1" y="18836"/>
                  </a:cubicBezTo>
                  <a:cubicBezTo>
                    <a:pt x="989" y="17264"/>
                    <a:pt x="1965" y="15705"/>
                    <a:pt x="2954" y="14145"/>
                  </a:cubicBezTo>
                  <a:lnTo>
                    <a:pt x="2954" y="14145"/>
                  </a:lnTo>
                  <a:cubicBezTo>
                    <a:pt x="2525" y="15145"/>
                    <a:pt x="2108" y="16145"/>
                    <a:pt x="1680" y="17145"/>
                  </a:cubicBezTo>
                  <a:cubicBezTo>
                    <a:pt x="1751" y="17181"/>
                    <a:pt x="1822" y="17217"/>
                    <a:pt x="1894" y="17252"/>
                  </a:cubicBezTo>
                  <a:cubicBezTo>
                    <a:pt x="5930" y="11502"/>
                    <a:pt x="9966" y="5751"/>
                    <a:pt x="14003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0"/>
            <p:cNvSpPr/>
            <p:nvPr/>
          </p:nvSpPr>
          <p:spPr>
            <a:xfrm>
              <a:off x="3813550" y="3162725"/>
              <a:ext cx="1343650" cy="1560925"/>
            </a:xfrm>
            <a:custGeom>
              <a:rect b="b" l="l" r="r" t="t"/>
              <a:pathLst>
                <a:path extrusionOk="0" h="62437" w="53746">
                  <a:moveTo>
                    <a:pt x="20111" y="13978"/>
                  </a:moveTo>
                  <a:cubicBezTo>
                    <a:pt x="24433" y="14716"/>
                    <a:pt x="28754" y="15455"/>
                    <a:pt x="33076" y="16193"/>
                  </a:cubicBezTo>
                  <a:lnTo>
                    <a:pt x="33065" y="16538"/>
                  </a:lnTo>
                  <a:lnTo>
                    <a:pt x="24028" y="15252"/>
                  </a:lnTo>
                  <a:cubicBezTo>
                    <a:pt x="24028" y="15288"/>
                    <a:pt x="24016" y="15312"/>
                    <a:pt x="24004" y="15336"/>
                  </a:cubicBezTo>
                  <a:cubicBezTo>
                    <a:pt x="25302" y="15693"/>
                    <a:pt x="26588" y="16038"/>
                    <a:pt x="27885" y="16395"/>
                  </a:cubicBezTo>
                  <a:cubicBezTo>
                    <a:pt x="27540" y="16406"/>
                    <a:pt x="27196" y="16412"/>
                    <a:pt x="26854" y="16412"/>
                  </a:cubicBezTo>
                  <a:cubicBezTo>
                    <a:pt x="23874" y="16412"/>
                    <a:pt x="20986" y="15969"/>
                    <a:pt x="18241" y="14645"/>
                  </a:cubicBezTo>
                  <a:lnTo>
                    <a:pt x="18241" y="14645"/>
                  </a:lnTo>
                  <a:cubicBezTo>
                    <a:pt x="19503" y="14752"/>
                    <a:pt x="20777" y="14847"/>
                    <a:pt x="22039" y="14955"/>
                  </a:cubicBezTo>
                  <a:cubicBezTo>
                    <a:pt x="22039" y="14907"/>
                    <a:pt x="22051" y="14871"/>
                    <a:pt x="22051" y="14824"/>
                  </a:cubicBezTo>
                  <a:cubicBezTo>
                    <a:pt x="21385" y="14609"/>
                    <a:pt x="20730" y="14395"/>
                    <a:pt x="20063" y="14181"/>
                  </a:cubicBezTo>
                  <a:cubicBezTo>
                    <a:pt x="20075" y="14109"/>
                    <a:pt x="20099" y="14050"/>
                    <a:pt x="20111" y="13978"/>
                  </a:cubicBezTo>
                  <a:close/>
                  <a:moveTo>
                    <a:pt x="13384" y="19288"/>
                  </a:moveTo>
                  <a:lnTo>
                    <a:pt x="16848" y="20241"/>
                  </a:lnTo>
                  <a:cubicBezTo>
                    <a:pt x="15681" y="19955"/>
                    <a:pt x="14527" y="19646"/>
                    <a:pt x="13384" y="19288"/>
                  </a:cubicBezTo>
                  <a:close/>
                  <a:moveTo>
                    <a:pt x="12645" y="19253"/>
                  </a:moveTo>
                  <a:cubicBezTo>
                    <a:pt x="13214" y="19412"/>
                    <a:pt x="15634" y="20426"/>
                    <a:pt x="16660" y="20426"/>
                  </a:cubicBezTo>
                  <a:cubicBezTo>
                    <a:pt x="16858" y="20426"/>
                    <a:pt x="17003" y="20389"/>
                    <a:pt x="17074" y="20300"/>
                  </a:cubicBezTo>
                  <a:lnTo>
                    <a:pt x="16848" y="20241"/>
                  </a:lnTo>
                  <a:lnTo>
                    <a:pt x="16848" y="20241"/>
                  </a:lnTo>
                  <a:cubicBezTo>
                    <a:pt x="20732" y="21166"/>
                    <a:pt x="24729" y="21640"/>
                    <a:pt x="28728" y="21640"/>
                  </a:cubicBezTo>
                  <a:cubicBezTo>
                    <a:pt x="29411" y="21640"/>
                    <a:pt x="30095" y="21626"/>
                    <a:pt x="30779" y="21598"/>
                  </a:cubicBezTo>
                  <a:cubicBezTo>
                    <a:pt x="30943" y="21590"/>
                    <a:pt x="31112" y="21583"/>
                    <a:pt x="31281" y="21583"/>
                  </a:cubicBezTo>
                  <a:cubicBezTo>
                    <a:pt x="31820" y="21583"/>
                    <a:pt x="32359" y="21656"/>
                    <a:pt x="32767" y="21991"/>
                  </a:cubicBezTo>
                  <a:cubicBezTo>
                    <a:pt x="33565" y="22646"/>
                    <a:pt x="33386" y="23908"/>
                    <a:pt x="33100" y="24908"/>
                  </a:cubicBezTo>
                  <a:cubicBezTo>
                    <a:pt x="31838" y="29278"/>
                    <a:pt x="29969" y="33469"/>
                    <a:pt x="27564" y="37326"/>
                  </a:cubicBezTo>
                  <a:cubicBezTo>
                    <a:pt x="26814" y="38529"/>
                    <a:pt x="25933" y="39755"/>
                    <a:pt x="24611" y="40231"/>
                  </a:cubicBezTo>
                  <a:cubicBezTo>
                    <a:pt x="24204" y="40380"/>
                    <a:pt x="23802" y="40448"/>
                    <a:pt x="23406" y="40448"/>
                  </a:cubicBezTo>
                  <a:cubicBezTo>
                    <a:pt x="21009" y="40448"/>
                    <a:pt x="18860" y="37949"/>
                    <a:pt x="17563" y="35659"/>
                  </a:cubicBezTo>
                  <a:cubicBezTo>
                    <a:pt x="15908" y="32731"/>
                    <a:pt x="14455" y="29683"/>
                    <a:pt x="13193" y="26563"/>
                  </a:cubicBezTo>
                  <a:cubicBezTo>
                    <a:pt x="12252" y="24218"/>
                    <a:pt x="11443" y="21479"/>
                    <a:pt x="12645" y="19253"/>
                  </a:cubicBezTo>
                  <a:close/>
                  <a:moveTo>
                    <a:pt x="1" y="0"/>
                  </a:moveTo>
                  <a:cubicBezTo>
                    <a:pt x="2049" y="16181"/>
                    <a:pt x="4621" y="32314"/>
                    <a:pt x="7728" y="48328"/>
                  </a:cubicBezTo>
                  <a:cubicBezTo>
                    <a:pt x="8526" y="52435"/>
                    <a:pt x="9359" y="56555"/>
                    <a:pt x="10621" y="60543"/>
                  </a:cubicBezTo>
                  <a:cubicBezTo>
                    <a:pt x="10824" y="61175"/>
                    <a:pt x="11038" y="61806"/>
                    <a:pt x="11264" y="62437"/>
                  </a:cubicBezTo>
                  <a:lnTo>
                    <a:pt x="53746" y="62437"/>
                  </a:lnTo>
                  <a:lnTo>
                    <a:pt x="53746" y="45661"/>
                  </a:lnTo>
                  <a:cubicBezTo>
                    <a:pt x="53698" y="45589"/>
                    <a:pt x="53662" y="45530"/>
                    <a:pt x="53627" y="45458"/>
                  </a:cubicBezTo>
                  <a:cubicBezTo>
                    <a:pt x="52329" y="43363"/>
                    <a:pt x="52126" y="41160"/>
                    <a:pt x="52757" y="38815"/>
                  </a:cubicBezTo>
                  <a:cubicBezTo>
                    <a:pt x="53103" y="37517"/>
                    <a:pt x="53436" y="36207"/>
                    <a:pt x="53746" y="34886"/>
                  </a:cubicBezTo>
                  <a:lnTo>
                    <a:pt x="53746" y="5489"/>
                  </a:lnTo>
                  <a:cubicBezTo>
                    <a:pt x="51364" y="9394"/>
                    <a:pt x="48686" y="13085"/>
                    <a:pt x="45769" y="16610"/>
                  </a:cubicBezTo>
                  <a:cubicBezTo>
                    <a:pt x="44685" y="17919"/>
                    <a:pt x="43471" y="19122"/>
                    <a:pt x="42316" y="20384"/>
                  </a:cubicBezTo>
                  <a:cubicBezTo>
                    <a:pt x="42197" y="20324"/>
                    <a:pt x="42078" y="20265"/>
                    <a:pt x="41959" y="20205"/>
                  </a:cubicBezTo>
                  <a:cubicBezTo>
                    <a:pt x="42709" y="18431"/>
                    <a:pt x="43471" y="16669"/>
                    <a:pt x="44233" y="14907"/>
                  </a:cubicBezTo>
                  <a:lnTo>
                    <a:pt x="44245" y="14883"/>
                  </a:lnTo>
                  <a:lnTo>
                    <a:pt x="44066" y="14776"/>
                  </a:lnTo>
                  <a:cubicBezTo>
                    <a:pt x="43554" y="15609"/>
                    <a:pt x="43054" y="16455"/>
                    <a:pt x="42554" y="17288"/>
                  </a:cubicBezTo>
                  <a:cubicBezTo>
                    <a:pt x="43054" y="15931"/>
                    <a:pt x="43613" y="14585"/>
                    <a:pt x="44161" y="13228"/>
                  </a:cubicBezTo>
                  <a:lnTo>
                    <a:pt x="44161" y="13228"/>
                  </a:lnTo>
                  <a:cubicBezTo>
                    <a:pt x="43780" y="13645"/>
                    <a:pt x="43352" y="14002"/>
                    <a:pt x="42863" y="14288"/>
                  </a:cubicBezTo>
                  <a:cubicBezTo>
                    <a:pt x="41732" y="14919"/>
                    <a:pt x="40399" y="15038"/>
                    <a:pt x="39113" y="15097"/>
                  </a:cubicBezTo>
                  <a:cubicBezTo>
                    <a:pt x="38441" y="15126"/>
                    <a:pt x="37768" y="15140"/>
                    <a:pt x="37095" y="15140"/>
                  </a:cubicBezTo>
                  <a:cubicBezTo>
                    <a:pt x="32087" y="15140"/>
                    <a:pt x="27088" y="14363"/>
                    <a:pt x="22301" y="12883"/>
                  </a:cubicBezTo>
                  <a:lnTo>
                    <a:pt x="22301" y="12883"/>
                  </a:lnTo>
                  <a:cubicBezTo>
                    <a:pt x="22968" y="13109"/>
                    <a:pt x="23635" y="13323"/>
                    <a:pt x="24302" y="13514"/>
                  </a:cubicBezTo>
                  <a:cubicBezTo>
                    <a:pt x="25861" y="13966"/>
                    <a:pt x="27421" y="14395"/>
                    <a:pt x="28885" y="14812"/>
                  </a:cubicBezTo>
                  <a:cubicBezTo>
                    <a:pt x="21420" y="14407"/>
                    <a:pt x="14812" y="11740"/>
                    <a:pt x="9228" y="6668"/>
                  </a:cubicBezTo>
                  <a:cubicBezTo>
                    <a:pt x="8847" y="6418"/>
                    <a:pt x="8466" y="6156"/>
                    <a:pt x="8097" y="5894"/>
                  </a:cubicBezTo>
                  <a:cubicBezTo>
                    <a:pt x="8050" y="5977"/>
                    <a:pt x="8002" y="6061"/>
                    <a:pt x="7954" y="6144"/>
                  </a:cubicBezTo>
                  <a:cubicBezTo>
                    <a:pt x="8621" y="6775"/>
                    <a:pt x="9288" y="7418"/>
                    <a:pt x="9955" y="8049"/>
                  </a:cubicBezTo>
                  <a:cubicBezTo>
                    <a:pt x="9883" y="8132"/>
                    <a:pt x="9812" y="8216"/>
                    <a:pt x="9740" y="8299"/>
                  </a:cubicBezTo>
                  <a:cubicBezTo>
                    <a:pt x="6537" y="5561"/>
                    <a:pt x="3323" y="2822"/>
                    <a:pt x="1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4822025" y="2542700"/>
              <a:ext cx="335175" cy="686425"/>
            </a:xfrm>
            <a:custGeom>
              <a:rect b="b" l="l" r="r" t="t"/>
              <a:pathLst>
                <a:path extrusionOk="0" h="27457" w="13407">
                  <a:moveTo>
                    <a:pt x="13407" y="1"/>
                  </a:moveTo>
                  <a:cubicBezTo>
                    <a:pt x="10418" y="6871"/>
                    <a:pt x="6692" y="13383"/>
                    <a:pt x="2096" y="19455"/>
                  </a:cubicBezTo>
                  <a:cubicBezTo>
                    <a:pt x="2643" y="19848"/>
                    <a:pt x="3203" y="20241"/>
                    <a:pt x="3763" y="20634"/>
                  </a:cubicBezTo>
                  <a:cubicBezTo>
                    <a:pt x="3691" y="20741"/>
                    <a:pt x="3632" y="20837"/>
                    <a:pt x="3560" y="20932"/>
                  </a:cubicBezTo>
                  <a:cubicBezTo>
                    <a:pt x="2941" y="20706"/>
                    <a:pt x="2322" y="20289"/>
                    <a:pt x="1703" y="20289"/>
                  </a:cubicBezTo>
                  <a:cubicBezTo>
                    <a:pt x="1167" y="20289"/>
                    <a:pt x="643" y="20777"/>
                    <a:pt x="0" y="21099"/>
                  </a:cubicBezTo>
                  <a:cubicBezTo>
                    <a:pt x="2286" y="23134"/>
                    <a:pt x="4382" y="25016"/>
                    <a:pt x="6513" y="26909"/>
                  </a:cubicBezTo>
                  <a:cubicBezTo>
                    <a:pt x="6739" y="27087"/>
                    <a:pt x="6989" y="27266"/>
                    <a:pt x="7215" y="27456"/>
                  </a:cubicBezTo>
                  <a:cubicBezTo>
                    <a:pt x="7358" y="27159"/>
                    <a:pt x="7489" y="26897"/>
                    <a:pt x="7585" y="26635"/>
                  </a:cubicBezTo>
                  <a:cubicBezTo>
                    <a:pt x="9704" y="21003"/>
                    <a:pt x="11692" y="15348"/>
                    <a:pt x="13407" y="9609"/>
                  </a:cubicBezTo>
                  <a:lnTo>
                    <a:pt x="13407" y="1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4211225" y="3035625"/>
              <a:ext cx="136650" cy="15800"/>
            </a:xfrm>
            <a:custGeom>
              <a:rect b="b" l="l" r="r" t="t"/>
              <a:pathLst>
                <a:path extrusionOk="0" h="632" w="5466">
                  <a:moveTo>
                    <a:pt x="5323" y="0"/>
                  </a:moveTo>
                  <a:cubicBezTo>
                    <a:pt x="3549" y="167"/>
                    <a:pt x="1775" y="334"/>
                    <a:pt x="1" y="500"/>
                  </a:cubicBezTo>
                  <a:cubicBezTo>
                    <a:pt x="1751" y="524"/>
                    <a:pt x="3501" y="572"/>
                    <a:pt x="5251" y="631"/>
                  </a:cubicBezTo>
                  <a:cubicBezTo>
                    <a:pt x="5323" y="572"/>
                    <a:pt x="5394" y="512"/>
                    <a:pt x="5466" y="453"/>
                  </a:cubicBezTo>
                  <a:cubicBezTo>
                    <a:pt x="5418" y="298"/>
                    <a:pt x="5370" y="155"/>
                    <a:pt x="5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0"/>
            <p:cNvSpPr/>
            <p:nvPr/>
          </p:nvSpPr>
          <p:spPr>
            <a:xfrm>
              <a:off x="4802075" y="1679200"/>
              <a:ext cx="354825" cy="723325"/>
            </a:xfrm>
            <a:custGeom>
              <a:rect b="b" l="l" r="r" t="t"/>
              <a:pathLst>
                <a:path extrusionOk="0" h="28933" w="14193">
                  <a:moveTo>
                    <a:pt x="14193" y="1"/>
                  </a:moveTo>
                  <a:cubicBezTo>
                    <a:pt x="11895" y="3096"/>
                    <a:pt x="9549" y="6156"/>
                    <a:pt x="7156" y="9180"/>
                  </a:cubicBezTo>
                  <a:cubicBezTo>
                    <a:pt x="7394" y="9038"/>
                    <a:pt x="7644" y="8918"/>
                    <a:pt x="7918" y="8835"/>
                  </a:cubicBezTo>
                  <a:lnTo>
                    <a:pt x="7918" y="8835"/>
                  </a:lnTo>
                  <a:cubicBezTo>
                    <a:pt x="7799" y="9097"/>
                    <a:pt x="7692" y="9371"/>
                    <a:pt x="7573" y="9633"/>
                  </a:cubicBezTo>
                  <a:cubicBezTo>
                    <a:pt x="7621" y="9657"/>
                    <a:pt x="7668" y="9692"/>
                    <a:pt x="7716" y="9716"/>
                  </a:cubicBezTo>
                  <a:cubicBezTo>
                    <a:pt x="8013" y="9430"/>
                    <a:pt x="8311" y="9145"/>
                    <a:pt x="8621" y="8859"/>
                  </a:cubicBezTo>
                  <a:lnTo>
                    <a:pt x="8621" y="8859"/>
                  </a:lnTo>
                  <a:cubicBezTo>
                    <a:pt x="5382" y="13300"/>
                    <a:pt x="3727" y="18467"/>
                    <a:pt x="1989" y="23599"/>
                  </a:cubicBezTo>
                  <a:cubicBezTo>
                    <a:pt x="2346" y="22968"/>
                    <a:pt x="2703" y="22349"/>
                    <a:pt x="3072" y="21718"/>
                  </a:cubicBezTo>
                  <a:lnTo>
                    <a:pt x="3263" y="21801"/>
                  </a:lnTo>
                  <a:cubicBezTo>
                    <a:pt x="2167" y="24111"/>
                    <a:pt x="1084" y="26421"/>
                    <a:pt x="1" y="28730"/>
                  </a:cubicBezTo>
                  <a:cubicBezTo>
                    <a:pt x="120" y="28802"/>
                    <a:pt x="239" y="28861"/>
                    <a:pt x="370" y="28933"/>
                  </a:cubicBezTo>
                  <a:cubicBezTo>
                    <a:pt x="1989" y="26409"/>
                    <a:pt x="3608" y="23885"/>
                    <a:pt x="5227" y="21372"/>
                  </a:cubicBezTo>
                  <a:cubicBezTo>
                    <a:pt x="5299" y="21396"/>
                    <a:pt x="5358" y="21432"/>
                    <a:pt x="5430" y="21468"/>
                  </a:cubicBezTo>
                  <a:cubicBezTo>
                    <a:pt x="4632" y="22992"/>
                    <a:pt x="3834" y="24516"/>
                    <a:pt x="3049" y="26052"/>
                  </a:cubicBezTo>
                  <a:cubicBezTo>
                    <a:pt x="3096" y="26087"/>
                    <a:pt x="3156" y="26123"/>
                    <a:pt x="3203" y="26171"/>
                  </a:cubicBezTo>
                  <a:cubicBezTo>
                    <a:pt x="4584" y="24432"/>
                    <a:pt x="5954" y="22706"/>
                    <a:pt x="7323" y="20979"/>
                  </a:cubicBezTo>
                  <a:cubicBezTo>
                    <a:pt x="7371" y="21003"/>
                    <a:pt x="7418" y="21039"/>
                    <a:pt x="7466" y="21063"/>
                  </a:cubicBezTo>
                  <a:cubicBezTo>
                    <a:pt x="6966" y="21944"/>
                    <a:pt x="6466" y="22825"/>
                    <a:pt x="5966" y="23706"/>
                  </a:cubicBezTo>
                  <a:cubicBezTo>
                    <a:pt x="6085" y="23777"/>
                    <a:pt x="6204" y="23849"/>
                    <a:pt x="6323" y="23932"/>
                  </a:cubicBezTo>
                  <a:cubicBezTo>
                    <a:pt x="7347" y="22587"/>
                    <a:pt x="8347" y="21218"/>
                    <a:pt x="9395" y="19896"/>
                  </a:cubicBezTo>
                  <a:cubicBezTo>
                    <a:pt x="9942" y="19205"/>
                    <a:pt x="10609" y="18598"/>
                    <a:pt x="11157" y="17908"/>
                  </a:cubicBezTo>
                  <a:cubicBezTo>
                    <a:pt x="11669" y="17253"/>
                    <a:pt x="12216" y="16586"/>
                    <a:pt x="12538" y="15836"/>
                  </a:cubicBezTo>
                  <a:cubicBezTo>
                    <a:pt x="13062" y="14610"/>
                    <a:pt x="13621" y="13407"/>
                    <a:pt x="14193" y="12217"/>
                  </a:cubicBezTo>
                  <a:lnTo>
                    <a:pt x="14193" y="1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0"/>
            <p:cNvSpPr/>
            <p:nvPr/>
          </p:nvSpPr>
          <p:spPr>
            <a:xfrm>
              <a:off x="4406200" y="2020925"/>
              <a:ext cx="118175" cy="162525"/>
            </a:xfrm>
            <a:custGeom>
              <a:rect b="b" l="l" r="r" t="t"/>
              <a:pathLst>
                <a:path extrusionOk="0" h="6501" w="4727">
                  <a:moveTo>
                    <a:pt x="4727" y="0"/>
                  </a:moveTo>
                  <a:lnTo>
                    <a:pt x="4727" y="0"/>
                  </a:lnTo>
                  <a:cubicBezTo>
                    <a:pt x="3358" y="1429"/>
                    <a:pt x="1977" y="2858"/>
                    <a:pt x="584" y="4274"/>
                  </a:cubicBezTo>
                  <a:cubicBezTo>
                    <a:pt x="453" y="4501"/>
                    <a:pt x="334" y="4739"/>
                    <a:pt x="238" y="5001"/>
                  </a:cubicBezTo>
                  <a:cubicBezTo>
                    <a:pt x="60" y="5465"/>
                    <a:pt x="0" y="5965"/>
                    <a:pt x="36" y="6501"/>
                  </a:cubicBezTo>
                  <a:cubicBezTo>
                    <a:pt x="1596" y="4334"/>
                    <a:pt x="3167" y="2167"/>
                    <a:pt x="4727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4452325" y="1308625"/>
              <a:ext cx="704575" cy="974550"/>
            </a:xfrm>
            <a:custGeom>
              <a:rect b="b" l="l" r="r" t="t"/>
              <a:pathLst>
                <a:path extrusionOk="0" h="38982" w="28183">
                  <a:moveTo>
                    <a:pt x="28183" y="0"/>
                  </a:moveTo>
                  <a:cubicBezTo>
                    <a:pt x="20599" y="9252"/>
                    <a:pt x="12669" y="18217"/>
                    <a:pt x="4418" y="26885"/>
                  </a:cubicBezTo>
                  <a:cubicBezTo>
                    <a:pt x="4442" y="26909"/>
                    <a:pt x="4477" y="26920"/>
                    <a:pt x="4501" y="26944"/>
                  </a:cubicBezTo>
                  <a:cubicBezTo>
                    <a:pt x="3192" y="29064"/>
                    <a:pt x="1870" y="31195"/>
                    <a:pt x="560" y="33326"/>
                  </a:cubicBezTo>
                  <a:cubicBezTo>
                    <a:pt x="620" y="33362"/>
                    <a:pt x="691" y="33409"/>
                    <a:pt x="751" y="33445"/>
                  </a:cubicBezTo>
                  <a:cubicBezTo>
                    <a:pt x="1953" y="31826"/>
                    <a:pt x="3156" y="30207"/>
                    <a:pt x="4358" y="28587"/>
                  </a:cubicBezTo>
                  <a:cubicBezTo>
                    <a:pt x="4418" y="28635"/>
                    <a:pt x="4489" y="28671"/>
                    <a:pt x="4549" y="28706"/>
                  </a:cubicBezTo>
                  <a:cubicBezTo>
                    <a:pt x="3108" y="31123"/>
                    <a:pt x="1656" y="33528"/>
                    <a:pt x="203" y="35945"/>
                  </a:cubicBezTo>
                  <a:cubicBezTo>
                    <a:pt x="263" y="35981"/>
                    <a:pt x="334" y="36029"/>
                    <a:pt x="406" y="36076"/>
                  </a:cubicBezTo>
                  <a:cubicBezTo>
                    <a:pt x="1489" y="34862"/>
                    <a:pt x="2584" y="33659"/>
                    <a:pt x="3680" y="32445"/>
                  </a:cubicBezTo>
                  <a:lnTo>
                    <a:pt x="3680" y="32445"/>
                  </a:lnTo>
                  <a:cubicBezTo>
                    <a:pt x="2882" y="34826"/>
                    <a:pt x="632" y="36338"/>
                    <a:pt x="1" y="38779"/>
                  </a:cubicBezTo>
                  <a:cubicBezTo>
                    <a:pt x="96" y="38850"/>
                    <a:pt x="179" y="38922"/>
                    <a:pt x="275" y="38981"/>
                  </a:cubicBezTo>
                  <a:lnTo>
                    <a:pt x="5120" y="33695"/>
                  </a:lnTo>
                  <a:cubicBezTo>
                    <a:pt x="5168" y="33719"/>
                    <a:pt x="5228" y="33755"/>
                    <a:pt x="5287" y="33778"/>
                  </a:cubicBezTo>
                  <a:cubicBezTo>
                    <a:pt x="4894" y="34398"/>
                    <a:pt x="4501" y="35017"/>
                    <a:pt x="4108" y="35636"/>
                  </a:cubicBezTo>
                  <a:cubicBezTo>
                    <a:pt x="4144" y="35660"/>
                    <a:pt x="4192" y="35683"/>
                    <a:pt x="4227" y="35707"/>
                  </a:cubicBezTo>
                  <a:cubicBezTo>
                    <a:pt x="5311" y="34802"/>
                    <a:pt x="6406" y="33909"/>
                    <a:pt x="7490" y="33005"/>
                  </a:cubicBezTo>
                  <a:cubicBezTo>
                    <a:pt x="7561" y="33052"/>
                    <a:pt x="7621" y="33112"/>
                    <a:pt x="7680" y="33171"/>
                  </a:cubicBezTo>
                  <a:cubicBezTo>
                    <a:pt x="6644" y="34469"/>
                    <a:pt x="5597" y="35767"/>
                    <a:pt x="4561" y="37076"/>
                  </a:cubicBezTo>
                  <a:cubicBezTo>
                    <a:pt x="4620" y="37124"/>
                    <a:pt x="4680" y="37184"/>
                    <a:pt x="4739" y="37243"/>
                  </a:cubicBezTo>
                  <a:cubicBezTo>
                    <a:pt x="6823" y="35064"/>
                    <a:pt x="8895" y="32897"/>
                    <a:pt x="10978" y="30730"/>
                  </a:cubicBezTo>
                  <a:lnTo>
                    <a:pt x="10978" y="30730"/>
                  </a:lnTo>
                  <a:cubicBezTo>
                    <a:pt x="9299" y="33183"/>
                    <a:pt x="6978" y="35124"/>
                    <a:pt x="5370" y="37815"/>
                  </a:cubicBezTo>
                  <a:cubicBezTo>
                    <a:pt x="5460" y="37821"/>
                    <a:pt x="5547" y="37824"/>
                    <a:pt x="5632" y="37824"/>
                  </a:cubicBezTo>
                  <a:cubicBezTo>
                    <a:pt x="7309" y="37824"/>
                    <a:pt x="7998" y="36629"/>
                    <a:pt x="8871" y="35779"/>
                  </a:cubicBezTo>
                  <a:cubicBezTo>
                    <a:pt x="10645" y="34028"/>
                    <a:pt x="12359" y="32219"/>
                    <a:pt x="14098" y="30445"/>
                  </a:cubicBezTo>
                  <a:cubicBezTo>
                    <a:pt x="14145" y="30492"/>
                    <a:pt x="14205" y="30528"/>
                    <a:pt x="14252" y="30576"/>
                  </a:cubicBezTo>
                  <a:cubicBezTo>
                    <a:pt x="19170" y="22194"/>
                    <a:pt x="23742" y="13597"/>
                    <a:pt x="28183" y="4942"/>
                  </a:cubicBezTo>
                  <a:lnTo>
                    <a:pt x="28183" y="0"/>
                  </a:ln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3729925" y="3097825"/>
              <a:ext cx="1200" cy="8675"/>
            </a:xfrm>
            <a:custGeom>
              <a:rect b="b" l="l" r="r" t="t"/>
              <a:pathLst>
                <a:path extrusionOk="0" h="347" w="48">
                  <a:moveTo>
                    <a:pt x="0" y="1"/>
                  </a:moveTo>
                  <a:lnTo>
                    <a:pt x="0" y="1"/>
                  </a:lnTo>
                  <a:cubicBezTo>
                    <a:pt x="12" y="120"/>
                    <a:pt x="24" y="227"/>
                    <a:pt x="48" y="346"/>
                  </a:cubicBezTo>
                  <a:cubicBezTo>
                    <a:pt x="48" y="239"/>
                    <a:pt x="36" y="144"/>
                    <a:pt x="36" y="36"/>
                  </a:cubicBezTo>
                  <a:cubicBezTo>
                    <a:pt x="24" y="25"/>
                    <a:pt x="12" y="13"/>
                    <a:pt x="0" y="1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0"/>
            <p:cNvSpPr/>
            <p:nvPr/>
          </p:nvSpPr>
          <p:spPr>
            <a:xfrm>
              <a:off x="3723375" y="2829350"/>
              <a:ext cx="92600" cy="106275"/>
            </a:xfrm>
            <a:custGeom>
              <a:rect b="b" l="l" r="r" t="t"/>
              <a:pathLst>
                <a:path extrusionOk="0" h="4251" w="3704">
                  <a:moveTo>
                    <a:pt x="3417" y="0"/>
                  </a:moveTo>
                  <a:cubicBezTo>
                    <a:pt x="2274" y="1286"/>
                    <a:pt x="1143" y="2584"/>
                    <a:pt x="0" y="3870"/>
                  </a:cubicBezTo>
                  <a:cubicBezTo>
                    <a:pt x="143" y="3989"/>
                    <a:pt x="286" y="4120"/>
                    <a:pt x="441" y="4251"/>
                  </a:cubicBezTo>
                  <a:cubicBezTo>
                    <a:pt x="1524" y="2917"/>
                    <a:pt x="2608" y="1596"/>
                    <a:pt x="3703" y="262"/>
                  </a:cubicBezTo>
                  <a:cubicBezTo>
                    <a:pt x="3608" y="179"/>
                    <a:pt x="3513" y="84"/>
                    <a:pt x="3417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0"/>
            <p:cNvSpPr/>
            <p:nvPr/>
          </p:nvSpPr>
          <p:spPr>
            <a:xfrm>
              <a:off x="3596875" y="2422750"/>
              <a:ext cx="21450" cy="119975"/>
            </a:xfrm>
            <a:custGeom>
              <a:rect b="b" l="l" r="r" t="t"/>
              <a:pathLst>
                <a:path extrusionOk="0" h="4799" w="858">
                  <a:moveTo>
                    <a:pt x="595" y="0"/>
                  </a:moveTo>
                  <a:cubicBezTo>
                    <a:pt x="393" y="1608"/>
                    <a:pt x="191" y="3203"/>
                    <a:pt x="0" y="4799"/>
                  </a:cubicBezTo>
                  <a:cubicBezTo>
                    <a:pt x="107" y="4799"/>
                    <a:pt x="214" y="4787"/>
                    <a:pt x="334" y="4787"/>
                  </a:cubicBezTo>
                  <a:cubicBezTo>
                    <a:pt x="500" y="3203"/>
                    <a:pt x="679" y="1620"/>
                    <a:pt x="857" y="36"/>
                  </a:cubicBezTo>
                  <a:cubicBezTo>
                    <a:pt x="762" y="24"/>
                    <a:pt x="679" y="12"/>
                    <a:pt x="595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3254850" y="2296550"/>
              <a:ext cx="28300" cy="150925"/>
            </a:xfrm>
            <a:custGeom>
              <a:rect b="b" l="l" r="r" t="t"/>
              <a:pathLst>
                <a:path extrusionOk="0" h="6037" w="1132">
                  <a:moveTo>
                    <a:pt x="1132" y="0"/>
                  </a:moveTo>
                  <a:cubicBezTo>
                    <a:pt x="1049" y="12"/>
                    <a:pt x="953" y="12"/>
                    <a:pt x="870" y="12"/>
                  </a:cubicBezTo>
                  <a:cubicBezTo>
                    <a:pt x="584" y="2000"/>
                    <a:pt x="299" y="4001"/>
                    <a:pt x="1" y="5989"/>
                  </a:cubicBezTo>
                  <a:cubicBezTo>
                    <a:pt x="144" y="6001"/>
                    <a:pt x="287" y="6025"/>
                    <a:pt x="429" y="6037"/>
                  </a:cubicBezTo>
                  <a:cubicBezTo>
                    <a:pt x="668" y="4025"/>
                    <a:pt x="894" y="2012"/>
                    <a:pt x="1132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2803900" y="988050"/>
              <a:ext cx="2081850" cy="3735600"/>
            </a:xfrm>
            <a:custGeom>
              <a:rect b="b" l="l" r="r" t="t"/>
              <a:pathLst>
                <a:path extrusionOk="0" h="149424" w="83274">
                  <a:moveTo>
                    <a:pt x="15277" y="8263"/>
                  </a:moveTo>
                  <a:cubicBezTo>
                    <a:pt x="15384" y="8347"/>
                    <a:pt x="15491" y="8430"/>
                    <a:pt x="15586" y="8525"/>
                  </a:cubicBezTo>
                  <a:lnTo>
                    <a:pt x="7728" y="18038"/>
                  </a:lnTo>
                  <a:cubicBezTo>
                    <a:pt x="7633" y="17967"/>
                    <a:pt x="7538" y="17884"/>
                    <a:pt x="7454" y="17800"/>
                  </a:cubicBezTo>
                  <a:cubicBezTo>
                    <a:pt x="10062" y="14621"/>
                    <a:pt x="12669" y="11442"/>
                    <a:pt x="15277" y="8263"/>
                  </a:cubicBezTo>
                  <a:close/>
                  <a:moveTo>
                    <a:pt x="1" y="0"/>
                  </a:moveTo>
                  <a:lnTo>
                    <a:pt x="1" y="149424"/>
                  </a:lnTo>
                  <a:lnTo>
                    <a:pt x="46173" y="149424"/>
                  </a:lnTo>
                  <a:cubicBezTo>
                    <a:pt x="44995" y="146495"/>
                    <a:pt x="44102" y="143411"/>
                    <a:pt x="43518" y="140172"/>
                  </a:cubicBezTo>
                  <a:cubicBezTo>
                    <a:pt x="43399" y="139541"/>
                    <a:pt x="43244" y="138922"/>
                    <a:pt x="43102" y="138303"/>
                  </a:cubicBezTo>
                  <a:cubicBezTo>
                    <a:pt x="43087" y="138238"/>
                    <a:pt x="43063" y="138172"/>
                    <a:pt x="43061" y="138172"/>
                  </a:cubicBezTo>
                  <a:lnTo>
                    <a:pt x="43061" y="138172"/>
                  </a:lnTo>
                  <a:cubicBezTo>
                    <a:pt x="43060" y="138172"/>
                    <a:pt x="43067" y="138198"/>
                    <a:pt x="43090" y="138267"/>
                  </a:cubicBezTo>
                  <a:cubicBezTo>
                    <a:pt x="42078" y="137922"/>
                    <a:pt x="41197" y="137755"/>
                    <a:pt x="40458" y="137351"/>
                  </a:cubicBezTo>
                  <a:cubicBezTo>
                    <a:pt x="39744" y="136958"/>
                    <a:pt x="39065" y="136398"/>
                    <a:pt x="38530" y="135767"/>
                  </a:cubicBezTo>
                  <a:cubicBezTo>
                    <a:pt x="33469" y="129945"/>
                    <a:pt x="28254" y="124230"/>
                    <a:pt x="23468" y="118182"/>
                  </a:cubicBezTo>
                  <a:cubicBezTo>
                    <a:pt x="20944" y="115003"/>
                    <a:pt x="19134" y="111240"/>
                    <a:pt x="17122" y="107668"/>
                  </a:cubicBezTo>
                  <a:cubicBezTo>
                    <a:pt x="15681" y="105121"/>
                    <a:pt x="15205" y="102251"/>
                    <a:pt x="15169" y="99370"/>
                  </a:cubicBezTo>
                  <a:cubicBezTo>
                    <a:pt x="15122" y="95488"/>
                    <a:pt x="15122" y="91571"/>
                    <a:pt x="15527" y="87702"/>
                  </a:cubicBezTo>
                  <a:cubicBezTo>
                    <a:pt x="15979" y="83296"/>
                    <a:pt x="16896" y="78927"/>
                    <a:pt x="17586" y="74533"/>
                  </a:cubicBezTo>
                  <a:cubicBezTo>
                    <a:pt x="17646" y="74152"/>
                    <a:pt x="17694" y="73712"/>
                    <a:pt x="17563" y="73379"/>
                  </a:cubicBezTo>
                  <a:cubicBezTo>
                    <a:pt x="16312" y="70342"/>
                    <a:pt x="15027" y="67318"/>
                    <a:pt x="13705" y="64163"/>
                  </a:cubicBezTo>
                  <a:lnTo>
                    <a:pt x="13705" y="64163"/>
                  </a:lnTo>
                  <a:cubicBezTo>
                    <a:pt x="14657" y="68676"/>
                    <a:pt x="15586" y="73093"/>
                    <a:pt x="16515" y="77510"/>
                  </a:cubicBezTo>
                  <a:cubicBezTo>
                    <a:pt x="16455" y="77534"/>
                    <a:pt x="16384" y="77546"/>
                    <a:pt x="16312" y="77570"/>
                  </a:cubicBezTo>
                  <a:cubicBezTo>
                    <a:pt x="16003" y="76784"/>
                    <a:pt x="15693" y="75998"/>
                    <a:pt x="15372" y="75212"/>
                  </a:cubicBezTo>
                  <a:cubicBezTo>
                    <a:pt x="12741" y="68759"/>
                    <a:pt x="10526" y="62163"/>
                    <a:pt x="9133" y="55317"/>
                  </a:cubicBezTo>
                  <a:cubicBezTo>
                    <a:pt x="7049" y="45137"/>
                    <a:pt x="7597" y="35029"/>
                    <a:pt x="10431" y="25075"/>
                  </a:cubicBezTo>
                  <a:cubicBezTo>
                    <a:pt x="12371" y="18253"/>
                    <a:pt x="14848" y="11621"/>
                    <a:pt x="18801" y="5644"/>
                  </a:cubicBezTo>
                  <a:cubicBezTo>
                    <a:pt x="18991" y="5346"/>
                    <a:pt x="19218" y="5061"/>
                    <a:pt x="19575" y="4822"/>
                  </a:cubicBezTo>
                  <a:lnTo>
                    <a:pt x="19575" y="4822"/>
                  </a:lnTo>
                  <a:cubicBezTo>
                    <a:pt x="14908" y="13990"/>
                    <a:pt x="12431" y="23682"/>
                    <a:pt x="12276" y="33862"/>
                  </a:cubicBezTo>
                  <a:cubicBezTo>
                    <a:pt x="13491" y="29933"/>
                    <a:pt x="14741" y="25920"/>
                    <a:pt x="15979" y="21920"/>
                  </a:cubicBezTo>
                  <a:cubicBezTo>
                    <a:pt x="16062" y="21944"/>
                    <a:pt x="16146" y="21967"/>
                    <a:pt x="16229" y="21991"/>
                  </a:cubicBezTo>
                  <a:cubicBezTo>
                    <a:pt x="15431" y="25277"/>
                    <a:pt x="14634" y="28575"/>
                    <a:pt x="13836" y="31873"/>
                  </a:cubicBezTo>
                  <a:cubicBezTo>
                    <a:pt x="15610" y="26718"/>
                    <a:pt x="17074" y="21467"/>
                    <a:pt x="20396" y="16824"/>
                  </a:cubicBezTo>
                  <a:lnTo>
                    <a:pt x="20396" y="16824"/>
                  </a:lnTo>
                  <a:cubicBezTo>
                    <a:pt x="19075" y="20312"/>
                    <a:pt x="17813" y="23658"/>
                    <a:pt x="16551" y="27004"/>
                  </a:cubicBezTo>
                  <a:cubicBezTo>
                    <a:pt x="16658" y="27051"/>
                    <a:pt x="16765" y="27087"/>
                    <a:pt x="16860" y="27135"/>
                  </a:cubicBezTo>
                  <a:cubicBezTo>
                    <a:pt x="18003" y="24527"/>
                    <a:pt x="19146" y="21920"/>
                    <a:pt x="20289" y="19324"/>
                  </a:cubicBezTo>
                  <a:cubicBezTo>
                    <a:pt x="20372" y="19360"/>
                    <a:pt x="20468" y="19396"/>
                    <a:pt x="20551" y="19431"/>
                  </a:cubicBezTo>
                  <a:cubicBezTo>
                    <a:pt x="20158" y="20479"/>
                    <a:pt x="19765" y="21539"/>
                    <a:pt x="19360" y="22587"/>
                  </a:cubicBezTo>
                  <a:cubicBezTo>
                    <a:pt x="19408" y="22610"/>
                    <a:pt x="19444" y="22634"/>
                    <a:pt x="19491" y="22658"/>
                  </a:cubicBezTo>
                  <a:cubicBezTo>
                    <a:pt x="21313" y="19229"/>
                    <a:pt x="23135" y="15800"/>
                    <a:pt x="24956" y="12371"/>
                  </a:cubicBezTo>
                  <a:cubicBezTo>
                    <a:pt x="25123" y="12442"/>
                    <a:pt x="25278" y="12514"/>
                    <a:pt x="25445" y="12585"/>
                  </a:cubicBezTo>
                  <a:cubicBezTo>
                    <a:pt x="25087" y="13609"/>
                    <a:pt x="24837" y="14693"/>
                    <a:pt x="24385" y="15681"/>
                  </a:cubicBezTo>
                  <a:cubicBezTo>
                    <a:pt x="21456" y="22015"/>
                    <a:pt x="19849" y="28742"/>
                    <a:pt x="18646" y="35564"/>
                  </a:cubicBezTo>
                  <a:cubicBezTo>
                    <a:pt x="18098" y="38660"/>
                    <a:pt x="17765" y="41779"/>
                    <a:pt x="17336" y="44887"/>
                  </a:cubicBezTo>
                  <a:cubicBezTo>
                    <a:pt x="17432" y="44899"/>
                    <a:pt x="17527" y="44923"/>
                    <a:pt x="17622" y="44935"/>
                  </a:cubicBezTo>
                  <a:cubicBezTo>
                    <a:pt x="18241" y="42160"/>
                    <a:pt x="18848" y="39386"/>
                    <a:pt x="19468" y="36600"/>
                  </a:cubicBezTo>
                  <a:cubicBezTo>
                    <a:pt x="19539" y="36612"/>
                    <a:pt x="19610" y="36636"/>
                    <a:pt x="19682" y="36648"/>
                  </a:cubicBezTo>
                  <a:cubicBezTo>
                    <a:pt x="19003" y="40982"/>
                    <a:pt x="18325" y="45316"/>
                    <a:pt x="17634" y="49649"/>
                  </a:cubicBezTo>
                  <a:cubicBezTo>
                    <a:pt x="17705" y="49649"/>
                    <a:pt x="17765" y="49661"/>
                    <a:pt x="17825" y="49673"/>
                  </a:cubicBezTo>
                  <a:cubicBezTo>
                    <a:pt x="18122" y="48292"/>
                    <a:pt x="18408" y="46899"/>
                    <a:pt x="18765" y="45256"/>
                  </a:cubicBezTo>
                  <a:cubicBezTo>
                    <a:pt x="18884" y="45732"/>
                    <a:pt x="18944" y="45947"/>
                    <a:pt x="19003" y="46173"/>
                  </a:cubicBezTo>
                  <a:cubicBezTo>
                    <a:pt x="19670" y="43220"/>
                    <a:pt x="20337" y="40303"/>
                    <a:pt x="21004" y="37386"/>
                  </a:cubicBezTo>
                  <a:cubicBezTo>
                    <a:pt x="21099" y="37410"/>
                    <a:pt x="21194" y="37434"/>
                    <a:pt x="21289" y="37457"/>
                  </a:cubicBezTo>
                  <a:cubicBezTo>
                    <a:pt x="20611" y="40494"/>
                    <a:pt x="19944" y="43542"/>
                    <a:pt x="19265" y="46578"/>
                  </a:cubicBezTo>
                  <a:cubicBezTo>
                    <a:pt x="19349" y="46601"/>
                    <a:pt x="19444" y="46625"/>
                    <a:pt x="19527" y="46637"/>
                  </a:cubicBezTo>
                  <a:cubicBezTo>
                    <a:pt x="20039" y="44649"/>
                    <a:pt x="20563" y="42649"/>
                    <a:pt x="21075" y="40660"/>
                  </a:cubicBezTo>
                  <a:cubicBezTo>
                    <a:pt x="21123" y="40660"/>
                    <a:pt x="21182" y="40672"/>
                    <a:pt x="21230" y="40684"/>
                  </a:cubicBezTo>
                  <a:cubicBezTo>
                    <a:pt x="21111" y="41732"/>
                    <a:pt x="21004" y="42780"/>
                    <a:pt x="20884" y="43827"/>
                  </a:cubicBezTo>
                  <a:lnTo>
                    <a:pt x="21158" y="43994"/>
                  </a:lnTo>
                  <a:cubicBezTo>
                    <a:pt x="21337" y="43708"/>
                    <a:pt x="21599" y="43446"/>
                    <a:pt x="21694" y="43137"/>
                  </a:cubicBezTo>
                  <a:cubicBezTo>
                    <a:pt x="22849" y="39136"/>
                    <a:pt x="23968" y="35112"/>
                    <a:pt x="25111" y="31111"/>
                  </a:cubicBezTo>
                  <a:cubicBezTo>
                    <a:pt x="25337" y="30314"/>
                    <a:pt x="25599" y="29528"/>
                    <a:pt x="25968" y="28766"/>
                  </a:cubicBezTo>
                  <a:lnTo>
                    <a:pt x="25968" y="28766"/>
                  </a:lnTo>
                  <a:cubicBezTo>
                    <a:pt x="24540" y="34136"/>
                    <a:pt x="23313" y="39541"/>
                    <a:pt x="23099" y="45125"/>
                  </a:cubicBezTo>
                  <a:cubicBezTo>
                    <a:pt x="23313" y="43970"/>
                    <a:pt x="23540" y="42815"/>
                    <a:pt x="23790" y="41541"/>
                  </a:cubicBezTo>
                  <a:cubicBezTo>
                    <a:pt x="23873" y="41803"/>
                    <a:pt x="23921" y="41934"/>
                    <a:pt x="24028" y="42256"/>
                  </a:cubicBezTo>
                  <a:cubicBezTo>
                    <a:pt x="24897" y="35064"/>
                    <a:pt x="26242" y="28159"/>
                    <a:pt x="29802" y="22098"/>
                  </a:cubicBezTo>
                  <a:lnTo>
                    <a:pt x="29802" y="22098"/>
                  </a:lnTo>
                  <a:cubicBezTo>
                    <a:pt x="28254" y="28492"/>
                    <a:pt x="26671" y="35088"/>
                    <a:pt x="25075" y="41672"/>
                  </a:cubicBezTo>
                  <a:cubicBezTo>
                    <a:pt x="25195" y="41696"/>
                    <a:pt x="25314" y="41732"/>
                    <a:pt x="25421" y="41756"/>
                  </a:cubicBezTo>
                  <a:cubicBezTo>
                    <a:pt x="26123" y="39196"/>
                    <a:pt x="26742" y="36612"/>
                    <a:pt x="27528" y="34076"/>
                  </a:cubicBezTo>
                  <a:cubicBezTo>
                    <a:pt x="28350" y="31457"/>
                    <a:pt x="29243" y="28861"/>
                    <a:pt x="30243" y="26301"/>
                  </a:cubicBezTo>
                  <a:cubicBezTo>
                    <a:pt x="31219" y="23801"/>
                    <a:pt x="32374" y="21348"/>
                    <a:pt x="33446" y="18884"/>
                  </a:cubicBezTo>
                  <a:cubicBezTo>
                    <a:pt x="33565" y="18919"/>
                    <a:pt x="33672" y="18955"/>
                    <a:pt x="33779" y="19003"/>
                  </a:cubicBezTo>
                  <a:cubicBezTo>
                    <a:pt x="33469" y="19979"/>
                    <a:pt x="33184" y="20979"/>
                    <a:pt x="32826" y="21944"/>
                  </a:cubicBezTo>
                  <a:cubicBezTo>
                    <a:pt x="30469" y="28171"/>
                    <a:pt x="28433" y="34493"/>
                    <a:pt x="27123" y="41029"/>
                  </a:cubicBezTo>
                  <a:cubicBezTo>
                    <a:pt x="25849" y="47423"/>
                    <a:pt x="26135" y="53829"/>
                    <a:pt x="27171" y="60234"/>
                  </a:cubicBezTo>
                  <a:cubicBezTo>
                    <a:pt x="27290" y="57353"/>
                    <a:pt x="27314" y="54448"/>
                    <a:pt x="27564" y="51578"/>
                  </a:cubicBezTo>
                  <a:cubicBezTo>
                    <a:pt x="27814" y="48602"/>
                    <a:pt x="28195" y="45649"/>
                    <a:pt x="28707" y="42708"/>
                  </a:cubicBezTo>
                  <a:cubicBezTo>
                    <a:pt x="29207" y="39827"/>
                    <a:pt x="29933" y="36969"/>
                    <a:pt x="30802" y="34148"/>
                  </a:cubicBezTo>
                  <a:lnTo>
                    <a:pt x="30802" y="34148"/>
                  </a:lnTo>
                  <a:cubicBezTo>
                    <a:pt x="30564" y="35898"/>
                    <a:pt x="30326" y="37660"/>
                    <a:pt x="30088" y="39410"/>
                  </a:cubicBezTo>
                  <a:cubicBezTo>
                    <a:pt x="30171" y="39422"/>
                    <a:pt x="30243" y="39434"/>
                    <a:pt x="30326" y="39446"/>
                  </a:cubicBezTo>
                  <a:cubicBezTo>
                    <a:pt x="30767" y="37326"/>
                    <a:pt x="31219" y="35195"/>
                    <a:pt x="31731" y="32766"/>
                  </a:cubicBezTo>
                  <a:lnTo>
                    <a:pt x="31731" y="32766"/>
                  </a:lnTo>
                  <a:cubicBezTo>
                    <a:pt x="31112" y="40589"/>
                    <a:pt x="30517" y="48114"/>
                    <a:pt x="29921" y="55626"/>
                  </a:cubicBezTo>
                  <a:cubicBezTo>
                    <a:pt x="30028" y="55638"/>
                    <a:pt x="30124" y="55650"/>
                    <a:pt x="30231" y="55650"/>
                  </a:cubicBezTo>
                  <a:cubicBezTo>
                    <a:pt x="30588" y="52340"/>
                    <a:pt x="30945" y="49030"/>
                    <a:pt x="31291" y="45720"/>
                  </a:cubicBezTo>
                  <a:lnTo>
                    <a:pt x="31398" y="45732"/>
                  </a:lnTo>
                  <a:cubicBezTo>
                    <a:pt x="31219" y="50197"/>
                    <a:pt x="31029" y="54650"/>
                    <a:pt x="30850" y="59115"/>
                  </a:cubicBezTo>
                  <a:lnTo>
                    <a:pt x="30933" y="59115"/>
                  </a:lnTo>
                  <a:lnTo>
                    <a:pt x="32529" y="45887"/>
                  </a:lnTo>
                  <a:cubicBezTo>
                    <a:pt x="32600" y="45899"/>
                    <a:pt x="32684" y="45899"/>
                    <a:pt x="32767" y="45911"/>
                  </a:cubicBezTo>
                  <a:lnTo>
                    <a:pt x="32767" y="48328"/>
                  </a:lnTo>
                  <a:cubicBezTo>
                    <a:pt x="32838" y="48328"/>
                    <a:pt x="32898" y="48340"/>
                    <a:pt x="32969" y="48352"/>
                  </a:cubicBezTo>
                  <a:lnTo>
                    <a:pt x="34970" y="40565"/>
                  </a:lnTo>
                  <a:cubicBezTo>
                    <a:pt x="35041" y="40577"/>
                    <a:pt x="35112" y="40589"/>
                    <a:pt x="35184" y="40601"/>
                  </a:cubicBezTo>
                  <a:lnTo>
                    <a:pt x="33886" y="48125"/>
                  </a:lnTo>
                  <a:cubicBezTo>
                    <a:pt x="33946" y="48137"/>
                    <a:pt x="34005" y="48149"/>
                    <a:pt x="34065" y="48161"/>
                  </a:cubicBezTo>
                  <a:cubicBezTo>
                    <a:pt x="34731" y="45970"/>
                    <a:pt x="35243" y="43708"/>
                    <a:pt x="36124" y="41613"/>
                  </a:cubicBezTo>
                  <a:cubicBezTo>
                    <a:pt x="37410" y="38517"/>
                    <a:pt x="38970" y="35529"/>
                    <a:pt x="40530" y="32254"/>
                  </a:cubicBezTo>
                  <a:lnTo>
                    <a:pt x="40530" y="32254"/>
                  </a:lnTo>
                  <a:cubicBezTo>
                    <a:pt x="39446" y="37672"/>
                    <a:pt x="38410" y="42803"/>
                    <a:pt x="37398" y="47852"/>
                  </a:cubicBezTo>
                  <a:cubicBezTo>
                    <a:pt x="39553" y="42625"/>
                    <a:pt x="41744" y="37315"/>
                    <a:pt x="43935" y="32004"/>
                  </a:cubicBezTo>
                  <a:cubicBezTo>
                    <a:pt x="44042" y="32040"/>
                    <a:pt x="44149" y="32088"/>
                    <a:pt x="44256" y="32123"/>
                  </a:cubicBezTo>
                  <a:cubicBezTo>
                    <a:pt x="43209" y="35302"/>
                    <a:pt x="42173" y="38493"/>
                    <a:pt x="41137" y="41672"/>
                  </a:cubicBezTo>
                  <a:lnTo>
                    <a:pt x="41280" y="41732"/>
                  </a:lnTo>
                  <a:cubicBezTo>
                    <a:pt x="42042" y="40101"/>
                    <a:pt x="42804" y="38458"/>
                    <a:pt x="43566" y="36826"/>
                  </a:cubicBezTo>
                  <a:lnTo>
                    <a:pt x="43566" y="36826"/>
                  </a:lnTo>
                  <a:cubicBezTo>
                    <a:pt x="40423" y="45113"/>
                    <a:pt x="37422" y="53412"/>
                    <a:pt x="36041" y="62246"/>
                  </a:cubicBezTo>
                  <a:cubicBezTo>
                    <a:pt x="37946" y="57317"/>
                    <a:pt x="39827" y="52447"/>
                    <a:pt x="41720" y="47578"/>
                  </a:cubicBezTo>
                  <a:cubicBezTo>
                    <a:pt x="41839" y="47613"/>
                    <a:pt x="41947" y="47661"/>
                    <a:pt x="42066" y="47709"/>
                  </a:cubicBezTo>
                  <a:cubicBezTo>
                    <a:pt x="40851" y="51066"/>
                    <a:pt x="39625" y="54436"/>
                    <a:pt x="38399" y="57793"/>
                  </a:cubicBezTo>
                  <a:cubicBezTo>
                    <a:pt x="38482" y="57829"/>
                    <a:pt x="38553" y="57853"/>
                    <a:pt x="38637" y="57889"/>
                  </a:cubicBezTo>
                  <a:cubicBezTo>
                    <a:pt x="40982" y="53317"/>
                    <a:pt x="43340" y="48745"/>
                    <a:pt x="45697" y="44173"/>
                  </a:cubicBezTo>
                  <a:cubicBezTo>
                    <a:pt x="45745" y="44196"/>
                    <a:pt x="45792" y="44220"/>
                    <a:pt x="45840" y="44244"/>
                  </a:cubicBezTo>
                  <a:cubicBezTo>
                    <a:pt x="45233" y="45720"/>
                    <a:pt x="44614" y="47209"/>
                    <a:pt x="44006" y="48685"/>
                  </a:cubicBezTo>
                  <a:cubicBezTo>
                    <a:pt x="44054" y="48721"/>
                    <a:pt x="44114" y="48745"/>
                    <a:pt x="44173" y="48780"/>
                  </a:cubicBezTo>
                  <a:cubicBezTo>
                    <a:pt x="45245" y="47268"/>
                    <a:pt x="46316" y="45756"/>
                    <a:pt x="47376" y="44256"/>
                  </a:cubicBezTo>
                  <a:cubicBezTo>
                    <a:pt x="47423" y="44280"/>
                    <a:pt x="47471" y="44304"/>
                    <a:pt x="47519" y="44327"/>
                  </a:cubicBezTo>
                  <a:cubicBezTo>
                    <a:pt x="45947" y="47173"/>
                    <a:pt x="44375" y="50019"/>
                    <a:pt x="42804" y="52864"/>
                  </a:cubicBezTo>
                  <a:lnTo>
                    <a:pt x="42994" y="52971"/>
                  </a:lnTo>
                  <a:cubicBezTo>
                    <a:pt x="47614" y="46982"/>
                    <a:pt x="52234" y="40994"/>
                    <a:pt x="57032" y="34767"/>
                  </a:cubicBezTo>
                  <a:lnTo>
                    <a:pt x="57032" y="34767"/>
                  </a:lnTo>
                  <a:cubicBezTo>
                    <a:pt x="56186" y="36326"/>
                    <a:pt x="55472" y="37648"/>
                    <a:pt x="54758" y="38958"/>
                  </a:cubicBezTo>
                  <a:cubicBezTo>
                    <a:pt x="54817" y="39005"/>
                    <a:pt x="54865" y="39041"/>
                    <a:pt x="54913" y="39089"/>
                  </a:cubicBezTo>
                  <a:lnTo>
                    <a:pt x="64378" y="28694"/>
                  </a:lnTo>
                  <a:lnTo>
                    <a:pt x="64378" y="28694"/>
                  </a:lnTo>
                  <a:cubicBezTo>
                    <a:pt x="59330" y="37577"/>
                    <a:pt x="53091" y="45685"/>
                    <a:pt x="48043" y="54591"/>
                  </a:cubicBezTo>
                  <a:cubicBezTo>
                    <a:pt x="49412" y="52745"/>
                    <a:pt x="50793" y="50900"/>
                    <a:pt x="52162" y="49054"/>
                  </a:cubicBezTo>
                  <a:cubicBezTo>
                    <a:pt x="52234" y="49090"/>
                    <a:pt x="52305" y="49137"/>
                    <a:pt x="52365" y="49173"/>
                  </a:cubicBezTo>
                  <a:lnTo>
                    <a:pt x="49900" y="53495"/>
                  </a:lnTo>
                  <a:cubicBezTo>
                    <a:pt x="50007" y="53567"/>
                    <a:pt x="50114" y="53638"/>
                    <a:pt x="50221" y="53698"/>
                  </a:cubicBezTo>
                  <a:cubicBezTo>
                    <a:pt x="53924" y="47078"/>
                    <a:pt x="58663" y="41244"/>
                    <a:pt x="63509" y="35886"/>
                  </a:cubicBezTo>
                  <a:lnTo>
                    <a:pt x="63509" y="35886"/>
                  </a:lnTo>
                  <a:cubicBezTo>
                    <a:pt x="62580" y="38886"/>
                    <a:pt x="60639" y="41756"/>
                    <a:pt x="58746" y="44637"/>
                  </a:cubicBezTo>
                  <a:cubicBezTo>
                    <a:pt x="58068" y="45673"/>
                    <a:pt x="57258" y="46601"/>
                    <a:pt x="56603" y="47649"/>
                  </a:cubicBezTo>
                  <a:cubicBezTo>
                    <a:pt x="56044" y="48530"/>
                    <a:pt x="55651" y="49530"/>
                    <a:pt x="55127" y="50447"/>
                  </a:cubicBezTo>
                  <a:cubicBezTo>
                    <a:pt x="54329" y="51840"/>
                    <a:pt x="53519" y="53233"/>
                    <a:pt x="52627" y="54567"/>
                  </a:cubicBezTo>
                  <a:cubicBezTo>
                    <a:pt x="50400" y="57865"/>
                    <a:pt x="48114" y="61127"/>
                    <a:pt x="45852" y="64401"/>
                  </a:cubicBezTo>
                  <a:cubicBezTo>
                    <a:pt x="45780" y="64508"/>
                    <a:pt x="45721" y="64639"/>
                    <a:pt x="45876" y="64913"/>
                  </a:cubicBezTo>
                  <a:cubicBezTo>
                    <a:pt x="48114" y="62115"/>
                    <a:pt x="50352" y="59317"/>
                    <a:pt x="52686" y="56424"/>
                  </a:cubicBezTo>
                  <a:lnTo>
                    <a:pt x="52686" y="56424"/>
                  </a:lnTo>
                  <a:cubicBezTo>
                    <a:pt x="52317" y="57305"/>
                    <a:pt x="51984" y="58127"/>
                    <a:pt x="51650" y="58936"/>
                  </a:cubicBezTo>
                  <a:cubicBezTo>
                    <a:pt x="52650" y="57650"/>
                    <a:pt x="53627" y="56365"/>
                    <a:pt x="54615" y="55067"/>
                  </a:cubicBezTo>
                  <a:cubicBezTo>
                    <a:pt x="66664" y="38208"/>
                    <a:pt x="75213" y="19146"/>
                    <a:pt x="83273" y="0"/>
                  </a:cubicBezTo>
                  <a:lnTo>
                    <a:pt x="79439" y="0"/>
                  </a:lnTo>
                  <a:cubicBezTo>
                    <a:pt x="70641" y="8680"/>
                    <a:pt x="60961" y="16479"/>
                    <a:pt x="50602" y="23230"/>
                  </a:cubicBezTo>
                  <a:cubicBezTo>
                    <a:pt x="57341" y="16943"/>
                    <a:pt x="61616" y="8537"/>
                    <a:pt x="65188" y="0"/>
                  </a:cubicBezTo>
                  <a:lnTo>
                    <a:pt x="19491" y="0"/>
                  </a:lnTo>
                  <a:cubicBezTo>
                    <a:pt x="17777" y="2406"/>
                    <a:pt x="16074" y="4799"/>
                    <a:pt x="14360" y="7192"/>
                  </a:cubicBezTo>
                  <a:cubicBezTo>
                    <a:pt x="14181" y="7442"/>
                    <a:pt x="13991" y="7692"/>
                    <a:pt x="13657" y="7859"/>
                  </a:cubicBezTo>
                  <a:cubicBezTo>
                    <a:pt x="13812" y="7561"/>
                    <a:pt x="13955" y="7263"/>
                    <a:pt x="14134" y="6989"/>
                  </a:cubicBezTo>
                  <a:cubicBezTo>
                    <a:pt x="15634" y="4668"/>
                    <a:pt x="17122" y="2334"/>
                    <a:pt x="18610" y="0"/>
                  </a:cubicBezTo>
                  <a:close/>
                </a:path>
              </a:pathLst>
            </a:custGeom>
            <a:solidFill>
              <a:srgbClr val="3C3C3D"/>
            </a:solidFill>
            <a:ln cap="flat" cmpd="sng" w="9525">
              <a:solidFill>
                <a:srgbClr val="3C3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4104075" y="2774650"/>
              <a:ext cx="381325" cy="113050"/>
            </a:xfrm>
            <a:custGeom>
              <a:rect b="b" l="l" r="r" t="t"/>
              <a:pathLst>
                <a:path extrusionOk="0" h="4522" w="15253">
                  <a:moveTo>
                    <a:pt x="6736" y="0"/>
                  </a:moveTo>
                  <a:cubicBezTo>
                    <a:pt x="6513" y="0"/>
                    <a:pt x="6262" y="70"/>
                    <a:pt x="6084" y="188"/>
                  </a:cubicBezTo>
                  <a:cubicBezTo>
                    <a:pt x="4049" y="1486"/>
                    <a:pt x="2024" y="2807"/>
                    <a:pt x="0" y="4129"/>
                  </a:cubicBezTo>
                  <a:lnTo>
                    <a:pt x="48" y="4522"/>
                  </a:lnTo>
                  <a:cubicBezTo>
                    <a:pt x="3394" y="4129"/>
                    <a:pt x="6727" y="3736"/>
                    <a:pt x="10073" y="3343"/>
                  </a:cubicBezTo>
                  <a:cubicBezTo>
                    <a:pt x="10773" y="3263"/>
                    <a:pt x="11482" y="3124"/>
                    <a:pt x="12171" y="3124"/>
                  </a:cubicBezTo>
                  <a:cubicBezTo>
                    <a:pt x="12302" y="3124"/>
                    <a:pt x="12432" y="3129"/>
                    <a:pt x="12561" y="3141"/>
                  </a:cubicBezTo>
                  <a:cubicBezTo>
                    <a:pt x="12675" y="3152"/>
                    <a:pt x="12785" y="3157"/>
                    <a:pt x="12890" y="3157"/>
                  </a:cubicBezTo>
                  <a:cubicBezTo>
                    <a:pt x="14074" y="3157"/>
                    <a:pt x="14738" y="2489"/>
                    <a:pt x="15252" y="1319"/>
                  </a:cubicBezTo>
                  <a:cubicBezTo>
                    <a:pt x="12419" y="879"/>
                    <a:pt x="9644" y="426"/>
                    <a:pt x="6870" y="10"/>
                  </a:cubicBezTo>
                  <a:cubicBezTo>
                    <a:pt x="6827" y="3"/>
                    <a:pt x="6782" y="0"/>
                    <a:pt x="6736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114800" y="2558475"/>
              <a:ext cx="64600" cy="115525"/>
            </a:xfrm>
            <a:custGeom>
              <a:rect b="b" l="l" r="r" t="t"/>
              <a:pathLst>
                <a:path extrusionOk="0" h="4621" w="2584">
                  <a:moveTo>
                    <a:pt x="2262" y="1"/>
                  </a:moveTo>
                  <a:cubicBezTo>
                    <a:pt x="1512" y="1453"/>
                    <a:pt x="762" y="2906"/>
                    <a:pt x="0" y="4346"/>
                  </a:cubicBezTo>
                  <a:cubicBezTo>
                    <a:pt x="167" y="4442"/>
                    <a:pt x="333" y="4537"/>
                    <a:pt x="500" y="4620"/>
                  </a:cubicBezTo>
                  <a:lnTo>
                    <a:pt x="2584" y="167"/>
                  </a:lnTo>
                  <a:cubicBezTo>
                    <a:pt x="2477" y="108"/>
                    <a:pt x="2369" y="60"/>
                    <a:pt x="2262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4378800" y="2254875"/>
              <a:ext cx="398900" cy="473725"/>
            </a:xfrm>
            <a:custGeom>
              <a:rect b="b" l="l" r="r" t="t"/>
              <a:pathLst>
                <a:path extrusionOk="0" h="18949" w="15956">
                  <a:moveTo>
                    <a:pt x="15586" y="0"/>
                  </a:moveTo>
                  <a:cubicBezTo>
                    <a:pt x="11109" y="6323"/>
                    <a:pt x="6097" y="12157"/>
                    <a:pt x="1" y="17193"/>
                  </a:cubicBezTo>
                  <a:cubicBezTo>
                    <a:pt x="1918" y="17788"/>
                    <a:pt x="3632" y="18288"/>
                    <a:pt x="5323" y="18848"/>
                  </a:cubicBezTo>
                  <a:cubicBezTo>
                    <a:pt x="5508" y="18913"/>
                    <a:pt x="5662" y="18949"/>
                    <a:pt x="5795" y="18949"/>
                  </a:cubicBezTo>
                  <a:cubicBezTo>
                    <a:pt x="6073" y="18949"/>
                    <a:pt x="6261" y="18794"/>
                    <a:pt x="6454" y="18431"/>
                  </a:cubicBezTo>
                  <a:cubicBezTo>
                    <a:pt x="9407" y="12835"/>
                    <a:pt x="12371" y="7263"/>
                    <a:pt x="15324" y="1679"/>
                  </a:cubicBezTo>
                  <a:cubicBezTo>
                    <a:pt x="15574" y="1215"/>
                    <a:pt x="15753" y="727"/>
                    <a:pt x="15955" y="238"/>
                  </a:cubicBezTo>
                  <a:cubicBezTo>
                    <a:pt x="15836" y="167"/>
                    <a:pt x="15705" y="84"/>
                    <a:pt x="15586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0"/>
            <p:cNvSpPr/>
            <p:nvPr/>
          </p:nvSpPr>
          <p:spPr>
            <a:xfrm>
              <a:off x="4631225" y="2330775"/>
              <a:ext cx="367325" cy="498300"/>
            </a:xfrm>
            <a:custGeom>
              <a:rect b="b" l="l" r="r" t="t"/>
              <a:pathLst>
                <a:path extrusionOk="0" h="19932" w="14693">
                  <a:moveTo>
                    <a:pt x="14693" y="0"/>
                  </a:moveTo>
                  <a:lnTo>
                    <a:pt x="14693" y="0"/>
                  </a:lnTo>
                  <a:cubicBezTo>
                    <a:pt x="10430" y="6239"/>
                    <a:pt x="6073" y="12323"/>
                    <a:pt x="0" y="17395"/>
                  </a:cubicBezTo>
                  <a:cubicBezTo>
                    <a:pt x="2894" y="18312"/>
                    <a:pt x="5477" y="19134"/>
                    <a:pt x="8037" y="19931"/>
                  </a:cubicBezTo>
                  <a:cubicBezTo>
                    <a:pt x="10275" y="13216"/>
                    <a:pt x="12490" y="6608"/>
                    <a:pt x="14693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0"/>
            <p:cNvSpPr/>
            <p:nvPr/>
          </p:nvSpPr>
          <p:spPr>
            <a:xfrm>
              <a:off x="3848675" y="2914575"/>
              <a:ext cx="114925" cy="44100"/>
            </a:xfrm>
            <a:custGeom>
              <a:rect b="b" l="l" r="r" t="t"/>
              <a:pathLst>
                <a:path extrusionOk="0" h="1764" w="4597">
                  <a:moveTo>
                    <a:pt x="3380" y="0"/>
                  </a:moveTo>
                  <a:cubicBezTo>
                    <a:pt x="2129" y="0"/>
                    <a:pt x="909" y="164"/>
                    <a:pt x="1" y="1413"/>
                  </a:cubicBezTo>
                  <a:cubicBezTo>
                    <a:pt x="908" y="1524"/>
                    <a:pt x="1815" y="1764"/>
                    <a:pt x="2661" y="1764"/>
                  </a:cubicBezTo>
                  <a:cubicBezTo>
                    <a:pt x="3359" y="1764"/>
                    <a:pt x="4015" y="1601"/>
                    <a:pt x="4597" y="1068"/>
                  </a:cubicBezTo>
                  <a:lnTo>
                    <a:pt x="4597" y="20"/>
                  </a:lnTo>
                  <a:cubicBezTo>
                    <a:pt x="4194" y="17"/>
                    <a:pt x="3785" y="0"/>
                    <a:pt x="3380" y="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3885300" y="2743025"/>
              <a:ext cx="145575" cy="156600"/>
            </a:xfrm>
            <a:custGeom>
              <a:rect b="b" l="l" r="r" t="t"/>
              <a:pathLst>
                <a:path extrusionOk="0" h="6264" w="5823">
                  <a:moveTo>
                    <a:pt x="5822" y="1"/>
                  </a:moveTo>
                  <a:lnTo>
                    <a:pt x="5822" y="1"/>
                  </a:lnTo>
                  <a:cubicBezTo>
                    <a:pt x="3882" y="2096"/>
                    <a:pt x="1941" y="4180"/>
                    <a:pt x="0" y="6263"/>
                  </a:cubicBezTo>
                  <a:cubicBezTo>
                    <a:pt x="2477" y="4668"/>
                    <a:pt x="4501" y="2656"/>
                    <a:pt x="5822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0"/>
            <p:cNvSpPr/>
            <p:nvPr/>
          </p:nvSpPr>
          <p:spPr>
            <a:xfrm>
              <a:off x="3916850" y="2742425"/>
              <a:ext cx="173850" cy="162250"/>
            </a:xfrm>
            <a:custGeom>
              <a:rect b="b" l="l" r="r" t="t"/>
              <a:pathLst>
                <a:path extrusionOk="0" h="6490" w="6954">
                  <a:moveTo>
                    <a:pt x="6477" y="1"/>
                  </a:moveTo>
                  <a:cubicBezTo>
                    <a:pt x="5334" y="918"/>
                    <a:pt x="4715" y="2382"/>
                    <a:pt x="3620" y="3346"/>
                  </a:cubicBezTo>
                  <a:cubicBezTo>
                    <a:pt x="2489" y="4358"/>
                    <a:pt x="1322" y="5347"/>
                    <a:pt x="0" y="6490"/>
                  </a:cubicBezTo>
                  <a:cubicBezTo>
                    <a:pt x="1608" y="6394"/>
                    <a:pt x="3025" y="6430"/>
                    <a:pt x="3941" y="5013"/>
                  </a:cubicBezTo>
                  <a:cubicBezTo>
                    <a:pt x="4930" y="3489"/>
                    <a:pt x="5953" y="1989"/>
                    <a:pt x="6954" y="489"/>
                  </a:cubicBezTo>
                  <a:cubicBezTo>
                    <a:pt x="6787" y="322"/>
                    <a:pt x="6632" y="167"/>
                    <a:pt x="6477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0"/>
            <p:cNvSpPr/>
            <p:nvPr/>
          </p:nvSpPr>
          <p:spPr>
            <a:xfrm>
              <a:off x="4017750" y="2907025"/>
              <a:ext cx="380425" cy="47875"/>
            </a:xfrm>
            <a:custGeom>
              <a:rect b="b" l="l" r="r" t="t"/>
              <a:pathLst>
                <a:path extrusionOk="0" h="1915" w="15217">
                  <a:moveTo>
                    <a:pt x="2021" y="1"/>
                  </a:moveTo>
                  <a:cubicBezTo>
                    <a:pt x="1351" y="1"/>
                    <a:pt x="670" y="421"/>
                    <a:pt x="1" y="656"/>
                  </a:cubicBezTo>
                  <a:lnTo>
                    <a:pt x="72" y="1132"/>
                  </a:lnTo>
                  <a:cubicBezTo>
                    <a:pt x="2394" y="1346"/>
                    <a:pt x="4715" y="1620"/>
                    <a:pt x="7049" y="1763"/>
                  </a:cubicBezTo>
                  <a:cubicBezTo>
                    <a:pt x="8954" y="1882"/>
                    <a:pt x="10871" y="1751"/>
                    <a:pt x="12764" y="1906"/>
                  </a:cubicBezTo>
                  <a:cubicBezTo>
                    <a:pt x="12845" y="1912"/>
                    <a:pt x="12924" y="1914"/>
                    <a:pt x="13000" y="1914"/>
                  </a:cubicBezTo>
                  <a:cubicBezTo>
                    <a:pt x="14042" y="1914"/>
                    <a:pt x="14640" y="1389"/>
                    <a:pt x="15217" y="513"/>
                  </a:cubicBezTo>
                  <a:cubicBezTo>
                    <a:pt x="15002" y="441"/>
                    <a:pt x="14871" y="358"/>
                    <a:pt x="14729" y="346"/>
                  </a:cubicBezTo>
                  <a:cubicBezTo>
                    <a:pt x="10502" y="215"/>
                    <a:pt x="6275" y="60"/>
                    <a:pt x="2048" y="1"/>
                  </a:cubicBezTo>
                  <a:cubicBezTo>
                    <a:pt x="2039" y="1"/>
                    <a:pt x="2030" y="1"/>
                    <a:pt x="2021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4068950" y="988050"/>
              <a:ext cx="720650" cy="580450"/>
            </a:xfrm>
            <a:custGeom>
              <a:rect b="b" l="l" r="r" t="t"/>
              <a:pathLst>
                <a:path extrusionOk="0" h="23218" w="28826">
                  <a:moveTo>
                    <a:pt x="14586" y="0"/>
                  </a:moveTo>
                  <a:cubicBezTo>
                    <a:pt x="11002" y="8537"/>
                    <a:pt x="6739" y="16931"/>
                    <a:pt x="0" y="23218"/>
                  </a:cubicBezTo>
                  <a:cubicBezTo>
                    <a:pt x="10359" y="16479"/>
                    <a:pt x="20027" y="8680"/>
                    <a:pt x="28825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0"/>
            <p:cNvSpPr/>
            <p:nvPr/>
          </p:nvSpPr>
          <p:spPr>
            <a:xfrm>
              <a:off x="4169250" y="988050"/>
              <a:ext cx="987650" cy="1376675"/>
            </a:xfrm>
            <a:custGeom>
              <a:rect b="b" l="l" r="r" t="t"/>
              <a:pathLst>
                <a:path extrusionOk="0" h="55067" w="39506">
                  <a:moveTo>
                    <a:pt x="28659" y="0"/>
                  </a:moveTo>
                  <a:cubicBezTo>
                    <a:pt x="20587" y="19146"/>
                    <a:pt x="12038" y="38208"/>
                    <a:pt x="1" y="55067"/>
                  </a:cubicBezTo>
                  <a:cubicBezTo>
                    <a:pt x="4990" y="48495"/>
                    <a:pt x="9931" y="41898"/>
                    <a:pt x="15181" y="35541"/>
                  </a:cubicBezTo>
                  <a:cubicBezTo>
                    <a:pt x="15300" y="35624"/>
                    <a:pt x="15419" y="35719"/>
                    <a:pt x="15539" y="35802"/>
                  </a:cubicBezTo>
                  <a:cubicBezTo>
                    <a:pt x="15431" y="36029"/>
                    <a:pt x="15336" y="36279"/>
                    <a:pt x="15205" y="36505"/>
                  </a:cubicBezTo>
                  <a:cubicBezTo>
                    <a:pt x="13943" y="38731"/>
                    <a:pt x="12455" y="40863"/>
                    <a:pt x="11490" y="43208"/>
                  </a:cubicBezTo>
                  <a:cubicBezTo>
                    <a:pt x="11121" y="44101"/>
                    <a:pt x="10514" y="44804"/>
                    <a:pt x="10062" y="45589"/>
                  </a:cubicBezTo>
                  <a:cubicBezTo>
                    <a:pt x="11455" y="44173"/>
                    <a:pt x="12836" y="42744"/>
                    <a:pt x="14205" y="41315"/>
                  </a:cubicBezTo>
                  <a:cubicBezTo>
                    <a:pt x="14634" y="40720"/>
                    <a:pt x="15062" y="40136"/>
                    <a:pt x="15491" y="39541"/>
                  </a:cubicBezTo>
                  <a:cubicBezTo>
                    <a:pt x="15574" y="39601"/>
                    <a:pt x="15658" y="39660"/>
                    <a:pt x="15741" y="39708"/>
                  </a:cubicBezTo>
                  <a:cubicBezTo>
                    <a:pt x="23992" y="31040"/>
                    <a:pt x="31922" y="22075"/>
                    <a:pt x="39506" y="12823"/>
                  </a:cubicBezTo>
                  <a:lnTo>
                    <a:pt x="39506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0"/>
            <p:cNvSpPr/>
            <p:nvPr/>
          </p:nvSpPr>
          <p:spPr>
            <a:xfrm>
              <a:off x="4800875" y="1432150"/>
              <a:ext cx="356025" cy="661125"/>
            </a:xfrm>
            <a:custGeom>
              <a:rect b="b" l="l" r="r" t="t"/>
              <a:pathLst>
                <a:path extrusionOk="0" h="26445" w="14241">
                  <a:moveTo>
                    <a:pt x="14241" y="1"/>
                  </a:moveTo>
                  <a:cubicBezTo>
                    <a:pt x="9800" y="8656"/>
                    <a:pt x="5228" y="17253"/>
                    <a:pt x="310" y="25635"/>
                  </a:cubicBezTo>
                  <a:cubicBezTo>
                    <a:pt x="334" y="25658"/>
                    <a:pt x="370" y="25682"/>
                    <a:pt x="394" y="25706"/>
                  </a:cubicBezTo>
                  <a:cubicBezTo>
                    <a:pt x="275" y="25908"/>
                    <a:pt x="168" y="26123"/>
                    <a:pt x="1" y="26444"/>
                  </a:cubicBezTo>
                  <a:cubicBezTo>
                    <a:pt x="215" y="26337"/>
                    <a:pt x="334" y="26325"/>
                    <a:pt x="394" y="26254"/>
                  </a:cubicBezTo>
                  <a:cubicBezTo>
                    <a:pt x="2477" y="24015"/>
                    <a:pt x="4537" y="21753"/>
                    <a:pt x="6633" y="19527"/>
                  </a:cubicBezTo>
                  <a:cubicBezTo>
                    <a:pt x="6799" y="19348"/>
                    <a:pt x="6990" y="19193"/>
                    <a:pt x="7204" y="19062"/>
                  </a:cubicBezTo>
                  <a:cubicBezTo>
                    <a:pt x="9597" y="16038"/>
                    <a:pt x="11943" y="12978"/>
                    <a:pt x="14241" y="9883"/>
                  </a:cubicBezTo>
                  <a:lnTo>
                    <a:pt x="142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0"/>
            <p:cNvSpPr/>
            <p:nvPr/>
          </p:nvSpPr>
          <p:spPr>
            <a:xfrm>
              <a:off x="4919350" y="3534800"/>
              <a:ext cx="325" cy="600"/>
            </a:xfrm>
            <a:custGeom>
              <a:rect b="b" l="l" r="r" t="t"/>
              <a:pathLst>
                <a:path extrusionOk="0" h="24" w="13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" y="12"/>
                    <a:pt x="1" y="24"/>
                  </a:cubicBezTo>
                  <a:cubicBezTo>
                    <a:pt x="1" y="12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0"/>
            <p:cNvSpPr/>
            <p:nvPr/>
          </p:nvSpPr>
          <p:spPr>
            <a:xfrm>
              <a:off x="3754625" y="3112125"/>
              <a:ext cx="340550" cy="1611525"/>
            </a:xfrm>
            <a:custGeom>
              <a:rect b="b" l="l" r="r" t="t"/>
              <a:pathLst>
                <a:path extrusionOk="0" h="64461" w="13622">
                  <a:moveTo>
                    <a:pt x="0" y="0"/>
                  </a:moveTo>
                  <a:lnTo>
                    <a:pt x="0" y="0"/>
                  </a:lnTo>
                  <a:cubicBezTo>
                    <a:pt x="1060" y="6739"/>
                    <a:pt x="2072" y="13216"/>
                    <a:pt x="3096" y="19681"/>
                  </a:cubicBezTo>
                  <a:cubicBezTo>
                    <a:pt x="3048" y="19693"/>
                    <a:pt x="2989" y="19705"/>
                    <a:pt x="2941" y="19717"/>
                  </a:cubicBezTo>
                  <a:cubicBezTo>
                    <a:pt x="2644" y="18264"/>
                    <a:pt x="2358" y="16812"/>
                    <a:pt x="2060" y="15359"/>
                  </a:cubicBezTo>
                  <a:cubicBezTo>
                    <a:pt x="1965" y="15383"/>
                    <a:pt x="1858" y="15395"/>
                    <a:pt x="1763" y="15419"/>
                  </a:cubicBezTo>
                  <a:cubicBezTo>
                    <a:pt x="2525" y="19931"/>
                    <a:pt x="3275" y="24456"/>
                    <a:pt x="4037" y="28980"/>
                  </a:cubicBezTo>
                  <a:cubicBezTo>
                    <a:pt x="3989" y="28992"/>
                    <a:pt x="3941" y="29004"/>
                    <a:pt x="3894" y="29016"/>
                  </a:cubicBezTo>
                  <a:cubicBezTo>
                    <a:pt x="3418" y="27325"/>
                    <a:pt x="2953" y="25646"/>
                    <a:pt x="2477" y="23956"/>
                  </a:cubicBezTo>
                  <a:lnTo>
                    <a:pt x="2239" y="23944"/>
                  </a:lnTo>
                  <a:lnTo>
                    <a:pt x="2239" y="23944"/>
                  </a:lnTo>
                  <a:cubicBezTo>
                    <a:pt x="2239" y="24277"/>
                    <a:pt x="2203" y="24622"/>
                    <a:pt x="2251" y="24956"/>
                  </a:cubicBezTo>
                  <a:cubicBezTo>
                    <a:pt x="3406" y="32766"/>
                    <a:pt x="4561" y="40577"/>
                    <a:pt x="5727" y="48387"/>
                  </a:cubicBezTo>
                  <a:cubicBezTo>
                    <a:pt x="6239" y="51852"/>
                    <a:pt x="6620" y="55329"/>
                    <a:pt x="7275" y="58769"/>
                  </a:cubicBezTo>
                  <a:cubicBezTo>
                    <a:pt x="7656" y="60770"/>
                    <a:pt x="8275" y="62651"/>
                    <a:pt x="9073" y="64461"/>
                  </a:cubicBezTo>
                  <a:lnTo>
                    <a:pt x="13621" y="64461"/>
                  </a:lnTo>
                  <a:cubicBezTo>
                    <a:pt x="13395" y="63830"/>
                    <a:pt x="13181" y="63210"/>
                    <a:pt x="12978" y="62567"/>
                  </a:cubicBezTo>
                  <a:cubicBezTo>
                    <a:pt x="11716" y="58579"/>
                    <a:pt x="10883" y="54459"/>
                    <a:pt x="10085" y="50352"/>
                  </a:cubicBezTo>
                  <a:cubicBezTo>
                    <a:pt x="6978" y="34338"/>
                    <a:pt x="4406" y="18205"/>
                    <a:pt x="2358" y="2024"/>
                  </a:cubicBezTo>
                  <a:cubicBezTo>
                    <a:pt x="1572" y="1358"/>
                    <a:pt x="798" y="679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0"/>
            <p:cNvSpPr/>
            <p:nvPr/>
          </p:nvSpPr>
          <p:spPr>
            <a:xfrm>
              <a:off x="3730800" y="3099025"/>
              <a:ext cx="21775" cy="114625"/>
            </a:xfrm>
            <a:custGeom>
              <a:rect b="b" l="l" r="r" t="t"/>
              <a:pathLst>
                <a:path extrusionOk="0" h="4585" w="871">
                  <a:moveTo>
                    <a:pt x="1" y="0"/>
                  </a:moveTo>
                  <a:cubicBezTo>
                    <a:pt x="1" y="96"/>
                    <a:pt x="1" y="191"/>
                    <a:pt x="13" y="298"/>
                  </a:cubicBezTo>
                  <a:cubicBezTo>
                    <a:pt x="180" y="1786"/>
                    <a:pt x="334" y="3191"/>
                    <a:pt x="489" y="4584"/>
                  </a:cubicBezTo>
                  <a:cubicBezTo>
                    <a:pt x="870" y="2144"/>
                    <a:pt x="692" y="65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0"/>
            <p:cNvSpPr/>
            <p:nvPr/>
          </p:nvSpPr>
          <p:spPr>
            <a:xfrm>
              <a:off x="4309750" y="3101400"/>
              <a:ext cx="114325" cy="122975"/>
            </a:xfrm>
            <a:custGeom>
              <a:rect b="b" l="l" r="r" t="t"/>
              <a:pathLst>
                <a:path extrusionOk="0" h="4919" w="4573">
                  <a:moveTo>
                    <a:pt x="2418" y="1"/>
                  </a:moveTo>
                  <a:cubicBezTo>
                    <a:pt x="1167" y="1"/>
                    <a:pt x="1" y="1287"/>
                    <a:pt x="24" y="2644"/>
                  </a:cubicBezTo>
                  <a:cubicBezTo>
                    <a:pt x="48" y="3882"/>
                    <a:pt x="1060" y="4882"/>
                    <a:pt x="2322" y="4918"/>
                  </a:cubicBezTo>
                  <a:cubicBezTo>
                    <a:pt x="2337" y="4918"/>
                    <a:pt x="2352" y="4918"/>
                    <a:pt x="2366" y="4918"/>
                  </a:cubicBezTo>
                  <a:cubicBezTo>
                    <a:pt x="3630" y="4918"/>
                    <a:pt x="4573" y="3902"/>
                    <a:pt x="4573" y="2513"/>
                  </a:cubicBezTo>
                  <a:cubicBezTo>
                    <a:pt x="4573" y="1084"/>
                    <a:pt x="3644" y="1"/>
                    <a:pt x="2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0"/>
            <p:cNvSpPr/>
            <p:nvPr/>
          </p:nvSpPr>
          <p:spPr>
            <a:xfrm>
              <a:off x="4529425" y="3309175"/>
              <a:ext cx="150350" cy="106875"/>
            </a:xfrm>
            <a:custGeom>
              <a:rect b="b" l="l" r="r" t="t"/>
              <a:pathLst>
                <a:path extrusionOk="0" h="4275" w="6014">
                  <a:moveTo>
                    <a:pt x="5511" y="0"/>
                  </a:moveTo>
                  <a:cubicBezTo>
                    <a:pt x="5357" y="0"/>
                    <a:pt x="5195" y="34"/>
                    <a:pt x="5072" y="95"/>
                  </a:cubicBezTo>
                  <a:cubicBezTo>
                    <a:pt x="3382" y="965"/>
                    <a:pt x="1703" y="1881"/>
                    <a:pt x="0" y="2798"/>
                  </a:cubicBezTo>
                  <a:cubicBezTo>
                    <a:pt x="279" y="3643"/>
                    <a:pt x="1208" y="4274"/>
                    <a:pt x="2217" y="4274"/>
                  </a:cubicBezTo>
                  <a:cubicBezTo>
                    <a:pt x="2374" y="4274"/>
                    <a:pt x="2533" y="4259"/>
                    <a:pt x="2691" y="4227"/>
                  </a:cubicBezTo>
                  <a:cubicBezTo>
                    <a:pt x="4310" y="3882"/>
                    <a:pt x="5787" y="2310"/>
                    <a:pt x="5989" y="679"/>
                  </a:cubicBezTo>
                  <a:cubicBezTo>
                    <a:pt x="6013" y="476"/>
                    <a:pt x="5954" y="119"/>
                    <a:pt x="5823" y="60"/>
                  </a:cubicBezTo>
                  <a:cubicBezTo>
                    <a:pt x="5736" y="19"/>
                    <a:pt x="5626" y="0"/>
                    <a:pt x="5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0"/>
            <p:cNvSpPr/>
            <p:nvPr/>
          </p:nvSpPr>
          <p:spPr>
            <a:xfrm>
              <a:off x="4984550" y="3215400"/>
              <a:ext cx="17875" cy="15200"/>
            </a:xfrm>
            <a:custGeom>
              <a:rect b="b" l="l" r="r" t="t"/>
              <a:pathLst>
                <a:path extrusionOk="0" h="608" w="715">
                  <a:moveTo>
                    <a:pt x="0" y="1"/>
                  </a:moveTo>
                  <a:cubicBezTo>
                    <a:pt x="226" y="203"/>
                    <a:pt x="453" y="406"/>
                    <a:pt x="679" y="608"/>
                  </a:cubicBezTo>
                  <a:cubicBezTo>
                    <a:pt x="691" y="584"/>
                    <a:pt x="703" y="560"/>
                    <a:pt x="714" y="537"/>
                  </a:cubicBezTo>
                  <a:cubicBezTo>
                    <a:pt x="476" y="358"/>
                    <a:pt x="238" y="179"/>
                    <a:pt x="0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0"/>
            <p:cNvSpPr/>
            <p:nvPr/>
          </p:nvSpPr>
          <p:spPr>
            <a:xfrm>
              <a:off x="3816825" y="3048125"/>
              <a:ext cx="1178750" cy="493100"/>
            </a:xfrm>
            <a:custGeom>
              <a:rect b="b" l="l" r="r" t="t"/>
              <a:pathLst>
                <a:path extrusionOk="0" h="19724" w="47150">
                  <a:moveTo>
                    <a:pt x="15777" y="0"/>
                  </a:moveTo>
                  <a:cubicBezTo>
                    <a:pt x="10597" y="501"/>
                    <a:pt x="5371" y="989"/>
                    <a:pt x="1" y="1501"/>
                  </a:cubicBezTo>
                  <a:cubicBezTo>
                    <a:pt x="465" y="1977"/>
                    <a:pt x="739" y="2346"/>
                    <a:pt x="1084" y="2620"/>
                  </a:cubicBezTo>
                  <a:cubicBezTo>
                    <a:pt x="5430" y="6180"/>
                    <a:pt x="9776" y="9716"/>
                    <a:pt x="14134" y="13264"/>
                  </a:cubicBezTo>
                  <a:cubicBezTo>
                    <a:pt x="16539" y="15229"/>
                    <a:pt x="19289" y="16491"/>
                    <a:pt x="22170" y="17467"/>
                  </a:cubicBezTo>
                  <a:cubicBezTo>
                    <a:pt x="26957" y="18947"/>
                    <a:pt x="31956" y="19724"/>
                    <a:pt x="36964" y="19724"/>
                  </a:cubicBezTo>
                  <a:cubicBezTo>
                    <a:pt x="37637" y="19724"/>
                    <a:pt x="38310" y="19710"/>
                    <a:pt x="38982" y="19681"/>
                  </a:cubicBezTo>
                  <a:cubicBezTo>
                    <a:pt x="40268" y="19622"/>
                    <a:pt x="41601" y="19503"/>
                    <a:pt x="42732" y="18860"/>
                  </a:cubicBezTo>
                  <a:cubicBezTo>
                    <a:pt x="43221" y="18586"/>
                    <a:pt x="43649" y="18229"/>
                    <a:pt x="44030" y="17812"/>
                  </a:cubicBezTo>
                  <a:cubicBezTo>
                    <a:pt x="45328" y="14633"/>
                    <a:pt x="46602" y="11442"/>
                    <a:pt x="47150" y="7954"/>
                  </a:cubicBezTo>
                  <a:cubicBezTo>
                    <a:pt x="44233" y="6335"/>
                    <a:pt x="41268" y="4668"/>
                    <a:pt x="38268" y="3060"/>
                  </a:cubicBezTo>
                  <a:cubicBezTo>
                    <a:pt x="38167" y="3006"/>
                    <a:pt x="38024" y="2981"/>
                    <a:pt x="37872" y="2981"/>
                  </a:cubicBezTo>
                  <a:cubicBezTo>
                    <a:pt x="37594" y="2981"/>
                    <a:pt x="37283" y="3065"/>
                    <a:pt x="37136" y="3203"/>
                  </a:cubicBezTo>
                  <a:cubicBezTo>
                    <a:pt x="36922" y="3406"/>
                    <a:pt x="36934" y="3977"/>
                    <a:pt x="37029" y="4334"/>
                  </a:cubicBezTo>
                  <a:cubicBezTo>
                    <a:pt x="38434" y="8954"/>
                    <a:pt x="36970" y="13228"/>
                    <a:pt x="33005" y="15979"/>
                  </a:cubicBezTo>
                  <a:cubicBezTo>
                    <a:pt x="31223" y="17216"/>
                    <a:pt x="29230" y="17819"/>
                    <a:pt x="27251" y="17819"/>
                  </a:cubicBezTo>
                  <a:cubicBezTo>
                    <a:pt x="24430" y="17819"/>
                    <a:pt x="21635" y="16593"/>
                    <a:pt x="19515" y="14228"/>
                  </a:cubicBezTo>
                  <a:cubicBezTo>
                    <a:pt x="16372" y="10704"/>
                    <a:pt x="16467" y="5108"/>
                    <a:pt x="19765" y="1310"/>
                  </a:cubicBezTo>
                  <a:cubicBezTo>
                    <a:pt x="20146" y="882"/>
                    <a:pt x="20599" y="512"/>
                    <a:pt x="21027" y="131"/>
                  </a:cubicBezTo>
                  <a:cubicBezTo>
                    <a:pt x="19277" y="72"/>
                    <a:pt x="17527" y="24"/>
                    <a:pt x="157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0"/>
            <p:cNvSpPr/>
            <p:nvPr/>
          </p:nvSpPr>
          <p:spPr>
            <a:xfrm>
              <a:off x="4015975" y="3305300"/>
              <a:ext cx="28300" cy="24125"/>
            </a:xfrm>
            <a:custGeom>
              <a:rect b="b" l="l" r="r" t="t"/>
              <a:pathLst>
                <a:path extrusionOk="0" h="965" w="1132">
                  <a:moveTo>
                    <a:pt x="107" y="0"/>
                  </a:moveTo>
                  <a:cubicBezTo>
                    <a:pt x="72" y="72"/>
                    <a:pt x="36" y="131"/>
                    <a:pt x="0" y="191"/>
                  </a:cubicBezTo>
                  <a:cubicBezTo>
                    <a:pt x="369" y="453"/>
                    <a:pt x="750" y="715"/>
                    <a:pt x="1131" y="965"/>
                  </a:cubicBezTo>
                  <a:cubicBezTo>
                    <a:pt x="786" y="655"/>
                    <a:pt x="441" y="334"/>
                    <a:pt x="107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0"/>
            <p:cNvSpPr/>
            <p:nvPr/>
          </p:nvSpPr>
          <p:spPr>
            <a:xfrm>
              <a:off x="3145325" y="988050"/>
              <a:ext cx="145875" cy="196475"/>
            </a:xfrm>
            <a:custGeom>
              <a:rect b="b" l="l" r="r" t="t"/>
              <a:pathLst>
                <a:path extrusionOk="0" h="7859" w="5835">
                  <a:moveTo>
                    <a:pt x="4953" y="0"/>
                  </a:moveTo>
                  <a:cubicBezTo>
                    <a:pt x="3465" y="2334"/>
                    <a:pt x="1977" y="4668"/>
                    <a:pt x="477" y="6989"/>
                  </a:cubicBezTo>
                  <a:cubicBezTo>
                    <a:pt x="298" y="7263"/>
                    <a:pt x="155" y="7561"/>
                    <a:pt x="0" y="7859"/>
                  </a:cubicBezTo>
                  <a:cubicBezTo>
                    <a:pt x="334" y="7692"/>
                    <a:pt x="524" y="7442"/>
                    <a:pt x="703" y="7192"/>
                  </a:cubicBezTo>
                  <a:cubicBezTo>
                    <a:pt x="2417" y="4799"/>
                    <a:pt x="4120" y="2394"/>
                    <a:pt x="5834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>
              <a:off x="2980125" y="1108600"/>
              <a:ext cx="2176775" cy="3615050"/>
            </a:xfrm>
            <a:custGeom>
              <a:rect b="b" l="l" r="r" t="t"/>
              <a:pathLst>
                <a:path extrusionOk="0" h="144602" w="87071">
                  <a:moveTo>
                    <a:pt x="53960" y="28968"/>
                  </a:moveTo>
                  <a:lnTo>
                    <a:pt x="53960" y="28968"/>
                  </a:lnTo>
                  <a:cubicBezTo>
                    <a:pt x="49923" y="34719"/>
                    <a:pt x="45887" y="40470"/>
                    <a:pt x="41851" y="46209"/>
                  </a:cubicBezTo>
                  <a:cubicBezTo>
                    <a:pt x="41779" y="46173"/>
                    <a:pt x="41708" y="46137"/>
                    <a:pt x="41637" y="46101"/>
                  </a:cubicBezTo>
                  <a:cubicBezTo>
                    <a:pt x="42065" y="45101"/>
                    <a:pt x="42482" y="44101"/>
                    <a:pt x="42911" y="43113"/>
                  </a:cubicBezTo>
                  <a:lnTo>
                    <a:pt x="42911" y="43113"/>
                  </a:lnTo>
                  <a:cubicBezTo>
                    <a:pt x="41922" y="44673"/>
                    <a:pt x="40946" y="46232"/>
                    <a:pt x="39958" y="47792"/>
                  </a:cubicBezTo>
                  <a:cubicBezTo>
                    <a:pt x="40279" y="45494"/>
                    <a:pt x="41637" y="43780"/>
                    <a:pt x="43161" y="42160"/>
                  </a:cubicBezTo>
                  <a:cubicBezTo>
                    <a:pt x="46149" y="38374"/>
                    <a:pt x="49149" y="34564"/>
                    <a:pt x="52138" y="30778"/>
                  </a:cubicBezTo>
                  <a:cubicBezTo>
                    <a:pt x="52674" y="30111"/>
                    <a:pt x="53221" y="29468"/>
                    <a:pt x="53960" y="28968"/>
                  </a:cubicBezTo>
                  <a:close/>
                  <a:moveTo>
                    <a:pt x="12121" y="47518"/>
                  </a:moveTo>
                  <a:lnTo>
                    <a:pt x="12121" y="47518"/>
                  </a:lnTo>
                  <a:cubicBezTo>
                    <a:pt x="11883" y="49530"/>
                    <a:pt x="11645" y="51543"/>
                    <a:pt x="11418" y="53555"/>
                  </a:cubicBezTo>
                  <a:cubicBezTo>
                    <a:pt x="11276" y="53543"/>
                    <a:pt x="11133" y="53519"/>
                    <a:pt x="10990" y="53507"/>
                  </a:cubicBezTo>
                  <a:cubicBezTo>
                    <a:pt x="11276" y="51519"/>
                    <a:pt x="11573" y="49518"/>
                    <a:pt x="11859" y="47530"/>
                  </a:cubicBezTo>
                  <a:cubicBezTo>
                    <a:pt x="11942" y="47530"/>
                    <a:pt x="12038" y="47530"/>
                    <a:pt x="12121" y="47518"/>
                  </a:cubicBezTo>
                  <a:close/>
                  <a:moveTo>
                    <a:pt x="25254" y="52578"/>
                  </a:moveTo>
                  <a:cubicBezTo>
                    <a:pt x="25349" y="52578"/>
                    <a:pt x="25432" y="52590"/>
                    <a:pt x="25527" y="52602"/>
                  </a:cubicBezTo>
                  <a:cubicBezTo>
                    <a:pt x="25349" y="54186"/>
                    <a:pt x="25170" y="55769"/>
                    <a:pt x="25004" y="57353"/>
                  </a:cubicBezTo>
                  <a:cubicBezTo>
                    <a:pt x="24884" y="57353"/>
                    <a:pt x="24777" y="57365"/>
                    <a:pt x="24670" y="57365"/>
                  </a:cubicBezTo>
                  <a:lnTo>
                    <a:pt x="25254" y="52578"/>
                  </a:lnTo>
                  <a:close/>
                  <a:moveTo>
                    <a:pt x="47649" y="57996"/>
                  </a:moveTo>
                  <a:cubicBezTo>
                    <a:pt x="47756" y="58055"/>
                    <a:pt x="47864" y="58103"/>
                    <a:pt x="47971" y="58162"/>
                  </a:cubicBezTo>
                  <a:cubicBezTo>
                    <a:pt x="47280" y="59651"/>
                    <a:pt x="46578" y="61139"/>
                    <a:pt x="45887" y="62615"/>
                  </a:cubicBezTo>
                  <a:cubicBezTo>
                    <a:pt x="45720" y="62532"/>
                    <a:pt x="45554" y="62437"/>
                    <a:pt x="45387" y="62341"/>
                  </a:cubicBezTo>
                  <a:cubicBezTo>
                    <a:pt x="46149" y="60901"/>
                    <a:pt x="46899" y="59448"/>
                    <a:pt x="47649" y="57996"/>
                  </a:cubicBezTo>
                  <a:close/>
                  <a:moveTo>
                    <a:pt x="71533" y="45851"/>
                  </a:moveTo>
                  <a:cubicBezTo>
                    <a:pt x="71652" y="45935"/>
                    <a:pt x="71783" y="46018"/>
                    <a:pt x="71902" y="46089"/>
                  </a:cubicBezTo>
                  <a:cubicBezTo>
                    <a:pt x="71700" y="46578"/>
                    <a:pt x="71521" y="47066"/>
                    <a:pt x="71283" y="47530"/>
                  </a:cubicBezTo>
                  <a:cubicBezTo>
                    <a:pt x="68318" y="53114"/>
                    <a:pt x="65354" y="58686"/>
                    <a:pt x="62401" y="64282"/>
                  </a:cubicBezTo>
                  <a:cubicBezTo>
                    <a:pt x="62216" y="64645"/>
                    <a:pt x="62025" y="64800"/>
                    <a:pt x="61744" y="64800"/>
                  </a:cubicBezTo>
                  <a:cubicBezTo>
                    <a:pt x="61610" y="64800"/>
                    <a:pt x="61455" y="64764"/>
                    <a:pt x="61270" y="64699"/>
                  </a:cubicBezTo>
                  <a:cubicBezTo>
                    <a:pt x="59579" y="64127"/>
                    <a:pt x="57865" y="63639"/>
                    <a:pt x="55948" y="63044"/>
                  </a:cubicBezTo>
                  <a:cubicBezTo>
                    <a:pt x="62044" y="58008"/>
                    <a:pt x="67056" y="52174"/>
                    <a:pt x="71533" y="45851"/>
                  </a:cubicBezTo>
                  <a:close/>
                  <a:moveTo>
                    <a:pt x="80737" y="48887"/>
                  </a:moveTo>
                  <a:lnTo>
                    <a:pt x="80737" y="48887"/>
                  </a:lnTo>
                  <a:cubicBezTo>
                    <a:pt x="78522" y="55495"/>
                    <a:pt x="76319" y="62103"/>
                    <a:pt x="74081" y="68818"/>
                  </a:cubicBezTo>
                  <a:cubicBezTo>
                    <a:pt x="71521" y="68021"/>
                    <a:pt x="68938" y="67199"/>
                    <a:pt x="66044" y="66282"/>
                  </a:cubicBezTo>
                  <a:cubicBezTo>
                    <a:pt x="72117" y="61210"/>
                    <a:pt x="76474" y="55126"/>
                    <a:pt x="80737" y="48887"/>
                  </a:cubicBezTo>
                  <a:close/>
                  <a:moveTo>
                    <a:pt x="51694" y="66642"/>
                  </a:moveTo>
                  <a:cubicBezTo>
                    <a:pt x="51740" y="66642"/>
                    <a:pt x="51785" y="66645"/>
                    <a:pt x="51828" y="66652"/>
                  </a:cubicBezTo>
                  <a:cubicBezTo>
                    <a:pt x="54602" y="67068"/>
                    <a:pt x="57377" y="67521"/>
                    <a:pt x="60210" y="67961"/>
                  </a:cubicBezTo>
                  <a:cubicBezTo>
                    <a:pt x="59696" y="69131"/>
                    <a:pt x="59032" y="69799"/>
                    <a:pt x="57848" y="69799"/>
                  </a:cubicBezTo>
                  <a:cubicBezTo>
                    <a:pt x="57743" y="69799"/>
                    <a:pt x="57633" y="69794"/>
                    <a:pt x="57519" y="69783"/>
                  </a:cubicBezTo>
                  <a:cubicBezTo>
                    <a:pt x="57388" y="69771"/>
                    <a:pt x="57256" y="69766"/>
                    <a:pt x="57124" y="69766"/>
                  </a:cubicBezTo>
                  <a:cubicBezTo>
                    <a:pt x="56428" y="69766"/>
                    <a:pt x="55721" y="69905"/>
                    <a:pt x="55031" y="69985"/>
                  </a:cubicBezTo>
                  <a:cubicBezTo>
                    <a:pt x="51685" y="70378"/>
                    <a:pt x="48352" y="70771"/>
                    <a:pt x="45006" y="71164"/>
                  </a:cubicBezTo>
                  <a:lnTo>
                    <a:pt x="44958" y="70771"/>
                  </a:lnTo>
                  <a:cubicBezTo>
                    <a:pt x="46982" y="69449"/>
                    <a:pt x="49007" y="68128"/>
                    <a:pt x="51042" y="66830"/>
                  </a:cubicBezTo>
                  <a:cubicBezTo>
                    <a:pt x="51220" y="66712"/>
                    <a:pt x="51471" y="66642"/>
                    <a:pt x="51694" y="66642"/>
                  </a:cubicBezTo>
                  <a:close/>
                  <a:moveTo>
                    <a:pt x="42029" y="65378"/>
                  </a:moveTo>
                  <a:lnTo>
                    <a:pt x="42029" y="65378"/>
                  </a:lnTo>
                  <a:cubicBezTo>
                    <a:pt x="40696" y="68033"/>
                    <a:pt x="38684" y="70045"/>
                    <a:pt x="36207" y="71640"/>
                  </a:cubicBezTo>
                  <a:cubicBezTo>
                    <a:pt x="38148" y="69557"/>
                    <a:pt x="40089" y="67473"/>
                    <a:pt x="42029" y="65378"/>
                  </a:cubicBezTo>
                  <a:close/>
                  <a:moveTo>
                    <a:pt x="43946" y="65354"/>
                  </a:moveTo>
                  <a:cubicBezTo>
                    <a:pt x="44101" y="65520"/>
                    <a:pt x="44268" y="65675"/>
                    <a:pt x="44423" y="65842"/>
                  </a:cubicBezTo>
                  <a:cubicBezTo>
                    <a:pt x="43422" y="67342"/>
                    <a:pt x="42399" y="68842"/>
                    <a:pt x="41410" y="70366"/>
                  </a:cubicBezTo>
                  <a:cubicBezTo>
                    <a:pt x="40494" y="71783"/>
                    <a:pt x="39077" y="71747"/>
                    <a:pt x="37469" y="71843"/>
                  </a:cubicBezTo>
                  <a:cubicBezTo>
                    <a:pt x="38791" y="70700"/>
                    <a:pt x="39958" y="69711"/>
                    <a:pt x="41089" y="68699"/>
                  </a:cubicBezTo>
                  <a:cubicBezTo>
                    <a:pt x="42184" y="67735"/>
                    <a:pt x="42803" y="66271"/>
                    <a:pt x="43946" y="65354"/>
                  </a:cubicBezTo>
                  <a:close/>
                  <a:moveTo>
                    <a:pt x="33147" y="68830"/>
                  </a:moveTo>
                  <a:cubicBezTo>
                    <a:pt x="33243" y="68926"/>
                    <a:pt x="33338" y="69009"/>
                    <a:pt x="33433" y="69092"/>
                  </a:cubicBezTo>
                  <a:cubicBezTo>
                    <a:pt x="32338" y="70426"/>
                    <a:pt x="31254" y="71747"/>
                    <a:pt x="30171" y="73081"/>
                  </a:cubicBezTo>
                  <a:cubicBezTo>
                    <a:pt x="30016" y="72950"/>
                    <a:pt x="29873" y="72819"/>
                    <a:pt x="29730" y="72700"/>
                  </a:cubicBezTo>
                  <a:cubicBezTo>
                    <a:pt x="30861" y="71414"/>
                    <a:pt x="32004" y="70116"/>
                    <a:pt x="33147" y="68830"/>
                  </a:cubicBezTo>
                  <a:close/>
                  <a:moveTo>
                    <a:pt x="43526" y="71938"/>
                  </a:moveTo>
                  <a:cubicBezTo>
                    <a:pt x="43535" y="71938"/>
                    <a:pt x="43544" y="71938"/>
                    <a:pt x="43553" y="71938"/>
                  </a:cubicBezTo>
                  <a:cubicBezTo>
                    <a:pt x="47780" y="71997"/>
                    <a:pt x="52007" y="72152"/>
                    <a:pt x="56234" y="72295"/>
                  </a:cubicBezTo>
                  <a:cubicBezTo>
                    <a:pt x="56365" y="72295"/>
                    <a:pt x="56507" y="72378"/>
                    <a:pt x="56710" y="72450"/>
                  </a:cubicBezTo>
                  <a:cubicBezTo>
                    <a:pt x="56144" y="73326"/>
                    <a:pt x="55547" y="73851"/>
                    <a:pt x="54505" y="73851"/>
                  </a:cubicBezTo>
                  <a:cubicBezTo>
                    <a:pt x="54429" y="73851"/>
                    <a:pt x="54350" y="73849"/>
                    <a:pt x="54269" y="73843"/>
                  </a:cubicBezTo>
                  <a:cubicBezTo>
                    <a:pt x="52376" y="73700"/>
                    <a:pt x="50447" y="73819"/>
                    <a:pt x="48554" y="73712"/>
                  </a:cubicBezTo>
                  <a:cubicBezTo>
                    <a:pt x="46220" y="73569"/>
                    <a:pt x="43899" y="73295"/>
                    <a:pt x="41577" y="73069"/>
                  </a:cubicBezTo>
                  <a:lnTo>
                    <a:pt x="41494" y="72593"/>
                  </a:lnTo>
                  <a:cubicBezTo>
                    <a:pt x="42175" y="72370"/>
                    <a:pt x="42845" y="71938"/>
                    <a:pt x="43526" y="71938"/>
                  </a:cubicBezTo>
                  <a:close/>
                  <a:moveTo>
                    <a:pt x="38102" y="72234"/>
                  </a:moveTo>
                  <a:cubicBezTo>
                    <a:pt x="38514" y="72234"/>
                    <a:pt x="38930" y="72253"/>
                    <a:pt x="39339" y="72259"/>
                  </a:cubicBezTo>
                  <a:lnTo>
                    <a:pt x="39339" y="73307"/>
                  </a:lnTo>
                  <a:cubicBezTo>
                    <a:pt x="38757" y="73840"/>
                    <a:pt x="38101" y="74003"/>
                    <a:pt x="37403" y="74003"/>
                  </a:cubicBezTo>
                  <a:cubicBezTo>
                    <a:pt x="36557" y="74003"/>
                    <a:pt x="35650" y="73763"/>
                    <a:pt x="34743" y="73652"/>
                  </a:cubicBezTo>
                  <a:cubicBezTo>
                    <a:pt x="35646" y="72409"/>
                    <a:pt x="36859" y="72234"/>
                    <a:pt x="38102" y="72234"/>
                  </a:cubicBezTo>
                  <a:close/>
                  <a:moveTo>
                    <a:pt x="63187" y="68783"/>
                  </a:moveTo>
                  <a:lnTo>
                    <a:pt x="63187" y="68783"/>
                  </a:lnTo>
                  <a:cubicBezTo>
                    <a:pt x="63115" y="69140"/>
                    <a:pt x="63080" y="69283"/>
                    <a:pt x="63044" y="69438"/>
                  </a:cubicBezTo>
                  <a:cubicBezTo>
                    <a:pt x="63104" y="69426"/>
                    <a:pt x="63199" y="69438"/>
                    <a:pt x="63223" y="69402"/>
                  </a:cubicBezTo>
                  <a:cubicBezTo>
                    <a:pt x="63517" y="68977"/>
                    <a:pt x="63869" y="68792"/>
                    <a:pt x="64315" y="68792"/>
                  </a:cubicBezTo>
                  <a:cubicBezTo>
                    <a:pt x="64481" y="68792"/>
                    <a:pt x="64660" y="68818"/>
                    <a:pt x="64854" y="68866"/>
                  </a:cubicBezTo>
                  <a:cubicBezTo>
                    <a:pt x="67723" y="69580"/>
                    <a:pt x="70616" y="70235"/>
                    <a:pt x="73652" y="70950"/>
                  </a:cubicBezTo>
                  <a:cubicBezTo>
                    <a:pt x="73069" y="72426"/>
                    <a:pt x="72557" y="73688"/>
                    <a:pt x="71974" y="75153"/>
                  </a:cubicBezTo>
                  <a:cubicBezTo>
                    <a:pt x="68485" y="73426"/>
                    <a:pt x="65128" y="71759"/>
                    <a:pt x="61591" y="70009"/>
                  </a:cubicBezTo>
                  <a:cubicBezTo>
                    <a:pt x="62103" y="69628"/>
                    <a:pt x="62568" y="69259"/>
                    <a:pt x="63187" y="68783"/>
                  </a:cubicBezTo>
                  <a:close/>
                  <a:moveTo>
                    <a:pt x="58796" y="72722"/>
                  </a:moveTo>
                  <a:cubicBezTo>
                    <a:pt x="58994" y="72722"/>
                    <a:pt x="59194" y="72747"/>
                    <a:pt x="59389" y="72795"/>
                  </a:cubicBezTo>
                  <a:cubicBezTo>
                    <a:pt x="63223" y="73760"/>
                    <a:pt x="67033" y="74855"/>
                    <a:pt x="70854" y="75903"/>
                  </a:cubicBezTo>
                  <a:cubicBezTo>
                    <a:pt x="71545" y="76093"/>
                    <a:pt x="71628" y="76474"/>
                    <a:pt x="71057" y="77093"/>
                  </a:cubicBezTo>
                  <a:cubicBezTo>
                    <a:pt x="66604" y="74712"/>
                    <a:pt x="61770" y="74379"/>
                    <a:pt x="56853" y="73914"/>
                  </a:cubicBezTo>
                  <a:cubicBezTo>
                    <a:pt x="57331" y="73071"/>
                    <a:pt x="58060" y="72722"/>
                    <a:pt x="58796" y="72722"/>
                  </a:cubicBezTo>
                  <a:close/>
                  <a:moveTo>
                    <a:pt x="29992" y="79570"/>
                  </a:moveTo>
                  <a:lnTo>
                    <a:pt x="29992" y="79570"/>
                  </a:lnTo>
                  <a:cubicBezTo>
                    <a:pt x="30004" y="79582"/>
                    <a:pt x="30016" y="79594"/>
                    <a:pt x="30028" y="79605"/>
                  </a:cubicBezTo>
                  <a:cubicBezTo>
                    <a:pt x="30719" y="80272"/>
                    <a:pt x="30897" y="81761"/>
                    <a:pt x="30516" y="84201"/>
                  </a:cubicBezTo>
                  <a:cubicBezTo>
                    <a:pt x="30361" y="82808"/>
                    <a:pt x="30207" y="81403"/>
                    <a:pt x="30040" y="79915"/>
                  </a:cubicBezTo>
                  <a:cubicBezTo>
                    <a:pt x="30016" y="79796"/>
                    <a:pt x="30004" y="79689"/>
                    <a:pt x="29992" y="79570"/>
                  </a:cubicBezTo>
                  <a:close/>
                  <a:moveTo>
                    <a:pt x="55603" y="79713"/>
                  </a:moveTo>
                  <a:cubicBezTo>
                    <a:pt x="56829" y="79713"/>
                    <a:pt x="57758" y="80796"/>
                    <a:pt x="57758" y="82225"/>
                  </a:cubicBezTo>
                  <a:cubicBezTo>
                    <a:pt x="57758" y="83614"/>
                    <a:pt x="56815" y="84630"/>
                    <a:pt x="55551" y="84630"/>
                  </a:cubicBezTo>
                  <a:cubicBezTo>
                    <a:pt x="55537" y="84630"/>
                    <a:pt x="55522" y="84630"/>
                    <a:pt x="55507" y="84630"/>
                  </a:cubicBezTo>
                  <a:cubicBezTo>
                    <a:pt x="54245" y="84594"/>
                    <a:pt x="53233" y="83594"/>
                    <a:pt x="53209" y="82356"/>
                  </a:cubicBezTo>
                  <a:cubicBezTo>
                    <a:pt x="53186" y="80999"/>
                    <a:pt x="54352" y="79713"/>
                    <a:pt x="55603" y="79713"/>
                  </a:cubicBezTo>
                  <a:close/>
                  <a:moveTo>
                    <a:pt x="67469" y="88019"/>
                  </a:moveTo>
                  <a:cubicBezTo>
                    <a:pt x="67589" y="88019"/>
                    <a:pt x="67705" y="88040"/>
                    <a:pt x="67795" y="88083"/>
                  </a:cubicBezTo>
                  <a:cubicBezTo>
                    <a:pt x="67926" y="88142"/>
                    <a:pt x="67985" y="88499"/>
                    <a:pt x="67961" y="88702"/>
                  </a:cubicBezTo>
                  <a:cubicBezTo>
                    <a:pt x="67759" y="90333"/>
                    <a:pt x="66282" y="91905"/>
                    <a:pt x="64663" y="92250"/>
                  </a:cubicBezTo>
                  <a:cubicBezTo>
                    <a:pt x="64505" y="92282"/>
                    <a:pt x="64346" y="92297"/>
                    <a:pt x="64189" y="92297"/>
                  </a:cubicBezTo>
                  <a:cubicBezTo>
                    <a:pt x="63180" y="92297"/>
                    <a:pt x="62251" y="91666"/>
                    <a:pt x="61972" y="90821"/>
                  </a:cubicBezTo>
                  <a:cubicBezTo>
                    <a:pt x="63675" y="89904"/>
                    <a:pt x="65354" y="88988"/>
                    <a:pt x="67044" y="88118"/>
                  </a:cubicBezTo>
                  <a:cubicBezTo>
                    <a:pt x="67164" y="88052"/>
                    <a:pt x="67319" y="88019"/>
                    <a:pt x="67469" y="88019"/>
                  </a:cubicBezTo>
                  <a:close/>
                  <a:moveTo>
                    <a:pt x="36004" y="133350"/>
                  </a:moveTo>
                  <a:cubicBezTo>
                    <a:pt x="36004" y="133350"/>
                    <a:pt x="36020" y="133388"/>
                    <a:pt x="36037" y="133436"/>
                  </a:cubicBezTo>
                  <a:lnTo>
                    <a:pt x="36037" y="133436"/>
                  </a:lnTo>
                  <a:cubicBezTo>
                    <a:pt x="36012" y="133374"/>
                    <a:pt x="36003" y="133350"/>
                    <a:pt x="36004" y="133350"/>
                  </a:cubicBezTo>
                  <a:close/>
                  <a:moveTo>
                    <a:pt x="12526" y="0"/>
                  </a:moveTo>
                  <a:cubicBezTo>
                    <a:pt x="12157" y="239"/>
                    <a:pt x="11942" y="524"/>
                    <a:pt x="11752" y="822"/>
                  </a:cubicBezTo>
                  <a:cubicBezTo>
                    <a:pt x="7799" y="6799"/>
                    <a:pt x="5322" y="13431"/>
                    <a:pt x="3382" y="20253"/>
                  </a:cubicBezTo>
                  <a:cubicBezTo>
                    <a:pt x="548" y="30195"/>
                    <a:pt x="0" y="40315"/>
                    <a:pt x="2084" y="50495"/>
                  </a:cubicBezTo>
                  <a:cubicBezTo>
                    <a:pt x="3477" y="57341"/>
                    <a:pt x="5692" y="63937"/>
                    <a:pt x="8323" y="70390"/>
                  </a:cubicBezTo>
                  <a:cubicBezTo>
                    <a:pt x="8644" y="71176"/>
                    <a:pt x="8954" y="71962"/>
                    <a:pt x="9263" y="72748"/>
                  </a:cubicBezTo>
                  <a:cubicBezTo>
                    <a:pt x="9335" y="72724"/>
                    <a:pt x="9394" y="72712"/>
                    <a:pt x="9466" y="72688"/>
                  </a:cubicBezTo>
                  <a:cubicBezTo>
                    <a:pt x="8537" y="68271"/>
                    <a:pt x="7597" y="63854"/>
                    <a:pt x="6644" y="59341"/>
                  </a:cubicBezTo>
                  <a:lnTo>
                    <a:pt x="6644" y="59341"/>
                  </a:lnTo>
                  <a:cubicBezTo>
                    <a:pt x="7978" y="62496"/>
                    <a:pt x="9263" y="65520"/>
                    <a:pt x="10502" y="68557"/>
                  </a:cubicBezTo>
                  <a:cubicBezTo>
                    <a:pt x="10645" y="68890"/>
                    <a:pt x="10597" y="69330"/>
                    <a:pt x="10537" y="69711"/>
                  </a:cubicBezTo>
                  <a:cubicBezTo>
                    <a:pt x="9835" y="74105"/>
                    <a:pt x="8918" y="78463"/>
                    <a:pt x="8466" y="82880"/>
                  </a:cubicBezTo>
                  <a:cubicBezTo>
                    <a:pt x="8073" y="86749"/>
                    <a:pt x="8073" y="90666"/>
                    <a:pt x="8120" y="94548"/>
                  </a:cubicBezTo>
                  <a:cubicBezTo>
                    <a:pt x="8156" y="97429"/>
                    <a:pt x="8621" y="100299"/>
                    <a:pt x="10061" y="102846"/>
                  </a:cubicBezTo>
                  <a:cubicBezTo>
                    <a:pt x="12085" y="106418"/>
                    <a:pt x="13895" y="110181"/>
                    <a:pt x="16407" y="113360"/>
                  </a:cubicBezTo>
                  <a:cubicBezTo>
                    <a:pt x="21194" y="119408"/>
                    <a:pt x="26408" y="125123"/>
                    <a:pt x="31481" y="130945"/>
                  </a:cubicBezTo>
                  <a:cubicBezTo>
                    <a:pt x="32016" y="131576"/>
                    <a:pt x="32683" y="132136"/>
                    <a:pt x="33409" y="132529"/>
                  </a:cubicBezTo>
                  <a:cubicBezTo>
                    <a:pt x="34147" y="132933"/>
                    <a:pt x="35016" y="133100"/>
                    <a:pt x="36040" y="133445"/>
                  </a:cubicBezTo>
                  <a:lnTo>
                    <a:pt x="36040" y="133445"/>
                  </a:lnTo>
                  <a:cubicBezTo>
                    <a:pt x="36044" y="133457"/>
                    <a:pt x="36048" y="133469"/>
                    <a:pt x="36053" y="133481"/>
                  </a:cubicBezTo>
                  <a:cubicBezTo>
                    <a:pt x="36195" y="134100"/>
                    <a:pt x="36350" y="134719"/>
                    <a:pt x="36469" y="135339"/>
                  </a:cubicBezTo>
                  <a:cubicBezTo>
                    <a:pt x="37053" y="138589"/>
                    <a:pt x="37934" y="141673"/>
                    <a:pt x="39124" y="144602"/>
                  </a:cubicBezTo>
                  <a:lnTo>
                    <a:pt x="40053" y="144602"/>
                  </a:lnTo>
                  <a:cubicBezTo>
                    <a:pt x="39255" y="142792"/>
                    <a:pt x="38624" y="140911"/>
                    <a:pt x="38255" y="138899"/>
                  </a:cubicBezTo>
                  <a:cubicBezTo>
                    <a:pt x="37600" y="135470"/>
                    <a:pt x="37219" y="131981"/>
                    <a:pt x="36707" y="128528"/>
                  </a:cubicBezTo>
                  <a:cubicBezTo>
                    <a:pt x="35541" y="120718"/>
                    <a:pt x="34374" y="112907"/>
                    <a:pt x="33219" y="105097"/>
                  </a:cubicBezTo>
                  <a:cubicBezTo>
                    <a:pt x="33171" y="104763"/>
                    <a:pt x="33219" y="104418"/>
                    <a:pt x="33219" y="104073"/>
                  </a:cubicBezTo>
                  <a:lnTo>
                    <a:pt x="33445" y="104097"/>
                  </a:lnTo>
                  <a:cubicBezTo>
                    <a:pt x="33921" y="105787"/>
                    <a:pt x="34398" y="107466"/>
                    <a:pt x="34874" y="109145"/>
                  </a:cubicBezTo>
                  <a:cubicBezTo>
                    <a:pt x="34921" y="109133"/>
                    <a:pt x="34969" y="109121"/>
                    <a:pt x="35017" y="109121"/>
                  </a:cubicBezTo>
                  <a:cubicBezTo>
                    <a:pt x="34255" y="104597"/>
                    <a:pt x="33493" y="100072"/>
                    <a:pt x="32743" y="95548"/>
                  </a:cubicBezTo>
                  <a:cubicBezTo>
                    <a:pt x="32838" y="95536"/>
                    <a:pt x="32933" y="95524"/>
                    <a:pt x="33040" y="95500"/>
                  </a:cubicBezTo>
                  <a:cubicBezTo>
                    <a:pt x="33326" y="96953"/>
                    <a:pt x="33624" y="98405"/>
                    <a:pt x="33921" y="99846"/>
                  </a:cubicBezTo>
                  <a:cubicBezTo>
                    <a:pt x="33969" y="99846"/>
                    <a:pt x="34017" y="99834"/>
                    <a:pt x="34076" y="99822"/>
                  </a:cubicBezTo>
                  <a:cubicBezTo>
                    <a:pt x="33052" y="93357"/>
                    <a:pt x="32028" y="86880"/>
                    <a:pt x="30969" y="80141"/>
                  </a:cubicBezTo>
                  <a:lnTo>
                    <a:pt x="30969" y="80141"/>
                  </a:lnTo>
                  <a:cubicBezTo>
                    <a:pt x="31766" y="80820"/>
                    <a:pt x="32552" y="81487"/>
                    <a:pt x="33338" y="82153"/>
                  </a:cubicBezTo>
                  <a:cubicBezTo>
                    <a:pt x="36648" y="84987"/>
                    <a:pt x="39863" y="87726"/>
                    <a:pt x="43077" y="90464"/>
                  </a:cubicBezTo>
                  <a:cubicBezTo>
                    <a:pt x="43149" y="90381"/>
                    <a:pt x="43220" y="90297"/>
                    <a:pt x="43292" y="90214"/>
                  </a:cubicBezTo>
                  <a:cubicBezTo>
                    <a:pt x="42625" y="89571"/>
                    <a:pt x="41958" y="88940"/>
                    <a:pt x="41291" y="88309"/>
                  </a:cubicBezTo>
                  <a:cubicBezTo>
                    <a:pt x="41339" y="88226"/>
                    <a:pt x="41387" y="88142"/>
                    <a:pt x="41434" y="88059"/>
                  </a:cubicBezTo>
                  <a:cubicBezTo>
                    <a:pt x="41458" y="87999"/>
                    <a:pt x="41494" y="87928"/>
                    <a:pt x="41529" y="87868"/>
                  </a:cubicBezTo>
                  <a:cubicBezTo>
                    <a:pt x="41875" y="88202"/>
                    <a:pt x="42208" y="88523"/>
                    <a:pt x="42553" y="88833"/>
                  </a:cubicBezTo>
                  <a:cubicBezTo>
                    <a:pt x="48149" y="93905"/>
                    <a:pt x="54745" y="96572"/>
                    <a:pt x="62222" y="96965"/>
                  </a:cubicBezTo>
                  <a:cubicBezTo>
                    <a:pt x="60746" y="96560"/>
                    <a:pt x="59186" y="96131"/>
                    <a:pt x="57639" y="95679"/>
                  </a:cubicBezTo>
                  <a:cubicBezTo>
                    <a:pt x="56960" y="95477"/>
                    <a:pt x="56293" y="95262"/>
                    <a:pt x="55638" y="95048"/>
                  </a:cubicBezTo>
                  <a:cubicBezTo>
                    <a:pt x="52757" y="94072"/>
                    <a:pt x="50007" y="92810"/>
                    <a:pt x="47602" y="90845"/>
                  </a:cubicBezTo>
                  <a:cubicBezTo>
                    <a:pt x="43244" y="87297"/>
                    <a:pt x="38886" y="83761"/>
                    <a:pt x="34552" y="80201"/>
                  </a:cubicBezTo>
                  <a:cubicBezTo>
                    <a:pt x="34207" y="79927"/>
                    <a:pt x="33921" y="79558"/>
                    <a:pt x="33469" y="79082"/>
                  </a:cubicBezTo>
                  <a:cubicBezTo>
                    <a:pt x="38839" y="78570"/>
                    <a:pt x="44054" y="78082"/>
                    <a:pt x="49245" y="77581"/>
                  </a:cubicBezTo>
                  <a:cubicBezTo>
                    <a:pt x="51019" y="77415"/>
                    <a:pt x="52793" y="77248"/>
                    <a:pt x="54567" y="77081"/>
                  </a:cubicBezTo>
                  <a:cubicBezTo>
                    <a:pt x="54614" y="77224"/>
                    <a:pt x="54662" y="77379"/>
                    <a:pt x="54710" y="77534"/>
                  </a:cubicBezTo>
                  <a:cubicBezTo>
                    <a:pt x="54638" y="77593"/>
                    <a:pt x="54567" y="77653"/>
                    <a:pt x="54495" y="77712"/>
                  </a:cubicBezTo>
                  <a:cubicBezTo>
                    <a:pt x="54067" y="78093"/>
                    <a:pt x="53602" y="78463"/>
                    <a:pt x="53233" y="78891"/>
                  </a:cubicBezTo>
                  <a:cubicBezTo>
                    <a:pt x="49935" y="82689"/>
                    <a:pt x="49828" y="88285"/>
                    <a:pt x="52983" y="91809"/>
                  </a:cubicBezTo>
                  <a:cubicBezTo>
                    <a:pt x="55103" y="94174"/>
                    <a:pt x="57898" y="95400"/>
                    <a:pt x="60719" y="95400"/>
                  </a:cubicBezTo>
                  <a:cubicBezTo>
                    <a:pt x="62698" y="95400"/>
                    <a:pt x="64691" y="94797"/>
                    <a:pt x="66473" y="93560"/>
                  </a:cubicBezTo>
                  <a:cubicBezTo>
                    <a:pt x="70438" y="90797"/>
                    <a:pt x="71890" y="86535"/>
                    <a:pt x="70497" y="81903"/>
                  </a:cubicBezTo>
                  <a:cubicBezTo>
                    <a:pt x="70390" y="81558"/>
                    <a:pt x="70390" y="80987"/>
                    <a:pt x="70593" y="80784"/>
                  </a:cubicBezTo>
                  <a:cubicBezTo>
                    <a:pt x="70747" y="80646"/>
                    <a:pt x="71060" y="80562"/>
                    <a:pt x="71340" y="80562"/>
                  </a:cubicBezTo>
                  <a:cubicBezTo>
                    <a:pt x="71492" y="80562"/>
                    <a:pt x="71635" y="80587"/>
                    <a:pt x="71736" y="80641"/>
                  </a:cubicBezTo>
                  <a:cubicBezTo>
                    <a:pt x="74736" y="82249"/>
                    <a:pt x="77701" y="83916"/>
                    <a:pt x="80606" y="85535"/>
                  </a:cubicBezTo>
                  <a:cubicBezTo>
                    <a:pt x="80058" y="89023"/>
                    <a:pt x="78796" y="92214"/>
                    <a:pt x="77498" y="95393"/>
                  </a:cubicBezTo>
                  <a:cubicBezTo>
                    <a:pt x="76950" y="96739"/>
                    <a:pt x="76391" y="98084"/>
                    <a:pt x="75891" y="99453"/>
                  </a:cubicBezTo>
                  <a:cubicBezTo>
                    <a:pt x="76391" y="98608"/>
                    <a:pt x="76891" y="97774"/>
                    <a:pt x="77403" y="96929"/>
                  </a:cubicBezTo>
                  <a:lnTo>
                    <a:pt x="77582" y="97036"/>
                  </a:lnTo>
                  <a:lnTo>
                    <a:pt x="77570" y="97060"/>
                  </a:lnTo>
                  <a:cubicBezTo>
                    <a:pt x="76808" y="98834"/>
                    <a:pt x="76046" y="100596"/>
                    <a:pt x="75296" y="102370"/>
                  </a:cubicBezTo>
                  <a:cubicBezTo>
                    <a:pt x="75415" y="102430"/>
                    <a:pt x="75534" y="102477"/>
                    <a:pt x="75653" y="102537"/>
                  </a:cubicBezTo>
                  <a:cubicBezTo>
                    <a:pt x="76808" y="101287"/>
                    <a:pt x="78010" y="100084"/>
                    <a:pt x="79106" y="98775"/>
                  </a:cubicBezTo>
                  <a:cubicBezTo>
                    <a:pt x="82023" y="95250"/>
                    <a:pt x="84701" y="91559"/>
                    <a:pt x="87071" y="87654"/>
                  </a:cubicBezTo>
                  <a:lnTo>
                    <a:pt x="87071" y="66961"/>
                  </a:lnTo>
                  <a:cubicBezTo>
                    <a:pt x="85368" y="72700"/>
                    <a:pt x="83380" y="78367"/>
                    <a:pt x="81261" y="83987"/>
                  </a:cubicBezTo>
                  <a:cubicBezTo>
                    <a:pt x="81165" y="84261"/>
                    <a:pt x="81022" y="84511"/>
                    <a:pt x="80891" y="84809"/>
                  </a:cubicBezTo>
                  <a:cubicBezTo>
                    <a:pt x="80880" y="84832"/>
                    <a:pt x="80868" y="84856"/>
                    <a:pt x="80856" y="84880"/>
                  </a:cubicBezTo>
                  <a:cubicBezTo>
                    <a:pt x="80630" y="84678"/>
                    <a:pt x="80403" y="84475"/>
                    <a:pt x="80177" y="84273"/>
                  </a:cubicBezTo>
                  <a:cubicBezTo>
                    <a:pt x="78058" y="82368"/>
                    <a:pt x="75962" y="80498"/>
                    <a:pt x="73676" y="78451"/>
                  </a:cubicBezTo>
                  <a:cubicBezTo>
                    <a:pt x="74307" y="78129"/>
                    <a:pt x="74843" y="77653"/>
                    <a:pt x="75379" y="77641"/>
                  </a:cubicBezTo>
                  <a:cubicBezTo>
                    <a:pt x="75998" y="77641"/>
                    <a:pt x="76617" y="78058"/>
                    <a:pt x="77236" y="78296"/>
                  </a:cubicBezTo>
                  <a:cubicBezTo>
                    <a:pt x="77308" y="78201"/>
                    <a:pt x="77367" y="78093"/>
                    <a:pt x="77439" y="77998"/>
                  </a:cubicBezTo>
                  <a:cubicBezTo>
                    <a:pt x="76879" y="77605"/>
                    <a:pt x="76319" y="77200"/>
                    <a:pt x="75760" y="76808"/>
                  </a:cubicBezTo>
                  <a:cubicBezTo>
                    <a:pt x="80368" y="70735"/>
                    <a:pt x="84094" y="64223"/>
                    <a:pt x="87071" y="57353"/>
                  </a:cubicBezTo>
                  <a:lnTo>
                    <a:pt x="87071" y="35041"/>
                  </a:lnTo>
                  <a:cubicBezTo>
                    <a:pt x="86499" y="36231"/>
                    <a:pt x="85940" y="37434"/>
                    <a:pt x="85416" y="38660"/>
                  </a:cubicBezTo>
                  <a:cubicBezTo>
                    <a:pt x="85094" y="39410"/>
                    <a:pt x="84547" y="40089"/>
                    <a:pt x="84035" y="40732"/>
                  </a:cubicBezTo>
                  <a:cubicBezTo>
                    <a:pt x="83487" y="41434"/>
                    <a:pt x="82820" y="42029"/>
                    <a:pt x="82273" y="42720"/>
                  </a:cubicBezTo>
                  <a:cubicBezTo>
                    <a:pt x="81225" y="44054"/>
                    <a:pt x="80225" y="45411"/>
                    <a:pt x="79201" y="46756"/>
                  </a:cubicBezTo>
                  <a:cubicBezTo>
                    <a:pt x="79082" y="46685"/>
                    <a:pt x="78975" y="46601"/>
                    <a:pt x="78855" y="46530"/>
                  </a:cubicBezTo>
                  <a:cubicBezTo>
                    <a:pt x="79344" y="45649"/>
                    <a:pt x="79844" y="44768"/>
                    <a:pt x="80344" y="43887"/>
                  </a:cubicBezTo>
                  <a:cubicBezTo>
                    <a:pt x="80296" y="43863"/>
                    <a:pt x="80249" y="43839"/>
                    <a:pt x="80201" y="43803"/>
                  </a:cubicBezTo>
                  <a:cubicBezTo>
                    <a:pt x="78832" y="45542"/>
                    <a:pt x="77462" y="47268"/>
                    <a:pt x="76093" y="48995"/>
                  </a:cubicBezTo>
                  <a:cubicBezTo>
                    <a:pt x="76034" y="48959"/>
                    <a:pt x="75974" y="48911"/>
                    <a:pt x="75927" y="48876"/>
                  </a:cubicBezTo>
                  <a:cubicBezTo>
                    <a:pt x="76712" y="47352"/>
                    <a:pt x="77510" y="45816"/>
                    <a:pt x="78308" y="44292"/>
                  </a:cubicBezTo>
                  <a:cubicBezTo>
                    <a:pt x="78236" y="44256"/>
                    <a:pt x="78177" y="44232"/>
                    <a:pt x="78105" y="44196"/>
                  </a:cubicBezTo>
                  <a:cubicBezTo>
                    <a:pt x="76486" y="46721"/>
                    <a:pt x="74867" y="49245"/>
                    <a:pt x="73248" y="51757"/>
                  </a:cubicBezTo>
                  <a:cubicBezTo>
                    <a:pt x="73129" y="51697"/>
                    <a:pt x="72998" y="51626"/>
                    <a:pt x="72879" y="51554"/>
                  </a:cubicBezTo>
                  <a:cubicBezTo>
                    <a:pt x="73962" y="49245"/>
                    <a:pt x="75045" y="46935"/>
                    <a:pt x="76141" y="44625"/>
                  </a:cubicBezTo>
                  <a:lnTo>
                    <a:pt x="75950" y="44542"/>
                  </a:lnTo>
                  <a:cubicBezTo>
                    <a:pt x="75581" y="45173"/>
                    <a:pt x="75224" y="45804"/>
                    <a:pt x="74867" y="46435"/>
                  </a:cubicBezTo>
                  <a:cubicBezTo>
                    <a:pt x="76605" y="41291"/>
                    <a:pt x="78260" y="36136"/>
                    <a:pt x="81499" y="31695"/>
                  </a:cubicBezTo>
                  <a:lnTo>
                    <a:pt x="81499" y="31695"/>
                  </a:lnTo>
                  <a:cubicBezTo>
                    <a:pt x="81189" y="31981"/>
                    <a:pt x="80891" y="32266"/>
                    <a:pt x="80594" y="32540"/>
                  </a:cubicBezTo>
                  <a:cubicBezTo>
                    <a:pt x="80546" y="32516"/>
                    <a:pt x="80499" y="32493"/>
                    <a:pt x="80451" y="32457"/>
                  </a:cubicBezTo>
                  <a:cubicBezTo>
                    <a:pt x="80570" y="32195"/>
                    <a:pt x="80677" y="31933"/>
                    <a:pt x="80796" y="31671"/>
                  </a:cubicBezTo>
                  <a:lnTo>
                    <a:pt x="80796" y="31671"/>
                  </a:lnTo>
                  <a:cubicBezTo>
                    <a:pt x="80522" y="31742"/>
                    <a:pt x="80272" y="31862"/>
                    <a:pt x="80034" y="32004"/>
                  </a:cubicBezTo>
                  <a:cubicBezTo>
                    <a:pt x="79820" y="32135"/>
                    <a:pt x="79629" y="32290"/>
                    <a:pt x="79463" y="32469"/>
                  </a:cubicBezTo>
                  <a:cubicBezTo>
                    <a:pt x="77379" y="34707"/>
                    <a:pt x="75307" y="36957"/>
                    <a:pt x="73224" y="39196"/>
                  </a:cubicBezTo>
                  <a:cubicBezTo>
                    <a:pt x="73164" y="39267"/>
                    <a:pt x="73045" y="39291"/>
                    <a:pt x="72831" y="39386"/>
                  </a:cubicBezTo>
                  <a:cubicBezTo>
                    <a:pt x="72998" y="39065"/>
                    <a:pt x="73117" y="38862"/>
                    <a:pt x="73224" y="38648"/>
                  </a:cubicBezTo>
                  <a:cubicBezTo>
                    <a:pt x="73200" y="38624"/>
                    <a:pt x="73164" y="38600"/>
                    <a:pt x="73140" y="38577"/>
                  </a:cubicBezTo>
                  <a:cubicBezTo>
                    <a:pt x="73093" y="38541"/>
                    <a:pt x="73033" y="38493"/>
                    <a:pt x="72986" y="38446"/>
                  </a:cubicBezTo>
                  <a:cubicBezTo>
                    <a:pt x="71247" y="40232"/>
                    <a:pt x="69533" y="42041"/>
                    <a:pt x="67759" y="43780"/>
                  </a:cubicBezTo>
                  <a:cubicBezTo>
                    <a:pt x="66886" y="44630"/>
                    <a:pt x="66197" y="45825"/>
                    <a:pt x="64520" y="45825"/>
                  </a:cubicBezTo>
                  <a:cubicBezTo>
                    <a:pt x="64435" y="45825"/>
                    <a:pt x="64348" y="45822"/>
                    <a:pt x="64258" y="45816"/>
                  </a:cubicBezTo>
                  <a:cubicBezTo>
                    <a:pt x="65866" y="43125"/>
                    <a:pt x="68187" y="41184"/>
                    <a:pt x="69866" y="38731"/>
                  </a:cubicBezTo>
                  <a:lnTo>
                    <a:pt x="69866" y="38731"/>
                  </a:lnTo>
                  <a:cubicBezTo>
                    <a:pt x="67795" y="40898"/>
                    <a:pt x="65711" y="43077"/>
                    <a:pt x="63627" y="45244"/>
                  </a:cubicBezTo>
                  <a:cubicBezTo>
                    <a:pt x="63568" y="45185"/>
                    <a:pt x="63508" y="45125"/>
                    <a:pt x="63449" y="45077"/>
                  </a:cubicBezTo>
                  <a:cubicBezTo>
                    <a:pt x="64485" y="43768"/>
                    <a:pt x="65532" y="42470"/>
                    <a:pt x="66580" y="41172"/>
                  </a:cubicBezTo>
                  <a:cubicBezTo>
                    <a:pt x="66509" y="41113"/>
                    <a:pt x="66449" y="41053"/>
                    <a:pt x="66378" y="41006"/>
                  </a:cubicBezTo>
                  <a:cubicBezTo>
                    <a:pt x="65294" y="41910"/>
                    <a:pt x="64199" y="42815"/>
                    <a:pt x="63115" y="43720"/>
                  </a:cubicBezTo>
                  <a:cubicBezTo>
                    <a:pt x="63080" y="43684"/>
                    <a:pt x="63044" y="43661"/>
                    <a:pt x="63008" y="43637"/>
                  </a:cubicBezTo>
                  <a:cubicBezTo>
                    <a:pt x="63389" y="43018"/>
                    <a:pt x="63782" y="42399"/>
                    <a:pt x="64175" y="41791"/>
                  </a:cubicBezTo>
                  <a:cubicBezTo>
                    <a:pt x="64116" y="41756"/>
                    <a:pt x="64056" y="41720"/>
                    <a:pt x="64008" y="41696"/>
                  </a:cubicBezTo>
                  <a:lnTo>
                    <a:pt x="59163" y="46982"/>
                  </a:lnTo>
                  <a:cubicBezTo>
                    <a:pt x="59067" y="46923"/>
                    <a:pt x="58984" y="46851"/>
                    <a:pt x="58901" y="46780"/>
                  </a:cubicBezTo>
                  <a:cubicBezTo>
                    <a:pt x="59520" y="44339"/>
                    <a:pt x="61770" y="42827"/>
                    <a:pt x="62568" y="40446"/>
                  </a:cubicBezTo>
                  <a:lnTo>
                    <a:pt x="62568" y="40446"/>
                  </a:lnTo>
                  <a:cubicBezTo>
                    <a:pt x="61484" y="41660"/>
                    <a:pt x="60389" y="42863"/>
                    <a:pt x="59294" y="44077"/>
                  </a:cubicBezTo>
                  <a:cubicBezTo>
                    <a:pt x="59222" y="44030"/>
                    <a:pt x="59151" y="43994"/>
                    <a:pt x="59091" y="43946"/>
                  </a:cubicBezTo>
                  <a:cubicBezTo>
                    <a:pt x="60544" y="41529"/>
                    <a:pt x="61996" y="39124"/>
                    <a:pt x="63449" y="36707"/>
                  </a:cubicBezTo>
                  <a:cubicBezTo>
                    <a:pt x="63377" y="36672"/>
                    <a:pt x="63306" y="36636"/>
                    <a:pt x="63246" y="36588"/>
                  </a:cubicBezTo>
                  <a:cubicBezTo>
                    <a:pt x="62044" y="38208"/>
                    <a:pt x="60841" y="39827"/>
                    <a:pt x="59651" y="41446"/>
                  </a:cubicBezTo>
                  <a:cubicBezTo>
                    <a:pt x="59579" y="41398"/>
                    <a:pt x="59508" y="41363"/>
                    <a:pt x="59448" y="41327"/>
                  </a:cubicBezTo>
                  <a:cubicBezTo>
                    <a:pt x="60758" y="39196"/>
                    <a:pt x="62080" y="37076"/>
                    <a:pt x="63389" y="34945"/>
                  </a:cubicBezTo>
                  <a:cubicBezTo>
                    <a:pt x="63365" y="34921"/>
                    <a:pt x="63342" y="34910"/>
                    <a:pt x="63306" y="34886"/>
                  </a:cubicBezTo>
                  <a:cubicBezTo>
                    <a:pt x="63223" y="34838"/>
                    <a:pt x="63139" y="34779"/>
                    <a:pt x="63056" y="34719"/>
                  </a:cubicBezTo>
                  <a:cubicBezTo>
                    <a:pt x="62627" y="35314"/>
                    <a:pt x="62199" y="35898"/>
                    <a:pt x="61770" y="36493"/>
                  </a:cubicBezTo>
                  <a:cubicBezTo>
                    <a:pt x="60210" y="38660"/>
                    <a:pt x="58639" y="40827"/>
                    <a:pt x="57079" y="42994"/>
                  </a:cubicBezTo>
                  <a:cubicBezTo>
                    <a:pt x="57043" y="42458"/>
                    <a:pt x="57103" y="41958"/>
                    <a:pt x="57281" y="41494"/>
                  </a:cubicBezTo>
                  <a:cubicBezTo>
                    <a:pt x="57377" y="41232"/>
                    <a:pt x="57496" y="40994"/>
                    <a:pt x="57627" y="40767"/>
                  </a:cubicBezTo>
                  <a:cubicBezTo>
                    <a:pt x="58091" y="39982"/>
                    <a:pt x="58686" y="39291"/>
                    <a:pt x="59055" y="38386"/>
                  </a:cubicBezTo>
                  <a:cubicBezTo>
                    <a:pt x="60032" y="36041"/>
                    <a:pt x="61508" y="33909"/>
                    <a:pt x="62770" y="31683"/>
                  </a:cubicBezTo>
                  <a:cubicBezTo>
                    <a:pt x="62901" y="31457"/>
                    <a:pt x="62996" y="31219"/>
                    <a:pt x="63104" y="30980"/>
                  </a:cubicBezTo>
                  <a:cubicBezTo>
                    <a:pt x="62984" y="30897"/>
                    <a:pt x="62865" y="30814"/>
                    <a:pt x="62746" y="30730"/>
                  </a:cubicBezTo>
                  <a:cubicBezTo>
                    <a:pt x="57496" y="37076"/>
                    <a:pt x="52555" y="43684"/>
                    <a:pt x="47566" y="50245"/>
                  </a:cubicBezTo>
                  <a:cubicBezTo>
                    <a:pt x="46578" y="51543"/>
                    <a:pt x="45589" y="52828"/>
                    <a:pt x="44601" y="54114"/>
                  </a:cubicBezTo>
                  <a:cubicBezTo>
                    <a:pt x="44935" y="53305"/>
                    <a:pt x="45268" y="52495"/>
                    <a:pt x="45625" y="51602"/>
                  </a:cubicBezTo>
                  <a:lnTo>
                    <a:pt x="45625" y="51602"/>
                  </a:lnTo>
                  <a:cubicBezTo>
                    <a:pt x="43303" y="54495"/>
                    <a:pt x="41065" y="57293"/>
                    <a:pt x="38827" y="60091"/>
                  </a:cubicBezTo>
                  <a:cubicBezTo>
                    <a:pt x="38672" y="59817"/>
                    <a:pt x="38731" y="59686"/>
                    <a:pt x="38803" y="59579"/>
                  </a:cubicBezTo>
                  <a:cubicBezTo>
                    <a:pt x="41065" y="56305"/>
                    <a:pt x="43339" y="53043"/>
                    <a:pt x="45578" y="49745"/>
                  </a:cubicBezTo>
                  <a:cubicBezTo>
                    <a:pt x="46470" y="48411"/>
                    <a:pt x="47280" y="47018"/>
                    <a:pt x="48078" y="45625"/>
                  </a:cubicBezTo>
                  <a:cubicBezTo>
                    <a:pt x="48602" y="44708"/>
                    <a:pt x="48983" y="43708"/>
                    <a:pt x="49554" y="42827"/>
                  </a:cubicBezTo>
                  <a:cubicBezTo>
                    <a:pt x="50209" y="41779"/>
                    <a:pt x="51019" y="40851"/>
                    <a:pt x="51697" y="39815"/>
                  </a:cubicBezTo>
                  <a:cubicBezTo>
                    <a:pt x="53590" y="36934"/>
                    <a:pt x="55531" y="34064"/>
                    <a:pt x="56460" y="31064"/>
                  </a:cubicBezTo>
                  <a:lnTo>
                    <a:pt x="56460" y="31064"/>
                  </a:lnTo>
                  <a:cubicBezTo>
                    <a:pt x="51614" y="36422"/>
                    <a:pt x="46875" y="42256"/>
                    <a:pt x="43161" y="48876"/>
                  </a:cubicBezTo>
                  <a:cubicBezTo>
                    <a:pt x="43053" y="48816"/>
                    <a:pt x="42958" y="48745"/>
                    <a:pt x="42851" y="48673"/>
                  </a:cubicBezTo>
                  <a:lnTo>
                    <a:pt x="45316" y="44351"/>
                  </a:lnTo>
                  <a:cubicBezTo>
                    <a:pt x="45244" y="44315"/>
                    <a:pt x="45185" y="44268"/>
                    <a:pt x="45113" y="44232"/>
                  </a:cubicBezTo>
                  <a:cubicBezTo>
                    <a:pt x="43732" y="46078"/>
                    <a:pt x="42363" y="47923"/>
                    <a:pt x="40994" y="49769"/>
                  </a:cubicBezTo>
                  <a:cubicBezTo>
                    <a:pt x="46042" y="40863"/>
                    <a:pt x="52281" y="32755"/>
                    <a:pt x="57317" y="23872"/>
                  </a:cubicBezTo>
                  <a:lnTo>
                    <a:pt x="57317" y="23872"/>
                  </a:lnTo>
                  <a:lnTo>
                    <a:pt x="47864" y="34267"/>
                  </a:lnTo>
                  <a:cubicBezTo>
                    <a:pt x="47816" y="34219"/>
                    <a:pt x="47756" y="34183"/>
                    <a:pt x="47709" y="34136"/>
                  </a:cubicBezTo>
                  <a:cubicBezTo>
                    <a:pt x="48423" y="32814"/>
                    <a:pt x="49137" y="31504"/>
                    <a:pt x="49983" y="29945"/>
                  </a:cubicBezTo>
                  <a:lnTo>
                    <a:pt x="49983" y="29945"/>
                  </a:lnTo>
                  <a:cubicBezTo>
                    <a:pt x="45185" y="36172"/>
                    <a:pt x="40565" y="42160"/>
                    <a:pt x="35945" y="48149"/>
                  </a:cubicBezTo>
                  <a:lnTo>
                    <a:pt x="35755" y="48042"/>
                  </a:lnTo>
                  <a:cubicBezTo>
                    <a:pt x="37326" y="45197"/>
                    <a:pt x="38898" y="42351"/>
                    <a:pt x="40470" y="39505"/>
                  </a:cubicBezTo>
                  <a:cubicBezTo>
                    <a:pt x="40422" y="39482"/>
                    <a:pt x="40374" y="39458"/>
                    <a:pt x="40327" y="39434"/>
                  </a:cubicBezTo>
                  <a:cubicBezTo>
                    <a:pt x="39255" y="40934"/>
                    <a:pt x="38196" y="42446"/>
                    <a:pt x="37124" y="43958"/>
                  </a:cubicBezTo>
                  <a:cubicBezTo>
                    <a:pt x="37065" y="43923"/>
                    <a:pt x="37005" y="43899"/>
                    <a:pt x="36945" y="43863"/>
                  </a:cubicBezTo>
                  <a:cubicBezTo>
                    <a:pt x="37565" y="42387"/>
                    <a:pt x="38172" y="40898"/>
                    <a:pt x="38791" y="39422"/>
                  </a:cubicBezTo>
                  <a:cubicBezTo>
                    <a:pt x="38743" y="39398"/>
                    <a:pt x="38696" y="39374"/>
                    <a:pt x="38636" y="39351"/>
                  </a:cubicBezTo>
                  <a:cubicBezTo>
                    <a:pt x="36291" y="43923"/>
                    <a:pt x="33933" y="48495"/>
                    <a:pt x="31588" y="53067"/>
                  </a:cubicBezTo>
                  <a:cubicBezTo>
                    <a:pt x="31504" y="53031"/>
                    <a:pt x="31433" y="53007"/>
                    <a:pt x="31350" y="52971"/>
                  </a:cubicBezTo>
                  <a:cubicBezTo>
                    <a:pt x="32576" y="49614"/>
                    <a:pt x="33790" y="46244"/>
                    <a:pt x="35017" y="42887"/>
                  </a:cubicBezTo>
                  <a:cubicBezTo>
                    <a:pt x="34898" y="42839"/>
                    <a:pt x="34779" y="42791"/>
                    <a:pt x="34659" y="42756"/>
                  </a:cubicBezTo>
                  <a:cubicBezTo>
                    <a:pt x="32778" y="47625"/>
                    <a:pt x="30897" y="52495"/>
                    <a:pt x="28992" y="57424"/>
                  </a:cubicBezTo>
                  <a:cubicBezTo>
                    <a:pt x="30373" y="48590"/>
                    <a:pt x="33374" y="40291"/>
                    <a:pt x="36517" y="32004"/>
                  </a:cubicBezTo>
                  <a:lnTo>
                    <a:pt x="36517" y="32004"/>
                  </a:lnTo>
                  <a:cubicBezTo>
                    <a:pt x="35755" y="33636"/>
                    <a:pt x="34993" y="35279"/>
                    <a:pt x="34219" y="36910"/>
                  </a:cubicBezTo>
                  <a:lnTo>
                    <a:pt x="34076" y="36850"/>
                  </a:lnTo>
                  <a:cubicBezTo>
                    <a:pt x="35124" y="33671"/>
                    <a:pt x="36160" y="30480"/>
                    <a:pt x="37196" y="27301"/>
                  </a:cubicBezTo>
                  <a:cubicBezTo>
                    <a:pt x="37088" y="27266"/>
                    <a:pt x="36981" y="27218"/>
                    <a:pt x="36874" y="27182"/>
                  </a:cubicBezTo>
                  <a:cubicBezTo>
                    <a:pt x="34683" y="32493"/>
                    <a:pt x="32493" y="37803"/>
                    <a:pt x="30338" y="43030"/>
                  </a:cubicBezTo>
                  <a:cubicBezTo>
                    <a:pt x="31361" y="37981"/>
                    <a:pt x="32397" y="32850"/>
                    <a:pt x="33481" y="27432"/>
                  </a:cubicBezTo>
                  <a:lnTo>
                    <a:pt x="33481" y="27432"/>
                  </a:lnTo>
                  <a:cubicBezTo>
                    <a:pt x="31921" y="30707"/>
                    <a:pt x="30361" y="33695"/>
                    <a:pt x="29064" y="36791"/>
                  </a:cubicBezTo>
                  <a:cubicBezTo>
                    <a:pt x="28194" y="38886"/>
                    <a:pt x="27682" y="41148"/>
                    <a:pt x="27016" y="43327"/>
                  </a:cubicBezTo>
                  <a:cubicBezTo>
                    <a:pt x="26956" y="43327"/>
                    <a:pt x="26897" y="43315"/>
                    <a:pt x="26837" y="43303"/>
                  </a:cubicBezTo>
                  <a:lnTo>
                    <a:pt x="28135" y="35779"/>
                  </a:lnTo>
                  <a:cubicBezTo>
                    <a:pt x="28063" y="35767"/>
                    <a:pt x="27992" y="35755"/>
                    <a:pt x="27921" y="35743"/>
                  </a:cubicBezTo>
                  <a:lnTo>
                    <a:pt x="25908" y="43530"/>
                  </a:lnTo>
                  <a:cubicBezTo>
                    <a:pt x="25849" y="43518"/>
                    <a:pt x="25777" y="43506"/>
                    <a:pt x="25718" y="43494"/>
                  </a:cubicBezTo>
                  <a:lnTo>
                    <a:pt x="25718" y="41089"/>
                  </a:lnTo>
                  <a:cubicBezTo>
                    <a:pt x="25635" y="41077"/>
                    <a:pt x="25551" y="41077"/>
                    <a:pt x="25468" y="41065"/>
                  </a:cubicBezTo>
                  <a:lnTo>
                    <a:pt x="23872" y="54293"/>
                  </a:lnTo>
                  <a:lnTo>
                    <a:pt x="23801" y="54293"/>
                  </a:lnTo>
                  <a:cubicBezTo>
                    <a:pt x="23980" y="49828"/>
                    <a:pt x="24158" y="45375"/>
                    <a:pt x="24349" y="40910"/>
                  </a:cubicBezTo>
                  <a:lnTo>
                    <a:pt x="24242" y="40898"/>
                  </a:lnTo>
                  <a:cubicBezTo>
                    <a:pt x="23884" y="44208"/>
                    <a:pt x="23539" y="47518"/>
                    <a:pt x="23182" y="50828"/>
                  </a:cubicBezTo>
                  <a:cubicBezTo>
                    <a:pt x="23075" y="50816"/>
                    <a:pt x="22968" y="50816"/>
                    <a:pt x="22860" y="50804"/>
                  </a:cubicBezTo>
                  <a:cubicBezTo>
                    <a:pt x="23456" y="43292"/>
                    <a:pt x="24051" y="35767"/>
                    <a:pt x="24670" y="27944"/>
                  </a:cubicBezTo>
                  <a:lnTo>
                    <a:pt x="24670" y="27944"/>
                  </a:lnTo>
                  <a:cubicBezTo>
                    <a:pt x="24170" y="30373"/>
                    <a:pt x="23718" y="32493"/>
                    <a:pt x="23265" y="34624"/>
                  </a:cubicBezTo>
                  <a:cubicBezTo>
                    <a:pt x="23194" y="34612"/>
                    <a:pt x="23122" y="34600"/>
                    <a:pt x="23039" y="34588"/>
                  </a:cubicBezTo>
                  <a:cubicBezTo>
                    <a:pt x="23277" y="32826"/>
                    <a:pt x="23515" y="31076"/>
                    <a:pt x="23753" y="29326"/>
                  </a:cubicBezTo>
                  <a:lnTo>
                    <a:pt x="23753" y="29326"/>
                  </a:lnTo>
                  <a:cubicBezTo>
                    <a:pt x="22872" y="32147"/>
                    <a:pt x="22146" y="34993"/>
                    <a:pt x="21646" y="37886"/>
                  </a:cubicBezTo>
                  <a:cubicBezTo>
                    <a:pt x="21146" y="40815"/>
                    <a:pt x="20765" y="43780"/>
                    <a:pt x="20515" y="46744"/>
                  </a:cubicBezTo>
                  <a:cubicBezTo>
                    <a:pt x="20265" y="49626"/>
                    <a:pt x="20241" y="52531"/>
                    <a:pt x="20110" y="55412"/>
                  </a:cubicBezTo>
                  <a:cubicBezTo>
                    <a:pt x="19074" y="49007"/>
                    <a:pt x="18800" y="42601"/>
                    <a:pt x="20074" y="36195"/>
                  </a:cubicBezTo>
                  <a:cubicBezTo>
                    <a:pt x="21372" y="29671"/>
                    <a:pt x="23420" y="23349"/>
                    <a:pt x="25766" y="17122"/>
                  </a:cubicBezTo>
                  <a:cubicBezTo>
                    <a:pt x="26135" y="16157"/>
                    <a:pt x="26408" y="15157"/>
                    <a:pt x="26730" y="14181"/>
                  </a:cubicBezTo>
                  <a:cubicBezTo>
                    <a:pt x="26623" y="14133"/>
                    <a:pt x="26504" y="14097"/>
                    <a:pt x="26397" y="14050"/>
                  </a:cubicBezTo>
                  <a:cubicBezTo>
                    <a:pt x="25325" y="16526"/>
                    <a:pt x="24170" y="18967"/>
                    <a:pt x="23194" y="21479"/>
                  </a:cubicBezTo>
                  <a:cubicBezTo>
                    <a:pt x="22194" y="24039"/>
                    <a:pt x="21289" y="26635"/>
                    <a:pt x="20479" y="29254"/>
                  </a:cubicBezTo>
                  <a:cubicBezTo>
                    <a:pt x="19693" y="31790"/>
                    <a:pt x="19062" y="34374"/>
                    <a:pt x="18372" y="36934"/>
                  </a:cubicBezTo>
                  <a:cubicBezTo>
                    <a:pt x="18253" y="36898"/>
                    <a:pt x="18134" y="36874"/>
                    <a:pt x="18026" y="36850"/>
                  </a:cubicBezTo>
                  <a:cubicBezTo>
                    <a:pt x="19610" y="30254"/>
                    <a:pt x="21205" y="23670"/>
                    <a:pt x="22753" y="17276"/>
                  </a:cubicBezTo>
                  <a:lnTo>
                    <a:pt x="22753" y="17276"/>
                  </a:lnTo>
                  <a:cubicBezTo>
                    <a:pt x="19193" y="23337"/>
                    <a:pt x="17848" y="30230"/>
                    <a:pt x="16979" y="37434"/>
                  </a:cubicBezTo>
                  <a:cubicBezTo>
                    <a:pt x="16872" y="37112"/>
                    <a:pt x="16824" y="36981"/>
                    <a:pt x="16741" y="36719"/>
                  </a:cubicBezTo>
                  <a:cubicBezTo>
                    <a:pt x="16491" y="37993"/>
                    <a:pt x="16264" y="39148"/>
                    <a:pt x="16038" y="40303"/>
                  </a:cubicBezTo>
                  <a:cubicBezTo>
                    <a:pt x="16264" y="34719"/>
                    <a:pt x="17491" y="29314"/>
                    <a:pt x="18919" y="23944"/>
                  </a:cubicBezTo>
                  <a:lnTo>
                    <a:pt x="18919" y="23944"/>
                  </a:lnTo>
                  <a:cubicBezTo>
                    <a:pt x="18550" y="24706"/>
                    <a:pt x="18276" y="25492"/>
                    <a:pt x="18050" y="26289"/>
                  </a:cubicBezTo>
                  <a:cubicBezTo>
                    <a:pt x="16919" y="30290"/>
                    <a:pt x="15788" y="34302"/>
                    <a:pt x="14645" y="38315"/>
                  </a:cubicBezTo>
                  <a:cubicBezTo>
                    <a:pt x="14550" y="38624"/>
                    <a:pt x="14288" y="38886"/>
                    <a:pt x="14109" y="39172"/>
                  </a:cubicBezTo>
                  <a:lnTo>
                    <a:pt x="13835" y="39005"/>
                  </a:lnTo>
                  <a:cubicBezTo>
                    <a:pt x="13943" y="37958"/>
                    <a:pt x="14062" y="36910"/>
                    <a:pt x="14181" y="35862"/>
                  </a:cubicBezTo>
                  <a:cubicBezTo>
                    <a:pt x="14121" y="35850"/>
                    <a:pt x="14074" y="35838"/>
                    <a:pt x="14026" y="35838"/>
                  </a:cubicBezTo>
                  <a:cubicBezTo>
                    <a:pt x="13514" y="37827"/>
                    <a:pt x="12990" y="39827"/>
                    <a:pt x="12478" y="41815"/>
                  </a:cubicBezTo>
                  <a:cubicBezTo>
                    <a:pt x="12383" y="41791"/>
                    <a:pt x="12300" y="41779"/>
                    <a:pt x="12216" y="41756"/>
                  </a:cubicBezTo>
                  <a:cubicBezTo>
                    <a:pt x="12883" y="38708"/>
                    <a:pt x="13562" y="35672"/>
                    <a:pt x="14240" y="32624"/>
                  </a:cubicBezTo>
                  <a:cubicBezTo>
                    <a:pt x="14145" y="32612"/>
                    <a:pt x="14038" y="32588"/>
                    <a:pt x="13943" y="32564"/>
                  </a:cubicBezTo>
                  <a:cubicBezTo>
                    <a:pt x="13288" y="35481"/>
                    <a:pt x="12621" y="38398"/>
                    <a:pt x="11954" y="41351"/>
                  </a:cubicBezTo>
                  <a:cubicBezTo>
                    <a:pt x="11895" y="41125"/>
                    <a:pt x="11835" y="40910"/>
                    <a:pt x="11704" y="40434"/>
                  </a:cubicBezTo>
                  <a:cubicBezTo>
                    <a:pt x="11359" y="42077"/>
                    <a:pt x="11073" y="43470"/>
                    <a:pt x="10776" y="44851"/>
                  </a:cubicBezTo>
                  <a:cubicBezTo>
                    <a:pt x="10716" y="44839"/>
                    <a:pt x="10645" y="44827"/>
                    <a:pt x="10585" y="44816"/>
                  </a:cubicBezTo>
                  <a:cubicBezTo>
                    <a:pt x="11264" y="40482"/>
                    <a:pt x="11954" y="36148"/>
                    <a:pt x="12633" y="31814"/>
                  </a:cubicBezTo>
                  <a:cubicBezTo>
                    <a:pt x="12561" y="31802"/>
                    <a:pt x="12490" y="31790"/>
                    <a:pt x="12419" y="31778"/>
                  </a:cubicBezTo>
                  <a:cubicBezTo>
                    <a:pt x="11799" y="34564"/>
                    <a:pt x="11192" y="37338"/>
                    <a:pt x="10573" y="40113"/>
                  </a:cubicBezTo>
                  <a:cubicBezTo>
                    <a:pt x="10478" y="40101"/>
                    <a:pt x="10383" y="40077"/>
                    <a:pt x="10275" y="40065"/>
                  </a:cubicBezTo>
                  <a:cubicBezTo>
                    <a:pt x="10716" y="36957"/>
                    <a:pt x="11049" y="33826"/>
                    <a:pt x="11585" y="30742"/>
                  </a:cubicBezTo>
                  <a:cubicBezTo>
                    <a:pt x="12788" y="23920"/>
                    <a:pt x="14407" y="17193"/>
                    <a:pt x="17336" y="10859"/>
                  </a:cubicBezTo>
                  <a:cubicBezTo>
                    <a:pt x="17788" y="9871"/>
                    <a:pt x="18038" y="8787"/>
                    <a:pt x="18384" y="7751"/>
                  </a:cubicBezTo>
                  <a:cubicBezTo>
                    <a:pt x="18229" y="7692"/>
                    <a:pt x="18074" y="7620"/>
                    <a:pt x="17907" y="7549"/>
                  </a:cubicBezTo>
                  <a:cubicBezTo>
                    <a:pt x="16086" y="10978"/>
                    <a:pt x="14264" y="14407"/>
                    <a:pt x="12442" y="17824"/>
                  </a:cubicBezTo>
                  <a:cubicBezTo>
                    <a:pt x="12395" y="17812"/>
                    <a:pt x="12359" y="17788"/>
                    <a:pt x="12311" y="17765"/>
                  </a:cubicBezTo>
                  <a:cubicBezTo>
                    <a:pt x="12704" y="16717"/>
                    <a:pt x="13109" y="15657"/>
                    <a:pt x="13502" y="14609"/>
                  </a:cubicBezTo>
                  <a:cubicBezTo>
                    <a:pt x="13419" y="14574"/>
                    <a:pt x="13323" y="14526"/>
                    <a:pt x="13240" y="14490"/>
                  </a:cubicBezTo>
                  <a:cubicBezTo>
                    <a:pt x="12097" y="17098"/>
                    <a:pt x="10954" y="19705"/>
                    <a:pt x="9811" y="22313"/>
                  </a:cubicBezTo>
                  <a:cubicBezTo>
                    <a:pt x="9704" y="22265"/>
                    <a:pt x="9609" y="22229"/>
                    <a:pt x="9502" y="22182"/>
                  </a:cubicBezTo>
                  <a:cubicBezTo>
                    <a:pt x="10764" y="18836"/>
                    <a:pt x="12026" y="15490"/>
                    <a:pt x="13335" y="12002"/>
                  </a:cubicBezTo>
                  <a:lnTo>
                    <a:pt x="13335" y="12002"/>
                  </a:lnTo>
                  <a:cubicBezTo>
                    <a:pt x="10025" y="16645"/>
                    <a:pt x="8561" y="21896"/>
                    <a:pt x="6787" y="27051"/>
                  </a:cubicBezTo>
                  <a:cubicBezTo>
                    <a:pt x="7585" y="23753"/>
                    <a:pt x="8370" y="20455"/>
                    <a:pt x="9168" y="17169"/>
                  </a:cubicBezTo>
                  <a:cubicBezTo>
                    <a:pt x="9097" y="17145"/>
                    <a:pt x="9013" y="17122"/>
                    <a:pt x="8930" y="17098"/>
                  </a:cubicBezTo>
                  <a:cubicBezTo>
                    <a:pt x="7692" y="21098"/>
                    <a:pt x="6442" y="25111"/>
                    <a:pt x="5227" y="29040"/>
                  </a:cubicBezTo>
                  <a:cubicBezTo>
                    <a:pt x="5382" y="18860"/>
                    <a:pt x="7847" y="9168"/>
                    <a:pt x="1252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>
              <a:off x="5116700" y="4034850"/>
              <a:ext cx="40200" cy="269400"/>
            </a:xfrm>
            <a:custGeom>
              <a:rect b="b" l="l" r="r" t="t"/>
              <a:pathLst>
                <a:path extrusionOk="0" h="10776" w="1608">
                  <a:moveTo>
                    <a:pt x="1608" y="1"/>
                  </a:moveTo>
                  <a:cubicBezTo>
                    <a:pt x="1298" y="1322"/>
                    <a:pt x="977" y="2632"/>
                    <a:pt x="631" y="3930"/>
                  </a:cubicBezTo>
                  <a:cubicBezTo>
                    <a:pt x="0" y="6275"/>
                    <a:pt x="203" y="8478"/>
                    <a:pt x="1501" y="10573"/>
                  </a:cubicBezTo>
                  <a:cubicBezTo>
                    <a:pt x="1536" y="10645"/>
                    <a:pt x="1572" y="10704"/>
                    <a:pt x="1608" y="10776"/>
                  </a:cubicBezTo>
                  <a:lnTo>
                    <a:pt x="1608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>
              <a:off x="4269575" y="3512175"/>
              <a:ext cx="370900" cy="64025"/>
            </a:xfrm>
            <a:custGeom>
              <a:rect b="b" l="l" r="r" t="t"/>
              <a:pathLst>
                <a:path extrusionOk="0" h="2561" w="14836">
                  <a:moveTo>
                    <a:pt x="1870" y="0"/>
                  </a:moveTo>
                  <a:cubicBezTo>
                    <a:pt x="1858" y="72"/>
                    <a:pt x="1834" y="131"/>
                    <a:pt x="1822" y="191"/>
                  </a:cubicBezTo>
                  <a:cubicBezTo>
                    <a:pt x="2489" y="417"/>
                    <a:pt x="3144" y="631"/>
                    <a:pt x="3810" y="846"/>
                  </a:cubicBezTo>
                  <a:cubicBezTo>
                    <a:pt x="3810" y="881"/>
                    <a:pt x="3798" y="929"/>
                    <a:pt x="3798" y="977"/>
                  </a:cubicBezTo>
                  <a:cubicBezTo>
                    <a:pt x="2536" y="869"/>
                    <a:pt x="1262" y="774"/>
                    <a:pt x="0" y="667"/>
                  </a:cubicBezTo>
                  <a:lnTo>
                    <a:pt x="0" y="667"/>
                  </a:lnTo>
                  <a:cubicBezTo>
                    <a:pt x="2745" y="1991"/>
                    <a:pt x="5633" y="2434"/>
                    <a:pt x="8613" y="2434"/>
                  </a:cubicBezTo>
                  <a:cubicBezTo>
                    <a:pt x="8955" y="2434"/>
                    <a:pt x="9299" y="2428"/>
                    <a:pt x="9644" y="2417"/>
                  </a:cubicBezTo>
                  <a:cubicBezTo>
                    <a:pt x="8347" y="2072"/>
                    <a:pt x="7061" y="1715"/>
                    <a:pt x="5763" y="1358"/>
                  </a:cubicBezTo>
                  <a:cubicBezTo>
                    <a:pt x="5775" y="1334"/>
                    <a:pt x="5787" y="1310"/>
                    <a:pt x="5799" y="1274"/>
                  </a:cubicBezTo>
                  <a:lnTo>
                    <a:pt x="14835" y="2560"/>
                  </a:lnTo>
                  <a:lnTo>
                    <a:pt x="14835" y="2215"/>
                  </a:lnTo>
                  <a:cubicBezTo>
                    <a:pt x="10513" y="1477"/>
                    <a:pt x="6192" y="738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>
              <a:off x="2990250" y="1194625"/>
              <a:ext cx="203325" cy="244400"/>
            </a:xfrm>
            <a:custGeom>
              <a:rect b="b" l="l" r="r" t="t"/>
              <a:pathLst>
                <a:path extrusionOk="0" h="9776" w="8133">
                  <a:moveTo>
                    <a:pt x="7823" y="0"/>
                  </a:moveTo>
                  <a:cubicBezTo>
                    <a:pt x="5215" y="3179"/>
                    <a:pt x="2608" y="6358"/>
                    <a:pt x="0" y="9537"/>
                  </a:cubicBezTo>
                  <a:cubicBezTo>
                    <a:pt x="84" y="9621"/>
                    <a:pt x="179" y="9704"/>
                    <a:pt x="274" y="9775"/>
                  </a:cubicBezTo>
                  <a:cubicBezTo>
                    <a:pt x="2893" y="6608"/>
                    <a:pt x="5513" y="3429"/>
                    <a:pt x="8132" y="250"/>
                  </a:cubicBezTo>
                  <a:cubicBezTo>
                    <a:pt x="8037" y="167"/>
                    <a:pt x="7930" y="84"/>
                    <a:pt x="782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>
              <a:off x="4099600" y="3644325"/>
              <a:ext cx="553075" cy="529900"/>
            </a:xfrm>
            <a:custGeom>
              <a:rect b="b" l="l" r="r" t="t"/>
              <a:pathLst>
                <a:path extrusionOk="0" h="21196" w="22123">
                  <a:moveTo>
                    <a:pt x="1203" y="1"/>
                  </a:moveTo>
                  <a:cubicBezTo>
                    <a:pt x="1" y="2215"/>
                    <a:pt x="810" y="4954"/>
                    <a:pt x="1751" y="7299"/>
                  </a:cubicBezTo>
                  <a:cubicBezTo>
                    <a:pt x="3013" y="10419"/>
                    <a:pt x="4466" y="13467"/>
                    <a:pt x="6121" y="16395"/>
                  </a:cubicBezTo>
                  <a:cubicBezTo>
                    <a:pt x="7419" y="18686"/>
                    <a:pt x="9569" y="21195"/>
                    <a:pt x="11968" y="21195"/>
                  </a:cubicBezTo>
                  <a:cubicBezTo>
                    <a:pt x="12362" y="21195"/>
                    <a:pt x="12764" y="21127"/>
                    <a:pt x="13169" y="20979"/>
                  </a:cubicBezTo>
                  <a:cubicBezTo>
                    <a:pt x="14491" y="20491"/>
                    <a:pt x="15384" y="19265"/>
                    <a:pt x="16122" y="18074"/>
                  </a:cubicBezTo>
                  <a:cubicBezTo>
                    <a:pt x="18539" y="14217"/>
                    <a:pt x="20396" y="10014"/>
                    <a:pt x="21658" y="5644"/>
                  </a:cubicBezTo>
                  <a:cubicBezTo>
                    <a:pt x="21944" y="4644"/>
                    <a:pt x="22123" y="3394"/>
                    <a:pt x="21325" y="2727"/>
                  </a:cubicBezTo>
                  <a:cubicBezTo>
                    <a:pt x="20910" y="2386"/>
                    <a:pt x="20361" y="2323"/>
                    <a:pt x="19813" y="2323"/>
                  </a:cubicBezTo>
                  <a:cubicBezTo>
                    <a:pt x="19653" y="2323"/>
                    <a:pt x="19493" y="2329"/>
                    <a:pt x="19337" y="2334"/>
                  </a:cubicBezTo>
                  <a:cubicBezTo>
                    <a:pt x="18653" y="2362"/>
                    <a:pt x="17969" y="2376"/>
                    <a:pt x="17286" y="2376"/>
                  </a:cubicBezTo>
                  <a:cubicBezTo>
                    <a:pt x="13287" y="2376"/>
                    <a:pt x="9290" y="1902"/>
                    <a:pt x="5406" y="977"/>
                  </a:cubicBezTo>
                  <a:lnTo>
                    <a:pt x="5406" y="977"/>
                  </a:lnTo>
                  <a:lnTo>
                    <a:pt x="5632" y="1036"/>
                  </a:lnTo>
                  <a:cubicBezTo>
                    <a:pt x="5562" y="1128"/>
                    <a:pt x="5415" y="1166"/>
                    <a:pt x="5215" y="1166"/>
                  </a:cubicBezTo>
                  <a:cubicBezTo>
                    <a:pt x="4190" y="1166"/>
                    <a:pt x="1771" y="150"/>
                    <a:pt x="1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>
              <a:off x="4148125" y="3645225"/>
              <a:ext cx="86650" cy="23525"/>
            </a:xfrm>
            <a:custGeom>
              <a:rect b="b" l="l" r="r" t="t"/>
              <a:pathLst>
                <a:path extrusionOk="0" h="941" w="3466">
                  <a:moveTo>
                    <a:pt x="1" y="0"/>
                  </a:moveTo>
                  <a:cubicBezTo>
                    <a:pt x="1144" y="358"/>
                    <a:pt x="2298" y="655"/>
                    <a:pt x="3465" y="94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0" name="Google Shape;1420;p41"/>
          <p:cNvGrpSpPr/>
          <p:nvPr/>
        </p:nvGrpSpPr>
        <p:grpSpPr>
          <a:xfrm>
            <a:off x="455240" y="639033"/>
            <a:ext cx="3053660" cy="1250469"/>
            <a:chOff x="909025" y="1508950"/>
            <a:chExt cx="6004050" cy="2458650"/>
          </a:xfrm>
        </p:grpSpPr>
        <p:sp>
          <p:nvSpPr>
            <p:cNvPr id="1421" name="Google Shape;1421;p41"/>
            <p:cNvSpPr/>
            <p:nvPr/>
          </p:nvSpPr>
          <p:spPr>
            <a:xfrm>
              <a:off x="6741300" y="3339825"/>
              <a:ext cx="171775" cy="197075"/>
            </a:xfrm>
            <a:custGeom>
              <a:rect b="b" l="l" r="r" t="t"/>
              <a:pathLst>
                <a:path extrusionOk="0" h="7883" w="6871">
                  <a:moveTo>
                    <a:pt x="1" y="1"/>
                  </a:moveTo>
                  <a:lnTo>
                    <a:pt x="1" y="1"/>
                  </a:lnTo>
                  <a:cubicBezTo>
                    <a:pt x="60" y="60"/>
                    <a:pt x="120" y="108"/>
                    <a:pt x="167" y="155"/>
                  </a:cubicBezTo>
                  <a:cubicBezTo>
                    <a:pt x="2644" y="2572"/>
                    <a:pt x="4918" y="5120"/>
                    <a:pt x="6871" y="7882"/>
                  </a:cubicBezTo>
                  <a:lnTo>
                    <a:pt x="6871" y="7037"/>
                  </a:lnTo>
                  <a:cubicBezTo>
                    <a:pt x="4585" y="3811"/>
                    <a:pt x="2001" y="1501"/>
                    <a:pt x="1" y="1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1"/>
            <p:cNvSpPr/>
            <p:nvPr/>
          </p:nvSpPr>
          <p:spPr>
            <a:xfrm>
              <a:off x="6549325" y="2067050"/>
              <a:ext cx="363750" cy="599800"/>
            </a:xfrm>
            <a:custGeom>
              <a:rect b="b" l="l" r="r" t="t"/>
              <a:pathLst>
                <a:path extrusionOk="0" h="23992" w="14550">
                  <a:moveTo>
                    <a:pt x="0" y="1"/>
                  </a:moveTo>
                  <a:lnTo>
                    <a:pt x="0" y="1"/>
                  </a:lnTo>
                  <a:cubicBezTo>
                    <a:pt x="2024" y="4489"/>
                    <a:pt x="4656" y="8621"/>
                    <a:pt x="7239" y="12764"/>
                  </a:cubicBezTo>
                  <a:cubicBezTo>
                    <a:pt x="8561" y="14895"/>
                    <a:pt x="9906" y="17003"/>
                    <a:pt x="11264" y="19122"/>
                  </a:cubicBezTo>
                  <a:cubicBezTo>
                    <a:pt x="12335" y="20646"/>
                    <a:pt x="13442" y="22265"/>
                    <a:pt x="14550" y="23992"/>
                  </a:cubicBezTo>
                  <a:lnTo>
                    <a:pt x="14550" y="9335"/>
                  </a:lnTo>
                  <a:cubicBezTo>
                    <a:pt x="5501" y="5608"/>
                    <a:pt x="107" y="10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1"/>
            <p:cNvSpPr/>
            <p:nvPr/>
          </p:nvSpPr>
          <p:spPr>
            <a:xfrm>
              <a:off x="6590100" y="3309775"/>
              <a:ext cx="322975" cy="657825"/>
            </a:xfrm>
            <a:custGeom>
              <a:rect b="b" l="l" r="r" t="t"/>
              <a:pathLst>
                <a:path extrusionOk="0" h="26313" w="12919">
                  <a:moveTo>
                    <a:pt x="3203" y="0"/>
                  </a:moveTo>
                  <a:cubicBezTo>
                    <a:pt x="2536" y="3334"/>
                    <a:pt x="1822" y="6334"/>
                    <a:pt x="1334" y="9370"/>
                  </a:cubicBezTo>
                  <a:cubicBezTo>
                    <a:pt x="429" y="15014"/>
                    <a:pt x="0" y="20669"/>
                    <a:pt x="72" y="26313"/>
                  </a:cubicBezTo>
                  <a:lnTo>
                    <a:pt x="12919" y="26313"/>
                  </a:lnTo>
                  <a:lnTo>
                    <a:pt x="12919" y="12549"/>
                  </a:lnTo>
                  <a:cubicBezTo>
                    <a:pt x="10573" y="8120"/>
                    <a:pt x="7323" y="3941"/>
                    <a:pt x="320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1"/>
            <p:cNvSpPr/>
            <p:nvPr/>
          </p:nvSpPr>
          <p:spPr>
            <a:xfrm>
              <a:off x="6686250" y="1508950"/>
              <a:ext cx="226825" cy="462275"/>
            </a:xfrm>
            <a:custGeom>
              <a:rect b="b" l="l" r="r" t="t"/>
              <a:pathLst>
                <a:path extrusionOk="0" h="18491" w="9073">
                  <a:moveTo>
                    <a:pt x="0" y="0"/>
                  </a:moveTo>
                  <a:cubicBezTo>
                    <a:pt x="1893" y="4418"/>
                    <a:pt x="3643" y="8799"/>
                    <a:pt x="5620" y="13050"/>
                  </a:cubicBezTo>
                  <a:cubicBezTo>
                    <a:pt x="6668" y="14966"/>
                    <a:pt x="7811" y="16776"/>
                    <a:pt x="9073" y="18491"/>
                  </a:cubicBezTo>
                  <a:lnTo>
                    <a:pt x="907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1"/>
            <p:cNvSpPr/>
            <p:nvPr/>
          </p:nvSpPr>
          <p:spPr>
            <a:xfrm>
              <a:off x="4710700" y="3234750"/>
              <a:ext cx="92300" cy="197675"/>
            </a:xfrm>
            <a:custGeom>
              <a:rect b="b" l="l" r="r" t="t"/>
              <a:pathLst>
                <a:path extrusionOk="0" h="7907" w="3692">
                  <a:moveTo>
                    <a:pt x="3691" y="1"/>
                  </a:moveTo>
                  <a:cubicBezTo>
                    <a:pt x="2644" y="2382"/>
                    <a:pt x="1429" y="4811"/>
                    <a:pt x="60" y="7228"/>
                  </a:cubicBezTo>
                  <a:cubicBezTo>
                    <a:pt x="36" y="7299"/>
                    <a:pt x="24" y="7371"/>
                    <a:pt x="0" y="7430"/>
                  </a:cubicBezTo>
                  <a:cubicBezTo>
                    <a:pt x="60" y="7597"/>
                    <a:pt x="119" y="7752"/>
                    <a:pt x="179" y="7906"/>
                  </a:cubicBezTo>
                  <a:cubicBezTo>
                    <a:pt x="1560" y="5442"/>
                    <a:pt x="2715" y="2739"/>
                    <a:pt x="3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1"/>
            <p:cNvSpPr/>
            <p:nvPr/>
          </p:nvSpPr>
          <p:spPr>
            <a:xfrm>
              <a:off x="5457825" y="3647600"/>
              <a:ext cx="187825" cy="183975"/>
            </a:xfrm>
            <a:custGeom>
              <a:rect b="b" l="l" r="r" t="t"/>
              <a:pathLst>
                <a:path extrusionOk="0" h="7359" w="7513">
                  <a:moveTo>
                    <a:pt x="0" y="1"/>
                  </a:moveTo>
                  <a:cubicBezTo>
                    <a:pt x="726" y="2108"/>
                    <a:pt x="1250" y="3680"/>
                    <a:pt x="1845" y="5406"/>
                  </a:cubicBezTo>
                  <a:cubicBezTo>
                    <a:pt x="3584" y="6049"/>
                    <a:pt x="5132" y="6632"/>
                    <a:pt x="7084" y="7359"/>
                  </a:cubicBezTo>
                  <a:cubicBezTo>
                    <a:pt x="7239" y="5096"/>
                    <a:pt x="7370" y="3180"/>
                    <a:pt x="7513" y="941"/>
                  </a:cubicBezTo>
                  <a:cubicBezTo>
                    <a:pt x="4858" y="608"/>
                    <a:pt x="2631" y="334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1"/>
            <p:cNvSpPr/>
            <p:nvPr/>
          </p:nvSpPr>
          <p:spPr>
            <a:xfrm>
              <a:off x="2962275" y="3787500"/>
              <a:ext cx="75325" cy="63725"/>
            </a:xfrm>
            <a:custGeom>
              <a:rect b="b" l="l" r="r" t="t"/>
              <a:pathLst>
                <a:path extrusionOk="0" h="2549" w="3013">
                  <a:moveTo>
                    <a:pt x="1893" y="1"/>
                  </a:moveTo>
                  <a:cubicBezTo>
                    <a:pt x="1262" y="834"/>
                    <a:pt x="631" y="1667"/>
                    <a:pt x="0" y="2489"/>
                  </a:cubicBezTo>
                  <a:cubicBezTo>
                    <a:pt x="143" y="2513"/>
                    <a:pt x="286" y="2525"/>
                    <a:pt x="441" y="2548"/>
                  </a:cubicBezTo>
                  <a:cubicBezTo>
                    <a:pt x="1298" y="1822"/>
                    <a:pt x="2167" y="1096"/>
                    <a:pt x="3012" y="358"/>
                  </a:cubicBezTo>
                  <a:cubicBezTo>
                    <a:pt x="2953" y="286"/>
                    <a:pt x="2893" y="203"/>
                    <a:pt x="2834" y="131"/>
                  </a:cubicBezTo>
                  <a:cubicBezTo>
                    <a:pt x="2548" y="72"/>
                    <a:pt x="2226" y="36"/>
                    <a:pt x="18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1"/>
            <p:cNvSpPr/>
            <p:nvPr/>
          </p:nvSpPr>
          <p:spPr>
            <a:xfrm>
              <a:off x="5537575" y="3861625"/>
              <a:ext cx="122675" cy="95575"/>
            </a:xfrm>
            <a:custGeom>
              <a:rect b="b" l="l" r="r" t="t"/>
              <a:pathLst>
                <a:path extrusionOk="0" h="3823" w="4907">
                  <a:moveTo>
                    <a:pt x="1" y="0"/>
                  </a:moveTo>
                  <a:cubicBezTo>
                    <a:pt x="418" y="881"/>
                    <a:pt x="799" y="1703"/>
                    <a:pt x="1156" y="2453"/>
                  </a:cubicBezTo>
                  <a:cubicBezTo>
                    <a:pt x="1203" y="2548"/>
                    <a:pt x="1239" y="2631"/>
                    <a:pt x="1287" y="2727"/>
                  </a:cubicBezTo>
                  <a:cubicBezTo>
                    <a:pt x="1299" y="2762"/>
                    <a:pt x="1322" y="2810"/>
                    <a:pt x="1346" y="2858"/>
                  </a:cubicBezTo>
                  <a:cubicBezTo>
                    <a:pt x="1918" y="3096"/>
                    <a:pt x="2465" y="3358"/>
                    <a:pt x="3001" y="3643"/>
                  </a:cubicBezTo>
                  <a:cubicBezTo>
                    <a:pt x="3549" y="3715"/>
                    <a:pt x="4109" y="3774"/>
                    <a:pt x="4656" y="3822"/>
                  </a:cubicBezTo>
                  <a:cubicBezTo>
                    <a:pt x="4751" y="3322"/>
                    <a:pt x="4835" y="2810"/>
                    <a:pt x="4906" y="2286"/>
                  </a:cubicBezTo>
                  <a:cubicBezTo>
                    <a:pt x="4418" y="1834"/>
                    <a:pt x="3954" y="1310"/>
                    <a:pt x="3370" y="1131"/>
                  </a:cubicBezTo>
                  <a:cubicBezTo>
                    <a:pt x="2251" y="774"/>
                    <a:pt x="1132" y="35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3045900" y="3601475"/>
              <a:ext cx="188150" cy="137825"/>
            </a:xfrm>
            <a:custGeom>
              <a:rect b="b" l="l" r="r" t="t"/>
              <a:pathLst>
                <a:path extrusionOk="0" h="5513" w="7526">
                  <a:moveTo>
                    <a:pt x="4108" y="0"/>
                  </a:moveTo>
                  <a:cubicBezTo>
                    <a:pt x="2751" y="1846"/>
                    <a:pt x="1382" y="3679"/>
                    <a:pt x="1" y="5513"/>
                  </a:cubicBezTo>
                  <a:lnTo>
                    <a:pt x="2239" y="5513"/>
                  </a:lnTo>
                  <a:cubicBezTo>
                    <a:pt x="2477" y="5298"/>
                    <a:pt x="2715" y="5096"/>
                    <a:pt x="2942" y="4894"/>
                  </a:cubicBezTo>
                  <a:cubicBezTo>
                    <a:pt x="4311" y="3429"/>
                    <a:pt x="5835" y="1798"/>
                    <a:pt x="75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6830900" y="2545075"/>
              <a:ext cx="82175" cy="129225"/>
            </a:xfrm>
            <a:custGeom>
              <a:rect b="b" l="l" r="r" t="t"/>
              <a:pathLst>
                <a:path extrusionOk="0" h="5169" w="3287">
                  <a:moveTo>
                    <a:pt x="1" y="1"/>
                  </a:moveTo>
                  <a:lnTo>
                    <a:pt x="1" y="1"/>
                  </a:lnTo>
                  <a:cubicBezTo>
                    <a:pt x="1096" y="1715"/>
                    <a:pt x="2191" y="3442"/>
                    <a:pt x="3287" y="5168"/>
                  </a:cubicBezTo>
                  <a:lnTo>
                    <a:pt x="3287" y="4859"/>
                  </a:lnTo>
                  <a:cubicBezTo>
                    <a:pt x="2179" y="3144"/>
                    <a:pt x="1072" y="1525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4908050" y="2651650"/>
              <a:ext cx="37525" cy="75925"/>
            </a:xfrm>
            <a:custGeom>
              <a:rect b="b" l="l" r="r" t="t"/>
              <a:pathLst>
                <a:path extrusionOk="0" h="3037" w="1501">
                  <a:moveTo>
                    <a:pt x="0" y="0"/>
                  </a:moveTo>
                  <a:cubicBezTo>
                    <a:pt x="119" y="441"/>
                    <a:pt x="238" y="905"/>
                    <a:pt x="334" y="1405"/>
                  </a:cubicBezTo>
                  <a:cubicBezTo>
                    <a:pt x="381" y="1679"/>
                    <a:pt x="417" y="1965"/>
                    <a:pt x="465" y="2251"/>
                  </a:cubicBezTo>
                  <a:cubicBezTo>
                    <a:pt x="512" y="1798"/>
                    <a:pt x="536" y="1548"/>
                    <a:pt x="536" y="1548"/>
                  </a:cubicBezTo>
                  <a:cubicBezTo>
                    <a:pt x="846" y="2024"/>
                    <a:pt x="1179" y="2524"/>
                    <a:pt x="1500" y="3036"/>
                  </a:cubicBezTo>
                  <a:cubicBezTo>
                    <a:pt x="1000" y="2024"/>
                    <a:pt x="500" y="10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1191200" y="1508950"/>
              <a:ext cx="170875" cy="92900"/>
            </a:xfrm>
            <a:custGeom>
              <a:rect b="b" l="l" r="r" t="t"/>
              <a:pathLst>
                <a:path extrusionOk="0" h="3716" w="6835">
                  <a:moveTo>
                    <a:pt x="5061" y="0"/>
                  </a:moveTo>
                  <a:cubicBezTo>
                    <a:pt x="3442" y="1322"/>
                    <a:pt x="1763" y="2572"/>
                    <a:pt x="1" y="3715"/>
                  </a:cubicBezTo>
                  <a:cubicBezTo>
                    <a:pt x="2311" y="2548"/>
                    <a:pt x="4597" y="1298"/>
                    <a:pt x="683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1734125" y="1508950"/>
              <a:ext cx="157500" cy="128300"/>
            </a:xfrm>
            <a:custGeom>
              <a:rect b="b" l="l" r="r" t="t"/>
              <a:pathLst>
                <a:path extrusionOk="0" h="5132" w="6300">
                  <a:moveTo>
                    <a:pt x="3763" y="0"/>
                  </a:moveTo>
                  <a:cubicBezTo>
                    <a:pt x="2573" y="1774"/>
                    <a:pt x="1322" y="3489"/>
                    <a:pt x="1" y="5132"/>
                  </a:cubicBezTo>
                  <a:cubicBezTo>
                    <a:pt x="2108" y="3429"/>
                    <a:pt x="4216" y="1727"/>
                    <a:pt x="62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1785925" y="1508950"/>
              <a:ext cx="473300" cy="336675"/>
            </a:xfrm>
            <a:custGeom>
              <a:rect b="b" l="l" r="r" t="t"/>
              <a:pathLst>
                <a:path extrusionOk="0" h="13467" w="18932">
                  <a:moveTo>
                    <a:pt x="14586" y="0"/>
                  </a:moveTo>
                  <a:cubicBezTo>
                    <a:pt x="10347" y="5108"/>
                    <a:pt x="5442" y="9656"/>
                    <a:pt x="1" y="13466"/>
                  </a:cubicBezTo>
                  <a:cubicBezTo>
                    <a:pt x="2072" y="12157"/>
                    <a:pt x="4132" y="10847"/>
                    <a:pt x="6204" y="9537"/>
                  </a:cubicBezTo>
                  <a:cubicBezTo>
                    <a:pt x="10371" y="6680"/>
                    <a:pt x="14657" y="3489"/>
                    <a:pt x="1893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1"/>
            <p:cNvSpPr/>
            <p:nvPr/>
          </p:nvSpPr>
          <p:spPr>
            <a:xfrm>
              <a:off x="1804375" y="1508950"/>
              <a:ext cx="5108700" cy="2458650"/>
            </a:xfrm>
            <a:custGeom>
              <a:rect b="b" l="l" r="r" t="t"/>
              <a:pathLst>
                <a:path extrusionOk="0" h="98346" w="204348">
                  <a:moveTo>
                    <a:pt x="28695" y="0"/>
                  </a:moveTo>
                  <a:cubicBezTo>
                    <a:pt x="13383" y="21253"/>
                    <a:pt x="1" y="44756"/>
                    <a:pt x="513" y="70580"/>
                  </a:cubicBezTo>
                  <a:cubicBezTo>
                    <a:pt x="16812" y="55745"/>
                    <a:pt x="34386" y="42315"/>
                    <a:pt x="52972" y="30480"/>
                  </a:cubicBezTo>
                  <a:lnTo>
                    <a:pt x="52972" y="30480"/>
                  </a:lnTo>
                  <a:cubicBezTo>
                    <a:pt x="48281" y="43434"/>
                    <a:pt x="41161" y="55507"/>
                    <a:pt x="32088" y="65866"/>
                  </a:cubicBezTo>
                  <a:cubicBezTo>
                    <a:pt x="48173" y="56972"/>
                    <a:pt x="62306" y="44565"/>
                    <a:pt x="73200" y="29754"/>
                  </a:cubicBezTo>
                  <a:lnTo>
                    <a:pt x="73200" y="29754"/>
                  </a:lnTo>
                  <a:cubicBezTo>
                    <a:pt x="63175" y="45637"/>
                    <a:pt x="52876" y="61365"/>
                    <a:pt x="42351" y="76915"/>
                  </a:cubicBezTo>
                  <a:cubicBezTo>
                    <a:pt x="43387" y="76343"/>
                    <a:pt x="44256" y="75522"/>
                    <a:pt x="44983" y="74367"/>
                  </a:cubicBezTo>
                  <a:cubicBezTo>
                    <a:pt x="48626" y="68604"/>
                    <a:pt x="52364" y="62901"/>
                    <a:pt x="56115" y="57198"/>
                  </a:cubicBezTo>
                  <a:cubicBezTo>
                    <a:pt x="57663" y="54852"/>
                    <a:pt x="58556" y="51995"/>
                    <a:pt x="61366" y="50590"/>
                  </a:cubicBezTo>
                  <a:cubicBezTo>
                    <a:pt x="62056" y="50233"/>
                    <a:pt x="62437" y="49244"/>
                    <a:pt x="63080" y="48613"/>
                  </a:cubicBezTo>
                  <a:lnTo>
                    <a:pt x="63080" y="48613"/>
                  </a:lnTo>
                  <a:cubicBezTo>
                    <a:pt x="61604" y="53412"/>
                    <a:pt x="59020" y="57698"/>
                    <a:pt x="56734" y="62127"/>
                  </a:cubicBezTo>
                  <a:cubicBezTo>
                    <a:pt x="55543" y="64437"/>
                    <a:pt x="54353" y="66759"/>
                    <a:pt x="53114" y="69152"/>
                  </a:cubicBezTo>
                  <a:cubicBezTo>
                    <a:pt x="63187" y="59293"/>
                    <a:pt x="72069" y="48221"/>
                    <a:pt x="79487" y="36231"/>
                  </a:cubicBezTo>
                  <a:lnTo>
                    <a:pt x="79487" y="36231"/>
                  </a:lnTo>
                  <a:cubicBezTo>
                    <a:pt x="75367" y="50566"/>
                    <a:pt x="67902" y="63532"/>
                    <a:pt x="59377" y="75855"/>
                  </a:cubicBezTo>
                  <a:lnTo>
                    <a:pt x="64366" y="75855"/>
                  </a:lnTo>
                  <a:cubicBezTo>
                    <a:pt x="65890" y="75295"/>
                    <a:pt x="67616" y="72855"/>
                    <a:pt x="69378" y="70676"/>
                  </a:cubicBezTo>
                  <a:cubicBezTo>
                    <a:pt x="73069" y="66139"/>
                    <a:pt x="76427" y="61341"/>
                    <a:pt x="79915" y="56638"/>
                  </a:cubicBezTo>
                  <a:cubicBezTo>
                    <a:pt x="80380" y="56019"/>
                    <a:pt x="80773" y="55340"/>
                    <a:pt x="81201" y="54698"/>
                  </a:cubicBezTo>
                  <a:cubicBezTo>
                    <a:pt x="81368" y="54769"/>
                    <a:pt x="81523" y="54840"/>
                    <a:pt x="81689" y="54912"/>
                  </a:cubicBezTo>
                  <a:cubicBezTo>
                    <a:pt x="81261" y="55852"/>
                    <a:pt x="80963" y="56876"/>
                    <a:pt x="80392" y="57734"/>
                  </a:cubicBezTo>
                  <a:cubicBezTo>
                    <a:pt x="79225" y="59472"/>
                    <a:pt x="78058" y="61210"/>
                    <a:pt x="76891" y="62949"/>
                  </a:cubicBezTo>
                  <a:cubicBezTo>
                    <a:pt x="78546" y="60901"/>
                    <a:pt x="80177" y="58829"/>
                    <a:pt x="81761" y="56722"/>
                  </a:cubicBezTo>
                  <a:cubicBezTo>
                    <a:pt x="82118" y="55460"/>
                    <a:pt x="82475" y="54197"/>
                    <a:pt x="82856" y="52947"/>
                  </a:cubicBezTo>
                  <a:cubicBezTo>
                    <a:pt x="83035" y="52328"/>
                    <a:pt x="83249" y="51733"/>
                    <a:pt x="83452" y="51126"/>
                  </a:cubicBezTo>
                  <a:lnTo>
                    <a:pt x="84118" y="51126"/>
                  </a:lnTo>
                  <a:cubicBezTo>
                    <a:pt x="84047" y="52007"/>
                    <a:pt x="84011" y="52888"/>
                    <a:pt x="83940" y="53769"/>
                  </a:cubicBezTo>
                  <a:cubicBezTo>
                    <a:pt x="89690" y="45887"/>
                    <a:pt x="94941" y="37648"/>
                    <a:pt x="99620" y="29087"/>
                  </a:cubicBezTo>
                  <a:lnTo>
                    <a:pt x="99620" y="29087"/>
                  </a:lnTo>
                  <a:cubicBezTo>
                    <a:pt x="97775" y="42565"/>
                    <a:pt x="92881" y="55602"/>
                    <a:pt x="85404" y="66973"/>
                  </a:cubicBezTo>
                  <a:cubicBezTo>
                    <a:pt x="96275" y="57769"/>
                    <a:pt x="105300" y="46399"/>
                    <a:pt x="111800" y="33731"/>
                  </a:cubicBezTo>
                  <a:lnTo>
                    <a:pt x="111800" y="33731"/>
                  </a:lnTo>
                  <a:cubicBezTo>
                    <a:pt x="107276" y="45935"/>
                    <a:pt x="102740" y="58186"/>
                    <a:pt x="97906" y="70295"/>
                  </a:cubicBezTo>
                  <a:cubicBezTo>
                    <a:pt x="99180" y="68330"/>
                    <a:pt x="100442" y="66378"/>
                    <a:pt x="101704" y="64437"/>
                  </a:cubicBezTo>
                  <a:lnTo>
                    <a:pt x="101704" y="64437"/>
                  </a:lnTo>
                  <a:cubicBezTo>
                    <a:pt x="100478" y="67473"/>
                    <a:pt x="98823" y="70319"/>
                    <a:pt x="96834" y="72974"/>
                  </a:cubicBezTo>
                  <a:cubicBezTo>
                    <a:pt x="96322" y="74248"/>
                    <a:pt x="95798" y="75522"/>
                    <a:pt x="95275" y="76784"/>
                  </a:cubicBezTo>
                  <a:cubicBezTo>
                    <a:pt x="101371" y="70688"/>
                    <a:pt x="105109" y="64318"/>
                    <a:pt x="106669" y="61329"/>
                  </a:cubicBezTo>
                  <a:cubicBezTo>
                    <a:pt x="107145" y="59436"/>
                    <a:pt x="107574" y="57484"/>
                    <a:pt x="107895" y="55448"/>
                  </a:cubicBezTo>
                  <a:cubicBezTo>
                    <a:pt x="108359" y="52531"/>
                    <a:pt x="108657" y="49471"/>
                    <a:pt x="108717" y="46327"/>
                  </a:cubicBezTo>
                  <a:cubicBezTo>
                    <a:pt x="108717" y="46327"/>
                    <a:pt x="108740" y="46673"/>
                    <a:pt x="108800" y="47316"/>
                  </a:cubicBezTo>
                  <a:cubicBezTo>
                    <a:pt x="108848" y="47959"/>
                    <a:pt x="108991" y="48911"/>
                    <a:pt x="108979" y="50137"/>
                  </a:cubicBezTo>
                  <a:cubicBezTo>
                    <a:pt x="109086" y="52590"/>
                    <a:pt x="108919" y="56150"/>
                    <a:pt x="108157" y="60389"/>
                  </a:cubicBezTo>
                  <a:cubicBezTo>
                    <a:pt x="107645" y="63306"/>
                    <a:pt x="106788" y="66532"/>
                    <a:pt x="105645" y="69926"/>
                  </a:cubicBezTo>
                  <a:cubicBezTo>
                    <a:pt x="104633" y="74855"/>
                    <a:pt x="103109" y="79474"/>
                    <a:pt x="100728" y="83773"/>
                  </a:cubicBezTo>
                  <a:cubicBezTo>
                    <a:pt x="98692" y="88666"/>
                    <a:pt x="97001" y="92107"/>
                    <a:pt x="97001" y="92107"/>
                  </a:cubicBezTo>
                  <a:cubicBezTo>
                    <a:pt x="110896" y="85261"/>
                    <a:pt x="116706" y="65056"/>
                    <a:pt x="118492" y="57138"/>
                  </a:cubicBezTo>
                  <a:cubicBezTo>
                    <a:pt x="118504" y="56734"/>
                    <a:pt x="118504" y="56329"/>
                    <a:pt x="118492" y="55912"/>
                  </a:cubicBezTo>
                  <a:cubicBezTo>
                    <a:pt x="118480" y="55150"/>
                    <a:pt x="118432" y="54364"/>
                    <a:pt x="118385" y="53578"/>
                  </a:cubicBezTo>
                  <a:cubicBezTo>
                    <a:pt x="116515" y="68187"/>
                    <a:pt x="109705" y="83213"/>
                    <a:pt x="99001" y="90559"/>
                  </a:cubicBezTo>
                  <a:cubicBezTo>
                    <a:pt x="111955" y="77498"/>
                    <a:pt x="115551" y="66187"/>
                    <a:pt x="118301" y="52340"/>
                  </a:cubicBezTo>
                  <a:cubicBezTo>
                    <a:pt x="118230" y="51554"/>
                    <a:pt x="118170" y="50768"/>
                    <a:pt x="118075" y="49959"/>
                  </a:cubicBezTo>
                  <a:lnTo>
                    <a:pt x="118075" y="49959"/>
                  </a:lnTo>
                  <a:cubicBezTo>
                    <a:pt x="118075" y="49959"/>
                    <a:pt x="118146" y="50173"/>
                    <a:pt x="118265" y="50578"/>
                  </a:cubicBezTo>
                  <a:cubicBezTo>
                    <a:pt x="118325" y="50780"/>
                    <a:pt x="118408" y="51030"/>
                    <a:pt x="118492" y="51328"/>
                  </a:cubicBezTo>
                  <a:cubicBezTo>
                    <a:pt x="118575" y="50899"/>
                    <a:pt x="118658" y="50459"/>
                    <a:pt x="118742" y="50018"/>
                  </a:cubicBezTo>
                  <a:lnTo>
                    <a:pt x="118742" y="50018"/>
                  </a:lnTo>
                  <a:cubicBezTo>
                    <a:pt x="118706" y="50578"/>
                    <a:pt x="118658" y="51138"/>
                    <a:pt x="118599" y="51697"/>
                  </a:cubicBezTo>
                  <a:cubicBezTo>
                    <a:pt x="118658" y="51900"/>
                    <a:pt x="118706" y="52114"/>
                    <a:pt x="118754" y="52352"/>
                  </a:cubicBezTo>
                  <a:cubicBezTo>
                    <a:pt x="118885" y="52828"/>
                    <a:pt x="119004" y="53400"/>
                    <a:pt x="119123" y="54019"/>
                  </a:cubicBezTo>
                  <a:cubicBezTo>
                    <a:pt x="119135" y="53947"/>
                    <a:pt x="119147" y="53900"/>
                    <a:pt x="119147" y="53900"/>
                  </a:cubicBezTo>
                  <a:cubicBezTo>
                    <a:pt x="119158" y="54007"/>
                    <a:pt x="119158" y="54126"/>
                    <a:pt x="119170" y="54233"/>
                  </a:cubicBezTo>
                  <a:cubicBezTo>
                    <a:pt x="119408" y="55567"/>
                    <a:pt x="119599" y="57174"/>
                    <a:pt x="119670" y="59043"/>
                  </a:cubicBezTo>
                  <a:cubicBezTo>
                    <a:pt x="119778" y="61841"/>
                    <a:pt x="119516" y="65175"/>
                    <a:pt x="118611" y="68723"/>
                  </a:cubicBezTo>
                  <a:cubicBezTo>
                    <a:pt x="119111" y="67497"/>
                    <a:pt x="119623" y="66223"/>
                    <a:pt x="120111" y="64889"/>
                  </a:cubicBezTo>
                  <a:cubicBezTo>
                    <a:pt x="121016" y="62425"/>
                    <a:pt x="121945" y="59793"/>
                    <a:pt x="122683" y="57019"/>
                  </a:cubicBezTo>
                  <a:cubicBezTo>
                    <a:pt x="123409" y="54257"/>
                    <a:pt x="123921" y="51292"/>
                    <a:pt x="123730" y="48244"/>
                  </a:cubicBezTo>
                  <a:cubicBezTo>
                    <a:pt x="123540" y="45196"/>
                    <a:pt x="122599" y="42101"/>
                    <a:pt x="120932" y="39303"/>
                  </a:cubicBezTo>
                  <a:lnTo>
                    <a:pt x="120932" y="39303"/>
                  </a:lnTo>
                  <a:cubicBezTo>
                    <a:pt x="120933" y="39303"/>
                    <a:pt x="121147" y="39565"/>
                    <a:pt x="121504" y="40065"/>
                  </a:cubicBezTo>
                  <a:cubicBezTo>
                    <a:pt x="121337" y="39612"/>
                    <a:pt x="121183" y="39160"/>
                    <a:pt x="121016" y="38707"/>
                  </a:cubicBezTo>
                  <a:cubicBezTo>
                    <a:pt x="121075" y="38696"/>
                    <a:pt x="121135" y="38672"/>
                    <a:pt x="121183" y="38648"/>
                  </a:cubicBezTo>
                  <a:cubicBezTo>
                    <a:pt x="128588" y="52209"/>
                    <a:pt x="135994" y="65770"/>
                    <a:pt x="143566" y="79653"/>
                  </a:cubicBezTo>
                  <a:cubicBezTo>
                    <a:pt x="146424" y="80367"/>
                    <a:pt x="149591" y="81141"/>
                    <a:pt x="153115" y="82010"/>
                  </a:cubicBezTo>
                  <a:cubicBezTo>
                    <a:pt x="152698" y="74117"/>
                    <a:pt x="152079" y="66532"/>
                    <a:pt x="150412" y="59139"/>
                  </a:cubicBezTo>
                  <a:cubicBezTo>
                    <a:pt x="148745" y="51769"/>
                    <a:pt x="146376" y="44553"/>
                    <a:pt x="144304" y="37279"/>
                  </a:cubicBezTo>
                  <a:cubicBezTo>
                    <a:pt x="144459" y="37207"/>
                    <a:pt x="144602" y="37124"/>
                    <a:pt x="144745" y="37053"/>
                  </a:cubicBezTo>
                  <a:cubicBezTo>
                    <a:pt x="145102" y="37755"/>
                    <a:pt x="145507" y="38434"/>
                    <a:pt x="145781" y="39172"/>
                  </a:cubicBezTo>
                  <a:cubicBezTo>
                    <a:pt x="149662" y="49661"/>
                    <a:pt x="155092" y="59424"/>
                    <a:pt x="159854" y="69509"/>
                  </a:cubicBezTo>
                  <a:cubicBezTo>
                    <a:pt x="162700" y="75522"/>
                    <a:pt x="164974" y="81796"/>
                    <a:pt x="167581" y="87916"/>
                  </a:cubicBezTo>
                  <a:cubicBezTo>
                    <a:pt x="168117" y="89166"/>
                    <a:pt x="168974" y="90273"/>
                    <a:pt x="169700" y="91487"/>
                  </a:cubicBezTo>
                  <a:lnTo>
                    <a:pt x="169700" y="91487"/>
                  </a:lnTo>
                  <a:cubicBezTo>
                    <a:pt x="169675" y="91493"/>
                    <a:pt x="169331" y="91616"/>
                    <a:pt x="168986" y="91738"/>
                  </a:cubicBezTo>
                  <a:cubicBezTo>
                    <a:pt x="168998" y="91774"/>
                    <a:pt x="168998" y="91809"/>
                    <a:pt x="168998" y="91845"/>
                  </a:cubicBezTo>
                  <a:cubicBezTo>
                    <a:pt x="169439" y="94024"/>
                    <a:pt x="169879" y="96191"/>
                    <a:pt x="170308" y="98346"/>
                  </a:cubicBezTo>
                  <a:lnTo>
                    <a:pt x="179916" y="98346"/>
                  </a:lnTo>
                  <a:cubicBezTo>
                    <a:pt x="181559" y="90845"/>
                    <a:pt x="182905" y="83284"/>
                    <a:pt x="184500" y="75712"/>
                  </a:cubicBezTo>
                  <a:lnTo>
                    <a:pt x="184500" y="75712"/>
                  </a:lnTo>
                  <a:cubicBezTo>
                    <a:pt x="184500" y="76986"/>
                    <a:pt x="184679" y="78308"/>
                    <a:pt x="184476" y="79558"/>
                  </a:cubicBezTo>
                  <a:cubicBezTo>
                    <a:pt x="183464" y="85820"/>
                    <a:pt x="182440" y="92083"/>
                    <a:pt x="181404" y="98346"/>
                  </a:cubicBezTo>
                  <a:lnTo>
                    <a:pt x="188703" y="98346"/>
                  </a:lnTo>
                  <a:cubicBezTo>
                    <a:pt x="188429" y="91654"/>
                    <a:pt x="188893" y="84939"/>
                    <a:pt x="189965" y="78224"/>
                  </a:cubicBezTo>
                  <a:cubicBezTo>
                    <a:pt x="190525" y="74771"/>
                    <a:pt x="191810" y="71426"/>
                    <a:pt x="192430" y="67973"/>
                  </a:cubicBezTo>
                  <a:cubicBezTo>
                    <a:pt x="194382" y="57055"/>
                    <a:pt x="193513" y="46411"/>
                    <a:pt x="188893" y="36183"/>
                  </a:cubicBezTo>
                  <a:cubicBezTo>
                    <a:pt x="186822" y="31588"/>
                    <a:pt x="184929" y="26897"/>
                    <a:pt x="182940" y="22205"/>
                  </a:cubicBezTo>
                  <a:lnTo>
                    <a:pt x="182940" y="22205"/>
                  </a:lnTo>
                  <a:cubicBezTo>
                    <a:pt x="186036" y="25373"/>
                    <a:pt x="192787" y="38588"/>
                    <a:pt x="194537" y="44815"/>
                  </a:cubicBezTo>
                  <a:cubicBezTo>
                    <a:pt x="196930" y="53293"/>
                    <a:pt x="195942" y="61829"/>
                    <a:pt x="194692" y="71081"/>
                  </a:cubicBezTo>
                  <a:cubicBezTo>
                    <a:pt x="195466" y="71676"/>
                    <a:pt x="196549" y="72366"/>
                    <a:pt x="197478" y="73247"/>
                  </a:cubicBezTo>
                  <a:cubicBezTo>
                    <a:pt x="199478" y="74736"/>
                    <a:pt x="202062" y="77046"/>
                    <a:pt x="204348" y="80272"/>
                  </a:cubicBezTo>
                  <a:lnTo>
                    <a:pt x="204348" y="49221"/>
                  </a:lnTo>
                  <a:cubicBezTo>
                    <a:pt x="200871" y="43470"/>
                    <a:pt x="197323" y="37755"/>
                    <a:pt x="193906" y="31969"/>
                  </a:cubicBezTo>
                  <a:cubicBezTo>
                    <a:pt x="192441" y="29492"/>
                    <a:pt x="191298" y="26825"/>
                    <a:pt x="190120" y="24194"/>
                  </a:cubicBezTo>
                  <a:cubicBezTo>
                    <a:pt x="189643" y="23122"/>
                    <a:pt x="189453" y="21920"/>
                    <a:pt x="189131" y="20777"/>
                  </a:cubicBezTo>
                  <a:lnTo>
                    <a:pt x="189131" y="20777"/>
                  </a:lnTo>
                  <a:cubicBezTo>
                    <a:pt x="189346" y="21301"/>
                    <a:pt x="189572" y="21813"/>
                    <a:pt x="189798" y="22325"/>
                  </a:cubicBezTo>
                  <a:cubicBezTo>
                    <a:pt x="189905" y="22432"/>
                    <a:pt x="195299" y="27932"/>
                    <a:pt x="204348" y="31659"/>
                  </a:cubicBezTo>
                  <a:lnTo>
                    <a:pt x="204348" y="30409"/>
                  </a:lnTo>
                  <a:cubicBezTo>
                    <a:pt x="200514" y="28278"/>
                    <a:pt x="196978" y="25539"/>
                    <a:pt x="193632" y="22420"/>
                  </a:cubicBezTo>
                  <a:lnTo>
                    <a:pt x="193632" y="22420"/>
                  </a:lnTo>
                  <a:cubicBezTo>
                    <a:pt x="197097" y="24992"/>
                    <a:pt x="200633" y="27385"/>
                    <a:pt x="204348" y="29421"/>
                  </a:cubicBezTo>
                  <a:lnTo>
                    <a:pt x="204348" y="20241"/>
                  </a:lnTo>
                  <a:cubicBezTo>
                    <a:pt x="201181" y="16562"/>
                    <a:pt x="198502" y="12478"/>
                    <a:pt x="196466" y="7858"/>
                  </a:cubicBezTo>
                  <a:cubicBezTo>
                    <a:pt x="195299" y="5239"/>
                    <a:pt x="194168" y="2620"/>
                    <a:pt x="193013" y="0"/>
                  </a:cubicBezTo>
                  <a:lnTo>
                    <a:pt x="151984" y="0"/>
                  </a:lnTo>
                  <a:cubicBezTo>
                    <a:pt x="156639" y="4215"/>
                    <a:pt x="161295" y="8430"/>
                    <a:pt x="165831" y="12776"/>
                  </a:cubicBezTo>
                  <a:cubicBezTo>
                    <a:pt x="174963" y="21527"/>
                    <a:pt x="180773" y="32147"/>
                    <a:pt x="183035" y="44625"/>
                  </a:cubicBezTo>
                  <a:cubicBezTo>
                    <a:pt x="183464" y="46982"/>
                    <a:pt x="183643" y="49387"/>
                    <a:pt x="183940" y="51769"/>
                  </a:cubicBezTo>
                  <a:cubicBezTo>
                    <a:pt x="181345" y="37303"/>
                    <a:pt x="174975" y="24765"/>
                    <a:pt x="164747" y="14204"/>
                  </a:cubicBezTo>
                  <a:cubicBezTo>
                    <a:pt x="160092" y="9406"/>
                    <a:pt x="155342" y="4715"/>
                    <a:pt x="150603" y="0"/>
                  </a:cubicBezTo>
                  <a:lnTo>
                    <a:pt x="129707" y="0"/>
                  </a:lnTo>
                  <a:cubicBezTo>
                    <a:pt x="135791" y="5311"/>
                    <a:pt x="141792" y="11466"/>
                    <a:pt x="143185" y="14443"/>
                  </a:cubicBezTo>
                  <a:cubicBezTo>
                    <a:pt x="138578" y="8942"/>
                    <a:pt x="133339" y="4418"/>
                    <a:pt x="127981" y="0"/>
                  </a:cubicBezTo>
                  <a:lnTo>
                    <a:pt x="112670" y="0"/>
                  </a:lnTo>
                  <a:cubicBezTo>
                    <a:pt x="113753" y="929"/>
                    <a:pt x="114967" y="2060"/>
                    <a:pt x="116265" y="3394"/>
                  </a:cubicBezTo>
                  <a:cubicBezTo>
                    <a:pt x="118527" y="5703"/>
                    <a:pt x="121004" y="8680"/>
                    <a:pt x="123314" y="12252"/>
                  </a:cubicBezTo>
                  <a:cubicBezTo>
                    <a:pt x="125624" y="15812"/>
                    <a:pt x="127731" y="19991"/>
                    <a:pt x="129279" y="24551"/>
                  </a:cubicBezTo>
                  <a:cubicBezTo>
                    <a:pt x="129279" y="24551"/>
                    <a:pt x="128767" y="23634"/>
                    <a:pt x="127862" y="22003"/>
                  </a:cubicBezTo>
                  <a:cubicBezTo>
                    <a:pt x="126957" y="20384"/>
                    <a:pt x="125576" y="18086"/>
                    <a:pt x="123802" y="15395"/>
                  </a:cubicBezTo>
                  <a:cubicBezTo>
                    <a:pt x="122040" y="12692"/>
                    <a:pt x="119801" y="9621"/>
                    <a:pt x="117206" y="6406"/>
                  </a:cubicBezTo>
                  <a:cubicBezTo>
                    <a:pt x="115884" y="4810"/>
                    <a:pt x="114491" y="3156"/>
                    <a:pt x="112991" y="1512"/>
                  </a:cubicBezTo>
                  <a:cubicBezTo>
                    <a:pt x="112539" y="1012"/>
                    <a:pt x="112050" y="512"/>
                    <a:pt x="111574" y="0"/>
                  </a:cubicBezTo>
                  <a:lnTo>
                    <a:pt x="88928" y="0"/>
                  </a:lnTo>
                  <a:cubicBezTo>
                    <a:pt x="88655" y="2060"/>
                    <a:pt x="88297" y="4572"/>
                    <a:pt x="87845" y="7489"/>
                  </a:cubicBezTo>
                  <a:cubicBezTo>
                    <a:pt x="86595" y="15693"/>
                    <a:pt x="84702" y="26908"/>
                    <a:pt x="82070" y="39053"/>
                  </a:cubicBezTo>
                  <a:cubicBezTo>
                    <a:pt x="82070" y="39053"/>
                    <a:pt x="82451" y="33624"/>
                    <a:pt x="83594" y="25289"/>
                  </a:cubicBezTo>
                  <a:cubicBezTo>
                    <a:pt x="84535" y="18384"/>
                    <a:pt x="86023" y="9466"/>
                    <a:pt x="88238" y="0"/>
                  </a:cubicBezTo>
                  <a:lnTo>
                    <a:pt x="76129" y="0"/>
                  </a:lnTo>
                  <a:cubicBezTo>
                    <a:pt x="73986" y="4739"/>
                    <a:pt x="71855" y="9466"/>
                    <a:pt x="69712" y="14204"/>
                  </a:cubicBezTo>
                  <a:lnTo>
                    <a:pt x="69271" y="14002"/>
                  </a:lnTo>
                  <a:cubicBezTo>
                    <a:pt x="71343" y="9335"/>
                    <a:pt x="73427" y="4668"/>
                    <a:pt x="75510" y="0"/>
                  </a:cubicBezTo>
                  <a:lnTo>
                    <a:pt x="50483" y="0"/>
                  </a:lnTo>
                  <a:cubicBezTo>
                    <a:pt x="49614" y="834"/>
                    <a:pt x="48745" y="1679"/>
                    <a:pt x="47900" y="2596"/>
                  </a:cubicBezTo>
                  <a:cubicBezTo>
                    <a:pt x="47245" y="3286"/>
                    <a:pt x="46542" y="3965"/>
                    <a:pt x="45887" y="4703"/>
                  </a:cubicBezTo>
                  <a:cubicBezTo>
                    <a:pt x="45233" y="5441"/>
                    <a:pt x="44566" y="6180"/>
                    <a:pt x="43887" y="6930"/>
                  </a:cubicBezTo>
                  <a:cubicBezTo>
                    <a:pt x="41256" y="9990"/>
                    <a:pt x="38565" y="13264"/>
                    <a:pt x="36065" y="16848"/>
                  </a:cubicBezTo>
                  <a:cubicBezTo>
                    <a:pt x="33553" y="20431"/>
                    <a:pt x="31124" y="24265"/>
                    <a:pt x="28873" y="28325"/>
                  </a:cubicBezTo>
                  <a:cubicBezTo>
                    <a:pt x="28873" y="28325"/>
                    <a:pt x="29088" y="27861"/>
                    <a:pt x="29492" y="26992"/>
                  </a:cubicBezTo>
                  <a:cubicBezTo>
                    <a:pt x="29909" y="26135"/>
                    <a:pt x="30457" y="24825"/>
                    <a:pt x="31314" y="23253"/>
                  </a:cubicBezTo>
                  <a:cubicBezTo>
                    <a:pt x="32945" y="20027"/>
                    <a:pt x="35577" y="15538"/>
                    <a:pt x="39339" y="10466"/>
                  </a:cubicBezTo>
                  <a:cubicBezTo>
                    <a:pt x="41815" y="7108"/>
                    <a:pt x="44875" y="3548"/>
                    <a:pt x="4844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1"/>
            <p:cNvSpPr/>
            <p:nvPr/>
          </p:nvSpPr>
          <p:spPr>
            <a:xfrm>
              <a:off x="2177350" y="1508950"/>
              <a:ext cx="140800" cy="89025"/>
            </a:xfrm>
            <a:custGeom>
              <a:rect b="b" l="l" r="r" t="t"/>
              <a:pathLst>
                <a:path extrusionOk="0" h="3561" w="5632">
                  <a:moveTo>
                    <a:pt x="3858" y="0"/>
                  </a:moveTo>
                  <a:cubicBezTo>
                    <a:pt x="3596" y="250"/>
                    <a:pt x="3310" y="524"/>
                    <a:pt x="3013" y="798"/>
                  </a:cubicBezTo>
                  <a:cubicBezTo>
                    <a:pt x="2155" y="1620"/>
                    <a:pt x="1143" y="2548"/>
                    <a:pt x="0" y="3560"/>
                  </a:cubicBezTo>
                  <a:cubicBezTo>
                    <a:pt x="1881" y="2370"/>
                    <a:pt x="3751" y="1191"/>
                    <a:pt x="563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1"/>
            <p:cNvSpPr/>
            <p:nvPr/>
          </p:nvSpPr>
          <p:spPr>
            <a:xfrm>
              <a:off x="6680000" y="1508950"/>
              <a:ext cx="146750" cy="326250"/>
            </a:xfrm>
            <a:custGeom>
              <a:rect b="b" l="l" r="r" t="t"/>
              <a:pathLst>
                <a:path extrusionOk="0" h="13050" w="5870">
                  <a:moveTo>
                    <a:pt x="0" y="0"/>
                  </a:moveTo>
                  <a:cubicBezTo>
                    <a:pt x="1250" y="2858"/>
                    <a:pt x="2465" y="5715"/>
                    <a:pt x="3691" y="8573"/>
                  </a:cubicBezTo>
                  <a:cubicBezTo>
                    <a:pt x="4358" y="10121"/>
                    <a:pt x="5084" y="11609"/>
                    <a:pt x="5870" y="13050"/>
                  </a:cubicBezTo>
                  <a:cubicBezTo>
                    <a:pt x="3893" y="8799"/>
                    <a:pt x="2143" y="4418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1"/>
            <p:cNvSpPr/>
            <p:nvPr/>
          </p:nvSpPr>
          <p:spPr>
            <a:xfrm>
              <a:off x="2973275" y="3796425"/>
              <a:ext cx="71475" cy="55400"/>
            </a:xfrm>
            <a:custGeom>
              <a:rect b="b" l="l" r="r" t="t"/>
              <a:pathLst>
                <a:path extrusionOk="0" h="2216" w="2859">
                  <a:moveTo>
                    <a:pt x="2572" y="1"/>
                  </a:moveTo>
                  <a:cubicBezTo>
                    <a:pt x="1727" y="739"/>
                    <a:pt x="858" y="1465"/>
                    <a:pt x="1" y="2191"/>
                  </a:cubicBezTo>
                  <a:cubicBezTo>
                    <a:pt x="84" y="2203"/>
                    <a:pt x="167" y="2203"/>
                    <a:pt x="262" y="2215"/>
                  </a:cubicBezTo>
                  <a:cubicBezTo>
                    <a:pt x="1346" y="1453"/>
                    <a:pt x="2108" y="929"/>
                    <a:pt x="2858" y="394"/>
                  </a:cubicBezTo>
                  <a:cubicBezTo>
                    <a:pt x="2763" y="263"/>
                    <a:pt x="2668" y="132"/>
                    <a:pt x="2572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1"/>
            <p:cNvSpPr/>
            <p:nvPr/>
          </p:nvSpPr>
          <p:spPr>
            <a:xfrm>
              <a:off x="2684250" y="3784600"/>
              <a:ext cx="325375" cy="112175"/>
            </a:xfrm>
            <a:custGeom>
              <a:rect b="b" l="l" r="r" t="t"/>
              <a:pathLst>
                <a:path extrusionOk="0" h="4487" w="13015">
                  <a:moveTo>
                    <a:pt x="10658" y="0"/>
                  </a:moveTo>
                  <a:cubicBezTo>
                    <a:pt x="7522" y="0"/>
                    <a:pt x="3776" y="526"/>
                    <a:pt x="1656" y="1474"/>
                  </a:cubicBezTo>
                  <a:cubicBezTo>
                    <a:pt x="1096" y="2498"/>
                    <a:pt x="536" y="3522"/>
                    <a:pt x="1" y="4486"/>
                  </a:cubicBezTo>
                  <a:cubicBezTo>
                    <a:pt x="3222" y="3419"/>
                    <a:pt x="6444" y="2547"/>
                    <a:pt x="9604" y="2547"/>
                  </a:cubicBezTo>
                  <a:cubicBezTo>
                    <a:pt x="10111" y="2547"/>
                    <a:pt x="10617" y="2569"/>
                    <a:pt x="11121" y="2617"/>
                  </a:cubicBezTo>
                  <a:cubicBezTo>
                    <a:pt x="11752" y="1783"/>
                    <a:pt x="12383" y="950"/>
                    <a:pt x="13014" y="117"/>
                  </a:cubicBezTo>
                  <a:cubicBezTo>
                    <a:pt x="12302" y="38"/>
                    <a:pt x="11502" y="0"/>
                    <a:pt x="1065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3345650" y="3597600"/>
              <a:ext cx="4775" cy="2700"/>
            </a:xfrm>
            <a:custGeom>
              <a:rect b="b" l="l" r="r" t="t"/>
              <a:pathLst>
                <a:path extrusionOk="0" h="108" w="191">
                  <a:moveTo>
                    <a:pt x="191" y="0"/>
                  </a:moveTo>
                  <a:lnTo>
                    <a:pt x="191" y="0"/>
                  </a:lnTo>
                  <a:cubicBezTo>
                    <a:pt x="131" y="12"/>
                    <a:pt x="60" y="36"/>
                    <a:pt x="0" y="48"/>
                  </a:cubicBezTo>
                  <a:cubicBezTo>
                    <a:pt x="24" y="72"/>
                    <a:pt x="60" y="84"/>
                    <a:pt x="84" y="107"/>
                  </a:cubicBezTo>
                  <a:cubicBezTo>
                    <a:pt x="119" y="72"/>
                    <a:pt x="155" y="36"/>
                    <a:pt x="191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1038500" y="1508950"/>
              <a:ext cx="1112375" cy="719150"/>
            </a:xfrm>
            <a:custGeom>
              <a:rect b="b" l="l" r="r" t="t"/>
              <a:pathLst>
                <a:path extrusionOk="0" h="28766" w="44495">
                  <a:moveTo>
                    <a:pt x="34124" y="0"/>
                  </a:moveTo>
                  <a:cubicBezTo>
                    <a:pt x="32041" y="1715"/>
                    <a:pt x="29945" y="3429"/>
                    <a:pt x="27838" y="5132"/>
                  </a:cubicBezTo>
                  <a:cubicBezTo>
                    <a:pt x="20206" y="14657"/>
                    <a:pt x="10478" y="22086"/>
                    <a:pt x="1" y="28766"/>
                  </a:cubicBezTo>
                  <a:cubicBezTo>
                    <a:pt x="787" y="28432"/>
                    <a:pt x="1918" y="27980"/>
                    <a:pt x="3358" y="27385"/>
                  </a:cubicBezTo>
                  <a:cubicBezTo>
                    <a:pt x="6335" y="26146"/>
                    <a:pt x="10574" y="24253"/>
                    <a:pt x="15670" y="21670"/>
                  </a:cubicBezTo>
                  <a:cubicBezTo>
                    <a:pt x="20754" y="19098"/>
                    <a:pt x="26647" y="15764"/>
                    <a:pt x="32910" y="11680"/>
                  </a:cubicBezTo>
                  <a:cubicBezTo>
                    <a:pt x="33969" y="10990"/>
                    <a:pt x="35029" y="10275"/>
                    <a:pt x="36101" y="9537"/>
                  </a:cubicBezTo>
                  <a:lnTo>
                    <a:pt x="36101" y="9537"/>
                  </a:lnTo>
                  <a:cubicBezTo>
                    <a:pt x="34029" y="10847"/>
                    <a:pt x="31969" y="12157"/>
                    <a:pt x="29898" y="13466"/>
                  </a:cubicBezTo>
                  <a:cubicBezTo>
                    <a:pt x="35339" y="9656"/>
                    <a:pt x="40244" y="5096"/>
                    <a:pt x="4449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2081200" y="3624975"/>
              <a:ext cx="661425" cy="342625"/>
            </a:xfrm>
            <a:custGeom>
              <a:rect b="b" l="l" r="r" t="t"/>
              <a:pathLst>
                <a:path extrusionOk="0" h="13705" w="26457">
                  <a:moveTo>
                    <a:pt x="26075" y="1"/>
                  </a:moveTo>
                  <a:cubicBezTo>
                    <a:pt x="24301" y="370"/>
                    <a:pt x="22480" y="584"/>
                    <a:pt x="20753" y="1120"/>
                  </a:cubicBezTo>
                  <a:cubicBezTo>
                    <a:pt x="15562" y="2751"/>
                    <a:pt x="10407" y="4501"/>
                    <a:pt x="5227" y="6204"/>
                  </a:cubicBezTo>
                  <a:cubicBezTo>
                    <a:pt x="3930" y="6632"/>
                    <a:pt x="3001" y="7394"/>
                    <a:pt x="2251" y="8454"/>
                  </a:cubicBezTo>
                  <a:cubicBezTo>
                    <a:pt x="1501" y="10204"/>
                    <a:pt x="751" y="11955"/>
                    <a:pt x="1" y="13705"/>
                  </a:cubicBezTo>
                  <a:lnTo>
                    <a:pt x="8621" y="13705"/>
                  </a:lnTo>
                  <a:cubicBezTo>
                    <a:pt x="9383" y="13038"/>
                    <a:pt x="10121" y="12383"/>
                    <a:pt x="10823" y="11764"/>
                  </a:cubicBezTo>
                  <a:cubicBezTo>
                    <a:pt x="15193" y="9716"/>
                    <a:pt x="19015" y="8347"/>
                    <a:pt x="22313" y="6192"/>
                  </a:cubicBezTo>
                  <a:cubicBezTo>
                    <a:pt x="24146" y="4989"/>
                    <a:pt x="25111" y="2453"/>
                    <a:pt x="26456" y="525"/>
                  </a:cubicBezTo>
                  <a:cubicBezTo>
                    <a:pt x="26337" y="346"/>
                    <a:pt x="26206" y="179"/>
                    <a:pt x="26075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3458750" y="3423175"/>
              <a:ext cx="33075" cy="63125"/>
            </a:xfrm>
            <a:custGeom>
              <a:rect b="b" l="l" r="r" t="t"/>
              <a:pathLst>
                <a:path extrusionOk="0" h="2525" w="1323">
                  <a:moveTo>
                    <a:pt x="1156" y="0"/>
                  </a:moveTo>
                  <a:cubicBezTo>
                    <a:pt x="453" y="786"/>
                    <a:pt x="167" y="1631"/>
                    <a:pt x="1" y="2524"/>
                  </a:cubicBezTo>
                  <a:cubicBezTo>
                    <a:pt x="453" y="2048"/>
                    <a:pt x="894" y="1560"/>
                    <a:pt x="1322" y="1084"/>
                  </a:cubicBezTo>
                  <a:cubicBezTo>
                    <a:pt x="1310" y="727"/>
                    <a:pt x="1263" y="369"/>
                    <a:pt x="1156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2414275" y="3892575"/>
              <a:ext cx="140825" cy="75025"/>
            </a:xfrm>
            <a:custGeom>
              <a:rect b="b" l="l" r="r" t="t"/>
              <a:pathLst>
                <a:path extrusionOk="0" h="3001" w="5633">
                  <a:moveTo>
                    <a:pt x="5632" y="0"/>
                  </a:moveTo>
                  <a:cubicBezTo>
                    <a:pt x="3715" y="965"/>
                    <a:pt x="1417" y="1227"/>
                    <a:pt x="1" y="3001"/>
                  </a:cubicBezTo>
                  <a:lnTo>
                    <a:pt x="4120" y="3001"/>
                  </a:lnTo>
                  <a:cubicBezTo>
                    <a:pt x="4715" y="2084"/>
                    <a:pt x="5227" y="1096"/>
                    <a:pt x="563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4160325" y="3333275"/>
              <a:ext cx="64925" cy="118500"/>
            </a:xfrm>
            <a:custGeom>
              <a:rect b="b" l="l" r="r" t="t"/>
              <a:pathLst>
                <a:path extrusionOk="0" h="4740" w="2597">
                  <a:moveTo>
                    <a:pt x="2596" y="1"/>
                  </a:moveTo>
                  <a:lnTo>
                    <a:pt x="2596" y="1"/>
                  </a:lnTo>
                  <a:cubicBezTo>
                    <a:pt x="1787" y="1084"/>
                    <a:pt x="917" y="2132"/>
                    <a:pt x="1" y="3144"/>
                  </a:cubicBezTo>
                  <a:cubicBezTo>
                    <a:pt x="60" y="4096"/>
                    <a:pt x="96" y="4739"/>
                    <a:pt x="96" y="4739"/>
                  </a:cubicBezTo>
                  <a:cubicBezTo>
                    <a:pt x="417" y="4430"/>
                    <a:pt x="739" y="4120"/>
                    <a:pt x="1037" y="3811"/>
                  </a:cubicBezTo>
                  <a:cubicBezTo>
                    <a:pt x="1560" y="2549"/>
                    <a:pt x="2072" y="1275"/>
                    <a:pt x="259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2770575" y="3601475"/>
              <a:ext cx="378050" cy="137825"/>
            </a:xfrm>
            <a:custGeom>
              <a:rect b="b" l="l" r="r" t="t"/>
              <a:pathLst>
                <a:path extrusionOk="0" h="5513" w="15122">
                  <a:moveTo>
                    <a:pt x="4656" y="0"/>
                  </a:moveTo>
                  <a:cubicBezTo>
                    <a:pt x="3025" y="1869"/>
                    <a:pt x="1679" y="3405"/>
                    <a:pt x="262" y="5025"/>
                  </a:cubicBezTo>
                  <a:lnTo>
                    <a:pt x="0" y="5513"/>
                  </a:lnTo>
                  <a:lnTo>
                    <a:pt x="11014" y="5513"/>
                  </a:lnTo>
                  <a:cubicBezTo>
                    <a:pt x="12395" y="3679"/>
                    <a:pt x="13764" y="1846"/>
                    <a:pt x="1512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3046200" y="2415000"/>
              <a:ext cx="745350" cy="990325"/>
            </a:xfrm>
            <a:custGeom>
              <a:rect b="b" l="l" r="r" t="t"/>
              <a:pathLst>
                <a:path extrusionOk="0" h="39613" w="29814">
                  <a:moveTo>
                    <a:pt x="29814" y="1"/>
                  </a:moveTo>
                  <a:cubicBezTo>
                    <a:pt x="22396" y="11979"/>
                    <a:pt x="13514" y="23051"/>
                    <a:pt x="3441" y="32910"/>
                  </a:cubicBezTo>
                  <a:cubicBezTo>
                    <a:pt x="2346" y="35065"/>
                    <a:pt x="1203" y="37279"/>
                    <a:pt x="1" y="39613"/>
                  </a:cubicBezTo>
                  <a:lnTo>
                    <a:pt x="9704" y="39613"/>
                  </a:lnTo>
                  <a:cubicBezTo>
                    <a:pt x="18229" y="27290"/>
                    <a:pt x="25694" y="14336"/>
                    <a:pt x="2981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3520375" y="2926975"/>
              <a:ext cx="328325" cy="488775"/>
            </a:xfrm>
            <a:custGeom>
              <a:rect b="b" l="l" r="r" t="t"/>
              <a:pathLst>
                <a:path extrusionOk="0" h="19551" w="13133">
                  <a:moveTo>
                    <a:pt x="13133" y="1"/>
                  </a:moveTo>
                  <a:lnTo>
                    <a:pt x="13133" y="1"/>
                  </a:lnTo>
                  <a:cubicBezTo>
                    <a:pt x="11537" y="2108"/>
                    <a:pt x="9906" y="4180"/>
                    <a:pt x="8251" y="6228"/>
                  </a:cubicBezTo>
                  <a:cubicBezTo>
                    <a:pt x="5930" y="9680"/>
                    <a:pt x="3584" y="13109"/>
                    <a:pt x="1179" y="16503"/>
                  </a:cubicBezTo>
                  <a:cubicBezTo>
                    <a:pt x="453" y="17527"/>
                    <a:pt x="0" y="18431"/>
                    <a:pt x="84" y="19551"/>
                  </a:cubicBezTo>
                  <a:cubicBezTo>
                    <a:pt x="5560" y="13264"/>
                    <a:pt x="9656" y="7347"/>
                    <a:pt x="12168" y="3406"/>
                  </a:cubicBezTo>
                  <a:cubicBezTo>
                    <a:pt x="12490" y="2275"/>
                    <a:pt x="12811" y="1132"/>
                    <a:pt x="1313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3549550" y="2236125"/>
              <a:ext cx="1049850" cy="1731475"/>
            </a:xfrm>
            <a:custGeom>
              <a:rect b="b" l="l" r="r" t="t"/>
              <a:pathLst>
                <a:path extrusionOk="0" h="69259" w="41994">
                  <a:moveTo>
                    <a:pt x="24453" y="39160"/>
                  </a:moveTo>
                  <a:cubicBezTo>
                    <a:pt x="24476" y="39160"/>
                    <a:pt x="24501" y="39175"/>
                    <a:pt x="24527" y="39207"/>
                  </a:cubicBezTo>
                  <a:cubicBezTo>
                    <a:pt x="24598" y="39291"/>
                    <a:pt x="24491" y="39660"/>
                    <a:pt x="24229" y="40267"/>
                  </a:cubicBezTo>
                  <a:cubicBezTo>
                    <a:pt x="24259" y="39595"/>
                    <a:pt x="24332" y="39160"/>
                    <a:pt x="24453" y="39160"/>
                  </a:cubicBezTo>
                  <a:close/>
                  <a:moveTo>
                    <a:pt x="29813" y="0"/>
                  </a:moveTo>
                  <a:lnTo>
                    <a:pt x="29813" y="0"/>
                  </a:lnTo>
                  <a:cubicBezTo>
                    <a:pt x="25134" y="8561"/>
                    <a:pt x="19883" y="16800"/>
                    <a:pt x="14133" y="24682"/>
                  </a:cubicBezTo>
                  <a:cubicBezTo>
                    <a:pt x="14085" y="25372"/>
                    <a:pt x="14014" y="26039"/>
                    <a:pt x="13883" y="26706"/>
                  </a:cubicBezTo>
                  <a:cubicBezTo>
                    <a:pt x="13406" y="29135"/>
                    <a:pt x="12847" y="31576"/>
                    <a:pt x="12097" y="33933"/>
                  </a:cubicBezTo>
                  <a:cubicBezTo>
                    <a:pt x="8287" y="45792"/>
                    <a:pt x="4382" y="57603"/>
                    <a:pt x="0" y="69259"/>
                  </a:cubicBezTo>
                  <a:lnTo>
                    <a:pt x="5215" y="69259"/>
                  </a:lnTo>
                  <a:cubicBezTo>
                    <a:pt x="9858" y="62056"/>
                    <a:pt x="15752" y="52519"/>
                    <a:pt x="21800" y="41970"/>
                  </a:cubicBezTo>
                  <a:lnTo>
                    <a:pt x="21800" y="41970"/>
                  </a:lnTo>
                  <a:cubicBezTo>
                    <a:pt x="21800" y="41970"/>
                    <a:pt x="21205" y="43280"/>
                    <a:pt x="20086" y="45577"/>
                  </a:cubicBezTo>
                  <a:cubicBezTo>
                    <a:pt x="18955" y="47875"/>
                    <a:pt x="17288" y="51161"/>
                    <a:pt x="15097" y="55067"/>
                  </a:cubicBezTo>
                  <a:cubicBezTo>
                    <a:pt x="12906" y="58972"/>
                    <a:pt x="10204" y="63496"/>
                    <a:pt x="7013" y="68271"/>
                  </a:cubicBezTo>
                  <a:cubicBezTo>
                    <a:pt x="6787" y="68604"/>
                    <a:pt x="6560" y="68937"/>
                    <a:pt x="6346" y="69259"/>
                  </a:cubicBezTo>
                  <a:lnTo>
                    <a:pt x="6858" y="69259"/>
                  </a:lnTo>
                  <a:cubicBezTo>
                    <a:pt x="14800" y="57948"/>
                    <a:pt x="22586" y="44160"/>
                    <a:pt x="24229" y="40267"/>
                  </a:cubicBezTo>
                  <a:lnTo>
                    <a:pt x="24229" y="40267"/>
                  </a:lnTo>
                  <a:cubicBezTo>
                    <a:pt x="24158" y="41898"/>
                    <a:pt x="24313" y="44946"/>
                    <a:pt x="24420" y="46875"/>
                  </a:cubicBezTo>
                  <a:cubicBezTo>
                    <a:pt x="25646" y="44982"/>
                    <a:pt x="26872" y="43089"/>
                    <a:pt x="28099" y="41208"/>
                  </a:cubicBezTo>
                  <a:cubicBezTo>
                    <a:pt x="32933" y="29099"/>
                    <a:pt x="37481" y="16859"/>
                    <a:pt x="41993" y="4644"/>
                  </a:cubicBezTo>
                  <a:lnTo>
                    <a:pt x="41993" y="4644"/>
                  </a:lnTo>
                  <a:cubicBezTo>
                    <a:pt x="35493" y="17312"/>
                    <a:pt x="26468" y="28682"/>
                    <a:pt x="15597" y="37886"/>
                  </a:cubicBezTo>
                  <a:cubicBezTo>
                    <a:pt x="23074" y="26515"/>
                    <a:pt x="27968" y="13478"/>
                    <a:pt x="298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909025" y="1508950"/>
              <a:ext cx="2725375" cy="2458650"/>
            </a:xfrm>
            <a:custGeom>
              <a:rect b="b" l="l" r="r" t="t"/>
              <a:pathLst>
                <a:path extrusionOk="0" h="98346" w="109015">
                  <a:moveTo>
                    <a:pt x="36184" y="33933"/>
                  </a:moveTo>
                  <a:lnTo>
                    <a:pt x="36184" y="33933"/>
                  </a:lnTo>
                  <a:cubicBezTo>
                    <a:pt x="30016" y="41124"/>
                    <a:pt x="25254" y="49149"/>
                    <a:pt x="21146" y="57591"/>
                  </a:cubicBezTo>
                  <a:cubicBezTo>
                    <a:pt x="23456" y="47959"/>
                    <a:pt x="28302" y="39946"/>
                    <a:pt x="36184" y="33933"/>
                  </a:cubicBezTo>
                  <a:close/>
                  <a:moveTo>
                    <a:pt x="14836" y="37886"/>
                  </a:moveTo>
                  <a:cubicBezTo>
                    <a:pt x="14836" y="37886"/>
                    <a:pt x="14574" y="38672"/>
                    <a:pt x="14122" y="40065"/>
                  </a:cubicBezTo>
                  <a:cubicBezTo>
                    <a:pt x="13645" y="41458"/>
                    <a:pt x="13014" y="43470"/>
                    <a:pt x="12276" y="45946"/>
                  </a:cubicBezTo>
                  <a:cubicBezTo>
                    <a:pt x="10788" y="50911"/>
                    <a:pt x="9061" y="57757"/>
                    <a:pt x="7716" y="65461"/>
                  </a:cubicBezTo>
                  <a:cubicBezTo>
                    <a:pt x="7716" y="65461"/>
                    <a:pt x="7668" y="64604"/>
                    <a:pt x="7692" y="63091"/>
                  </a:cubicBezTo>
                  <a:cubicBezTo>
                    <a:pt x="7716" y="61567"/>
                    <a:pt x="7847" y="59377"/>
                    <a:pt x="8216" y="56745"/>
                  </a:cubicBezTo>
                  <a:cubicBezTo>
                    <a:pt x="8585" y="54102"/>
                    <a:pt x="9264" y="51030"/>
                    <a:pt x="10323" y="47780"/>
                  </a:cubicBezTo>
                  <a:cubicBezTo>
                    <a:pt x="11395" y="44530"/>
                    <a:pt x="12895" y="41124"/>
                    <a:pt x="14836" y="37886"/>
                  </a:cubicBezTo>
                  <a:close/>
                  <a:moveTo>
                    <a:pt x="3811" y="0"/>
                  </a:moveTo>
                  <a:cubicBezTo>
                    <a:pt x="2513" y="1000"/>
                    <a:pt x="1239" y="2024"/>
                    <a:pt x="1" y="3084"/>
                  </a:cubicBezTo>
                  <a:lnTo>
                    <a:pt x="1" y="98346"/>
                  </a:lnTo>
                  <a:lnTo>
                    <a:pt x="2049" y="98346"/>
                  </a:lnTo>
                  <a:cubicBezTo>
                    <a:pt x="2358" y="96929"/>
                    <a:pt x="2727" y="95512"/>
                    <a:pt x="3168" y="94095"/>
                  </a:cubicBezTo>
                  <a:cubicBezTo>
                    <a:pt x="3965" y="91512"/>
                    <a:pt x="5311" y="89226"/>
                    <a:pt x="7371" y="87475"/>
                  </a:cubicBezTo>
                  <a:cubicBezTo>
                    <a:pt x="8872" y="86196"/>
                    <a:pt x="10528" y="85336"/>
                    <a:pt x="12542" y="85336"/>
                  </a:cubicBezTo>
                  <a:cubicBezTo>
                    <a:pt x="13019" y="85336"/>
                    <a:pt x="13517" y="85384"/>
                    <a:pt x="14038" y="85487"/>
                  </a:cubicBezTo>
                  <a:cubicBezTo>
                    <a:pt x="13752" y="85856"/>
                    <a:pt x="13681" y="86070"/>
                    <a:pt x="13586" y="86070"/>
                  </a:cubicBezTo>
                  <a:cubicBezTo>
                    <a:pt x="8811" y="86594"/>
                    <a:pt x="6180" y="89690"/>
                    <a:pt x="4644" y="93821"/>
                  </a:cubicBezTo>
                  <a:cubicBezTo>
                    <a:pt x="4085" y="95322"/>
                    <a:pt x="3620" y="96822"/>
                    <a:pt x="3251" y="98346"/>
                  </a:cubicBezTo>
                  <a:lnTo>
                    <a:pt x="15693" y="98346"/>
                  </a:lnTo>
                  <a:cubicBezTo>
                    <a:pt x="15705" y="97834"/>
                    <a:pt x="15705" y="97322"/>
                    <a:pt x="15669" y="96798"/>
                  </a:cubicBezTo>
                  <a:cubicBezTo>
                    <a:pt x="15336" y="92428"/>
                    <a:pt x="15395" y="88083"/>
                    <a:pt x="15681" y="83761"/>
                  </a:cubicBezTo>
                  <a:cubicBezTo>
                    <a:pt x="15634" y="83618"/>
                    <a:pt x="15598" y="83487"/>
                    <a:pt x="15562" y="83332"/>
                  </a:cubicBezTo>
                  <a:cubicBezTo>
                    <a:pt x="15479" y="83034"/>
                    <a:pt x="15395" y="82725"/>
                    <a:pt x="15300" y="82380"/>
                  </a:cubicBezTo>
                  <a:cubicBezTo>
                    <a:pt x="15229" y="82034"/>
                    <a:pt x="15145" y="81665"/>
                    <a:pt x="15062" y="81284"/>
                  </a:cubicBezTo>
                  <a:cubicBezTo>
                    <a:pt x="14324" y="78189"/>
                    <a:pt x="13621" y="73628"/>
                    <a:pt x="13538" y="68044"/>
                  </a:cubicBezTo>
                  <a:cubicBezTo>
                    <a:pt x="13431" y="62460"/>
                    <a:pt x="14193" y="55852"/>
                    <a:pt x="16134" y="48935"/>
                  </a:cubicBezTo>
                  <a:cubicBezTo>
                    <a:pt x="17158" y="45506"/>
                    <a:pt x="18443" y="41982"/>
                    <a:pt x="20110" y="38553"/>
                  </a:cubicBezTo>
                  <a:cubicBezTo>
                    <a:pt x="21813" y="35124"/>
                    <a:pt x="23825" y="31754"/>
                    <a:pt x="26171" y="28587"/>
                  </a:cubicBezTo>
                  <a:lnTo>
                    <a:pt x="26171" y="28587"/>
                  </a:lnTo>
                  <a:cubicBezTo>
                    <a:pt x="26171" y="28587"/>
                    <a:pt x="25956" y="28956"/>
                    <a:pt x="25563" y="29671"/>
                  </a:cubicBezTo>
                  <a:cubicBezTo>
                    <a:pt x="25361" y="30028"/>
                    <a:pt x="25111" y="30456"/>
                    <a:pt x="24825" y="30980"/>
                  </a:cubicBezTo>
                  <a:cubicBezTo>
                    <a:pt x="24670" y="31230"/>
                    <a:pt x="24516" y="31504"/>
                    <a:pt x="24349" y="31802"/>
                  </a:cubicBezTo>
                  <a:cubicBezTo>
                    <a:pt x="24194" y="32111"/>
                    <a:pt x="24028" y="32433"/>
                    <a:pt x="23861" y="32778"/>
                  </a:cubicBezTo>
                  <a:cubicBezTo>
                    <a:pt x="23516" y="33457"/>
                    <a:pt x="23123" y="34219"/>
                    <a:pt x="22706" y="35040"/>
                  </a:cubicBezTo>
                  <a:cubicBezTo>
                    <a:pt x="22313" y="35886"/>
                    <a:pt x="21896" y="36814"/>
                    <a:pt x="21456" y="37803"/>
                  </a:cubicBezTo>
                  <a:cubicBezTo>
                    <a:pt x="20587" y="39791"/>
                    <a:pt x="19682" y="42077"/>
                    <a:pt x="18836" y="44649"/>
                  </a:cubicBezTo>
                  <a:cubicBezTo>
                    <a:pt x="18729" y="44970"/>
                    <a:pt x="18622" y="45292"/>
                    <a:pt x="18503" y="45625"/>
                  </a:cubicBezTo>
                  <a:cubicBezTo>
                    <a:pt x="18408" y="45958"/>
                    <a:pt x="18313" y="46292"/>
                    <a:pt x="18217" y="46625"/>
                  </a:cubicBezTo>
                  <a:cubicBezTo>
                    <a:pt x="18015" y="47304"/>
                    <a:pt x="17812" y="48006"/>
                    <a:pt x="17610" y="48709"/>
                  </a:cubicBezTo>
                  <a:cubicBezTo>
                    <a:pt x="17384" y="49423"/>
                    <a:pt x="17241" y="50161"/>
                    <a:pt x="17050" y="50899"/>
                  </a:cubicBezTo>
                  <a:cubicBezTo>
                    <a:pt x="16884" y="51650"/>
                    <a:pt x="16669" y="52400"/>
                    <a:pt x="16527" y="53174"/>
                  </a:cubicBezTo>
                  <a:cubicBezTo>
                    <a:pt x="16229" y="54733"/>
                    <a:pt x="15860" y="56329"/>
                    <a:pt x="15657" y="57996"/>
                  </a:cubicBezTo>
                  <a:cubicBezTo>
                    <a:pt x="15538" y="58841"/>
                    <a:pt x="15384" y="59674"/>
                    <a:pt x="15300" y="60532"/>
                  </a:cubicBezTo>
                  <a:cubicBezTo>
                    <a:pt x="15217" y="61401"/>
                    <a:pt x="15122" y="62270"/>
                    <a:pt x="15038" y="63151"/>
                  </a:cubicBezTo>
                  <a:cubicBezTo>
                    <a:pt x="14764" y="66687"/>
                    <a:pt x="14610" y="70414"/>
                    <a:pt x="14836" y="74259"/>
                  </a:cubicBezTo>
                  <a:cubicBezTo>
                    <a:pt x="14991" y="77034"/>
                    <a:pt x="15288" y="79891"/>
                    <a:pt x="15741" y="82761"/>
                  </a:cubicBezTo>
                  <a:cubicBezTo>
                    <a:pt x="16169" y="77046"/>
                    <a:pt x="16967" y="71354"/>
                    <a:pt x="17836" y="65675"/>
                  </a:cubicBezTo>
                  <a:cubicBezTo>
                    <a:pt x="18360" y="62187"/>
                    <a:pt x="18360" y="58627"/>
                    <a:pt x="18967" y="55162"/>
                  </a:cubicBezTo>
                  <a:cubicBezTo>
                    <a:pt x="20670" y="45506"/>
                    <a:pt x="24123" y="36457"/>
                    <a:pt x="29123" y="28040"/>
                  </a:cubicBezTo>
                  <a:cubicBezTo>
                    <a:pt x="30135" y="26337"/>
                    <a:pt x="31564" y="24896"/>
                    <a:pt x="33160" y="23598"/>
                  </a:cubicBezTo>
                  <a:lnTo>
                    <a:pt x="33160" y="23598"/>
                  </a:lnTo>
                  <a:cubicBezTo>
                    <a:pt x="32040" y="25230"/>
                    <a:pt x="30778" y="26777"/>
                    <a:pt x="29850" y="28516"/>
                  </a:cubicBezTo>
                  <a:cubicBezTo>
                    <a:pt x="24956" y="37541"/>
                    <a:pt x="21182" y="47066"/>
                    <a:pt x="19610" y="57174"/>
                  </a:cubicBezTo>
                  <a:cubicBezTo>
                    <a:pt x="17860" y="68414"/>
                    <a:pt x="16146" y="79701"/>
                    <a:pt x="16431" y="91131"/>
                  </a:cubicBezTo>
                  <a:cubicBezTo>
                    <a:pt x="16491" y="93536"/>
                    <a:pt x="16729" y="95929"/>
                    <a:pt x="17158" y="98346"/>
                  </a:cubicBezTo>
                  <a:lnTo>
                    <a:pt x="17479" y="98346"/>
                  </a:lnTo>
                  <a:cubicBezTo>
                    <a:pt x="17539" y="97989"/>
                    <a:pt x="17598" y="97619"/>
                    <a:pt x="17658" y="97262"/>
                  </a:cubicBezTo>
                  <a:cubicBezTo>
                    <a:pt x="17717" y="97619"/>
                    <a:pt x="17777" y="97977"/>
                    <a:pt x="17848" y="98346"/>
                  </a:cubicBezTo>
                  <a:lnTo>
                    <a:pt x="24135" y="98346"/>
                  </a:lnTo>
                  <a:cubicBezTo>
                    <a:pt x="24289" y="87868"/>
                    <a:pt x="25468" y="77427"/>
                    <a:pt x="27718" y="67247"/>
                  </a:cubicBezTo>
                  <a:lnTo>
                    <a:pt x="27718" y="67247"/>
                  </a:lnTo>
                  <a:cubicBezTo>
                    <a:pt x="26016" y="77546"/>
                    <a:pt x="25385" y="87975"/>
                    <a:pt x="25790" y="98346"/>
                  </a:cubicBezTo>
                  <a:lnTo>
                    <a:pt x="27599" y="98346"/>
                  </a:lnTo>
                  <a:cubicBezTo>
                    <a:pt x="28123" y="95238"/>
                    <a:pt x="28790" y="92131"/>
                    <a:pt x="29612" y="89023"/>
                  </a:cubicBezTo>
                  <a:lnTo>
                    <a:pt x="29612" y="89023"/>
                  </a:lnTo>
                  <a:cubicBezTo>
                    <a:pt x="29612" y="90392"/>
                    <a:pt x="29790" y="91785"/>
                    <a:pt x="29588" y="93131"/>
                  </a:cubicBezTo>
                  <a:cubicBezTo>
                    <a:pt x="29326" y="94869"/>
                    <a:pt x="29123" y="96607"/>
                    <a:pt x="28969" y="98346"/>
                  </a:cubicBezTo>
                  <a:lnTo>
                    <a:pt x="31588" y="98346"/>
                  </a:lnTo>
                  <a:cubicBezTo>
                    <a:pt x="32088" y="94691"/>
                    <a:pt x="32648" y="91047"/>
                    <a:pt x="33314" y="87428"/>
                  </a:cubicBezTo>
                  <a:cubicBezTo>
                    <a:pt x="34255" y="82320"/>
                    <a:pt x="35505" y="77260"/>
                    <a:pt x="36624" y="72188"/>
                  </a:cubicBezTo>
                  <a:cubicBezTo>
                    <a:pt x="36791" y="72224"/>
                    <a:pt x="36946" y="72259"/>
                    <a:pt x="37112" y="72295"/>
                  </a:cubicBezTo>
                  <a:cubicBezTo>
                    <a:pt x="36220" y="76665"/>
                    <a:pt x="35231" y="81022"/>
                    <a:pt x="34445" y="85416"/>
                  </a:cubicBezTo>
                  <a:cubicBezTo>
                    <a:pt x="33672" y="89714"/>
                    <a:pt x="32945" y="94024"/>
                    <a:pt x="32326" y="98346"/>
                  </a:cubicBezTo>
                  <a:lnTo>
                    <a:pt x="45006" y="98346"/>
                  </a:lnTo>
                  <a:cubicBezTo>
                    <a:pt x="45637" y="97036"/>
                    <a:pt x="46256" y="95738"/>
                    <a:pt x="46899" y="94429"/>
                  </a:cubicBezTo>
                  <a:cubicBezTo>
                    <a:pt x="47090" y="94000"/>
                    <a:pt x="47292" y="93559"/>
                    <a:pt x="47483" y="93131"/>
                  </a:cubicBezTo>
                  <a:lnTo>
                    <a:pt x="47483" y="93131"/>
                  </a:lnTo>
                  <a:lnTo>
                    <a:pt x="41458" y="95286"/>
                  </a:lnTo>
                  <a:cubicBezTo>
                    <a:pt x="41375" y="95155"/>
                    <a:pt x="41303" y="95012"/>
                    <a:pt x="41220" y="94881"/>
                  </a:cubicBezTo>
                  <a:cubicBezTo>
                    <a:pt x="41434" y="94595"/>
                    <a:pt x="41601" y="94250"/>
                    <a:pt x="41875" y="94036"/>
                  </a:cubicBezTo>
                  <a:cubicBezTo>
                    <a:pt x="42435" y="93571"/>
                    <a:pt x="42994" y="93095"/>
                    <a:pt x="43625" y="92762"/>
                  </a:cubicBezTo>
                  <a:cubicBezTo>
                    <a:pt x="46090" y="91488"/>
                    <a:pt x="48209" y="89904"/>
                    <a:pt x="50007" y="88047"/>
                  </a:cubicBezTo>
                  <a:cubicBezTo>
                    <a:pt x="53722" y="80439"/>
                    <a:pt x="57341" y="72831"/>
                    <a:pt x="60389" y="64925"/>
                  </a:cubicBezTo>
                  <a:lnTo>
                    <a:pt x="60389" y="64925"/>
                  </a:lnTo>
                  <a:cubicBezTo>
                    <a:pt x="58163" y="71628"/>
                    <a:pt x="55520" y="78165"/>
                    <a:pt x="52757" y="84654"/>
                  </a:cubicBezTo>
                  <a:cubicBezTo>
                    <a:pt x="53841" y="83070"/>
                    <a:pt x="54769" y="81344"/>
                    <a:pt x="55543" y="79474"/>
                  </a:cubicBezTo>
                  <a:cubicBezTo>
                    <a:pt x="56305" y="77641"/>
                    <a:pt x="57401" y="75950"/>
                    <a:pt x="58341" y="74200"/>
                  </a:cubicBezTo>
                  <a:cubicBezTo>
                    <a:pt x="58484" y="74271"/>
                    <a:pt x="58627" y="74343"/>
                    <a:pt x="58782" y="74414"/>
                  </a:cubicBezTo>
                  <a:lnTo>
                    <a:pt x="52841" y="86154"/>
                  </a:lnTo>
                  <a:cubicBezTo>
                    <a:pt x="52960" y="86273"/>
                    <a:pt x="53067" y="86380"/>
                    <a:pt x="53186" y="86499"/>
                  </a:cubicBezTo>
                  <a:cubicBezTo>
                    <a:pt x="55531" y="85380"/>
                    <a:pt x="57948" y="84368"/>
                    <a:pt x="60223" y="83130"/>
                  </a:cubicBezTo>
                  <a:cubicBezTo>
                    <a:pt x="65068" y="80486"/>
                    <a:pt x="70236" y="78831"/>
                    <a:pt x="75617" y="77808"/>
                  </a:cubicBezTo>
                  <a:cubicBezTo>
                    <a:pt x="76570" y="77629"/>
                    <a:pt x="77415" y="77331"/>
                    <a:pt x="78165" y="76915"/>
                  </a:cubicBezTo>
                  <a:cubicBezTo>
                    <a:pt x="88690" y="61365"/>
                    <a:pt x="98989" y="45649"/>
                    <a:pt x="109014" y="29754"/>
                  </a:cubicBezTo>
                  <a:lnTo>
                    <a:pt x="109014" y="29754"/>
                  </a:lnTo>
                  <a:cubicBezTo>
                    <a:pt x="98120" y="44565"/>
                    <a:pt x="83987" y="56972"/>
                    <a:pt x="67902" y="65866"/>
                  </a:cubicBezTo>
                  <a:cubicBezTo>
                    <a:pt x="76975" y="55507"/>
                    <a:pt x="84095" y="43434"/>
                    <a:pt x="88786" y="30480"/>
                  </a:cubicBezTo>
                  <a:lnTo>
                    <a:pt x="88786" y="30480"/>
                  </a:lnTo>
                  <a:cubicBezTo>
                    <a:pt x="70200" y="42315"/>
                    <a:pt x="52626" y="55745"/>
                    <a:pt x="36327" y="70580"/>
                  </a:cubicBezTo>
                  <a:cubicBezTo>
                    <a:pt x="35815" y="44756"/>
                    <a:pt x="49197" y="21265"/>
                    <a:pt x="64509" y="0"/>
                  </a:cubicBezTo>
                  <a:lnTo>
                    <a:pt x="56365" y="0"/>
                  </a:lnTo>
                  <a:cubicBezTo>
                    <a:pt x="54484" y="1191"/>
                    <a:pt x="52614" y="2370"/>
                    <a:pt x="50733" y="3560"/>
                  </a:cubicBezTo>
                  <a:cubicBezTo>
                    <a:pt x="48650" y="5406"/>
                    <a:pt x="46090" y="7525"/>
                    <a:pt x="43089" y="9775"/>
                  </a:cubicBezTo>
                  <a:cubicBezTo>
                    <a:pt x="38434" y="13288"/>
                    <a:pt x="32636" y="17026"/>
                    <a:pt x="26004" y="20503"/>
                  </a:cubicBezTo>
                  <a:cubicBezTo>
                    <a:pt x="22682" y="22205"/>
                    <a:pt x="19146" y="23860"/>
                    <a:pt x="15443" y="25349"/>
                  </a:cubicBezTo>
                  <a:cubicBezTo>
                    <a:pt x="12002" y="26706"/>
                    <a:pt x="8430" y="27944"/>
                    <a:pt x="4763" y="29028"/>
                  </a:cubicBezTo>
                  <a:cubicBezTo>
                    <a:pt x="4454" y="29230"/>
                    <a:pt x="4144" y="29433"/>
                    <a:pt x="3835" y="29623"/>
                  </a:cubicBezTo>
                  <a:cubicBezTo>
                    <a:pt x="4025" y="29456"/>
                    <a:pt x="4216" y="29302"/>
                    <a:pt x="4406" y="29135"/>
                  </a:cubicBezTo>
                  <a:lnTo>
                    <a:pt x="4406" y="29135"/>
                  </a:lnTo>
                  <a:cubicBezTo>
                    <a:pt x="4239" y="29183"/>
                    <a:pt x="4061" y="29242"/>
                    <a:pt x="3894" y="29290"/>
                  </a:cubicBezTo>
                  <a:cubicBezTo>
                    <a:pt x="3894" y="29290"/>
                    <a:pt x="4120" y="29206"/>
                    <a:pt x="4537" y="29028"/>
                  </a:cubicBezTo>
                  <a:cubicBezTo>
                    <a:pt x="11240" y="23313"/>
                    <a:pt x="18051" y="17705"/>
                    <a:pt x="24611" y="11823"/>
                  </a:cubicBezTo>
                  <a:cubicBezTo>
                    <a:pt x="28623" y="8239"/>
                    <a:pt x="32159" y="4239"/>
                    <a:pt x="35410" y="0"/>
                  </a:cubicBezTo>
                  <a:lnTo>
                    <a:pt x="18122" y="0"/>
                  </a:lnTo>
                  <a:cubicBezTo>
                    <a:pt x="15884" y="1310"/>
                    <a:pt x="13598" y="2548"/>
                    <a:pt x="11288" y="3715"/>
                  </a:cubicBezTo>
                  <a:cubicBezTo>
                    <a:pt x="13050" y="2572"/>
                    <a:pt x="14729" y="1322"/>
                    <a:pt x="1634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3102150" y="3723800"/>
              <a:ext cx="17300" cy="15500"/>
            </a:xfrm>
            <a:custGeom>
              <a:rect b="b" l="l" r="r" t="t"/>
              <a:pathLst>
                <a:path extrusionOk="0" h="620" w="692">
                  <a:moveTo>
                    <a:pt x="692" y="1"/>
                  </a:moveTo>
                  <a:cubicBezTo>
                    <a:pt x="465" y="203"/>
                    <a:pt x="227" y="405"/>
                    <a:pt x="1" y="620"/>
                  </a:cubicBezTo>
                  <a:lnTo>
                    <a:pt x="108" y="620"/>
                  </a:lnTo>
                  <a:cubicBezTo>
                    <a:pt x="299" y="417"/>
                    <a:pt x="501" y="203"/>
                    <a:pt x="692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909025" y="1508950"/>
              <a:ext cx="95275" cy="77125"/>
            </a:xfrm>
            <a:custGeom>
              <a:rect b="b" l="l" r="r" t="t"/>
              <a:pathLst>
                <a:path extrusionOk="0" h="3085" w="3811">
                  <a:moveTo>
                    <a:pt x="1" y="0"/>
                  </a:moveTo>
                  <a:lnTo>
                    <a:pt x="1" y="3084"/>
                  </a:lnTo>
                  <a:cubicBezTo>
                    <a:pt x="1239" y="2024"/>
                    <a:pt x="2513" y="100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4317200" y="3477950"/>
              <a:ext cx="40200" cy="84550"/>
            </a:xfrm>
            <a:custGeom>
              <a:rect b="b" l="l" r="r" t="t"/>
              <a:pathLst>
                <a:path extrusionOk="0" h="3382" w="1608">
                  <a:moveTo>
                    <a:pt x="1608" y="0"/>
                  </a:moveTo>
                  <a:cubicBezTo>
                    <a:pt x="1096" y="1119"/>
                    <a:pt x="560" y="2250"/>
                    <a:pt x="0" y="3381"/>
                  </a:cubicBezTo>
                  <a:cubicBezTo>
                    <a:pt x="572" y="2262"/>
                    <a:pt x="1119" y="1143"/>
                    <a:pt x="1608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715150" y="2690350"/>
              <a:ext cx="629275" cy="797900"/>
            </a:xfrm>
            <a:custGeom>
              <a:rect b="b" l="l" r="r" t="t"/>
              <a:pathLst>
                <a:path extrusionOk="0" h="31916" w="25171">
                  <a:moveTo>
                    <a:pt x="8252" y="0"/>
                  </a:moveTo>
                  <a:cubicBezTo>
                    <a:pt x="8252" y="0"/>
                    <a:pt x="8228" y="250"/>
                    <a:pt x="8181" y="703"/>
                  </a:cubicBezTo>
                  <a:cubicBezTo>
                    <a:pt x="8407" y="2310"/>
                    <a:pt x="8478" y="4108"/>
                    <a:pt x="8264" y="6049"/>
                  </a:cubicBezTo>
                  <a:cubicBezTo>
                    <a:pt x="8038" y="8335"/>
                    <a:pt x="7478" y="10787"/>
                    <a:pt x="6692" y="13323"/>
                  </a:cubicBezTo>
                  <a:cubicBezTo>
                    <a:pt x="5895" y="15847"/>
                    <a:pt x="4930" y="18514"/>
                    <a:pt x="3751" y="21229"/>
                  </a:cubicBezTo>
                  <a:cubicBezTo>
                    <a:pt x="3668" y="21408"/>
                    <a:pt x="3585" y="21598"/>
                    <a:pt x="3501" y="21777"/>
                  </a:cubicBezTo>
                  <a:cubicBezTo>
                    <a:pt x="2537" y="24515"/>
                    <a:pt x="1370" y="27218"/>
                    <a:pt x="1" y="29682"/>
                  </a:cubicBezTo>
                  <a:cubicBezTo>
                    <a:pt x="60" y="29837"/>
                    <a:pt x="120" y="30004"/>
                    <a:pt x="191" y="30171"/>
                  </a:cubicBezTo>
                  <a:cubicBezTo>
                    <a:pt x="644" y="29932"/>
                    <a:pt x="1049" y="29718"/>
                    <a:pt x="1203" y="29635"/>
                  </a:cubicBezTo>
                  <a:cubicBezTo>
                    <a:pt x="2256" y="29843"/>
                    <a:pt x="3116" y="30203"/>
                    <a:pt x="3925" y="30203"/>
                  </a:cubicBezTo>
                  <a:cubicBezTo>
                    <a:pt x="3994" y="30203"/>
                    <a:pt x="4063" y="30200"/>
                    <a:pt x="4132" y="30194"/>
                  </a:cubicBezTo>
                  <a:cubicBezTo>
                    <a:pt x="5784" y="30057"/>
                    <a:pt x="7428" y="29990"/>
                    <a:pt x="9065" y="29990"/>
                  </a:cubicBezTo>
                  <a:cubicBezTo>
                    <a:pt x="14239" y="29990"/>
                    <a:pt x="19347" y="30661"/>
                    <a:pt x="24421" y="31909"/>
                  </a:cubicBezTo>
                  <a:cubicBezTo>
                    <a:pt x="24438" y="31914"/>
                    <a:pt x="24456" y="31916"/>
                    <a:pt x="24475" y="31916"/>
                  </a:cubicBezTo>
                  <a:cubicBezTo>
                    <a:pt x="24601" y="31916"/>
                    <a:pt x="24779" y="31822"/>
                    <a:pt x="25171" y="31718"/>
                  </a:cubicBezTo>
                  <a:cubicBezTo>
                    <a:pt x="24849" y="30933"/>
                    <a:pt x="24587" y="30147"/>
                    <a:pt x="24194" y="29420"/>
                  </a:cubicBezTo>
                  <a:cubicBezTo>
                    <a:pt x="19861" y="21372"/>
                    <a:pt x="15455" y="13347"/>
                    <a:pt x="11157" y="5275"/>
                  </a:cubicBezTo>
                  <a:cubicBezTo>
                    <a:pt x="10490" y="4024"/>
                    <a:pt x="9859" y="2762"/>
                    <a:pt x="9216" y="1488"/>
                  </a:cubicBezTo>
                  <a:cubicBezTo>
                    <a:pt x="8895" y="976"/>
                    <a:pt x="8562" y="476"/>
                    <a:pt x="825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1"/>
            <p:cNvSpPr/>
            <p:nvPr/>
          </p:nvSpPr>
          <p:spPr>
            <a:xfrm>
              <a:off x="4710100" y="3415425"/>
              <a:ext cx="2100" cy="5100"/>
            </a:xfrm>
            <a:custGeom>
              <a:rect b="b" l="l" r="r" t="t"/>
              <a:pathLst>
                <a:path extrusionOk="0" h="204" w="84">
                  <a:moveTo>
                    <a:pt x="84" y="1"/>
                  </a:moveTo>
                  <a:lnTo>
                    <a:pt x="84" y="1"/>
                  </a:lnTo>
                  <a:cubicBezTo>
                    <a:pt x="48" y="48"/>
                    <a:pt x="24" y="96"/>
                    <a:pt x="1" y="144"/>
                  </a:cubicBezTo>
                  <a:cubicBezTo>
                    <a:pt x="12" y="167"/>
                    <a:pt x="12" y="191"/>
                    <a:pt x="24" y="203"/>
                  </a:cubicBezTo>
                  <a:cubicBezTo>
                    <a:pt x="48" y="144"/>
                    <a:pt x="60" y="72"/>
                    <a:pt x="84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1"/>
            <p:cNvSpPr/>
            <p:nvPr/>
          </p:nvSpPr>
          <p:spPr>
            <a:xfrm>
              <a:off x="4445475" y="32570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1"/>
            <p:cNvSpPr/>
            <p:nvPr/>
          </p:nvSpPr>
          <p:spPr>
            <a:xfrm>
              <a:off x="4782425" y="2856425"/>
              <a:ext cx="925" cy="8375"/>
            </a:xfrm>
            <a:custGeom>
              <a:rect b="b" l="l" r="r" t="t"/>
              <a:pathLst>
                <a:path extrusionOk="0" h="335" w="37">
                  <a:moveTo>
                    <a:pt x="25" y="1"/>
                  </a:moveTo>
                  <a:cubicBezTo>
                    <a:pt x="25" y="1"/>
                    <a:pt x="13" y="48"/>
                    <a:pt x="1" y="120"/>
                  </a:cubicBezTo>
                  <a:cubicBezTo>
                    <a:pt x="13" y="191"/>
                    <a:pt x="25" y="263"/>
                    <a:pt x="36" y="334"/>
                  </a:cubicBezTo>
                  <a:cubicBezTo>
                    <a:pt x="36" y="227"/>
                    <a:pt x="25" y="108"/>
                    <a:pt x="25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1"/>
            <p:cNvSpPr/>
            <p:nvPr/>
          </p:nvSpPr>
          <p:spPr>
            <a:xfrm>
              <a:off x="2657175" y="3893475"/>
              <a:ext cx="3875" cy="3300"/>
            </a:xfrm>
            <a:custGeom>
              <a:rect b="b" l="l" r="r" t="t"/>
              <a:pathLst>
                <a:path extrusionOk="0" h="132" w="155">
                  <a:moveTo>
                    <a:pt x="0" y="0"/>
                  </a:moveTo>
                  <a:cubicBezTo>
                    <a:pt x="36" y="36"/>
                    <a:pt x="60" y="83"/>
                    <a:pt x="95" y="131"/>
                  </a:cubicBezTo>
                  <a:cubicBezTo>
                    <a:pt x="107" y="95"/>
                    <a:pt x="131" y="72"/>
                    <a:pt x="155" y="48"/>
                  </a:cubicBezTo>
                  <a:cubicBezTo>
                    <a:pt x="107" y="36"/>
                    <a:pt x="60" y="12"/>
                    <a:pt x="0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3057800" y="3012100"/>
              <a:ext cx="766800" cy="955500"/>
            </a:xfrm>
            <a:custGeom>
              <a:rect b="b" l="l" r="r" t="t"/>
              <a:pathLst>
                <a:path extrusionOk="0" h="38220" w="30672">
                  <a:moveTo>
                    <a:pt x="30671" y="1"/>
                  </a:moveTo>
                  <a:lnTo>
                    <a:pt x="30671" y="1"/>
                  </a:lnTo>
                  <a:cubicBezTo>
                    <a:pt x="28159" y="3942"/>
                    <a:pt x="24063" y="9859"/>
                    <a:pt x="18587" y="16146"/>
                  </a:cubicBezTo>
                  <a:cubicBezTo>
                    <a:pt x="18610" y="16419"/>
                    <a:pt x="18658" y="16717"/>
                    <a:pt x="18753" y="17039"/>
                  </a:cubicBezTo>
                  <a:cubicBezTo>
                    <a:pt x="19277" y="18765"/>
                    <a:pt x="19158" y="20491"/>
                    <a:pt x="17908" y="22218"/>
                  </a:cubicBezTo>
                  <a:cubicBezTo>
                    <a:pt x="16753" y="20730"/>
                    <a:pt x="17432" y="19182"/>
                    <a:pt x="17360" y="17515"/>
                  </a:cubicBezTo>
                  <a:lnTo>
                    <a:pt x="17360" y="17515"/>
                  </a:lnTo>
                  <a:cubicBezTo>
                    <a:pt x="16932" y="18003"/>
                    <a:pt x="16491" y="18491"/>
                    <a:pt x="16039" y="18967"/>
                  </a:cubicBezTo>
                  <a:cubicBezTo>
                    <a:pt x="15848" y="20039"/>
                    <a:pt x="15812" y="21170"/>
                    <a:pt x="15431" y="22349"/>
                  </a:cubicBezTo>
                  <a:cubicBezTo>
                    <a:pt x="14360" y="22658"/>
                    <a:pt x="13038" y="23027"/>
                    <a:pt x="11705" y="23420"/>
                  </a:cubicBezTo>
                  <a:cubicBezTo>
                    <a:pt x="11669" y="23456"/>
                    <a:pt x="11633" y="23492"/>
                    <a:pt x="11598" y="23527"/>
                  </a:cubicBezTo>
                  <a:cubicBezTo>
                    <a:pt x="11669" y="23563"/>
                    <a:pt x="11740" y="23599"/>
                    <a:pt x="11800" y="23635"/>
                  </a:cubicBezTo>
                  <a:cubicBezTo>
                    <a:pt x="9335" y="25802"/>
                    <a:pt x="6883" y="27969"/>
                    <a:pt x="4168" y="30362"/>
                  </a:cubicBezTo>
                  <a:cubicBezTo>
                    <a:pt x="5490" y="31409"/>
                    <a:pt x="6585" y="32290"/>
                    <a:pt x="7669" y="33160"/>
                  </a:cubicBezTo>
                  <a:cubicBezTo>
                    <a:pt x="7549" y="33314"/>
                    <a:pt x="7419" y="33469"/>
                    <a:pt x="7288" y="33612"/>
                  </a:cubicBezTo>
                  <a:cubicBezTo>
                    <a:pt x="5978" y="32945"/>
                    <a:pt x="4680" y="32290"/>
                    <a:pt x="3228" y="31552"/>
                  </a:cubicBezTo>
                  <a:cubicBezTo>
                    <a:pt x="2168" y="32445"/>
                    <a:pt x="1215" y="33243"/>
                    <a:pt x="1" y="34267"/>
                  </a:cubicBezTo>
                  <a:cubicBezTo>
                    <a:pt x="2311" y="35458"/>
                    <a:pt x="4501" y="36672"/>
                    <a:pt x="6299" y="38220"/>
                  </a:cubicBezTo>
                  <a:lnTo>
                    <a:pt x="17408" y="38220"/>
                  </a:lnTo>
                  <a:cubicBezTo>
                    <a:pt x="20789" y="28314"/>
                    <a:pt x="24587" y="18551"/>
                    <a:pt x="28004" y="8657"/>
                  </a:cubicBezTo>
                  <a:cubicBezTo>
                    <a:pt x="28993" y="5811"/>
                    <a:pt x="29838" y="2906"/>
                    <a:pt x="3067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5569725" y="3929775"/>
              <a:ext cx="1525" cy="3300"/>
            </a:xfrm>
            <a:custGeom>
              <a:rect b="b" l="l" r="r" t="t"/>
              <a:pathLst>
                <a:path extrusionOk="0" h="132" w="61">
                  <a:moveTo>
                    <a:pt x="60" y="132"/>
                  </a:moveTo>
                  <a:lnTo>
                    <a:pt x="60" y="132"/>
                  </a:lnTo>
                  <a:cubicBezTo>
                    <a:pt x="36" y="84"/>
                    <a:pt x="13" y="36"/>
                    <a:pt x="1" y="1"/>
                  </a:cubicBezTo>
                  <a:cubicBezTo>
                    <a:pt x="13" y="36"/>
                    <a:pt x="36" y="84"/>
                    <a:pt x="60" y="132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1"/>
            <p:cNvSpPr/>
            <p:nvPr/>
          </p:nvSpPr>
          <p:spPr>
            <a:xfrm>
              <a:off x="4885425" y="3837650"/>
              <a:ext cx="681650" cy="129950"/>
            </a:xfrm>
            <a:custGeom>
              <a:rect b="b" l="l" r="r" t="t"/>
              <a:pathLst>
                <a:path extrusionOk="0" h="5198" w="27266">
                  <a:moveTo>
                    <a:pt x="19543" y="0"/>
                  </a:moveTo>
                  <a:cubicBezTo>
                    <a:pt x="12591" y="0"/>
                    <a:pt x="6045" y="1779"/>
                    <a:pt x="0" y="5198"/>
                  </a:cubicBezTo>
                  <a:lnTo>
                    <a:pt x="2477" y="5198"/>
                  </a:lnTo>
                  <a:cubicBezTo>
                    <a:pt x="6585" y="2701"/>
                    <a:pt x="11156" y="1621"/>
                    <a:pt x="15797" y="1621"/>
                  </a:cubicBezTo>
                  <a:cubicBezTo>
                    <a:pt x="18527" y="1621"/>
                    <a:pt x="21281" y="1995"/>
                    <a:pt x="23979" y="2674"/>
                  </a:cubicBezTo>
                  <a:cubicBezTo>
                    <a:pt x="25122" y="2959"/>
                    <a:pt x="26230" y="3317"/>
                    <a:pt x="27266" y="3745"/>
                  </a:cubicBezTo>
                  <a:cubicBezTo>
                    <a:pt x="27254" y="3626"/>
                    <a:pt x="27254" y="3519"/>
                    <a:pt x="27242" y="3412"/>
                  </a:cubicBezTo>
                  <a:cubicBezTo>
                    <a:pt x="26885" y="2650"/>
                    <a:pt x="26504" y="1840"/>
                    <a:pt x="26087" y="959"/>
                  </a:cubicBezTo>
                  <a:cubicBezTo>
                    <a:pt x="24694" y="519"/>
                    <a:pt x="23289" y="138"/>
                    <a:pt x="21872" y="66"/>
                  </a:cubicBezTo>
                  <a:cubicBezTo>
                    <a:pt x="21091" y="22"/>
                    <a:pt x="20314" y="0"/>
                    <a:pt x="1954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1"/>
            <p:cNvSpPr/>
            <p:nvPr/>
          </p:nvSpPr>
          <p:spPr>
            <a:xfrm>
              <a:off x="3721000" y="2937400"/>
              <a:ext cx="1761850" cy="1030200"/>
            </a:xfrm>
            <a:custGeom>
              <a:rect b="b" l="l" r="r" t="t"/>
              <a:pathLst>
                <a:path extrusionOk="0" h="41208" w="70474">
                  <a:moveTo>
                    <a:pt x="41827" y="0"/>
                  </a:moveTo>
                  <a:lnTo>
                    <a:pt x="41827" y="0"/>
                  </a:lnTo>
                  <a:cubicBezTo>
                    <a:pt x="40041" y="7918"/>
                    <a:pt x="34231" y="28123"/>
                    <a:pt x="20336" y="34969"/>
                  </a:cubicBezTo>
                  <a:cubicBezTo>
                    <a:pt x="20336" y="34969"/>
                    <a:pt x="22027" y="31528"/>
                    <a:pt x="24063" y="26635"/>
                  </a:cubicBezTo>
                  <a:lnTo>
                    <a:pt x="24063" y="26635"/>
                  </a:lnTo>
                  <a:cubicBezTo>
                    <a:pt x="22812" y="28897"/>
                    <a:pt x="21324" y="31076"/>
                    <a:pt x="19550" y="33147"/>
                  </a:cubicBezTo>
                  <a:cubicBezTo>
                    <a:pt x="19538" y="33159"/>
                    <a:pt x="19538" y="33171"/>
                    <a:pt x="19526" y="33183"/>
                  </a:cubicBezTo>
                  <a:cubicBezTo>
                    <a:pt x="19526" y="33183"/>
                    <a:pt x="19538" y="33159"/>
                    <a:pt x="19538" y="33159"/>
                  </a:cubicBezTo>
                  <a:lnTo>
                    <a:pt x="19538" y="33159"/>
                  </a:lnTo>
                  <a:cubicBezTo>
                    <a:pt x="19383" y="33338"/>
                    <a:pt x="19241" y="33516"/>
                    <a:pt x="19086" y="33695"/>
                  </a:cubicBezTo>
                  <a:cubicBezTo>
                    <a:pt x="19383" y="33135"/>
                    <a:pt x="19681" y="32588"/>
                    <a:pt x="19979" y="32040"/>
                  </a:cubicBezTo>
                  <a:cubicBezTo>
                    <a:pt x="20217" y="31468"/>
                    <a:pt x="20515" y="30706"/>
                    <a:pt x="20896" y="29754"/>
                  </a:cubicBezTo>
                  <a:cubicBezTo>
                    <a:pt x="21788" y="27551"/>
                    <a:pt x="23098" y="24396"/>
                    <a:pt x="24634" y="20491"/>
                  </a:cubicBezTo>
                  <a:cubicBezTo>
                    <a:pt x="26158" y="16586"/>
                    <a:pt x="27896" y="11930"/>
                    <a:pt x="29361" y="6668"/>
                  </a:cubicBezTo>
                  <a:cubicBezTo>
                    <a:pt x="29587" y="5858"/>
                    <a:pt x="29789" y="5025"/>
                    <a:pt x="30004" y="4191"/>
                  </a:cubicBezTo>
                  <a:lnTo>
                    <a:pt x="30004" y="4191"/>
                  </a:lnTo>
                  <a:cubicBezTo>
                    <a:pt x="28432" y="7180"/>
                    <a:pt x="24706" y="13562"/>
                    <a:pt x="18610" y="19646"/>
                  </a:cubicBezTo>
                  <a:cubicBezTo>
                    <a:pt x="18300" y="19955"/>
                    <a:pt x="17990" y="20265"/>
                    <a:pt x="17669" y="20574"/>
                  </a:cubicBezTo>
                  <a:cubicBezTo>
                    <a:pt x="17669" y="20574"/>
                    <a:pt x="17633" y="19931"/>
                    <a:pt x="17574" y="18991"/>
                  </a:cubicBezTo>
                  <a:cubicBezTo>
                    <a:pt x="17431" y="19146"/>
                    <a:pt x="17300" y="19300"/>
                    <a:pt x="17157" y="19455"/>
                  </a:cubicBezTo>
                  <a:lnTo>
                    <a:pt x="17562" y="18824"/>
                  </a:lnTo>
                  <a:cubicBezTo>
                    <a:pt x="17455" y="16895"/>
                    <a:pt x="17300" y="13847"/>
                    <a:pt x="17371" y="12216"/>
                  </a:cubicBezTo>
                  <a:lnTo>
                    <a:pt x="17371" y="12216"/>
                  </a:lnTo>
                  <a:cubicBezTo>
                    <a:pt x="15728" y="16121"/>
                    <a:pt x="7942" y="29897"/>
                    <a:pt x="0" y="41208"/>
                  </a:cubicBezTo>
                  <a:lnTo>
                    <a:pt x="43351" y="41208"/>
                  </a:lnTo>
                  <a:cubicBezTo>
                    <a:pt x="43660" y="40946"/>
                    <a:pt x="43994" y="40696"/>
                    <a:pt x="44339" y="40458"/>
                  </a:cubicBezTo>
                  <a:cubicBezTo>
                    <a:pt x="51149" y="35743"/>
                    <a:pt x="58769" y="33624"/>
                    <a:pt x="66997" y="33576"/>
                  </a:cubicBezTo>
                  <a:lnTo>
                    <a:pt x="70473" y="33576"/>
                  </a:lnTo>
                  <a:cubicBezTo>
                    <a:pt x="69616" y="31623"/>
                    <a:pt x="68902" y="29980"/>
                    <a:pt x="68175" y="28337"/>
                  </a:cubicBezTo>
                  <a:cubicBezTo>
                    <a:pt x="63630" y="27812"/>
                    <a:pt x="59135" y="27587"/>
                    <a:pt x="54708" y="27587"/>
                  </a:cubicBezTo>
                  <a:cubicBezTo>
                    <a:pt x="48999" y="27587"/>
                    <a:pt x="43402" y="27961"/>
                    <a:pt x="37957" y="28551"/>
                  </a:cubicBezTo>
                  <a:cubicBezTo>
                    <a:pt x="36707" y="27778"/>
                    <a:pt x="35826" y="27218"/>
                    <a:pt x="34838" y="26599"/>
                  </a:cubicBezTo>
                  <a:cubicBezTo>
                    <a:pt x="34540" y="27016"/>
                    <a:pt x="34242" y="27432"/>
                    <a:pt x="33921" y="27849"/>
                  </a:cubicBezTo>
                  <a:cubicBezTo>
                    <a:pt x="33921" y="27849"/>
                    <a:pt x="34111" y="27528"/>
                    <a:pt x="34445" y="26932"/>
                  </a:cubicBezTo>
                  <a:cubicBezTo>
                    <a:pt x="34516" y="26801"/>
                    <a:pt x="34600" y="26658"/>
                    <a:pt x="34683" y="26504"/>
                  </a:cubicBezTo>
                  <a:cubicBezTo>
                    <a:pt x="34647" y="26480"/>
                    <a:pt x="34612" y="26456"/>
                    <a:pt x="34564" y="26432"/>
                  </a:cubicBezTo>
                  <a:cubicBezTo>
                    <a:pt x="33326" y="23587"/>
                    <a:pt x="34481" y="21051"/>
                    <a:pt x="36207" y="18574"/>
                  </a:cubicBezTo>
                  <a:lnTo>
                    <a:pt x="36207" y="18574"/>
                  </a:lnTo>
                  <a:cubicBezTo>
                    <a:pt x="36159" y="19419"/>
                    <a:pt x="36112" y="20265"/>
                    <a:pt x="36064" y="21110"/>
                  </a:cubicBezTo>
                  <a:cubicBezTo>
                    <a:pt x="36195" y="21182"/>
                    <a:pt x="36326" y="21241"/>
                    <a:pt x="36445" y="21312"/>
                  </a:cubicBezTo>
                  <a:cubicBezTo>
                    <a:pt x="36826" y="20729"/>
                    <a:pt x="37195" y="20134"/>
                    <a:pt x="37564" y="19550"/>
                  </a:cubicBezTo>
                  <a:cubicBezTo>
                    <a:pt x="37779" y="19503"/>
                    <a:pt x="37981" y="19455"/>
                    <a:pt x="38195" y="19419"/>
                  </a:cubicBezTo>
                  <a:cubicBezTo>
                    <a:pt x="38755" y="17991"/>
                    <a:pt x="39386" y="16133"/>
                    <a:pt x="39981" y="13931"/>
                  </a:cubicBezTo>
                  <a:cubicBezTo>
                    <a:pt x="40731" y="11216"/>
                    <a:pt x="41315" y="7966"/>
                    <a:pt x="41636" y="4382"/>
                  </a:cubicBezTo>
                  <a:cubicBezTo>
                    <a:pt x="41743" y="2965"/>
                    <a:pt x="41815" y="1501"/>
                    <a:pt x="418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1"/>
            <p:cNvSpPr/>
            <p:nvPr/>
          </p:nvSpPr>
          <p:spPr>
            <a:xfrm>
              <a:off x="4155275" y="3215125"/>
              <a:ext cx="9250" cy="27700"/>
            </a:xfrm>
            <a:custGeom>
              <a:rect b="b" l="l" r="r" t="t"/>
              <a:pathLst>
                <a:path extrusionOk="0" h="1108" w="370">
                  <a:moveTo>
                    <a:pt x="224" y="0"/>
                  </a:moveTo>
                  <a:cubicBezTo>
                    <a:pt x="103" y="0"/>
                    <a:pt x="30" y="435"/>
                    <a:pt x="0" y="1107"/>
                  </a:cubicBezTo>
                  <a:cubicBezTo>
                    <a:pt x="262" y="500"/>
                    <a:pt x="369" y="131"/>
                    <a:pt x="298" y="47"/>
                  </a:cubicBezTo>
                  <a:cubicBezTo>
                    <a:pt x="272" y="15"/>
                    <a:pt x="247" y="0"/>
                    <a:pt x="22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1"/>
            <p:cNvSpPr/>
            <p:nvPr/>
          </p:nvSpPr>
          <p:spPr>
            <a:xfrm>
              <a:off x="2653900" y="3821125"/>
              <a:ext cx="71750" cy="77425"/>
            </a:xfrm>
            <a:custGeom>
              <a:rect b="b" l="l" r="r" t="t"/>
              <a:pathLst>
                <a:path extrusionOk="0" h="3097" w="2870">
                  <a:moveTo>
                    <a:pt x="2870" y="1"/>
                  </a:moveTo>
                  <a:cubicBezTo>
                    <a:pt x="2750" y="60"/>
                    <a:pt x="2620" y="120"/>
                    <a:pt x="2512" y="168"/>
                  </a:cubicBezTo>
                  <a:cubicBezTo>
                    <a:pt x="1512" y="691"/>
                    <a:pt x="822" y="1823"/>
                    <a:pt x="0" y="2680"/>
                  </a:cubicBezTo>
                  <a:lnTo>
                    <a:pt x="572" y="2608"/>
                  </a:lnTo>
                  <a:lnTo>
                    <a:pt x="572" y="2608"/>
                  </a:lnTo>
                  <a:cubicBezTo>
                    <a:pt x="476" y="2716"/>
                    <a:pt x="381" y="2823"/>
                    <a:pt x="286" y="2942"/>
                  </a:cubicBezTo>
                  <a:cubicBezTo>
                    <a:pt x="536" y="3001"/>
                    <a:pt x="774" y="3049"/>
                    <a:pt x="1024" y="3097"/>
                  </a:cubicBezTo>
                  <a:cubicBezTo>
                    <a:pt x="1096" y="3073"/>
                    <a:pt x="1155" y="3049"/>
                    <a:pt x="1215" y="3025"/>
                  </a:cubicBezTo>
                  <a:cubicBezTo>
                    <a:pt x="1750" y="2049"/>
                    <a:pt x="2310" y="1037"/>
                    <a:pt x="2870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1"/>
            <p:cNvSpPr/>
            <p:nvPr/>
          </p:nvSpPr>
          <p:spPr>
            <a:xfrm>
              <a:off x="2766400" y="3727075"/>
              <a:ext cx="10750" cy="12225"/>
            </a:xfrm>
            <a:custGeom>
              <a:rect b="b" l="l" r="r" t="t"/>
              <a:pathLst>
                <a:path extrusionOk="0" h="489" w="430">
                  <a:moveTo>
                    <a:pt x="429" y="1"/>
                  </a:moveTo>
                  <a:lnTo>
                    <a:pt x="429" y="1"/>
                  </a:lnTo>
                  <a:cubicBezTo>
                    <a:pt x="286" y="167"/>
                    <a:pt x="144" y="322"/>
                    <a:pt x="1" y="489"/>
                  </a:cubicBezTo>
                  <a:lnTo>
                    <a:pt x="167" y="489"/>
                  </a:lnTo>
                  <a:cubicBezTo>
                    <a:pt x="251" y="322"/>
                    <a:pt x="334" y="167"/>
                    <a:pt x="429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1"/>
            <p:cNvSpPr/>
            <p:nvPr/>
          </p:nvSpPr>
          <p:spPr>
            <a:xfrm>
              <a:off x="5620025" y="2967750"/>
              <a:ext cx="335200" cy="755175"/>
            </a:xfrm>
            <a:custGeom>
              <a:rect b="b" l="l" r="r" t="t"/>
              <a:pathLst>
                <a:path extrusionOk="0" h="30207" w="13408">
                  <a:moveTo>
                    <a:pt x="1" y="1"/>
                  </a:moveTo>
                  <a:lnTo>
                    <a:pt x="1" y="1"/>
                  </a:lnTo>
                  <a:cubicBezTo>
                    <a:pt x="1965" y="8097"/>
                    <a:pt x="3406" y="16193"/>
                    <a:pt x="2835" y="24206"/>
                  </a:cubicBezTo>
                  <a:cubicBezTo>
                    <a:pt x="6430" y="26242"/>
                    <a:pt x="9669" y="28076"/>
                    <a:pt x="13407" y="30207"/>
                  </a:cubicBezTo>
                  <a:cubicBezTo>
                    <a:pt x="9978" y="19289"/>
                    <a:pt x="5144" y="9585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1"/>
            <p:cNvSpPr/>
            <p:nvPr/>
          </p:nvSpPr>
          <p:spPr>
            <a:xfrm>
              <a:off x="6028725" y="3802375"/>
              <a:ext cx="600" cy="2700"/>
            </a:xfrm>
            <a:custGeom>
              <a:rect b="b" l="l" r="r" t="t"/>
              <a:pathLst>
                <a:path extrusionOk="0" h="108" w="24">
                  <a:moveTo>
                    <a:pt x="0" y="1"/>
                  </a:moveTo>
                  <a:lnTo>
                    <a:pt x="24" y="108"/>
                  </a:lnTo>
                  <a:cubicBezTo>
                    <a:pt x="24" y="72"/>
                    <a:pt x="12" y="37"/>
                    <a:pt x="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1"/>
            <p:cNvSpPr/>
            <p:nvPr/>
          </p:nvSpPr>
          <p:spPr>
            <a:xfrm>
              <a:off x="5653975" y="3677975"/>
              <a:ext cx="337550" cy="289625"/>
            </a:xfrm>
            <a:custGeom>
              <a:rect b="b" l="l" r="r" t="t"/>
              <a:pathLst>
                <a:path extrusionOk="0" h="11585" w="13502">
                  <a:moveTo>
                    <a:pt x="1369" y="0"/>
                  </a:moveTo>
                  <a:cubicBezTo>
                    <a:pt x="1167" y="2667"/>
                    <a:pt x="1000" y="4917"/>
                    <a:pt x="762" y="7989"/>
                  </a:cubicBezTo>
                  <a:cubicBezTo>
                    <a:pt x="1858" y="8775"/>
                    <a:pt x="3274" y="9799"/>
                    <a:pt x="4691" y="10811"/>
                  </a:cubicBezTo>
                  <a:cubicBezTo>
                    <a:pt x="4529" y="10851"/>
                    <a:pt x="4375" y="10869"/>
                    <a:pt x="4228" y="10869"/>
                  </a:cubicBezTo>
                  <a:cubicBezTo>
                    <a:pt x="3034" y="10869"/>
                    <a:pt x="2268" y="9700"/>
                    <a:pt x="1292" y="9700"/>
                  </a:cubicBezTo>
                  <a:cubicBezTo>
                    <a:pt x="1066" y="9700"/>
                    <a:pt x="828" y="9763"/>
                    <a:pt x="572" y="9918"/>
                  </a:cubicBezTo>
                  <a:cubicBezTo>
                    <a:pt x="465" y="9835"/>
                    <a:pt x="357" y="9739"/>
                    <a:pt x="250" y="9632"/>
                  </a:cubicBezTo>
                  <a:cubicBezTo>
                    <a:pt x="179" y="10156"/>
                    <a:pt x="95" y="10668"/>
                    <a:pt x="0" y="11156"/>
                  </a:cubicBezTo>
                  <a:cubicBezTo>
                    <a:pt x="1025" y="11248"/>
                    <a:pt x="2046" y="11303"/>
                    <a:pt x="3063" y="11303"/>
                  </a:cubicBezTo>
                  <a:cubicBezTo>
                    <a:pt x="4823" y="11303"/>
                    <a:pt x="6571" y="11138"/>
                    <a:pt x="8299" y="10716"/>
                  </a:cubicBezTo>
                  <a:lnTo>
                    <a:pt x="8299" y="10716"/>
                  </a:lnTo>
                  <a:cubicBezTo>
                    <a:pt x="7656" y="11037"/>
                    <a:pt x="7001" y="11323"/>
                    <a:pt x="6334" y="11585"/>
                  </a:cubicBezTo>
                  <a:lnTo>
                    <a:pt x="12526" y="11585"/>
                  </a:lnTo>
                  <a:cubicBezTo>
                    <a:pt x="12752" y="9966"/>
                    <a:pt x="12978" y="8346"/>
                    <a:pt x="13192" y="6727"/>
                  </a:cubicBezTo>
                  <a:cubicBezTo>
                    <a:pt x="13502" y="4322"/>
                    <a:pt x="12978" y="3750"/>
                    <a:pt x="10752" y="3012"/>
                  </a:cubicBezTo>
                  <a:cubicBezTo>
                    <a:pt x="7799" y="2048"/>
                    <a:pt x="4822" y="1107"/>
                    <a:pt x="136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1"/>
            <p:cNvSpPr/>
            <p:nvPr/>
          </p:nvSpPr>
          <p:spPr>
            <a:xfrm>
              <a:off x="5566450" y="3922925"/>
              <a:ext cx="4800" cy="10150"/>
            </a:xfrm>
            <a:custGeom>
              <a:rect b="b" l="l" r="r" t="t"/>
              <a:pathLst>
                <a:path extrusionOk="0" h="406" w="192">
                  <a:moveTo>
                    <a:pt x="1" y="1"/>
                  </a:moveTo>
                  <a:cubicBezTo>
                    <a:pt x="13" y="108"/>
                    <a:pt x="13" y="227"/>
                    <a:pt x="25" y="334"/>
                  </a:cubicBezTo>
                  <a:cubicBezTo>
                    <a:pt x="84" y="358"/>
                    <a:pt x="132" y="382"/>
                    <a:pt x="191" y="406"/>
                  </a:cubicBezTo>
                  <a:cubicBezTo>
                    <a:pt x="167" y="358"/>
                    <a:pt x="144" y="310"/>
                    <a:pt x="132" y="275"/>
                  </a:cubicBezTo>
                  <a:cubicBezTo>
                    <a:pt x="84" y="179"/>
                    <a:pt x="48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1"/>
            <p:cNvSpPr/>
            <p:nvPr/>
          </p:nvSpPr>
          <p:spPr>
            <a:xfrm>
              <a:off x="2968800" y="3960000"/>
              <a:ext cx="101825" cy="7600"/>
            </a:xfrm>
            <a:custGeom>
              <a:rect b="b" l="l" r="r" t="t"/>
              <a:pathLst>
                <a:path extrusionOk="0" h="304" w="4073">
                  <a:moveTo>
                    <a:pt x="1671" y="0"/>
                  </a:moveTo>
                  <a:cubicBezTo>
                    <a:pt x="1133" y="0"/>
                    <a:pt x="577" y="44"/>
                    <a:pt x="1" y="137"/>
                  </a:cubicBezTo>
                  <a:cubicBezTo>
                    <a:pt x="132" y="185"/>
                    <a:pt x="251" y="244"/>
                    <a:pt x="382" y="304"/>
                  </a:cubicBezTo>
                  <a:lnTo>
                    <a:pt x="4073" y="304"/>
                  </a:lnTo>
                  <a:cubicBezTo>
                    <a:pt x="3310" y="108"/>
                    <a:pt x="2512" y="0"/>
                    <a:pt x="16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1"/>
            <p:cNvSpPr/>
            <p:nvPr/>
          </p:nvSpPr>
          <p:spPr>
            <a:xfrm>
              <a:off x="1244775" y="2098900"/>
              <a:ext cx="493250" cy="1868700"/>
            </a:xfrm>
            <a:custGeom>
              <a:rect b="b" l="l" r="r" t="t"/>
              <a:pathLst>
                <a:path extrusionOk="0" h="74748" w="19730">
                  <a:moveTo>
                    <a:pt x="19730" y="0"/>
                  </a:moveTo>
                  <a:cubicBezTo>
                    <a:pt x="18134" y="1298"/>
                    <a:pt x="16705" y="2739"/>
                    <a:pt x="15693" y="4442"/>
                  </a:cubicBezTo>
                  <a:cubicBezTo>
                    <a:pt x="10693" y="12859"/>
                    <a:pt x="7240" y="21908"/>
                    <a:pt x="5537" y="31564"/>
                  </a:cubicBezTo>
                  <a:cubicBezTo>
                    <a:pt x="4930" y="35029"/>
                    <a:pt x="4930" y="38589"/>
                    <a:pt x="4406" y="42077"/>
                  </a:cubicBezTo>
                  <a:cubicBezTo>
                    <a:pt x="3537" y="47756"/>
                    <a:pt x="2739" y="53448"/>
                    <a:pt x="2311" y="59163"/>
                  </a:cubicBezTo>
                  <a:cubicBezTo>
                    <a:pt x="1858" y="56293"/>
                    <a:pt x="1561" y="53448"/>
                    <a:pt x="1406" y="50661"/>
                  </a:cubicBezTo>
                  <a:cubicBezTo>
                    <a:pt x="1180" y="46816"/>
                    <a:pt x="1334" y="43089"/>
                    <a:pt x="1608" y="39553"/>
                  </a:cubicBezTo>
                  <a:cubicBezTo>
                    <a:pt x="1692" y="38672"/>
                    <a:pt x="1787" y="37803"/>
                    <a:pt x="1870" y="36934"/>
                  </a:cubicBezTo>
                  <a:cubicBezTo>
                    <a:pt x="1954" y="36076"/>
                    <a:pt x="2120" y="35243"/>
                    <a:pt x="2227" y="34398"/>
                  </a:cubicBezTo>
                  <a:cubicBezTo>
                    <a:pt x="2430" y="32731"/>
                    <a:pt x="2799" y="31135"/>
                    <a:pt x="3097" y="29576"/>
                  </a:cubicBezTo>
                  <a:cubicBezTo>
                    <a:pt x="3239" y="28802"/>
                    <a:pt x="3454" y="28052"/>
                    <a:pt x="3620" y="27301"/>
                  </a:cubicBezTo>
                  <a:cubicBezTo>
                    <a:pt x="3811" y="26563"/>
                    <a:pt x="3954" y="25825"/>
                    <a:pt x="4180" y="25111"/>
                  </a:cubicBezTo>
                  <a:cubicBezTo>
                    <a:pt x="4382" y="24408"/>
                    <a:pt x="4585" y="23718"/>
                    <a:pt x="4787" y="23027"/>
                  </a:cubicBezTo>
                  <a:cubicBezTo>
                    <a:pt x="4883" y="22694"/>
                    <a:pt x="4978" y="22360"/>
                    <a:pt x="5073" y="22027"/>
                  </a:cubicBezTo>
                  <a:cubicBezTo>
                    <a:pt x="5192" y="21694"/>
                    <a:pt x="5299" y="21372"/>
                    <a:pt x="5406" y="21051"/>
                  </a:cubicBezTo>
                  <a:cubicBezTo>
                    <a:pt x="6252" y="18479"/>
                    <a:pt x="7157" y="16193"/>
                    <a:pt x="8026" y="14205"/>
                  </a:cubicBezTo>
                  <a:cubicBezTo>
                    <a:pt x="8466" y="13216"/>
                    <a:pt x="8883" y="12288"/>
                    <a:pt x="9276" y="11442"/>
                  </a:cubicBezTo>
                  <a:cubicBezTo>
                    <a:pt x="9693" y="10621"/>
                    <a:pt x="10074" y="9859"/>
                    <a:pt x="10431" y="9180"/>
                  </a:cubicBezTo>
                  <a:cubicBezTo>
                    <a:pt x="10598" y="8835"/>
                    <a:pt x="10764" y="8513"/>
                    <a:pt x="10919" y="8204"/>
                  </a:cubicBezTo>
                  <a:cubicBezTo>
                    <a:pt x="11086" y="7906"/>
                    <a:pt x="11252" y="7632"/>
                    <a:pt x="11395" y="7382"/>
                  </a:cubicBezTo>
                  <a:cubicBezTo>
                    <a:pt x="11681" y="6858"/>
                    <a:pt x="11931" y="6430"/>
                    <a:pt x="12133" y="6073"/>
                  </a:cubicBezTo>
                  <a:cubicBezTo>
                    <a:pt x="12526" y="5358"/>
                    <a:pt x="12741" y="4989"/>
                    <a:pt x="12741" y="4989"/>
                  </a:cubicBezTo>
                  <a:lnTo>
                    <a:pt x="12741" y="4989"/>
                  </a:lnTo>
                  <a:cubicBezTo>
                    <a:pt x="10395" y="8156"/>
                    <a:pt x="8383" y="11526"/>
                    <a:pt x="6680" y="14955"/>
                  </a:cubicBezTo>
                  <a:cubicBezTo>
                    <a:pt x="5013" y="18384"/>
                    <a:pt x="3728" y="21908"/>
                    <a:pt x="2704" y="25337"/>
                  </a:cubicBezTo>
                  <a:cubicBezTo>
                    <a:pt x="763" y="32243"/>
                    <a:pt x="1" y="38862"/>
                    <a:pt x="108" y="44446"/>
                  </a:cubicBezTo>
                  <a:cubicBezTo>
                    <a:pt x="191" y="50030"/>
                    <a:pt x="894" y="54591"/>
                    <a:pt x="1632" y="57686"/>
                  </a:cubicBezTo>
                  <a:cubicBezTo>
                    <a:pt x="1715" y="58067"/>
                    <a:pt x="1799" y="58436"/>
                    <a:pt x="1870" y="58782"/>
                  </a:cubicBezTo>
                  <a:cubicBezTo>
                    <a:pt x="1965" y="59127"/>
                    <a:pt x="2049" y="59448"/>
                    <a:pt x="2132" y="59734"/>
                  </a:cubicBezTo>
                  <a:cubicBezTo>
                    <a:pt x="2168" y="59889"/>
                    <a:pt x="2204" y="60020"/>
                    <a:pt x="2251" y="60163"/>
                  </a:cubicBezTo>
                  <a:cubicBezTo>
                    <a:pt x="1965" y="64485"/>
                    <a:pt x="1906" y="68830"/>
                    <a:pt x="2239" y="73200"/>
                  </a:cubicBezTo>
                  <a:cubicBezTo>
                    <a:pt x="2275" y="73724"/>
                    <a:pt x="2275" y="74236"/>
                    <a:pt x="2263" y="74748"/>
                  </a:cubicBezTo>
                  <a:lnTo>
                    <a:pt x="3728" y="74748"/>
                  </a:lnTo>
                  <a:cubicBezTo>
                    <a:pt x="3299" y="72331"/>
                    <a:pt x="3061" y="69938"/>
                    <a:pt x="3001" y="67533"/>
                  </a:cubicBezTo>
                  <a:cubicBezTo>
                    <a:pt x="2716" y="56103"/>
                    <a:pt x="4430" y="44816"/>
                    <a:pt x="6180" y="33576"/>
                  </a:cubicBezTo>
                  <a:cubicBezTo>
                    <a:pt x="7752" y="23456"/>
                    <a:pt x="11526" y="13931"/>
                    <a:pt x="16420" y="4918"/>
                  </a:cubicBezTo>
                  <a:cubicBezTo>
                    <a:pt x="17348" y="3179"/>
                    <a:pt x="18610" y="1632"/>
                    <a:pt x="1973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1"/>
            <p:cNvSpPr/>
            <p:nvPr/>
          </p:nvSpPr>
          <p:spPr>
            <a:xfrm>
              <a:off x="1698700" y="3313625"/>
              <a:ext cx="138150" cy="653975"/>
            </a:xfrm>
            <a:custGeom>
              <a:rect b="b" l="l" r="r" t="t"/>
              <a:pathLst>
                <a:path extrusionOk="0" h="26159" w="5526">
                  <a:moveTo>
                    <a:pt x="5037" y="1"/>
                  </a:moveTo>
                  <a:cubicBezTo>
                    <a:pt x="3918" y="5073"/>
                    <a:pt x="2668" y="10133"/>
                    <a:pt x="1727" y="15241"/>
                  </a:cubicBezTo>
                  <a:cubicBezTo>
                    <a:pt x="1061" y="18860"/>
                    <a:pt x="501" y="22504"/>
                    <a:pt x="1" y="26159"/>
                  </a:cubicBezTo>
                  <a:lnTo>
                    <a:pt x="751" y="26159"/>
                  </a:lnTo>
                  <a:cubicBezTo>
                    <a:pt x="1358" y="21837"/>
                    <a:pt x="2085" y="17527"/>
                    <a:pt x="2858" y="13229"/>
                  </a:cubicBezTo>
                  <a:cubicBezTo>
                    <a:pt x="3644" y="8835"/>
                    <a:pt x="4633" y="4478"/>
                    <a:pt x="5525" y="108"/>
                  </a:cubicBezTo>
                  <a:cubicBezTo>
                    <a:pt x="5359" y="72"/>
                    <a:pt x="5204" y="37"/>
                    <a:pt x="503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1"/>
            <p:cNvSpPr/>
            <p:nvPr/>
          </p:nvSpPr>
          <p:spPr>
            <a:xfrm>
              <a:off x="960225" y="3642350"/>
              <a:ext cx="299775" cy="325250"/>
            </a:xfrm>
            <a:custGeom>
              <a:rect b="b" l="l" r="r" t="t"/>
              <a:pathLst>
                <a:path extrusionOk="0" h="13010" w="11991">
                  <a:moveTo>
                    <a:pt x="10503" y="1"/>
                  </a:moveTo>
                  <a:cubicBezTo>
                    <a:pt x="8485" y="1"/>
                    <a:pt x="6826" y="867"/>
                    <a:pt x="5323" y="2139"/>
                  </a:cubicBezTo>
                  <a:cubicBezTo>
                    <a:pt x="3251" y="3902"/>
                    <a:pt x="1917" y="6176"/>
                    <a:pt x="1108" y="8759"/>
                  </a:cubicBezTo>
                  <a:cubicBezTo>
                    <a:pt x="679" y="10176"/>
                    <a:pt x="310" y="11593"/>
                    <a:pt x="1" y="13010"/>
                  </a:cubicBezTo>
                  <a:lnTo>
                    <a:pt x="1203" y="13010"/>
                  </a:lnTo>
                  <a:cubicBezTo>
                    <a:pt x="1572" y="11498"/>
                    <a:pt x="2037" y="9986"/>
                    <a:pt x="2596" y="8497"/>
                  </a:cubicBezTo>
                  <a:cubicBezTo>
                    <a:pt x="4132" y="4354"/>
                    <a:pt x="6763" y="1270"/>
                    <a:pt x="11526" y="746"/>
                  </a:cubicBezTo>
                  <a:cubicBezTo>
                    <a:pt x="11633" y="734"/>
                    <a:pt x="11704" y="520"/>
                    <a:pt x="11990" y="151"/>
                  </a:cubicBezTo>
                  <a:cubicBezTo>
                    <a:pt x="11473" y="49"/>
                    <a:pt x="10978" y="1"/>
                    <a:pt x="105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1"/>
            <p:cNvSpPr/>
            <p:nvPr/>
          </p:nvSpPr>
          <p:spPr>
            <a:xfrm>
              <a:off x="1939525" y="2724275"/>
              <a:ext cx="1907100" cy="1243325"/>
            </a:xfrm>
            <a:custGeom>
              <a:rect b="b" l="l" r="r" t="t"/>
              <a:pathLst>
                <a:path extrusionOk="0" h="49733" w="76284">
                  <a:moveTo>
                    <a:pt x="51780" y="35088"/>
                  </a:moveTo>
                  <a:cubicBezTo>
                    <a:pt x="50090" y="36886"/>
                    <a:pt x="48566" y="38517"/>
                    <a:pt x="47197" y="39982"/>
                  </a:cubicBezTo>
                  <a:cubicBezTo>
                    <a:pt x="47006" y="40184"/>
                    <a:pt x="46804" y="40398"/>
                    <a:pt x="46613" y="40601"/>
                  </a:cubicBezTo>
                  <a:lnTo>
                    <a:pt x="33076" y="40601"/>
                  </a:lnTo>
                  <a:cubicBezTo>
                    <a:pt x="33219" y="40434"/>
                    <a:pt x="33361" y="40279"/>
                    <a:pt x="33504" y="40113"/>
                  </a:cubicBezTo>
                  <a:cubicBezTo>
                    <a:pt x="34921" y="38493"/>
                    <a:pt x="36267" y="36957"/>
                    <a:pt x="37898" y="35088"/>
                  </a:cubicBezTo>
                  <a:close/>
                  <a:moveTo>
                    <a:pt x="57674" y="0"/>
                  </a:moveTo>
                  <a:cubicBezTo>
                    <a:pt x="57031" y="631"/>
                    <a:pt x="56662" y="1632"/>
                    <a:pt x="55960" y="1977"/>
                  </a:cubicBezTo>
                  <a:cubicBezTo>
                    <a:pt x="53150" y="3382"/>
                    <a:pt x="52257" y="6239"/>
                    <a:pt x="50709" y="8585"/>
                  </a:cubicBezTo>
                  <a:cubicBezTo>
                    <a:pt x="46958" y="14288"/>
                    <a:pt x="43220" y="19991"/>
                    <a:pt x="39577" y="25754"/>
                  </a:cubicBezTo>
                  <a:cubicBezTo>
                    <a:pt x="38850" y="26909"/>
                    <a:pt x="37981" y="27730"/>
                    <a:pt x="36945" y="28302"/>
                  </a:cubicBezTo>
                  <a:cubicBezTo>
                    <a:pt x="36195" y="28718"/>
                    <a:pt x="35350" y="29016"/>
                    <a:pt x="34397" y="29195"/>
                  </a:cubicBezTo>
                  <a:cubicBezTo>
                    <a:pt x="29016" y="30218"/>
                    <a:pt x="23848" y="31873"/>
                    <a:pt x="19003" y="34517"/>
                  </a:cubicBezTo>
                  <a:cubicBezTo>
                    <a:pt x="16728" y="35767"/>
                    <a:pt x="14311" y="36767"/>
                    <a:pt x="11966" y="37886"/>
                  </a:cubicBezTo>
                  <a:cubicBezTo>
                    <a:pt x="11847" y="37779"/>
                    <a:pt x="11740" y="37660"/>
                    <a:pt x="11633" y="37541"/>
                  </a:cubicBezTo>
                  <a:lnTo>
                    <a:pt x="17562" y="25813"/>
                  </a:lnTo>
                  <a:cubicBezTo>
                    <a:pt x="17407" y="25730"/>
                    <a:pt x="17264" y="25658"/>
                    <a:pt x="17121" y="25587"/>
                  </a:cubicBezTo>
                  <a:cubicBezTo>
                    <a:pt x="16181" y="27337"/>
                    <a:pt x="15085" y="29028"/>
                    <a:pt x="14323" y="30861"/>
                  </a:cubicBezTo>
                  <a:cubicBezTo>
                    <a:pt x="13549" y="32731"/>
                    <a:pt x="12621" y="34457"/>
                    <a:pt x="11537" y="36041"/>
                  </a:cubicBezTo>
                  <a:cubicBezTo>
                    <a:pt x="14300" y="29552"/>
                    <a:pt x="16955" y="23015"/>
                    <a:pt x="19169" y="16312"/>
                  </a:cubicBezTo>
                  <a:lnTo>
                    <a:pt x="19169" y="16312"/>
                  </a:lnTo>
                  <a:cubicBezTo>
                    <a:pt x="16133" y="24218"/>
                    <a:pt x="12502" y="31838"/>
                    <a:pt x="8799" y="39434"/>
                  </a:cubicBezTo>
                  <a:cubicBezTo>
                    <a:pt x="6989" y="41291"/>
                    <a:pt x="4870" y="42875"/>
                    <a:pt x="2417" y="44161"/>
                  </a:cubicBezTo>
                  <a:cubicBezTo>
                    <a:pt x="1774" y="44482"/>
                    <a:pt x="1215" y="44958"/>
                    <a:pt x="655" y="45423"/>
                  </a:cubicBezTo>
                  <a:cubicBezTo>
                    <a:pt x="393" y="45637"/>
                    <a:pt x="214" y="45982"/>
                    <a:pt x="0" y="46268"/>
                  </a:cubicBezTo>
                  <a:cubicBezTo>
                    <a:pt x="83" y="46399"/>
                    <a:pt x="167" y="46542"/>
                    <a:pt x="238" y="46673"/>
                  </a:cubicBezTo>
                  <a:lnTo>
                    <a:pt x="6263" y="44518"/>
                  </a:lnTo>
                  <a:lnTo>
                    <a:pt x="6263" y="44518"/>
                  </a:lnTo>
                  <a:cubicBezTo>
                    <a:pt x="6072" y="44946"/>
                    <a:pt x="5870" y="45387"/>
                    <a:pt x="5679" y="45816"/>
                  </a:cubicBezTo>
                  <a:cubicBezTo>
                    <a:pt x="5036" y="47125"/>
                    <a:pt x="4417" y="48435"/>
                    <a:pt x="3798" y="49733"/>
                  </a:cubicBezTo>
                  <a:lnTo>
                    <a:pt x="5668" y="49733"/>
                  </a:lnTo>
                  <a:cubicBezTo>
                    <a:pt x="6418" y="47983"/>
                    <a:pt x="7168" y="46232"/>
                    <a:pt x="7918" y="44482"/>
                  </a:cubicBezTo>
                  <a:cubicBezTo>
                    <a:pt x="8668" y="43422"/>
                    <a:pt x="9597" y="42660"/>
                    <a:pt x="10894" y="42232"/>
                  </a:cubicBezTo>
                  <a:cubicBezTo>
                    <a:pt x="16074" y="40529"/>
                    <a:pt x="21229" y="38779"/>
                    <a:pt x="26420" y="37148"/>
                  </a:cubicBezTo>
                  <a:cubicBezTo>
                    <a:pt x="28147" y="36612"/>
                    <a:pt x="29968" y="36398"/>
                    <a:pt x="31742" y="36029"/>
                  </a:cubicBezTo>
                  <a:cubicBezTo>
                    <a:pt x="31873" y="36207"/>
                    <a:pt x="32004" y="36386"/>
                    <a:pt x="32123" y="36553"/>
                  </a:cubicBezTo>
                  <a:cubicBezTo>
                    <a:pt x="30778" y="38481"/>
                    <a:pt x="29813" y="41017"/>
                    <a:pt x="27980" y="42220"/>
                  </a:cubicBezTo>
                  <a:cubicBezTo>
                    <a:pt x="24682" y="44375"/>
                    <a:pt x="20860" y="45744"/>
                    <a:pt x="16490" y="47804"/>
                  </a:cubicBezTo>
                  <a:cubicBezTo>
                    <a:pt x="15788" y="48411"/>
                    <a:pt x="15050" y="49066"/>
                    <a:pt x="14288" y="49733"/>
                  </a:cubicBezTo>
                  <a:lnTo>
                    <a:pt x="18991" y="49733"/>
                  </a:lnTo>
                  <a:cubicBezTo>
                    <a:pt x="20407" y="47959"/>
                    <a:pt x="22705" y="47697"/>
                    <a:pt x="24622" y="46732"/>
                  </a:cubicBezTo>
                  <a:lnTo>
                    <a:pt x="24622" y="46732"/>
                  </a:lnTo>
                  <a:cubicBezTo>
                    <a:pt x="24217" y="47828"/>
                    <a:pt x="23705" y="48816"/>
                    <a:pt x="23110" y="49733"/>
                  </a:cubicBezTo>
                  <a:lnTo>
                    <a:pt x="26170" y="49733"/>
                  </a:lnTo>
                  <a:cubicBezTo>
                    <a:pt x="27099" y="48840"/>
                    <a:pt x="27968" y="47887"/>
                    <a:pt x="28801" y="46899"/>
                  </a:cubicBezTo>
                  <a:cubicBezTo>
                    <a:pt x="28766" y="46851"/>
                    <a:pt x="28742" y="46804"/>
                    <a:pt x="28706" y="46768"/>
                  </a:cubicBezTo>
                  <a:cubicBezTo>
                    <a:pt x="28528" y="46720"/>
                    <a:pt x="28349" y="46673"/>
                    <a:pt x="28182" y="46601"/>
                  </a:cubicBezTo>
                  <a:lnTo>
                    <a:pt x="28575" y="46554"/>
                  </a:lnTo>
                  <a:cubicBezTo>
                    <a:pt x="29397" y="45708"/>
                    <a:pt x="30087" y="44565"/>
                    <a:pt x="31087" y="44054"/>
                  </a:cubicBezTo>
                  <a:cubicBezTo>
                    <a:pt x="31195" y="43994"/>
                    <a:pt x="31325" y="43934"/>
                    <a:pt x="31445" y="43887"/>
                  </a:cubicBezTo>
                  <a:cubicBezTo>
                    <a:pt x="33565" y="42939"/>
                    <a:pt x="37311" y="42413"/>
                    <a:pt x="40447" y="42413"/>
                  </a:cubicBezTo>
                  <a:cubicBezTo>
                    <a:pt x="41291" y="42413"/>
                    <a:pt x="42091" y="42451"/>
                    <a:pt x="42803" y="42530"/>
                  </a:cubicBezTo>
                  <a:cubicBezTo>
                    <a:pt x="43136" y="42565"/>
                    <a:pt x="43458" y="42601"/>
                    <a:pt x="43744" y="42660"/>
                  </a:cubicBezTo>
                  <a:cubicBezTo>
                    <a:pt x="43803" y="42744"/>
                    <a:pt x="43863" y="42815"/>
                    <a:pt x="43922" y="42887"/>
                  </a:cubicBezTo>
                  <a:cubicBezTo>
                    <a:pt x="44018" y="43018"/>
                    <a:pt x="44113" y="43149"/>
                    <a:pt x="44208" y="43280"/>
                  </a:cubicBezTo>
                  <a:cubicBezTo>
                    <a:pt x="43446" y="43815"/>
                    <a:pt x="42696" y="44351"/>
                    <a:pt x="41612" y="45113"/>
                  </a:cubicBezTo>
                  <a:cubicBezTo>
                    <a:pt x="41517" y="45101"/>
                    <a:pt x="41434" y="45089"/>
                    <a:pt x="41351" y="45077"/>
                  </a:cubicBezTo>
                  <a:cubicBezTo>
                    <a:pt x="41196" y="45066"/>
                    <a:pt x="41053" y="45042"/>
                    <a:pt x="40910" y="45030"/>
                  </a:cubicBezTo>
                  <a:cubicBezTo>
                    <a:pt x="40406" y="44982"/>
                    <a:pt x="39900" y="44960"/>
                    <a:pt x="39393" y="44960"/>
                  </a:cubicBezTo>
                  <a:cubicBezTo>
                    <a:pt x="36230" y="44960"/>
                    <a:pt x="33001" y="45832"/>
                    <a:pt x="29790" y="46899"/>
                  </a:cubicBezTo>
                  <a:cubicBezTo>
                    <a:pt x="29730" y="46923"/>
                    <a:pt x="29659" y="46947"/>
                    <a:pt x="29599" y="46971"/>
                  </a:cubicBezTo>
                  <a:cubicBezTo>
                    <a:pt x="29985" y="47027"/>
                    <a:pt x="30379" y="47061"/>
                    <a:pt x="30774" y="47061"/>
                  </a:cubicBezTo>
                  <a:cubicBezTo>
                    <a:pt x="30879" y="47061"/>
                    <a:pt x="30983" y="47059"/>
                    <a:pt x="31087" y="47054"/>
                  </a:cubicBezTo>
                  <a:lnTo>
                    <a:pt x="31087" y="47054"/>
                  </a:lnTo>
                  <a:cubicBezTo>
                    <a:pt x="30302" y="47947"/>
                    <a:pt x="29516" y="48840"/>
                    <a:pt x="28730" y="49733"/>
                  </a:cubicBezTo>
                  <a:lnTo>
                    <a:pt x="41553" y="49733"/>
                  </a:lnTo>
                  <a:cubicBezTo>
                    <a:pt x="41422" y="49685"/>
                    <a:pt x="41303" y="49614"/>
                    <a:pt x="41172" y="49566"/>
                  </a:cubicBezTo>
                  <a:cubicBezTo>
                    <a:pt x="41751" y="49477"/>
                    <a:pt x="42310" y="49434"/>
                    <a:pt x="42851" y="49434"/>
                  </a:cubicBezTo>
                  <a:cubicBezTo>
                    <a:pt x="43689" y="49434"/>
                    <a:pt x="44484" y="49537"/>
                    <a:pt x="45244" y="49733"/>
                  </a:cubicBezTo>
                  <a:lnTo>
                    <a:pt x="51030" y="49733"/>
                  </a:lnTo>
                  <a:cubicBezTo>
                    <a:pt x="49232" y="48197"/>
                    <a:pt x="47042" y="46971"/>
                    <a:pt x="44720" y="45780"/>
                  </a:cubicBezTo>
                  <a:cubicBezTo>
                    <a:pt x="45946" y="44756"/>
                    <a:pt x="46899" y="43958"/>
                    <a:pt x="47959" y="43065"/>
                  </a:cubicBezTo>
                  <a:cubicBezTo>
                    <a:pt x="49411" y="43803"/>
                    <a:pt x="50709" y="44458"/>
                    <a:pt x="52019" y="45125"/>
                  </a:cubicBezTo>
                  <a:cubicBezTo>
                    <a:pt x="52150" y="44982"/>
                    <a:pt x="52269" y="44827"/>
                    <a:pt x="52400" y="44673"/>
                  </a:cubicBezTo>
                  <a:cubicBezTo>
                    <a:pt x="51304" y="43803"/>
                    <a:pt x="50209" y="42922"/>
                    <a:pt x="48887" y="41875"/>
                  </a:cubicBezTo>
                  <a:cubicBezTo>
                    <a:pt x="51602" y="39482"/>
                    <a:pt x="54066" y="37315"/>
                    <a:pt x="56531" y="35148"/>
                  </a:cubicBezTo>
                  <a:cubicBezTo>
                    <a:pt x="56460" y="35112"/>
                    <a:pt x="56400" y="35076"/>
                    <a:pt x="56329" y="35040"/>
                  </a:cubicBezTo>
                  <a:cubicBezTo>
                    <a:pt x="56293" y="35017"/>
                    <a:pt x="56269" y="35005"/>
                    <a:pt x="56245" y="34993"/>
                  </a:cubicBezTo>
                  <a:cubicBezTo>
                    <a:pt x="56305" y="34969"/>
                    <a:pt x="56376" y="34945"/>
                    <a:pt x="56436" y="34933"/>
                  </a:cubicBezTo>
                  <a:cubicBezTo>
                    <a:pt x="57769" y="34552"/>
                    <a:pt x="59091" y="34171"/>
                    <a:pt x="60162" y="33862"/>
                  </a:cubicBezTo>
                  <a:cubicBezTo>
                    <a:pt x="60543" y="32683"/>
                    <a:pt x="60579" y="31552"/>
                    <a:pt x="60770" y="30480"/>
                  </a:cubicBezTo>
                  <a:cubicBezTo>
                    <a:pt x="60936" y="29587"/>
                    <a:pt x="61222" y="28742"/>
                    <a:pt x="61925" y="27968"/>
                  </a:cubicBezTo>
                  <a:cubicBezTo>
                    <a:pt x="62032" y="28325"/>
                    <a:pt x="62079" y="28683"/>
                    <a:pt x="62091" y="29040"/>
                  </a:cubicBezTo>
                  <a:cubicBezTo>
                    <a:pt x="62163" y="30707"/>
                    <a:pt x="61484" y="32243"/>
                    <a:pt x="62639" y="33743"/>
                  </a:cubicBezTo>
                  <a:cubicBezTo>
                    <a:pt x="63889" y="32004"/>
                    <a:pt x="64008" y="30278"/>
                    <a:pt x="63484" y="28564"/>
                  </a:cubicBezTo>
                  <a:cubicBezTo>
                    <a:pt x="63389" y="28242"/>
                    <a:pt x="63341" y="27944"/>
                    <a:pt x="63318" y="27659"/>
                  </a:cubicBezTo>
                  <a:cubicBezTo>
                    <a:pt x="63234" y="26539"/>
                    <a:pt x="63687" y="25635"/>
                    <a:pt x="64413" y="24611"/>
                  </a:cubicBezTo>
                  <a:cubicBezTo>
                    <a:pt x="66818" y="21217"/>
                    <a:pt x="69164" y="17788"/>
                    <a:pt x="71485" y="14336"/>
                  </a:cubicBezTo>
                  <a:cubicBezTo>
                    <a:pt x="72652" y="12597"/>
                    <a:pt x="73819" y="10859"/>
                    <a:pt x="74986" y="9121"/>
                  </a:cubicBezTo>
                  <a:cubicBezTo>
                    <a:pt x="75557" y="8275"/>
                    <a:pt x="75855" y="7239"/>
                    <a:pt x="76283" y="6299"/>
                  </a:cubicBezTo>
                  <a:cubicBezTo>
                    <a:pt x="76129" y="6227"/>
                    <a:pt x="75962" y="6156"/>
                    <a:pt x="75795" y="6085"/>
                  </a:cubicBezTo>
                  <a:cubicBezTo>
                    <a:pt x="75379" y="6739"/>
                    <a:pt x="74974" y="7406"/>
                    <a:pt x="74509" y="8025"/>
                  </a:cubicBezTo>
                  <a:cubicBezTo>
                    <a:pt x="71033" y="12728"/>
                    <a:pt x="67663" y="17526"/>
                    <a:pt x="63972" y="22063"/>
                  </a:cubicBezTo>
                  <a:cubicBezTo>
                    <a:pt x="62210" y="24242"/>
                    <a:pt x="60484" y="26682"/>
                    <a:pt x="58960" y="27242"/>
                  </a:cubicBezTo>
                  <a:lnTo>
                    <a:pt x="44268" y="27242"/>
                  </a:lnTo>
                  <a:cubicBezTo>
                    <a:pt x="45470" y="24908"/>
                    <a:pt x="46613" y="22694"/>
                    <a:pt x="47708" y="20539"/>
                  </a:cubicBezTo>
                  <a:cubicBezTo>
                    <a:pt x="48947" y="18146"/>
                    <a:pt x="50137" y="15824"/>
                    <a:pt x="51328" y="13514"/>
                  </a:cubicBezTo>
                  <a:cubicBezTo>
                    <a:pt x="53614" y="9097"/>
                    <a:pt x="56198" y="4811"/>
                    <a:pt x="5767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1"/>
            <p:cNvSpPr/>
            <p:nvPr/>
          </p:nvSpPr>
          <p:spPr>
            <a:xfrm>
              <a:off x="1346000" y="3940500"/>
              <a:ext cx="9250" cy="27100"/>
            </a:xfrm>
            <a:custGeom>
              <a:rect b="b" l="l" r="r" t="t"/>
              <a:pathLst>
                <a:path extrusionOk="0" h="1084" w="370">
                  <a:moveTo>
                    <a:pt x="179" y="0"/>
                  </a:moveTo>
                  <a:cubicBezTo>
                    <a:pt x="119" y="357"/>
                    <a:pt x="60" y="727"/>
                    <a:pt x="0" y="1084"/>
                  </a:cubicBezTo>
                  <a:lnTo>
                    <a:pt x="369" y="1084"/>
                  </a:lnTo>
                  <a:cubicBezTo>
                    <a:pt x="298" y="715"/>
                    <a:pt x="238" y="357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1"/>
            <p:cNvSpPr/>
            <p:nvPr/>
          </p:nvSpPr>
          <p:spPr>
            <a:xfrm>
              <a:off x="1599000" y="3734525"/>
              <a:ext cx="54800" cy="233075"/>
            </a:xfrm>
            <a:custGeom>
              <a:rect b="b" l="l" r="r" t="t"/>
              <a:pathLst>
                <a:path extrusionOk="0" h="9323" w="2192">
                  <a:moveTo>
                    <a:pt x="2013" y="0"/>
                  </a:moveTo>
                  <a:lnTo>
                    <a:pt x="2013" y="0"/>
                  </a:lnTo>
                  <a:cubicBezTo>
                    <a:pt x="1191" y="3108"/>
                    <a:pt x="524" y="6215"/>
                    <a:pt x="0" y="9323"/>
                  </a:cubicBezTo>
                  <a:lnTo>
                    <a:pt x="1370" y="9323"/>
                  </a:lnTo>
                  <a:cubicBezTo>
                    <a:pt x="1524" y="7584"/>
                    <a:pt x="1727" y="5846"/>
                    <a:pt x="1989" y="4108"/>
                  </a:cubicBezTo>
                  <a:cubicBezTo>
                    <a:pt x="2191" y="2762"/>
                    <a:pt x="2013" y="1369"/>
                    <a:pt x="20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1"/>
            <p:cNvSpPr/>
            <p:nvPr/>
          </p:nvSpPr>
          <p:spPr>
            <a:xfrm>
              <a:off x="1512375" y="3190100"/>
              <a:ext cx="89625" cy="777500"/>
            </a:xfrm>
            <a:custGeom>
              <a:rect b="b" l="l" r="r" t="t"/>
              <a:pathLst>
                <a:path extrusionOk="0" h="31100" w="3585">
                  <a:moveTo>
                    <a:pt x="3584" y="1"/>
                  </a:moveTo>
                  <a:lnTo>
                    <a:pt x="3584" y="1"/>
                  </a:lnTo>
                  <a:cubicBezTo>
                    <a:pt x="1334" y="10181"/>
                    <a:pt x="155" y="20622"/>
                    <a:pt x="1" y="31100"/>
                  </a:cubicBezTo>
                  <a:lnTo>
                    <a:pt x="1644" y="31100"/>
                  </a:lnTo>
                  <a:cubicBezTo>
                    <a:pt x="1251" y="20729"/>
                    <a:pt x="1882" y="10300"/>
                    <a:pt x="358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1"/>
            <p:cNvSpPr/>
            <p:nvPr/>
          </p:nvSpPr>
          <p:spPr>
            <a:xfrm>
              <a:off x="2593775" y="3894650"/>
              <a:ext cx="122950" cy="72950"/>
            </a:xfrm>
            <a:custGeom>
              <a:rect b="b" l="l" r="r" t="t"/>
              <a:pathLst>
                <a:path extrusionOk="0" h="2918" w="4918">
                  <a:moveTo>
                    <a:pt x="2691" y="1"/>
                  </a:moveTo>
                  <a:cubicBezTo>
                    <a:pt x="2667" y="25"/>
                    <a:pt x="2643" y="48"/>
                    <a:pt x="2619" y="84"/>
                  </a:cubicBezTo>
                  <a:cubicBezTo>
                    <a:pt x="1798" y="1072"/>
                    <a:pt x="929" y="2025"/>
                    <a:pt x="0" y="2918"/>
                  </a:cubicBezTo>
                  <a:lnTo>
                    <a:pt x="2560" y="2918"/>
                  </a:lnTo>
                  <a:cubicBezTo>
                    <a:pt x="3346" y="2025"/>
                    <a:pt x="4132" y="1132"/>
                    <a:pt x="4917" y="239"/>
                  </a:cubicBezTo>
                  <a:lnTo>
                    <a:pt x="4917" y="239"/>
                  </a:lnTo>
                  <a:cubicBezTo>
                    <a:pt x="4813" y="244"/>
                    <a:pt x="4709" y="246"/>
                    <a:pt x="4606" y="246"/>
                  </a:cubicBezTo>
                  <a:cubicBezTo>
                    <a:pt x="4213" y="246"/>
                    <a:pt x="3825" y="212"/>
                    <a:pt x="3429" y="156"/>
                  </a:cubicBezTo>
                  <a:cubicBezTo>
                    <a:pt x="3179" y="108"/>
                    <a:pt x="2941" y="60"/>
                    <a:pt x="2691" y="1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1"/>
            <p:cNvSpPr/>
            <p:nvPr/>
          </p:nvSpPr>
          <p:spPr>
            <a:xfrm>
              <a:off x="2644075" y="3886325"/>
              <a:ext cx="24125" cy="8350"/>
            </a:xfrm>
            <a:custGeom>
              <a:rect b="b" l="l" r="r" t="t"/>
              <a:pathLst>
                <a:path extrusionOk="0" h="334" w="965">
                  <a:moveTo>
                    <a:pt x="965" y="0"/>
                  </a:moveTo>
                  <a:lnTo>
                    <a:pt x="393" y="72"/>
                  </a:lnTo>
                  <a:lnTo>
                    <a:pt x="0" y="119"/>
                  </a:lnTo>
                  <a:cubicBezTo>
                    <a:pt x="167" y="179"/>
                    <a:pt x="346" y="238"/>
                    <a:pt x="524" y="286"/>
                  </a:cubicBezTo>
                  <a:cubicBezTo>
                    <a:pt x="584" y="298"/>
                    <a:pt x="631" y="322"/>
                    <a:pt x="679" y="334"/>
                  </a:cubicBezTo>
                  <a:cubicBezTo>
                    <a:pt x="774" y="215"/>
                    <a:pt x="869" y="108"/>
                    <a:pt x="965" y="0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1"/>
            <p:cNvSpPr/>
            <p:nvPr/>
          </p:nvSpPr>
          <p:spPr>
            <a:xfrm>
              <a:off x="5612600" y="3945850"/>
              <a:ext cx="248850" cy="21750"/>
            </a:xfrm>
            <a:custGeom>
              <a:rect b="b" l="l" r="r" t="t"/>
              <a:pathLst>
                <a:path extrusionOk="0" h="870" w="9954">
                  <a:moveTo>
                    <a:pt x="9954" y="1"/>
                  </a:moveTo>
                  <a:lnTo>
                    <a:pt x="9954" y="1"/>
                  </a:lnTo>
                  <a:cubicBezTo>
                    <a:pt x="8209" y="427"/>
                    <a:pt x="6445" y="591"/>
                    <a:pt x="4668" y="591"/>
                  </a:cubicBezTo>
                  <a:cubicBezTo>
                    <a:pt x="3668" y="591"/>
                    <a:pt x="2663" y="539"/>
                    <a:pt x="1655" y="453"/>
                  </a:cubicBezTo>
                  <a:cubicBezTo>
                    <a:pt x="1108" y="405"/>
                    <a:pt x="548" y="346"/>
                    <a:pt x="0" y="274"/>
                  </a:cubicBezTo>
                  <a:lnTo>
                    <a:pt x="0" y="274"/>
                  </a:lnTo>
                  <a:cubicBezTo>
                    <a:pt x="346" y="465"/>
                    <a:pt x="667" y="667"/>
                    <a:pt x="988" y="870"/>
                  </a:cubicBezTo>
                  <a:lnTo>
                    <a:pt x="7989" y="870"/>
                  </a:lnTo>
                  <a:cubicBezTo>
                    <a:pt x="8656" y="608"/>
                    <a:pt x="9311" y="322"/>
                    <a:pt x="9954" y="1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1"/>
            <p:cNvSpPr/>
            <p:nvPr/>
          </p:nvSpPr>
          <p:spPr>
            <a:xfrm>
              <a:off x="4279400" y="2435250"/>
              <a:ext cx="1782675" cy="1532350"/>
            </a:xfrm>
            <a:custGeom>
              <a:rect b="b" l="l" r="r" t="t"/>
              <a:pathLst>
                <a:path extrusionOk="0" h="61294" w="71307">
                  <a:moveTo>
                    <a:pt x="25146" y="8644"/>
                  </a:moveTo>
                  <a:lnTo>
                    <a:pt x="25146" y="8644"/>
                  </a:lnTo>
                  <a:cubicBezTo>
                    <a:pt x="25646" y="9668"/>
                    <a:pt x="26146" y="10680"/>
                    <a:pt x="26646" y="11692"/>
                  </a:cubicBezTo>
                  <a:cubicBezTo>
                    <a:pt x="27277" y="12966"/>
                    <a:pt x="27920" y="14228"/>
                    <a:pt x="28587" y="15467"/>
                  </a:cubicBezTo>
                  <a:cubicBezTo>
                    <a:pt x="32885" y="23551"/>
                    <a:pt x="37291" y="31564"/>
                    <a:pt x="41624" y="39624"/>
                  </a:cubicBezTo>
                  <a:cubicBezTo>
                    <a:pt x="42017" y="40351"/>
                    <a:pt x="42279" y="41137"/>
                    <a:pt x="42613" y="41922"/>
                  </a:cubicBezTo>
                  <a:cubicBezTo>
                    <a:pt x="42210" y="42026"/>
                    <a:pt x="42031" y="42120"/>
                    <a:pt x="41905" y="42120"/>
                  </a:cubicBezTo>
                  <a:cubicBezTo>
                    <a:pt x="41886" y="42120"/>
                    <a:pt x="41868" y="42118"/>
                    <a:pt x="41851" y="42113"/>
                  </a:cubicBezTo>
                  <a:cubicBezTo>
                    <a:pt x="36786" y="40865"/>
                    <a:pt x="31673" y="40194"/>
                    <a:pt x="26502" y="40194"/>
                  </a:cubicBezTo>
                  <a:cubicBezTo>
                    <a:pt x="24865" y="40194"/>
                    <a:pt x="23223" y="40261"/>
                    <a:pt x="21574" y="40398"/>
                  </a:cubicBezTo>
                  <a:cubicBezTo>
                    <a:pt x="21504" y="40404"/>
                    <a:pt x="21434" y="40407"/>
                    <a:pt x="21364" y="40407"/>
                  </a:cubicBezTo>
                  <a:cubicBezTo>
                    <a:pt x="20546" y="40407"/>
                    <a:pt x="19686" y="40047"/>
                    <a:pt x="18633" y="39839"/>
                  </a:cubicBezTo>
                  <a:cubicBezTo>
                    <a:pt x="18479" y="39922"/>
                    <a:pt x="18074" y="40136"/>
                    <a:pt x="17621" y="40375"/>
                  </a:cubicBezTo>
                  <a:cubicBezTo>
                    <a:pt x="17550" y="40208"/>
                    <a:pt x="17490" y="40041"/>
                    <a:pt x="17431" y="39886"/>
                  </a:cubicBezTo>
                  <a:cubicBezTo>
                    <a:pt x="17371" y="39732"/>
                    <a:pt x="17312" y="39577"/>
                    <a:pt x="17252" y="39410"/>
                  </a:cubicBezTo>
                  <a:cubicBezTo>
                    <a:pt x="17240" y="39398"/>
                    <a:pt x="17240" y="39374"/>
                    <a:pt x="17229" y="39351"/>
                  </a:cubicBezTo>
                  <a:cubicBezTo>
                    <a:pt x="17252" y="39303"/>
                    <a:pt x="17276" y="39255"/>
                    <a:pt x="17300" y="39208"/>
                  </a:cubicBezTo>
                  <a:cubicBezTo>
                    <a:pt x="18681" y="36791"/>
                    <a:pt x="19884" y="34362"/>
                    <a:pt x="20931" y="31981"/>
                  </a:cubicBezTo>
                  <a:cubicBezTo>
                    <a:pt x="21015" y="31790"/>
                    <a:pt x="21098" y="31612"/>
                    <a:pt x="21181" y="31433"/>
                  </a:cubicBezTo>
                  <a:cubicBezTo>
                    <a:pt x="22360" y="28706"/>
                    <a:pt x="23325" y="26051"/>
                    <a:pt x="24122" y="23527"/>
                  </a:cubicBezTo>
                  <a:cubicBezTo>
                    <a:pt x="24908" y="20991"/>
                    <a:pt x="25468" y="18539"/>
                    <a:pt x="25706" y="16253"/>
                  </a:cubicBezTo>
                  <a:cubicBezTo>
                    <a:pt x="25896" y="14312"/>
                    <a:pt x="25837" y="12502"/>
                    <a:pt x="25611" y="10907"/>
                  </a:cubicBezTo>
                  <a:cubicBezTo>
                    <a:pt x="25563" y="10621"/>
                    <a:pt x="25527" y="10323"/>
                    <a:pt x="25480" y="10061"/>
                  </a:cubicBezTo>
                  <a:cubicBezTo>
                    <a:pt x="25384" y="9561"/>
                    <a:pt x="25265" y="9097"/>
                    <a:pt x="25146" y="8644"/>
                  </a:cubicBezTo>
                  <a:close/>
                  <a:moveTo>
                    <a:pt x="53626" y="21301"/>
                  </a:moveTo>
                  <a:lnTo>
                    <a:pt x="53626" y="21301"/>
                  </a:lnTo>
                  <a:cubicBezTo>
                    <a:pt x="58769" y="30885"/>
                    <a:pt x="63603" y="40589"/>
                    <a:pt x="67032" y="51507"/>
                  </a:cubicBezTo>
                  <a:cubicBezTo>
                    <a:pt x="63294" y="49376"/>
                    <a:pt x="60055" y="47542"/>
                    <a:pt x="56460" y="45506"/>
                  </a:cubicBezTo>
                  <a:cubicBezTo>
                    <a:pt x="57031" y="37493"/>
                    <a:pt x="55590" y="29397"/>
                    <a:pt x="53626" y="21301"/>
                  </a:cubicBezTo>
                  <a:close/>
                  <a:moveTo>
                    <a:pt x="47149" y="48495"/>
                  </a:moveTo>
                  <a:lnTo>
                    <a:pt x="47149" y="48495"/>
                  </a:lnTo>
                  <a:cubicBezTo>
                    <a:pt x="49768" y="48828"/>
                    <a:pt x="52007" y="49102"/>
                    <a:pt x="54650" y="49435"/>
                  </a:cubicBezTo>
                  <a:cubicBezTo>
                    <a:pt x="54507" y="51674"/>
                    <a:pt x="54376" y="53590"/>
                    <a:pt x="54221" y="55853"/>
                  </a:cubicBezTo>
                  <a:cubicBezTo>
                    <a:pt x="52269" y="55126"/>
                    <a:pt x="50721" y="54543"/>
                    <a:pt x="48982" y="53900"/>
                  </a:cubicBezTo>
                  <a:cubicBezTo>
                    <a:pt x="48387" y="52174"/>
                    <a:pt x="47863" y="50602"/>
                    <a:pt x="47149" y="48495"/>
                  </a:cubicBezTo>
                  <a:close/>
                  <a:moveTo>
                    <a:pt x="45744" y="1"/>
                  </a:moveTo>
                  <a:cubicBezTo>
                    <a:pt x="45601" y="72"/>
                    <a:pt x="45446" y="143"/>
                    <a:pt x="45303" y="227"/>
                  </a:cubicBezTo>
                  <a:cubicBezTo>
                    <a:pt x="47363" y="7501"/>
                    <a:pt x="49744" y="14717"/>
                    <a:pt x="51411" y="22087"/>
                  </a:cubicBezTo>
                  <a:cubicBezTo>
                    <a:pt x="53078" y="29480"/>
                    <a:pt x="53697" y="37065"/>
                    <a:pt x="54114" y="44958"/>
                  </a:cubicBezTo>
                  <a:cubicBezTo>
                    <a:pt x="50578" y="44089"/>
                    <a:pt x="47423" y="43303"/>
                    <a:pt x="44565" y="42601"/>
                  </a:cubicBezTo>
                  <a:cubicBezTo>
                    <a:pt x="36981" y="28718"/>
                    <a:pt x="29587" y="15157"/>
                    <a:pt x="22182" y="1596"/>
                  </a:cubicBezTo>
                  <a:cubicBezTo>
                    <a:pt x="22122" y="1620"/>
                    <a:pt x="22074" y="1632"/>
                    <a:pt x="22015" y="1655"/>
                  </a:cubicBezTo>
                  <a:cubicBezTo>
                    <a:pt x="22182" y="2108"/>
                    <a:pt x="22336" y="2560"/>
                    <a:pt x="22491" y="3013"/>
                  </a:cubicBezTo>
                  <a:cubicBezTo>
                    <a:pt x="22146" y="2501"/>
                    <a:pt x="21932" y="2251"/>
                    <a:pt x="21931" y="2251"/>
                  </a:cubicBezTo>
                  <a:lnTo>
                    <a:pt x="21931" y="2251"/>
                  </a:lnTo>
                  <a:cubicBezTo>
                    <a:pt x="23598" y="5037"/>
                    <a:pt x="24527" y="8144"/>
                    <a:pt x="24729" y="11192"/>
                  </a:cubicBezTo>
                  <a:cubicBezTo>
                    <a:pt x="24920" y="14240"/>
                    <a:pt x="24408" y="17193"/>
                    <a:pt x="23682" y="19967"/>
                  </a:cubicBezTo>
                  <a:cubicBezTo>
                    <a:pt x="22944" y="22741"/>
                    <a:pt x="22015" y="25373"/>
                    <a:pt x="21110" y="27837"/>
                  </a:cubicBezTo>
                  <a:cubicBezTo>
                    <a:pt x="20610" y="29171"/>
                    <a:pt x="20110" y="30445"/>
                    <a:pt x="19610" y="31671"/>
                  </a:cubicBezTo>
                  <a:cubicBezTo>
                    <a:pt x="20503" y="28123"/>
                    <a:pt x="20777" y="24789"/>
                    <a:pt x="20669" y="21991"/>
                  </a:cubicBezTo>
                  <a:cubicBezTo>
                    <a:pt x="20598" y="20122"/>
                    <a:pt x="20396" y="18515"/>
                    <a:pt x="20157" y="17181"/>
                  </a:cubicBezTo>
                  <a:cubicBezTo>
                    <a:pt x="20146" y="17110"/>
                    <a:pt x="20134" y="17038"/>
                    <a:pt x="20122" y="16967"/>
                  </a:cubicBezTo>
                  <a:cubicBezTo>
                    <a:pt x="20003" y="16348"/>
                    <a:pt x="19884" y="15776"/>
                    <a:pt x="19753" y="15300"/>
                  </a:cubicBezTo>
                  <a:cubicBezTo>
                    <a:pt x="19705" y="15062"/>
                    <a:pt x="19645" y="14848"/>
                    <a:pt x="19598" y="14645"/>
                  </a:cubicBezTo>
                  <a:cubicBezTo>
                    <a:pt x="19645" y="14086"/>
                    <a:pt x="19705" y="13526"/>
                    <a:pt x="19741" y="12966"/>
                  </a:cubicBezTo>
                  <a:lnTo>
                    <a:pt x="19741" y="12966"/>
                  </a:lnTo>
                  <a:cubicBezTo>
                    <a:pt x="19657" y="13407"/>
                    <a:pt x="19574" y="13847"/>
                    <a:pt x="19491" y="14276"/>
                  </a:cubicBezTo>
                  <a:cubicBezTo>
                    <a:pt x="19407" y="13978"/>
                    <a:pt x="19324" y="13728"/>
                    <a:pt x="19264" y="13526"/>
                  </a:cubicBezTo>
                  <a:cubicBezTo>
                    <a:pt x="19134" y="13121"/>
                    <a:pt x="19074" y="12907"/>
                    <a:pt x="19074" y="12907"/>
                  </a:cubicBezTo>
                  <a:lnTo>
                    <a:pt x="19074" y="12907"/>
                  </a:lnTo>
                  <a:cubicBezTo>
                    <a:pt x="19169" y="13716"/>
                    <a:pt x="19229" y="14502"/>
                    <a:pt x="19288" y="15288"/>
                  </a:cubicBezTo>
                  <a:cubicBezTo>
                    <a:pt x="16550" y="29135"/>
                    <a:pt x="12942" y="40446"/>
                    <a:pt x="0" y="53507"/>
                  </a:cubicBezTo>
                  <a:cubicBezTo>
                    <a:pt x="10704" y="46161"/>
                    <a:pt x="17514" y="31135"/>
                    <a:pt x="19384" y="16526"/>
                  </a:cubicBezTo>
                  <a:cubicBezTo>
                    <a:pt x="19431" y="17312"/>
                    <a:pt x="19467" y="18098"/>
                    <a:pt x="19491" y="18860"/>
                  </a:cubicBezTo>
                  <a:cubicBezTo>
                    <a:pt x="19491" y="19277"/>
                    <a:pt x="19491" y="19682"/>
                    <a:pt x="19491" y="20086"/>
                  </a:cubicBezTo>
                  <a:cubicBezTo>
                    <a:pt x="19479" y="21587"/>
                    <a:pt x="19407" y="23051"/>
                    <a:pt x="19300" y="24468"/>
                  </a:cubicBezTo>
                  <a:cubicBezTo>
                    <a:pt x="18979" y="28052"/>
                    <a:pt x="18395" y="31302"/>
                    <a:pt x="17645" y="34005"/>
                  </a:cubicBezTo>
                  <a:cubicBezTo>
                    <a:pt x="17050" y="36207"/>
                    <a:pt x="16419" y="38065"/>
                    <a:pt x="15859" y="39493"/>
                  </a:cubicBezTo>
                  <a:cubicBezTo>
                    <a:pt x="15645" y="39541"/>
                    <a:pt x="15443" y="39589"/>
                    <a:pt x="15228" y="39636"/>
                  </a:cubicBezTo>
                  <a:cubicBezTo>
                    <a:pt x="14859" y="40220"/>
                    <a:pt x="14490" y="40803"/>
                    <a:pt x="14109" y="41398"/>
                  </a:cubicBezTo>
                  <a:cubicBezTo>
                    <a:pt x="13990" y="41327"/>
                    <a:pt x="13859" y="41256"/>
                    <a:pt x="13728" y="41184"/>
                  </a:cubicBezTo>
                  <a:cubicBezTo>
                    <a:pt x="13776" y="40351"/>
                    <a:pt x="13823" y="39505"/>
                    <a:pt x="13871" y="38660"/>
                  </a:cubicBezTo>
                  <a:lnTo>
                    <a:pt x="13871" y="38660"/>
                  </a:lnTo>
                  <a:cubicBezTo>
                    <a:pt x="12145" y="41125"/>
                    <a:pt x="10990" y="43673"/>
                    <a:pt x="12228" y="46518"/>
                  </a:cubicBezTo>
                  <a:cubicBezTo>
                    <a:pt x="12276" y="46542"/>
                    <a:pt x="12311" y="46566"/>
                    <a:pt x="12347" y="46590"/>
                  </a:cubicBezTo>
                  <a:cubicBezTo>
                    <a:pt x="12264" y="46732"/>
                    <a:pt x="12180" y="46887"/>
                    <a:pt x="12109" y="47006"/>
                  </a:cubicBezTo>
                  <a:cubicBezTo>
                    <a:pt x="11775" y="47614"/>
                    <a:pt x="11585" y="47935"/>
                    <a:pt x="11585" y="47935"/>
                  </a:cubicBezTo>
                  <a:cubicBezTo>
                    <a:pt x="11906" y="47518"/>
                    <a:pt x="12204" y="47102"/>
                    <a:pt x="12502" y="46685"/>
                  </a:cubicBezTo>
                  <a:cubicBezTo>
                    <a:pt x="13490" y="47304"/>
                    <a:pt x="14371" y="47852"/>
                    <a:pt x="15633" y="48637"/>
                  </a:cubicBezTo>
                  <a:cubicBezTo>
                    <a:pt x="21072" y="48047"/>
                    <a:pt x="26665" y="47673"/>
                    <a:pt x="32373" y="47673"/>
                  </a:cubicBezTo>
                  <a:cubicBezTo>
                    <a:pt x="36799" y="47673"/>
                    <a:pt x="41294" y="47898"/>
                    <a:pt x="45839" y="48423"/>
                  </a:cubicBezTo>
                  <a:cubicBezTo>
                    <a:pt x="46566" y="50066"/>
                    <a:pt x="47280" y="51709"/>
                    <a:pt x="48137" y="53662"/>
                  </a:cubicBezTo>
                  <a:lnTo>
                    <a:pt x="44661" y="53662"/>
                  </a:lnTo>
                  <a:cubicBezTo>
                    <a:pt x="36433" y="53698"/>
                    <a:pt x="28813" y="55829"/>
                    <a:pt x="22003" y="60532"/>
                  </a:cubicBezTo>
                  <a:cubicBezTo>
                    <a:pt x="21658" y="60770"/>
                    <a:pt x="21336" y="61020"/>
                    <a:pt x="21015" y="61294"/>
                  </a:cubicBezTo>
                  <a:lnTo>
                    <a:pt x="24241" y="61294"/>
                  </a:lnTo>
                  <a:cubicBezTo>
                    <a:pt x="30274" y="57882"/>
                    <a:pt x="36807" y="56093"/>
                    <a:pt x="43744" y="56093"/>
                  </a:cubicBezTo>
                  <a:cubicBezTo>
                    <a:pt x="44529" y="56093"/>
                    <a:pt x="45318" y="56116"/>
                    <a:pt x="46113" y="56162"/>
                  </a:cubicBezTo>
                  <a:cubicBezTo>
                    <a:pt x="47530" y="56234"/>
                    <a:pt x="48935" y="56603"/>
                    <a:pt x="50328" y="57055"/>
                  </a:cubicBezTo>
                  <a:cubicBezTo>
                    <a:pt x="51459" y="57412"/>
                    <a:pt x="52578" y="57817"/>
                    <a:pt x="53697" y="58174"/>
                  </a:cubicBezTo>
                  <a:cubicBezTo>
                    <a:pt x="54281" y="58353"/>
                    <a:pt x="54745" y="58877"/>
                    <a:pt x="55233" y="59341"/>
                  </a:cubicBezTo>
                  <a:cubicBezTo>
                    <a:pt x="55340" y="59436"/>
                    <a:pt x="55448" y="59532"/>
                    <a:pt x="55555" y="59615"/>
                  </a:cubicBezTo>
                  <a:cubicBezTo>
                    <a:pt x="55808" y="59464"/>
                    <a:pt x="56043" y="59403"/>
                    <a:pt x="56267" y="59403"/>
                  </a:cubicBezTo>
                  <a:cubicBezTo>
                    <a:pt x="57247" y="59403"/>
                    <a:pt x="58014" y="60578"/>
                    <a:pt x="59211" y="60578"/>
                  </a:cubicBezTo>
                  <a:cubicBezTo>
                    <a:pt x="59358" y="60578"/>
                    <a:pt x="59512" y="60560"/>
                    <a:pt x="59674" y="60520"/>
                  </a:cubicBezTo>
                  <a:cubicBezTo>
                    <a:pt x="58257" y="59496"/>
                    <a:pt x="56841" y="58484"/>
                    <a:pt x="55745" y="57698"/>
                  </a:cubicBezTo>
                  <a:cubicBezTo>
                    <a:pt x="55983" y="54626"/>
                    <a:pt x="56150" y="52364"/>
                    <a:pt x="56352" y="49697"/>
                  </a:cubicBezTo>
                  <a:cubicBezTo>
                    <a:pt x="59805" y="50804"/>
                    <a:pt x="62782" y="51745"/>
                    <a:pt x="65735" y="52721"/>
                  </a:cubicBezTo>
                  <a:cubicBezTo>
                    <a:pt x="67961" y="53448"/>
                    <a:pt x="68485" y="54019"/>
                    <a:pt x="68175" y="56424"/>
                  </a:cubicBezTo>
                  <a:cubicBezTo>
                    <a:pt x="67961" y="58043"/>
                    <a:pt x="67735" y="59663"/>
                    <a:pt x="67509" y="61282"/>
                  </a:cubicBezTo>
                  <a:lnTo>
                    <a:pt x="71307" y="61282"/>
                  </a:lnTo>
                  <a:cubicBezTo>
                    <a:pt x="70878" y="59127"/>
                    <a:pt x="70438" y="56960"/>
                    <a:pt x="69997" y="54781"/>
                  </a:cubicBezTo>
                  <a:cubicBezTo>
                    <a:pt x="69985" y="54757"/>
                    <a:pt x="69973" y="54722"/>
                    <a:pt x="69973" y="54686"/>
                  </a:cubicBezTo>
                  <a:lnTo>
                    <a:pt x="69985" y="54686"/>
                  </a:lnTo>
                  <a:cubicBezTo>
                    <a:pt x="70354" y="54555"/>
                    <a:pt x="70711" y="54424"/>
                    <a:pt x="70699" y="54424"/>
                  </a:cubicBezTo>
                  <a:cubicBezTo>
                    <a:pt x="69973" y="53221"/>
                    <a:pt x="69104" y="52114"/>
                    <a:pt x="68580" y="50864"/>
                  </a:cubicBezTo>
                  <a:cubicBezTo>
                    <a:pt x="65973" y="44732"/>
                    <a:pt x="63699" y="38458"/>
                    <a:pt x="60853" y="32457"/>
                  </a:cubicBezTo>
                  <a:cubicBezTo>
                    <a:pt x="56079" y="22372"/>
                    <a:pt x="50661" y="12609"/>
                    <a:pt x="46780" y="2120"/>
                  </a:cubicBezTo>
                  <a:cubicBezTo>
                    <a:pt x="46506" y="1382"/>
                    <a:pt x="46089" y="703"/>
                    <a:pt x="45744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1"/>
            <p:cNvSpPr/>
            <p:nvPr/>
          </p:nvSpPr>
          <p:spPr>
            <a:xfrm>
              <a:off x="4947325" y="3878300"/>
              <a:ext cx="690000" cy="89300"/>
            </a:xfrm>
            <a:custGeom>
              <a:rect b="b" l="l" r="r" t="t"/>
              <a:pathLst>
                <a:path extrusionOk="0" h="3572" w="27600">
                  <a:moveTo>
                    <a:pt x="13318" y="0"/>
                  </a:moveTo>
                  <a:cubicBezTo>
                    <a:pt x="8678" y="0"/>
                    <a:pt x="4108" y="1076"/>
                    <a:pt x="1" y="3572"/>
                  </a:cubicBezTo>
                  <a:lnTo>
                    <a:pt x="27599" y="3572"/>
                  </a:lnTo>
                  <a:cubicBezTo>
                    <a:pt x="27278" y="3369"/>
                    <a:pt x="26957" y="3167"/>
                    <a:pt x="26611" y="2988"/>
                  </a:cubicBezTo>
                  <a:cubicBezTo>
                    <a:pt x="26075" y="2691"/>
                    <a:pt x="25528" y="2429"/>
                    <a:pt x="24956" y="2191"/>
                  </a:cubicBezTo>
                  <a:cubicBezTo>
                    <a:pt x="24897" y="2167"/>
                    <a:pt x="24849" y="2143"/>
                    <a:pt x="24790" y="2119"/>
                  </a:cubicBezTo>
                  <a:cubicBezTo>
                    <a:pt x="23754" y="1691"/>
                    <a:pt x="22646" y="1345"/>
                    <a:pt x="21503" y="1048"/>
                  </a:cubicBezTo>
                  <a:cubicBezTo>
                    <a:pt x="18804" y="373"/>
                    <a:pt x="16049" y="0"/>
                    <a:pt x="13318" y="0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1"/>
            <p:cNvSpPr/>
            <p:nvPr/>
          </p:nvSpPr>
          <p:spPr>
            <a:xfrm>
              <a:off x="6302275" y="3401750"/>
              <a:ext cx="119075" cy="565850"/>
            </a:xfrm>
            <a:custGeom>
              <a:rect b="b" l="l" r="r" t="t"/>
              <a:pathLst>
                <a:path extrusionOk="0" h="22634" w="4763">
                  <a:moveTo>
                    <a:pt x="4584" y="0"/>
                  </a:moveTo>
                  <a:cubicBezTo>
                    <a:pt x="2989" y="7560"/>
                    <a:pt x="1643" y="15133"/>
                    <a:pt x="0" y="22634"/>
                  </a:cubicBezTo>
                  <a:lnTo>
                    <a:pt x="1488" y="22634"/>
                  </a:lnTo>
                  <a:cubicBezTo>
                    <a:pt x="2524" y="16371"/>
                    <a:pt x="3548" y="10108"/>
                    <a:pt x="4560" y="3846"/>
                  </a:cubicBezTo>
                  <a:cubicBezTo>
                    <a:pt x="4763" y="2584"/>
                    <a:pt x="4584" y="1274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1"/>
            <p:cNvSpPr/>
            <p:nvPr/>
          </p:nvSpPr>
          <p:spPr>
            <a:xfrm>
              <a:off x="6377875" y="2063775"/>
              <a:ext cx="535200" cy="1903825"/>
            </a:xfrm>
            <a:custGeom>
              <a:rect b="b" l="l" r="r" t="t"/>
              <a:pathLst>
                <a:path extrusionOk="0" h="76153" w="21408">
                  <a:moveTo>
                    <a:pt x="0" y="1"/>
                  </a:moveTo>
                  <a:lnTo>
                    <a:pt x="0" y="1"/>
                  </a:lnTo>
                  <a:cubicBezTo>
                    <a:pt x="1989" y="4704"/>
                    <a:pt x="3870" y="9395"/>
                    <a:pt x="5953" y="13990"/>
                  </a:cubicBezTo>
                  <a:cubicBezTo>
                    <a:pt x="10573" y="24218"/>
                    <a:pt x="11442" y="34850"/>
                    <a:pt x="9490" y="45780"/>
                  </a:cubicBezTo>
                  <a:cubicBezTo>
                    <a:pt x="8870" y="49233"/>
                    <a:pt x="7573" y="52567"/>
                    <a:pt x="7025" y="56031"/>
                  </a:cubicBezTo>
                  <a:cubicBezTo>
                    <a:pt x="5953" y="62746"/>
                    <a:pt x="5489" y="69461"/>
                    <a:pt x="5763" y="76153"/>
                  </a:cubicBezTo>
                  <a:lnTo>
                    <a:pt x="8561" y="76153"/>
                  </a:lnTo>
                  <a:cubicBezTo>
                    <a:pt x="8489" y="70509"/>
                    <a:pt x="8918" y="64854"/>
                    <a:pt x="9823" y="59198"/>
                  </a:cubicBezTo>
                  <a:cubicBezTo>
                    <a:pt x="10311" y="56174"/>
                    <a:pt x="11025" y="53174"/>
                    <a:pt x="11692" y="49840"/>
                  </a:cubicBezTo>
                  <a:cubicBezTo>
                    <a:pt x="15812" y="53781"/>
                    <a:pt x="19062" y="57948"/>
                    <a:pt x="21408" y="62377"/>
                  </a:cubicBezTo>
                  <a:lnTo>
                    <a:pt x="21408" y="58924"/>
                  </a:lnTo>
                  <a:cubicBezTo>
                    <a:pt x="19455" y="56162"/>
                    <a:pt x="17181" y="53614"/>
                    <a:pt x="14704" y="51197"/>
                  </a:cubicBezTo>
                  <a:cubicBezTo>
                    <a:pt x="14657" y="51150"/>
                    <a:pt x="14597" y="51102"/>
                    <a:pt x="14538" y="51043"/>
                  </a:cubicBezTo>
                  <a:cubicBezTo>
                    <a:pt x="13609" y="50173"/>
                    <a:pt x="12526" y="49483"/>
                    <a:pt x="11752" y="48888"/>
                  </a:cubicBezTo>
                  <a:cubicBezTo>
                    <a:pt x="12990" y="39636"/>
                    <a:pt x="13978" y="31100"/>
                    <a:pt x="11597" y="22610"/>
                  </a:cubicBezTo>
                  <a:cubicBezTo>
                    <a:pt x="9847" y="16395"/>
                    <a:pt x="3096" y="318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1"/>
            <p:cNvSpPr/>
            <p:nvPr/>
          </p:nvSpPr>
          <p:spPr>
            <a:xfrm>
              <a:off x="6629675" y="1508950"/>
              <a:ext cx="283400" cy="506025"/>
            </a:xfrm>
            <a:custGeom>
              <a:rect b="b" l="l" r="r" t="t"/>
              <a:pathLst>
                <a:path extrusionOk="0" h="20241" w="11336">
                  <a:moveTo>
                    <a:pt x="1" y="0"/>
                  </a:moveTo>
                  <a:cubicBezTo>
                    <a:pt x="1156" y="2620"/>
                    <a:pt x="2287" y="5239"/>
                    <a:pt x="3442" y="7858"/>
                  </a:cubicBezTo>
                  <a:cubicBezTo>
                    <a:pt x="5490" y="12478"/>
                    <a:pt x="8169" y="16562"/>
                    <a:pt x="11336" y="20241"/>
                  </a:cubicBezTo>
                  <a:lnTo>
                    <a:pt x="11336" y="18491"/>
                  </a:lnTo>
                  <a:cubicBezTo>
                    <a:pt x="10074" y="16776"/>
                    <a:pt x="8931" y="14966"/>
                    <a:pt x="7883" y="13050"/>
                  </a:cubicBezTo>
                  <a:cubicBezTo>
                    <a:pt x="7097" y="11609"/>
                    <a:pt x="6371" y="10121"/>
                    <a:pt x="5704" y="8573"/>
                  </a:cubicBezTo>
                  <a:cubicBezTo>
                    <a:pt x="4478" y="5715"/>
                    <a:pt x="3251" y="2858"/>
                    <a:pt x="200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1"/>
            <p:cNvSpPr/>
            <p:nvPr/>
          </p:nvSpPr>
          <p:spPr>
            <a:xfrm>
              <a:off x="6532650" y="2028350"/>
              <a:ext cx="380425" cy="711125"/>
            </a:xfrm>
            <a:custGeom>
              <a:rect b="b" l="l" r="r" t="t"/>
              <a:pathLst>
                <a:path extrusionOk="0" h="28445" w="15217">
                  <a:moveTo>
                    <a:pt x="0" y="1"/>
                  </a:moveTo>
                  <a:cubicBezTo>
                    <a:pt x="322" y="1144"/>
                    <a:pt x="512" y="2346"/>
                    <a:pt x="989" y="3418"/>
                  </a:cubicBezTo>
                  <a:cubicBezTo>
                    <a:pt x="2167" y="6049"/>
                    <a:pt x="3310" y="8716"/>
                    <a:pt x="4775" y="11193"/>
                  </a:cubicBezTo>
                  <a:cubicBezTo>
                    <a:pt x="8192" y="16979"/>
                    <a:pt x="11740" y="22694"/>
                    <a:pt x="15217" y="28445"/>
                  </a:cubicBezTo>
                  <a:lnTo>
                    <a:pt x="15217" y="25837"/>
                  </a:lnTo>
                  <a:cubicBezTo>
                    <a:pt x="14121" y="24111"/>
                    <a:pt x="13026" y="22384"/>
                    <a:pt x="11931" y="20670"/>
                  </a:cubicBezTo>
                  <a:cubicBezTo>
                    <a:pt x="10573" y="18551"/>
                    <a:pt x="9228" y="16443"/>
                    <a:pt x="7906" y="14312"/>
                  </a:cubicBezTo>
                  <a:cubicBezTo>
                    <a:pt x="5323" y="10169"/>
                    <a:pt x="2691" y="6037"/>
                    <a:pt x="667" y="1549"/>
                  </a:cubicBezTo>
                  <a:cubicBezTo>
                    <a:pt x="441" y="1037"/>
                    <a:pt x="215" y="52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1"/>
            <p:cNvSpPr/>
            <p:nvPr/>
          </p:nvSpPr>
          <p:spPr>
            <a:xfrm>
              <a:off x="3492975" y="2787075"/>
              <a:ext cx="414375" cy="1180525"/>
            </a:xfrm>
            <a:custGeom>
              <a:rect b="b" l="l" r="r" t="t"/>
              <a:pathLst>
                <a:path extrusionOk="0" h="47221" w="16575">
                  <a:moveTo>
                    <a:pt x="15908" y="1"/>
                  </a:moveTo>
                  <a:cubicBezTo>
                    <a:pt x="15705" y="608"/>
                    <a:pt x="15491" y="1203"/>
                    <a:pt x="15312" y="1822"/>
                  </a:cubicBezTo>
                  <a:cubicBezTo>
                    <a:pt x="14943" y="3072"/>
                    <a:pt x="14574" y="4335"/>
                    <a:pt x="14229" y="5597"/>
                  </a:cubicBezTo>
                  <a:cubicBezTo>
                    <a:pt x="13907" y="6728"/>
                    <a:pt x="13586" y="7871"/>
                    <a:pt x="13264" y="9002"/>
                  </a:cubicBezTo>
                  <a:cubicBezTo>
                    <a:pt x="12431" y="11907"/>
                    <a:pt x="11586" y="14812"/>
                    <a:pt x="10597" y="17658"/>
                  </a:cubicBezTo>
                  <a:cubicBezTo>
                    <a:pt x="7168" y="27552"/>
                    <a:pt x="3382" y="37315"/>
                    <a:pt x="1" y="47221"/>
                  </a:cubicBezTo>
                  <a:lnTo>
                    <a:pt x="2251" y="47221"/>
                  </a:lnTo>
                  <a:cubicBezTo>
                    <a:pt x="6633" y="35565"/>
                    <a:pt x="10550" y="23754"/>
                    <a:pt x="14360" y="11895"/>
                  </a:cubicBezTo>
                  <a:cubicBezTo>
                    <a:pt x="15110" y="9538"/>
                    <a:pt x="15669" y="7097"/>
                    <a:pt x="16146" y="4668"/>
                  </a:cubicBezTo>
                  <a:cubicBezTo>
                    <a:pt x="16277" y="4001"/>
                    <a:pt x="16348" y="3323"/>
                    <a:pt x="16396" y="2644"/>
                  </a:cubicBezTo>
                  <a:cubicBezTo>
                    <a:pt x="16467" y="1775"/>
                    <a:pt x="16503" y="882"/>
                    <a:pt x="16574" y="13"/>
                  </a:cubicBezTo>
                  <a:cubicBezTo>
                    <a:pt x="16348" y="1"/>
                    <a:pt x="16134" y="1"/>
                    <a:pt x="1590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1"/>
            <p:cNvSpPr/>
            <p:nvPr/>
          </p:nvSpPr>
          <p:spPr>
            <a:xfrm>
              <a:off x="3679900" y="3285350"/>
              <a:ext cx="414675" cy="682250"/>
            </a:xfrm>
            <a:custGeom>
              <a:rect b="b" l="l" r="r" t="t"/>
              <a:pathLst>
                <a:path extrusionOk="0" h="27290" w="16587">
                  <a:moveTo>
                    <a:pt x="16586" y="1"/>
                  </a:moveTo>
                  <a:cubicBezTo>
                    <a:pt x="10538" y="10550"/>
                    <a:pt x="4644" y="20087"/>
                    <a:pt x="1" y="27290"/>
                  </a:cubicBezTo>
                  <a:lnTo>
                    <a:pt x="1132" y="27290"/>
                  </a:lnTo>
                  <a:cubicBezTo>
                    <a:pt x="1358" y="26956"/>
                    <a:pt x="1585" y="26635"/>
                    <a:pt x="1799" y="26302"/>
                  </a:cubicBezTo>
                  <a:cubicBezTo>
                    <a:pt x="4990" y="21527"/>
                    <a:pt x="7704" y="17003"/>
                    <a:pt x="9895" y="13098"/>
                  </a:cubicBezTo>
                  <a:cubicBezTo>
                    <a:pt x="12074" y="9192"/>
                    <a:pt x="13741" y="5906"/>
                    <a:pt x="14872" y="3608"/>
                  </a:cubicBezTo>
                  <a:cubicBezTo>
                    <a:pt x="16003" y="1311"/>
                    <a:pt x="16586" y="1"/>
                    <a:pt x="16586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1"/>
            <p:cNvSpPr/>
            <p:nvPr/>
          </p:nvSpPr>
          <p:spPr>
            <a:xfrm>
              <a:off x="5569425" y="1508950"/>
              <a:ext cx="833475" cy="1294225"/>
            </a:xfrm>
            <a:custGeom>
              <a:rect b="b" l="l" r="r" t="t"/>
              <a:pathLst>
                <a:path extrusionOk="0" h="51769" w="33339">
                  <a:moveTo>
                    <a:pt x="1" y="0"/>
                  </a:moveTo>
                  <a:cubicBezTo>
                    <a:pt x="4740" y="4715"/>
                    <a:pt x="9490" y="9406"/>
                    <a:pt x="14134" y="14204"/>
                  </a:cubicBezTo>
                  <a:cubicBezTo>
                    <a:pt x="24373" y="24765"/>
                    <a:pt x="30743" y="37303"/>
                    <a:pt x="33338" y="51769"/>
                  </a:cubicBezTo>
                  <a:cubicBezTo>
                    <a:pt x="33041" y="49387"/>
                    <a:pt x="32862" y="46982"/>
                    <a:pt x="32433" y="44625"/>
                  </a:cubicBezTo>
                  <a:cubicBezTo>
                    <a:pt x="30159" y="32147"/>
                    <a:pt x="24361" y="21527"/>
                    <a:pt x="15217" y="12776"/>
                  </a:cubicBezTo>
                  <a:cubicBezTo>
                    <a:pt x="10693" y="8430"/>
                    <a:pt x="6037" y="4215"/>
                    <a:pt x="138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1"/>
            <p:cNvSpPr/>
            <p:nvPr/>
          </p:nvSpPr>
          <p:spPr>
            <a:xfrm>
              <a:off x="1437675" y="2357275"/>
              <a:ext cx="375950" cy="591450"/>
            </a:xfrm>
            <a:custGeom>
              <a:rect b="b" l="l" r="r" t="t"/>
              <a:pathLst>
                <a:path extrusionOk="0" h="23658" w="15038">
                  <a:moveTo>
                    <a:pt x="15038" y="0"/>
                  </a:moveTo>
                  <a:cubicBezTo>
                    <a:pt x="7156" y="6013"/>
                    <a:pt x="2310" y="14026"/>
                    <a:pt x="0" y="23658"/>
                  </a:cubicBezTo>
                  <a:cubicBezTo>
                    <a:pt x="4108" y="15216"/>
                    <a:pt x="8870" y="7191"/>
                    <a:pt x="15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1"/>
            <p:cNvSpPr/>
            <p:nvPr/>
          </p:nvSpPr>
          <p:spPr>
            <a:xfrm>
              <a:off x="5003600" y="1508950"/>
              <a:ext cx="380425" cy="361075"/>
            </a:xfrm>
            <a:custGeom>
              <a:rect b="b" l="l" r="r" t="t"/>
              <a:pathLst>
                <a:path extrusionOk="0" h="14443" w="15217">
                  <a:moveTo>
                    <a:pt x="0" y="0"/>
                  </a:moveTo>
                  <a:cubicBezTo>
                    <a:pt x="5358" y="4418"/>
                    <a:pt x="10597" y="8942"/>
                    <a:pt x="15216" y="14443"/>
                  </a:cubicBezTo>
                  <a:cubicBezTo>
                    <a:pt x="13823" y="11466"/>
                    <a:pt x="7822" y="5311"/>
                    <a:pt x="173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1"/>
            <p:cNvSpPr/>
            <p:nvPr/>
          </p:nvSpPr>
          <p:spPr>
            <a:xfrm>
              <a:off x="6645175" y="2069425"/>
              <a:ext cx="267900" cy="199750"/>
            </a:xfrm>
            <a:custGeom>
              <a:rect b="b" l="l" r="r" t="t"/>
              <a:pathLst>
                <a:path extrusionOk="0" h="7990" w="10716">
                  <a:moveTo>
                    <a:pt x="0" y="1"/>
                  </a:moveTo>
                  <a:lnTo>
                    <a:pt x="0" y="1"/>
                  </a:lnTo>
                  <a:cubicBezTo>
                    <a:pt x="3346" y="3120"/>
                    <a:pt x="6882" y="5859"/>
                    <a:pt x="10716" y="7990"/>
                  </a:cubicBezTo>
                  <a:lnTo>
                    <a:pt x="10716" y="7002"/>
                  </a:lnTo>
                  <a:cubicBezTo>
                    <a:pt x="7001" y="4966"/>
                    <a:pt x="3465" y="257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1"/>
            <p:cNvSpPr/>
            <p:nvPr/>
          </p:nvSpPr>
          <p:spPr>
            <a:xfrm>
              <a:off x="3536150" y="1508950"/>
              <a:ext cx="171475" cy="354825"/>
            </a:xfrm>
            <a:custGeom>
              <a:rect b="b" l="l" r="r" t="t"/>
              <a:pathLst>
                <a:path extrusionOk="0" h="14193" w="6859">
                  <a:moveTo>
                    <a:pt x="6239" y="0"/>
                  </a:moveTo>
                  <a:cubicBezTo>
                    <a:pt x="4156" y="4668"/>
                    <a:pt x="2084" y="9335"/>
                    <a:pt x="0" y="13990"/>
                  </a:cubicBezTo>
                  <a:cubicBezTo>
                    <a:pt x="143" y="14062"/>
                    <a:pt x="298" y="14133"/>
                    <a:pt x="441" y="14193"/>
                  </a:cubicBezTo>
                  <a:cubicBezTo>
                    <a:pt x="2584" y="9466"/>
                    <a:pt x="4715" y="4739"/>
                    <a:pt x="68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1"/>
            <p:cNvSpPr/>
            <p:nvPr/>
          </p:nvSpPr>
          <p:spPr>
            <a:xfrm>
              <a:off x="4149900" y="3120150"/>
              <a:ext cx="197075" cy="303650"/>
            </a:xfrm>
            <a:custGeom>
              <a:rect b="b" l="l" r="r" t="t"/>
              <a:pathLst>
                <a:path extrusionOk="0" h="12146" w="7883">
                  <a:moveTo>
                    <a:pt x="7883" y="1"/>
                  </a:moveTo>
                  <a:lnTo>
                    <a:pt x="7883" y="1"/>
                  </a:lnTo>
                  <a:cubicBezTo>
                    <a:pt x="6621" y="1941"/>
                    <a:pt x="5359" y="3894"/>
                    <a:pt x="4085" y="5847"/>
                  </a:cubicBezTo>
                  <a:cubicBezTo>
                    <a:pt x="2858" y="7728"/>
                    <a:pt x="1632" y="9621"/>
                    <a:pt x="406" y="11514"/>
                  </a:cubicBezTo>
                  <a:lnTo>
                    <a:pt x="1" y="12145"/>
                  </a:lnTo>
                  <a:cubicBezTo>
                    <a:pt x="144" y="11990"/>
                    <a:pt x="275" y="11836"/>
                    <a:pt x="418" y="11681"/>
                  </a:cubicBezTo>
                  <a:cubicBezTo>
                    <a:pt x="1334" y="10657"/>
                    <a:pt x="2204" y="9609"/>
                    <a:pt x="3013" y="8526"/>
                  </a:cubicBezTo>
                  <a:cubicBezTo>
                    <a:pt x="5002" y="5871"/>
                    <a:pt x="6657" y="3025"/>
                    <a:pt x="788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1"/>
            <p:cNvSpPr/>
            <p:nvPr/>
          </p:nvSpPr>
          <p:spPr>
            <a:xfrm>
              <a:off x="4198125" y="2667125"/>
              <a:ext cx="333400" cy="1112650"/>
            </a:xfrm>
            <a:custGeom>
              <a:rect b="b" l="l" r="r" t="t"/>
              <a:pathLst>
                <a:path extrusionOk="0" h="44506" w="13336">
                  <a:moveTo>
                    <a:pt x="6371" y="32433"/>
                  </a:moveTo>
                  <a:lnTo>
                    <a:pt x="6371" y="32433"/>
                  </a:lnTo>
                  <a:cubicBezTo>
                    <a:pt x="5882" y="33576"/>
                    <a:pt x="5335" y="34695"/>
                    <a:pt x="4763" y="35814"/>
                  </a:cubicBezTo>
                  <a:cubicBezTo>
                    <a:pt x="5323" y="34683"/>
                    <a:pt x="5859" y="33552"/>
                    <a:pt x="6371" y="32433"/>
                  </a:cubicBezTo>
                  <a:close/>
                  <a:moveTo>
                    <a:pt x="12967" y="0"/>
                  </a:moveTo>
                  <a:cubicBezTo>
                    <a:pt x="12907" y="3156"/>
                    <a:pt x="12609" y="6204"/>
                    <a:pt x="12133" y="9133"/>
                  </a:cubicBezTo>
                  <a:cubicBezTo>
                    <a:pt x="11824" y="11157"/>
                    <a:pt x="11395" y="13109"/>
                    <a:pt x="10919" y="15002"/>
                  </a:cubicBezTo>
                  <a:cubicBezTo>
                    <a:pt x="10704" y="15836"/>
                    <a:pt x="10502" y="16669"/>
                    <a:pt x="10276" y="17479"/>
                  </a:cubicBezTo>
                  <a:cubicBezTo>
                    <a:pt x="8811" y="22741"/>
                    <a:pt x="7085" y="27397"/>
                    <a:pt x="5549" y="31302"/>
                  </a:cubicBezTo>
                  <a:cubicBezTo>
                    <a:pt x="4013" y="35195"/>
                    <a:pt x="2703" y="38362"/>
                    <a:pt x="1822" y="40565"/>
                  </a:cubicBezTo>
                  <a:cubicBezTo>
                    <a:pt x="1430" y="41517"/>
                    <a:pt x="1132" y="42279"/>
                    <a:pt x="906" y="42851"/>
                  </a:cubicBezTo>
                  <a:cubicBezTo>
                    <a:pt x="596" y="43399"/>
                    <a:pt x="298" y="43946"/>
                    <a:pt x="1" y="44506"/>
                  </a:cubicBezTo>
                  <a:cubicBezTo>
                    <a:pt x="156" y="44327"/>
                    <a:pt x="298" y="44149"/>
                    <a:pt x="453" y="43970"/>
                  </a:cubicBezTo>
                  <a:lnTo>
                    <a:pt x="453" y="43970"/>
                  </a:lnTo>
                  <a:cubicBezTo>
                    <a:pt x="453" y="43970"/>
                    <a:pt x="441" y="43994"/>
                    <a:pt x="441" y="43994"/>
                  </a:cubicBezTo>
                  <a:cubicBezTo>
                    <a:pt x="453" y="43982"/>
                    <a:pt x="453" y="43970"/>
                    <a:pt x="465" y="43958"/>
                  </a:cubicBezTo>
                  <a:cubicBezTo>
                    <a:pt x="2239" y="41887"/>
                    <a:pt x="3727" y="39708"/>
                    <a:pt x="4978" y="37446"/>
                  </a:cubicBezTo>
                  <a:cubicBezTo>
                    <a:pt x="7359" y="33147"/>
                    <a:pt x="8883" y="28528"/>
                    <a:pt x="9895" y="23599"/>
                  </a:cubicBezTo>
                  <a:cubicBezTo>
                    <a:pt x="11038" y="20205"/>
                    <a:pt x="11895" y="16979"/>
                    <a:pt x="12407" y="14062"/>
                  </a:cubicBezTo>
                  <a:cubicBezTo>
                    <a:pt x="13169" y="9823"/>
                    <a:pt x="13336" y="6275"/>
                    <a:pt x="13229" y="3822"/>
                  </a:cubicBezTo>
                  <a:cubicBezTo>
                    <a:pt x="13229" y="2596"/>
                    <a:pt x="13086" y="1644"/>
                    <a:pt x="13050" y="989"/>
                  </a:cubicBezTo>
                  <a:cubicBezTo>
                    <a:pt x="12990" y="346"/>
                    <a:pt x="12967" y="0"/>
                    <a:pt x="12967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1"/>
            <p:cNvSpPr/>
            <p:nvPr/>
          </p:nvSpPr>
          <p:spPr>
            <a:xfrm>
              <a:off x="1004875" y="1508950"/>
              <a:ext cx="1268925" cy="740600"/>
            </a:xfrm>
            <a:custGeom>
              <a:rect b="b" l="l" r="r" t="t"/>
              <a:pathLst>
                <a:path extrusionOk="0" h="29624" w="50757">
                  <a:moveTo>
                    <a:pt x="31576" y="0"/>
                  </a:moveTo>
                  <a:cubicBezTo>
                    <a:pt x="28314" y="4227"/>
                    <a:pt x="24777" y="8228"/>
                    <a:pt x="20777" y="11823"/>
                  </a:cubicBezTo>
                  <a:cubicBezTo>
                    <a:pt x="14205" y="17705"/>
                    <a:pt x="7406" y="23313"/>
                    <a:pt x="703" y="29028"/>
                  </a:cubicBezTo>
                  <a:cubicBezTo>
                    <a:pt x="274" y="29194"/>
                    <a:pt x="48" y="29290"/>
                    <a:pt x="48" y="29290"/>
                  </a:cubicBezTo>
                  <a:cubicBezTo>
                    <a:pt x="227" y="29242"/>
                    <a:pt x="393" y="29183"/>
                    <a:pt x="572" y="29135"/>
                  </a:cubicBezTo>
                  <a:lnTo>
                    <a:pt x="572" y="29135"/>
                  </a:lnTo>
                  <a:cubicBezTo>
                    <a:pt x="382" y="29290"/>
                    <a:pt x="191" y="29456"/>
                    <a:pt x="1" y="29623"/>
                  </a:cubicBezTo>
                  <a:cubicBezTo>
                    <a:pt x="310" y="29421"/>
                    <a:pt x="620" y="29218"/>
                    <a:pt x="929" y="29028"/>
                  </a:cubicBezTo>
                  <a:cubicBezTo>
                    <a:pt x="4596" y="27944"/>
                    <a:pt x="8168" y="26706"/>
                    <a:pt x="11609" y="25337"/>
                  </a:cubicBezTo>
                  <a:cubicBezTo>
                    <a:pt x="15312" y="23849"/>
                    <a:pt x="18836" y="22194"/>
                    <a:pt x="22170" y="20491"/>
                  </a:cubicBezTo>
                  <a:cubicBezTo>
                    <a:pt x="28802" y="17026"/>
                    <a:pt x="34600" y="13288"/>
                    <a:pt x="39244" y="9775"/>
                  </a:cubicBezTo>
                  <a:cubicBezTo>
                    <a:pt x="42256" y="7513"/>
                    <a:pt x="44804" y="5394"/>
                    <a:pt x="46899" y="3560"/>
                  </a:cubicBezTo>
                  <a:cubicBezTo>
                    <a:pt x="48042" y="2548"/>
                    <a:pt x="49054" y="1620"/>
                    <a:pt x="49900" y="798"/>
                  </a:cubicBezTo>
                  <a:cubicBezTo>
                    <a:pt x="50209" y="512"/>
                    <a:pt x="50483" y="250"/>
                    <a:pt x="50757" y="0"/>
                  </a:cubicBezTo>
                  <a:lnTo>
                    <a:pt x="50173" y="0"/>
                  </a:lnTo>
                  <a:cubicBezTo>
                    <a:pt x="45887" y="3489"/>
                    <a:pt x="41613" y="6680"/>
                    <a:pt x="37446" y="9537"/>
                  </a:cubicBezTo>
                  <a:cubicBezTo>
                    <a:pt x="36374" y="10275"/>
                    <a:pt x="35303" y="10990"/>
                    <a:pt x="34255" y="11680"/>
                  </a:cubicBezTo>
                  <a:cubicBezTo>
                    <a:pt x="27992" y="15764"/>
                    <a:pt x="22099" y="19098"/>
                    <a:pt x="17003" y="21670"/>
                  </a:cubicBezTo>
                  <a:cubicBezTo>
                    <a:pt x="11919" y="24253"/>
                    <a:pt x="7680" y="26146"/>
                    <a:pt x="4703" y="27385"/>
                  </a:cubicBezTo>
                  <a:cubicBezTo>
                    <a:pt x="3263" y="27980"/>
                    <a:pt x="2132" y="28432"/>
                    <a:pt x="1346" y="28766"/>
                  </a:cubicBezTo>
                  <a:cubicBezTo>
                    <a:pt x="11823" y="22086"/>
                    <a:pt x="21551" y="14657"/>
                    <a:pt x="29171" y="5132"/>
                  </a:cubicBezTo>
                  <a:cubicBezTo>
                    <a:pt x="30492" y="3489"/>
                    <a:pt x="31743" y="1774"/>
                    <a:pt x="329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1"/>
            <p:cNvSpPr/>
            <p:nvPr/>
          </p:nvSpPr>
          <p:spPr>
            <a:xfrm>
              <a:off x="2526200" y="1508950"/>
              <a:ext cx="540275" cy="707850"/>
            </a:xfrm>
            <a:custGeom>
              <a:rect b="b" l="l" r="r" t="t"/>
              <a:pathLst>
                <a:path extrusionOk="0" h="28314" w="21611">
                  <a:moveTo>
                    <a:pt x="19574" y="0"/>
                  </a:moveTo>
                  <a:cubicBezTo>
                    <a:pt x="16002" y="3548"/>
                    <a:pt x="12942" y="7108"/>
                    <a:pt x="10466" y="10466"/>
                  </a:cubicBezTo>
                  <a:cubicBezTo>
                    <a:pt x="6704" y="15538"/>
                    <a:pt x="4072" y="20027"/>
                    <a:pt x="2441" y="23241"/>
                  </a:cubicBezTo>
                  <a:cubicBezTo>
                    <a:pt x="1572" y="24825"/>
                    <a:pt x="1036" y="26135"/>
                    <a:pt x="619" y="26992"/>
                  </a:cubicBezTo>
                  <a:cubicBezTo>
                    <a:pt x="215" y="27861"/>
                    <a:pt x="0" y="28313"/>
                    <a:pt x="0" y="28313"/>
                  </a:cubicBezTo>
                  <a:cubicBezTo>
                    <a:pt x="2251" y="24265"/>
                    <a:pt x="4680" y="20431"/>
                    <a:pt x="7192" y="16848"/>
                  </a:cubicBezTo>
                  <a:cubicBezTo>
                    <a:pt x="9692" y="13252"/>
                    <a:pt x="12383" y="9978"/>
                    <a:pt x="15014" y="6930"/>
                  </a:cubicBezTo>
                  <a:cubicBezTo>
                    <a:pt x="15693" y="6168"/>
                    <a:pt x="16360" y="5430"/>
                    <a:pt x="17014" y="4703"/>
                  </a:cubicBezTo>
                  <a:cubicBezTo>
                    <a:pt x="17669" y="3965"/>
                    <a:pt x="18372" y="3286"/>
                    <a:pt x="19027" y="2584"/>
                  </a:cubicBezTo>
                  <a:cubicBezTo>
                    <a:pt x="19872" y="1679"/>
                    <a:pt x="20741" y="834"/>
                    <a:pt x="2161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1"/>
            <p:cNvSpPr/>
            <p:nvPr/>
          </p:nvSpPr>
          <p:spPr>
            <a:xfrm>
              <a:off x="3856125" y="1508950"/>
              <a:ext cx="171475" cy="976325"/>
            </a:xfrm>
            <a:custGeom>
              <a:rect b="b" l="l" r="r" t="t"/>
              <a:pathLst>
                <a:path extrusionOk="0" h="39053" w="6859">
                  <a:moveTo>
                    <a:pt x="6168" y="0"/>
                  </a:moveTo>
                  <a:cubicBezTo>
                    <a:pt x="3953" y="9466"/>
                    <a:pt x="2465" y="18384"/>
                    <a:pt x="1524" y="25289"/>
                  </a:cubicBezTo>
                  <a:cubicBezTo>
                    <a:pt x="381" y="33624"/>
                    <a:pt x="0" y="39053"/>
                    <a:pt x="0" y="39053"/>
                  </a:cubicBezTo>
                  <a:cubicBezTo>
                    <a:pt x="2632" y="26908"/>
                    <a:pt x="4525" y="15693"/>
                    <a:pt x="5775" y="7489"/>
                  </a:cubicBezTo>
                  <a:cubicBezTo>
                    <a:pt x="6216" y="4572"/>
                    <a:pt x="6585" y="2060"/>
                    <a:pt x="6858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1"/>
            <p:cNvSpPr/>
            <p:nvPr/>
          </p:nvSpPr>
          <p:spPr>
            <a:xfrm>
              <a:off x="4593725" y="1508950"/>
              <a:ext cx="442625" cy="613775"/>
            </a:xfrm>
            <a:custGeom>
              <a:rect b="b" l="l" r="r" t="t"/>
              <a:pathLst>
                <a:path extrusionOk="0" h="24551" w="17705">
                  <a:moveTo>
                    <a:pt x="0" y="0"/>
                  </a:moveTo>
                  <a:cubicBezTo>
                    <a:pt x="476" y="500"/>
                    <a:pt x="965" y="1012"/>
                    <a:pt x="1417" y="1512"/>
                  </a:cubicBezTo>
                  <a:cubicBezTo>
                    <a:pt x="2917" y="3156"/>
                    <a:pt x="4310" y="4810"/>
                    <a:pt x="5632" y="6406"/>
                  </a:cubicBezTo>
                  <a:cubicBezTo>
                    <a:pt x="8227" y="9621"/>
                    <a:pt x="10466" y="12692"/>
                    <a:pt x="12228" y="15395"/>
                  </a:cubicBezTo>
                  <a:cubicBezTo>
                    <a:pt x="14002" y="18086"/>
                    <a:pt x="15383" y="20384"/>
                    <a:pt x="16288" y="22003"/>
                  </a:cubicBezTo>
                  <a:cubicBezTo>
                    <a:pt x="17193" y="23634"/>
                    <a:pt x="17705" y="24551"/>
                    <a:pt x="17705" y="24551"/>
                  </a:cubicBezTo>
                  <a:cubicBezTo>
                    <a:pt x="16157" y="19991"/>
                    <a:pt x="14050" y="15812"/>
                    <a:pt x="11740" y="12252"/>
                  </a:cubicBezTo>
                  <a:cubicBezTo>
                    <a:pt x="9430" y="8680"/>
                    <a:pt x="6953" y="5703"/>
                    <a:pt x="4691" y="3394"/>
                  </a:cubicBezTo>
                  <a:cubicBezTo>
                    <a:pt x="3393" y="2060"/>
                    <a:pt x="2179" y="929"/>
                    <a:pt x="109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1"/>
            <p:cNvSpPr/>
            <p:nvPr/>
          </p:nvSpPr>
          <p:spPr>
            <a:xfrm>
              <a:off x="1100725" y="2456075"/>
              <a:ext cx="179200" cy="689400"/>
            </a:xfrm>
            <a:custGeom>
              <a:rect b="b" l="l" r="r" t="t"/>
              <a:pathLst>
                <a:path extrusionOk="0" h="27576" w="7168">
                  <a:moveTo>
                    <a:pt x="7168" y="1"/>
                  </a:moveTo>
                  <a:cubicBezTo>
                    <a:pt x="5227" y="3239"/>
                    <a:pt x="3727" y="6645"/>
                    <a:pt x="2655" y="9895"/>
                  </a:cubicBezTo>
                  <a:cubicBezTo>
                    <a:pt x="1596" y="13145"/>
                    <a:pt x="917" y="16217"/>
                    <a:pt x="548" y="18860"/>
                  </a:cubicBezTo>
                  <a:cubicBezTo>
                    <a:pt x="179" y="21492"/>
                    <a:pt x="48" y="23682"/>
                    <a:pt x="24" y="25195"/>
                  </a:cubicBezTo>
                  <a:cubicBezTo>
                    <a:pt x="0" y="26719"/>
                    <a:pt x="48" y="27576"/>
                    <a:pt x="48" y="27576"/>
                  </a:cubicBezTo>
                  <a:cubicBezTo>
                    <a:pt x="1405" y="19872"/>
                    <a:pt x="3120" y="13026"/>
                    <a:pt x="4608" y="8061"/>
                  </a:cubicBezTo>
                  <a:cubicBezTo>
                    <a:pt x="5334" y="5585"/>
                    <a:pt x="5977" y="3573"/>
                    <a:pt x="6454" y="2180"/>
                  </a:cubicBezTo>
                  <a:cubicBezTo>
                    <a:pt x="6906" y="775"/>
                    <a:pt x="7168" y="1"/>
                    <a:pt x="7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41"/>
          <p:cNvGrpSpPr/>
          <p:nvPr/>
        </p:nvGrpSpPr>
        <p:grpSpPr>
          <a:xfrm>
            <a:off x="1286557" y="2004097"/>
            <a:ext cx="1391041" cy="2572563"/>
            <a:chOff x="2671887" y="1144396"/>
            <a:chExt cx="1849051" cy="3419597"/>
          </a:xfrm>
        </p:grpSpPr>
        <p:sp>
          <p:nvSpPr>
            <p:cNvPr id="1502" name="Google Shape;1502;p41"/>
            <p:cNvSpPr/>
            <p:nvPr/>
          </p:nvSpPr>
          <p:spPr>
            <a:xfrm>
              <a:off x="2671887" y="1144396"/>
              <a:ext cx="1849051" cy="3419597"/>
            </a:xfrm>
            <a:custGeom>
              <a:rect b="b" l="l" r="r" t="t"/>
              <a:pathLst>
                <a:path extrusionOk="0" h="136470" w="73237">
                  <a:moveTo>
                    <a:pt x="1" y="0"/>
                  </a:moveTo>
                  <a:lnTo>
                    <a:pt x="1" y="136469"/>
                  </a:lnTo>
                  <a:lnTo>
                    <a:pt x="73236" y="136469"/>
                  </a:lnTo>
                  <a:lnTo>
                    <a:pt x="73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1"/>
            <p:cNvSpPr/>
            <p:nvPr/>
          </p:nvSpPr>
          <p:spPr>
            <a:xfrm>
              <a:off x="3966550" y="1151175"/>
              <a:ext cx="107475" cy="26200"/>
            </a:xfrm>
            <a:custGeom>
              <a:rect b="b" l="l" r="r" t="t"/>
              <a:pathLst>
                <a:path extrusionOk="0" h="1048" w="4299">
                  <a:moveTo>
                    <a:pt x="727" y="0"/>
                  </a:moveTo>
                  <a:cubicBezTo>
                    <a:pt x="489" y="345"/>
                    <a:pt x="251" y="703"/>
                    <a:pt x="1" y="1048"/>
                  </a:cubicBezTo>
                  <a:lnTo>
                    <a:pt x="2977" y="1048"/>
                  </a:lnTo>
                  <a:cubicBezTo>
                    <a:pt x="3394" y="893"/>
                    <a:pt x="3835" y="500"/>
                    <a:pt x="42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1"/>
            <p:cNvSpPr/>
            <p:nvPr/>
          </p:nvSpPr>
          <p:spPr>
            <a:xfrm>
              <a:off x="4501750" y="1164250"/>
              <a:ext cx="11025" cy="26825"/>
            </a:xfrm>
            <a:custGeom>
              <a:rect b="b" l="l" r="r" t="t"/>
              <a:pathLst>
                <a:path extrusionOk="0" h="1073" w="441">
                  <a:moveTo>
                    <a:pt x="441" y="1"/>
                  </a:moveTo>
                  <a:cubicBezTo>
                    <a:pt x="298" y="358"/>
                    <a:pt x="155" y="715"/>
                    <a:pt x="0" y="1073"/>
                  </a:cubicBezTo>
                  <a:cubicBezTo>
                    <a:pt x="155" y="930"/>
                    <a:pt x="298" y="775"/>
                    <a:pt x="441" y="632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1"/>
            <p:cNvSpPr/>
            <p:nvPr/>
          </p:nvSpPr>
          <p:spPr>
            <a:xfrm>
              <a:off x="3712650" y="1151175"/>
              <a:ext cx="42000" cy="41975"/>
            </a:xfrm>
            <a:custGeom>
              <a:rect b="b" l="l" r="r" t="t"/>
              <a:pathLst>
                <a:path extrusionOk="0" h="1679" w="1680">
                  <a:moveTo>
                    <a:pt x="1132" y="0"/>
                  </a:moveTo>
                  <a:cubicBezTo>
                    <a:pt x="763" y="560"/>
                    <a:pt x="382" y="1119"/>
                    <a:pt x="1" y="1679"/>
                  </a:cubicBezTo>
                  <a:cubicBezTo>
                    <a:pt x="632" y="1334"/>
                    <a:pt x="1144" y="845"/>
                    <a:pt x="1572" y="155"/>
                  </a:cubicBezTo>
                  <a:cubicBezTo>
                    <a:pt x="1608" y="107"/>
                    <a:pt x="1644" y="48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1"/>
            <p:cNvSpPr/>
            <p:nvPr/>
          </p:nvSpPr>
          <p:spPr>
            <a:xfrm>
              <a:off x="3821900" y="1294050"/>
              <a:ext cx="112225" cy="82475"/>
            </a:xfrm>
            <a:custGeom>
              <a:rect b="b" l="l" r="r" t="t"/>
              <a:pathLst>
                <a:path extrusionOk="0" h="3299" w="4489">
                  <a:moveTo>
                    <a:pt x="2441" y="0"/>
                  </a:moveTo>
                  <a:cubicBezTo>
                    <a:pt x="1631" y="1107"/>
                    <a:pt x="822" y="2203"/>
                    <a:pt x="0" y="3286"/>
                  </a:cubicBezTo>
                  <a:lnTo>
                    <a:pt x="1334" y="3286"/>
                  </a:lnTo>
                  <a:lnTo>
                    <a:pt x="1334" y="3298"/>
                  </a:lnTo>
                  <a:cubicBezTo>
                    <a:pt x="1477" y="3167"/>
                    <a:pt x="1620" y="3048"/>
                    <a:pt x="1750" y="2917"/>
                  </a:cubicBezTo>
                  <a:cubicBezTo>
                    <a:pt x="2572" y="2048"/>
                    <a:pt x="3477" y="1084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1"/>
            <p:cNvSpPr/>
            <p:nvPr/>
          </p:nvSpPr>
          <p:spPr>
            <a:xfrm>
              <a:off x="3771900" y="1405075"/>
              <a:ext cx="44950" cy="38125"/>
            </a:xfrm>
            <a:custGeom>
              <a:rect b="b" l="l" r="r" t="t"/>
              <a:pathLst>
                <a:path extrusionOk="0" h="1525" w="1798">
                  <a:moveTo>
                    <a:pt x="1131" y="0"/>
                  </a:moveTo>
                  <a:cubicBezTo>
                    <a:pt x="750" y="500"/>
                    <a:pt x="381" y="988"/>
                    <a:pt x="0" y="1488"/>
                  </a:cubicBezTo>
                  <a:cubicBezTo>
                    <a:pt x="83" y="1500"/>
                    <a:pt x="179" y="1512"/>
                    <a:pt x="262" y="1524"/>
                  </a:cubicBezTo>
                  <a:cubicBezTo>
                    <a:pt x="774" y="1084"/>
                    <a:pt x="1286" y="655"/>
                    <a:pt x="1798" y="214"/>
                  </a:cubicBezTo>
                  <a:cubicBezTo>
                    <a:pt x="1762" y="167"/>
                    <a:pt x="1726" y="131"/>
                    <a:pt x="1691" y="83"/>
                  </a:cubicBezTo>
                  <a:cubicBezTo>
                    <a:pt x="1524" y="48"/>
                    <a:pt x="1334" y="24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1"/>
            <p:cNvSpPr/>
            <p:nvPr/>
          </p:nvSpPr>
          <p:spPr>
            <a:xfrm>
              <a:off x="3322725" y="1467875"/>
              <a:ext cx="206300" cy="182475"/>
            </a:xfrm>
            <a:custGeom>
              <a:rect b="b" l="l" r="r" t="t"/>
              <a:pathLst>
                <a:path extrusionOk="0" h="7299" w="8252">
                  <a:moveTo>
                    <a:pt x="8252" y="0"/>
                  </a:moveTo>
                  <a:lnTo>
                    <a:pt x="8252" y="0"/>
                  </a:lnTo>
                  <a:cubicBezTo>
                    <a:pt x="7001" y="631"/>
                    <a:pt x="5477" y="750"/>
                    <a:pt x="4668" y="2120"/>
                  </a:cubicBezTo>
                  <a:cubicBezTo>
                    <a:pt x="4476" y="2062"/>
                    <a:pt x="4301" y="2035"/>
                    <a:pt x="4139" y="2035"/>
                  </a:cubicBezTo>
                  <a:cubicBezTo>
                    <a:pt x="3305" y="2035"/>
                    <a:pt x="2832" y="2734"/>
                    <a:pt x="2394" y="3382"/>
                  </a:cubicBezTo>
                  <a:cubicBezTo>
                    <a:pt x="1548" y="4644"/>
                    <a:pt x="774" y="5977"/>
                    <a:pt x="0" y="7287"/>
                  </a:cubicBezTo>
                  <a:cubicBezTo>
                    <a:pt x="0" y="7287"/>
                    <a:pt x="0" y="7299"/>
                    <a:pt x="0" y="7299"/>
                  </a:cubicBezTo>
                  <a:cubicBezTo>
                    <a:pt x="572" y="7120"/>
                    <a:pt x="1132" y="6918"/>
                    <a:pt x="1691" y="6692"/>
                  </a:cubicBezTo>
                  <a:cubicBezTo>
                    <a:pt x="2584" y="5299"/>
                    <a:pt x="3489" y="3929"/>
                    <a:pt x="4394" y="2548"/>
                  </a:cubicBezTo>
                  <a:lnTo>
                    <a:pt x="4394" y="2548"/>
                  </a:lnTo>
                  <a:cubicBezTo>
                    <a:pt x="3953" y="3465"/>
                    <a:pt x="3501" y="4394"/>
                    <a:pt x="3048" y="5322"/>
                  </a:cubicBezTo>
                  <a:cubicBezTo>
                    <a:pt x="2870" y="5668"/>
                    <a:pt x="2691" y="6001"/>
                    <a:pt x="2501" y="6346"/>
                  </a:cubicBezTo>
                  <a:cubicBezTo>
                    <a:pt x="2715" y="6239"/>
                    <a:pt x="2929" y="6144"/>
                    <a:pt x="3144" y="6037"/>
                  </a:cubicBezTo>
                  <a:cubicBezTo>
                    <a:pt x="5180" y="4334"/>
                    <a:pt x="7275" y="2667"/>
                    <a:pt x="8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1"/>
            <p:cNvSpPr/>
            <p:nvPr/>
          </p:nvSpPr>
          <p:spPr>
            <a:xfrm>
              <a:off x="4068050" y="1188075"/>
              <a:ext cx="19675" cy="37525"/>
            </a:xfrm>
            <a:custGeom>
              <a:rect b="b" l="l" r="r" t="t"/>
              <a:pathLst>
                <a:path extrusionOk="0" h="1501" w="787">
                  <a:moveTo>
                    <a:pt x="691" y="0"/>
                  </a:moveTo>
                  <a:cubicBezTo>
                    <a:pt x="263" y="465"/>
                    <a:pt x="96" y="965"/>
                    <a:pt x="1" y="1501"/>
                  </a:cubicBezTo>
                  <a:cubicBezTo>
                    <a:pt x="263" y="1215"/>
                    <a:pt x="525" y="929"/>
                    <a:pt x="787" y="643"/>
                  </a:cubicBezTo>
                  <a:cubicBezTo>
                    <a:pt x="775" y="429"/>
                    <a:pt x="751" y="215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1"/>
            <p:cNvSpPr/>
            <p:nvPr/>
          </p:nvSpPr>
          <p:spPr>
            <a:xfrm>
              <a:off x="3270625" y="1661050"/>
              <a:ext cx="77425" cy="76525"/>
            </a:xfrm>
            <a:custGeom>
              <a:rect b="b" l="l" r="r" t="t"/>
              <a:pathLst>
                <a:path extrusionOk="0" h="3061" w="3097">
                  <a:moveTo>
                    <a:pt x="3097" y="0"/>
                  </a:moveTo>
                  <a:cubicBezTo>
                    <a:pt x="2632" y="96"/>
                    <a:pt x="2168" y="167"/>
                    <a:pt x="1692" y="215"/>
                  </a:cubicBezTo>
                  <a:cubicBezTo>
                    <a:pt x="1132" y="1167"/>
                    <a:pt x="560" y="2120"/>
                    <a:pt x="1" y="3060"/>
                  </a:cubicBezTo>
                  <a:cubicBezTo>
                    <a:pt x="882" y="2620"/>
                    <a:pt x="1751" y="2132"/>
                    <a:pt x="2585" y="1608"/>
                  </a:cubicBezTo>
                  <a:cubicBezTo>
                    <a:pt x="2668" y="1393"/>
                    <a:pt x="2739" y="1179"/>
                    <a:pt x="2835" y="965"/>
                  </a:cubicBezTo>
                  <a:cubicBezTo>
                    <a:pt x="2906" y="667"/>
                    <a:pt x="2906" y="310"/>
                    <a:pt x="3061" y="48"/>
                  </a:cubicBezTo>
                  <a:cubicBezTo>
                    <a:pt x="3073" y="36"/>
                    <a:pt x="3085" y="24"/>
                    <a:pt x="3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1"/>
            <p:cNvSpPr/>
            <p:nvPr/>
          </p:nvSpPr>
          <p:spPr>
            <a:xfrm>
              <a:off x="3082525" y="1308325"/>
              <a:ext cx="558425" cy="677200"/>
            </a:xfrm>
            <a:custGeom>
              <a:rect b="b" l="l" r="r" t="t"/>
              <a:pathLst>
                <a:path extrusionOk="0" h="27088" w="22337">
                  <a:moveTo>
                    <a:pt x="22110" y="1"/>
                  </a:moveTo>
                  <a:cubicBezTo>
                    <a:pt x="21050" y="215"/>
                    <a:pt x="19967" y="346"/>
                    <a:pt x="18943" y="667"/>
                  </a:cubicBezTo>
                  <a:cubicBezTo>
                    <a:pt x="15835" y="1632"/>
                    <a:pt x="12764" y="2679"/>
                    <a:pt x="9680" y="3691"/>
                  </a:cubicBezTo>
                  <a:cubicBezTo>
                    <a:pt x="8906" y="3953"/>
                    <a:pt x="8346" y="4406"/>
                    <a:pt x="7906" y="5037"/>
                  </a:cubicBezTo>
                  <a:cubicBezTo>
                    <a:pt x="7108" y="6870"/>
                    <a:pt x="6322" y="8716"/>
                    <a:pt x="5560" y="10561"/>
                  </a:cubicBezTo>
                  <a:cubicBezTo>
                    <a:pt x="4024" y="14252"/>
                    <a:pt x="2584" y="17991"/>
                    <a:pt x="1417" y="21789"/>
                  </a:cubicBezTo>
                  <a:cubicBezTo>
                    <a:pt x="881" y="23539"/>
                    <a:pt x="405" y="25301"/>
                    <a:pt x="0" y="27087"/>
                  </a:cubicBezTo>
                  <a:cubicBezTo>
                    <a:pt x="1000" y="25254"/>
                    <a:pt x="2119" y="23492"/>
                    <a:pt x="3191" y="21706"/>
                  </a:cubicBezTo>
                  <a:cubicBezTo>
                    <a:pt x="3798" y="20682"/>
                    <a:pt x="4417" y="19658"/>
                    <a:pt x="5025" y="18634"/>
                  </a:cubicBezTo>
                  <a:lnTo>
                    <a:pt x="5025" y="18634"/>
                  </a:lnTo>
                  <a:cubicBezTo>
                    <a:pt x="4644" y="18670"/>
                    <a:pt x="4263" y="18693"/>
                    <a:pt x="3893" y="18693"/>
                  </a:cubicBezTo>
                  <a:cubicBezTo>
                    <a:pt x="4370" y="18527"/>
                    <a:pt x="4834" y="18360"/>
                    <a:pt x="5310" y="18169"/>
                  </a:cubicBezTo>
                  <a:cubicBezTo>
                    <a:pt x="6049" y="16931"/>
                    <a:pt x="6787" y="15681"/>
                    <a:pt x="7525" y="14443"/>
                  </a:cubicBezTo>
                  <a:lnTo>
                    <a:pt x="7525" y="14443"/>
                  </a:lnTo>
                  <a:cubicBezTo>
                    <a:pt x="7372" y="14448"/>
                    <a:pt x="7217" y="14451"/>
                    <a:pt x="7062" y="14451"/>
                  </a:cubicBezTo>
                  <a:cubicBezTo>
                    <a:pt x="6842" y="14451"/>
                    <a:pt x="6622" y="14445"/>
                    <a:pt x="6406" y="14431"/>
                  </a:cubicBezTo>
                  <a:cubicBezTo>
                    <a:pt x="6822" y="14371"/>
                    <a:pt x="7251" y="14276"/>
                    <a:pt x="7680" y="14193"/>
                  </a:cubicBezTo>
                  <a:cubicBezTo>
                    <a:pt x="7870" y="13859"/>
                    <a:pt x="8073" y="13526"/>
                    <a:pt x="8263" y="13205"/>
                  </a:cubicBezTo>
                  <a:cubicBezTo>
                    <a:pt x="8525" y="12764"/>
                    <a:pt x="8704" y="12288"/>
                    <a:pt x="8918" y="11835"/>
                  </a:cubicBezTo>
                  <a:cubicBezTo>
                    <a:pt x="8835" y="11752"/>
                    <a:pt x="8751" y="11669"/>
                    <a:pt x="8680" y="11597"/>
                  </a:cubicBezTo>
                  <a:cubicBezTo>
                    <a:pt x="8001" y="12050"/>
                    <a:pt x="7334" y="12514"/>
                    <a:pt x="6656" y="12966"/>
                  </a:cubicBezTo>
                  <a:cubicBezTo>
                    <a:pt x="6596" y="12895"/>
                    <a:pt x="6525" y="12824"/>
                    <a:pt x="6465" y="12764"/>
                  </a:cubicBezTo>
                  <a:cubicBezTo>
                    <a:pt x="8787" y="10728"/>
                    <a:pt x="11109" y="8692"/>
                    <a:pt x="13014" y="7013"/>
                  </a:cubicBezTo>
                  <a:cubicBezTo>
                    <a:pt x="15621" y="5787"/>
                    <a:pt x="17907" y="4977"/>
                    <a:pt x="19872" y="3680"/>
                  </a:cubicBezTo>
                  <a:cubicBezTo>
                    <a:pt x="20955" y="2965"/>
                    <a:pt x="21539" y="1453"/>
                    <a:pt x="22336" y="310"/>
                  </a:cubicBezTo>
                  <a:cubicBezTo>
                    <a:pt x="22265" y="203"/>
                    <a:pt x="22181" y="96"/>
                    <a:pt x="22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2953325" y="2413525"/>
              <a:ext cx="62550" cy="15200"/>
            </a:xfrm>
            <a:custGeom>
              <a:rect b="b" l="l" r="r" t="t"/>
              <a:pathLst>
                <a:path extrusionOk="0" h="608" w="2502">
                  <a:moveTo>
                    <a:pt x="1" y="0"/>
                  </a:moveTo>
                  <a:cubicBezTo>
                    <a:pt x="203" y="167"/>
                    <a:pt x="418" y="358"/>
                    <a:pt x="644" y="548"/>
                  </a:cubicBezTo>
                  <a:lnTo>
                    <a:pt x="2501" y="608"/>
                  </a:lnTo>
                  <a:cubicBezTo>
                    <a:pt x="1668" y="405"/>
                    <a:pt x="834" y="19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3778425" y="1410425"/>
              <a:ext cx="42900" cy="33050"/>
            </a:xfrm>
            <a:custGeom>
              <a:rect b="b" l="l" r="r" t="t"/>
              <a:pathLst>
                <a:path extrusionOk="0" h="1322" w="1716">
                  <a:moveTo>
                    <a:pt x="1537" y="0"/>
                  </a:moveTo>
                  <a:cubicBezTo>
                    <a:pt x="1025" y="441"/>
                    <a:pt x="513" y="881"/>
                    <a:pt x="1" y="1310"/>
                  </a:cubicBezTo>
                  <a:cubicBezTo>
                    <a:pt x="49" y="1310"/>
                    <a:pt x="108" y="1322"/>
                    <a:pt x="156" y="1322"/>
                  </a:cubicBezTo>
                  <a:cubicBezTo>
                    <a:pt x="799" y="870"/>
                    <a:pt x="1263" y="560"/>
                    <a:pt x="1715" y="239"/>
                  </a:cubicBezTo>
                  <a:cubicBezTo>
                    <a:pt x="1656" y="155"/>
                    <a:pt x="1596" y="84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2720575" y="2114675"/>
              <a:ext cx="603075" cy="318025"/>
            </a:xfrm>
            <a:custGeom>
              <a:rect b="b" l="l" r="r" t="t"/>
              <a:pathLst>
                <a:path extrusionOk="0" h="12721" w="24123">
                  <a:moveTo>
                    <a:pt x="131" y="1"/>
                  </a:moveTo>
                  <a:lnTo>
                    <a:pt x="0" y="953"/>
                  </a:lnTo>
                  <a:cubicBezTo>
                    <a:pt x="0" y="965"/>
                    <a:pt x="12" y="977"/>
                    <a:pt x="12" y="989"/>
                  </a:cubicBezTo>
                  <a:cubicBezTo>
                    <a:pt x="24" y="1013"/>
                    <a:pt x="24" y="1036"/>
                    <a:pt x="24" y="1060"/>
                  </a:cubicBezTo>
                  <a:cubicBezTo>
                    <a:pt x="595" y="1965"/>
                    <a:pt x="1143" y="2882"/>
                    <a:pt x="1738" y="3775"/>
                  </a:cubicBezTo>
                  <a:cubicBezTo>
                    <a:pt x="1893" y="4013"/>
                    <a:pt x="2167" y="4168"/>
                    <a:pt x="2548" y="4489"/>
                  </a:cubicBezTo>
                  <a:cubicBezTo>
                    <a:pt x="3691" y="7347"/>
                    <a:pt x="6322" y="9037"/>
                    <a:pt x="9049" y="10526"/>
                  </a:cubicBezTo>
                  <a:cubicBezTo>
                    <a:pt x="11883" y="12059"/>
                    <a:pt x="14867" y="12721"/>
                    <a:pt x="17945" y="12721"/>
                  </a:cubicBezTo>
                  <a:cubicBezTo>
                    <a:pt x="19289" y="12721"/>
                    <a:pt x="20651" y="12594"/>
                    <a:pt x="22027" y="12359"/>
                  </a:cubicBezTo>
                  <a:cubicBezTo>
                    <a:pt x="22312" y="12300"/>
                    <a:pt x="22598" y="12252"/>
                    <a:pt x="22884" y="12204"/>
                  </a:cubicBezTo>
                  <a:cubicBezTo>
                    <a:pt x="23646" y="11835"/>
                    <a:pt x="23979" y="11561"/>
                    <a:pt x="24122" y="11371"/>
                  </a:cubicBezTo>
                  <a:lnTo>
                    <a:pt x="24122" y="11371"/>
                  </a:lnTo>
                  <a:cubicBezTo>
                    <a:pt x="22761" y="11899"/>
                    <a:pt x="21296" y="12160"/>
                    <a:pt x="19830" y="12160"/>
                  </a:cubicBezTo>
                  <a:cubicBezTo>
                    <a:pt x="16961" y="12160"/>
                    <a:pt x="14085" y="11158"/>
                    <a:pt x="11966" y="9180"/>
                  </a:cubicBezTo>
                  <a:lnTo>
                    <a:pt x="11966" y="9180"/>
                  </a:lnTo>
                  <a:cubicBezTo>
                    <a:pt x="14423" y="10527"/>
                    <a:pt x="16983" y="11205"/>
                    <a:pt x="19649" y="11205"/>
                  </a:cubicBezTo>
                  <a:cubicBezTo>
                    <a:pt x="20730" y="11205"/>
                    <a:pt x="21828" y="11094"/>
                    <a:pt x="22943" y="10871"/>
                  </a:cubicBezTo>
                  <a:cubicBezTo>
                    <a:pt x="22753" y="10835"/>
                    <a:pt x="22574" y="10788"/>
                    <a:pt x="22408" y="10740"/>
                  </a:cubicBezTo>
                  <a:cubicBezTo>
                    <a:pt x="20538" y="10490"/>
                    <a:pt x="18800" y="9871"/>
                    <a:pt x="17205" y="8883"/>
                  </a:cubicBezTo>
                  <a:cubicBezTo>
                    <a:pt x="15955" y="8109"/>
                    <a:pt x="14835" y="7109"/>
                    <a:pt x="13561" y="6394"/>
                  </a:cubicBezTo>
                  <a:cubicBezTo>
                    <a:pt x="12811" y="5989"/>
                    <a:pt x="11859" y="5799"/>
                    <a:pt x="10990" y="5799"/>
                  </a:cubicBezTo>
                  <a:cubicBezTo>
                    <a:pt x="7715" y="5799"/>
                    <a:pt x="4906" y="4668"/>
                    <a:pt x="2500" y="2513"/>
                  </a:cubicBezTo>
                  <a:cubicBezTo>
                    <a:pt x="1691" y="1786"/>
                    <a:pt x="1000" y="929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1"/>
            <p:cNvSpPr/>
            <p:nvPr/>
          </p:nvSpPr>
          <p:spPr>
            <a:xfrm>
              <a:off x="3606100" y="1403400"/>
              <a:ext cx="194100" cy="66875"/>
            </a:xfrm>
            <a:custGeom>
              <a:rect b="b" l="l" r="r" t="t"/>
              <a:pathLst>
                <a:path extrusionOk="0" h="2675" w="7764">
                  <a:moveTo>
                    <a:pt x="6377" y="0"/>
                  </a:moveTo>
                  <a:cubicBezTo>
                    <a:pt x="4504" y="0"/>
                    <a:pt x="2259" y="312"/>
                    <a:pt x="988" y="877"/>
                  </a:cubicBezTo>
                  <a:cubicBezTo>
                    <a:pt x="655" y="1496"/>
                    <a:pt x="322" y="2103"/>
                    <a:pt x="0" y="2675"/>
                  </a:cubicBezTo>
                  <a:cubicBezTo>
                    <a:pt x="1923" y="2037"/>
                    <a:pt x="3855" y="1515"/>
                    <a:pt x="5743" y="1515"/>
                  </a:cubicBezTo>
                  <a:cubicBezTo>
                    <a:pt x="6040" y="1515"/>
                    <a:pt x="6337" y="1528"/>
                    <a:pt x="6632" y="1555"/>
                  </a:cubicBezTo>
                  <a:cubicBezTo>
                    <a:pt x="7013" y="1067"/>
                    <a:pt x="7382" y="567"/>
                    <a:pt x="7763" y="67"/>
                  </a:cubicBezTo>
                  <a:cubicBezTo>
                    <a:pt x="7344" y="22"/>
                    <a:pt x="6874" y="0"/>
                    <a:pt x="6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1"/>
            <p:cNvSpPr/>
            <p:nvPr/>
          </p:nvSpPr>
          <p:spPr>
            <a:xfrm>
              <a:off x="4000500" y="1291950"/>
              <a:ext cx="3000" cy="1525"/>
            </a:xfrm>
            <a:custGeom>
              <a:rect b="b" l="l" r="r" t="t"/>
              <a:pathLst>
                <a:path extrusionOk="0" h="61" w="120">
                  <a:moveTo>
                    <a:pt x="119" y="1"/>
                  </a:moveTo>
                  <a:lnTo>
                    <a:pt x="119" y="1"/>
                  </a:lnTo>
                  <a:cubicBezTo>
                    <a:pt x="83" y="13"/>
                    <a:pt x="36" y="25"/>
                    <a:pt x="0" y="36"/>
                  </a:cubicBezTo>
                  <a:cubicBezTo>
                    <a:pt x="12" y="36"/>
                    <a:pt x="36" y="48"/>
                    <a:pt x="48" y="60"/>
                  </a:cubicBezTo>
                  <a:cubicBezTo>
                    <a:pt x="71" y="36"/>
                    <a:pt x="95" y="25"/>
                    <a:pt x="119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1"/>
            <p:cNvSpPr/>
            <p:nvPr/>
          </p:nvSpPr>
          <p:spPr>
            <a:xfrm>
              <a:off x="3232825" y="1763450"/>
              <a:ext cx="41400" cy="37225"/>
            </a:xfrm>
            <a:custGeom>
              <a:rect b="b" l="l" r="r" t="t"/>
              <a:pathLst>
                <a:path extrusionOk="0" h="1489" w="1656">
                  <a:moveTo>
                    <a:pt x="1656" y="0"/>
                  </a:moveTo>
                  <a:lnTo>
                    <a:pt x="1656" y="0"/>
                  </a:lnTo>
                  <a:cubicBezTo>
                    <a:pt x="1370" y="72"/>
                    <a:pt x="1072" y="131"/>
                    <a:pt x="787" y="191"/>
                  </a:cubicBezTo>
                  <a:cubicBezTo>
                    <a:pt x="525" y="619"/>
                    <a:pt x="263" y="1060"/>
                    <a:pt x="1" y="1488"/>
                  </a:cubicBezTo>
                  <a:cubicBezTo>
                    <a:pt x="560" y="1012"/>
                    <a:pt x="1108" y="512"/>
                    <a:pt x="1656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1"/>
            <p:cNvSpPr/>
            <p:nvPr/>
          </p:nvSpPr>
          <p:spPr>
            <a:xfrm>
              <a:off x="3657600" y="1294325"/>
              <a:ext cx="225350" cy="82200"/>
            </a:xfrm>
            <a:custGeom>
              <a:rect b="b" l="l" r="r" t="t"/>
              <a:pathLst>
                <a:path extrusionOk="0" h="3288" w="9014">
                  <a:moveTo>
                    <a:pt x="2774" y="1"/>
                  </a:moveTo>
                  <a:cubicBezTo>
                    <a:pt x="1798" y="1108"/>
                    <a:pt x="1000" y="2025"/>
                    <a:pt x="155" y="2989"/>
                  </a:cubicBezTo>
                  <a:cubicBezTo>
                    <a:pt x="107" y="3085"/>
                    <a:pt x="48" y="3192"/>
                    <a:pt x="0" y="3287"/>
                  </a:cubicBezTo>
                  <a:lnTo>
                    <a:pt x="6572" y="3287"/>
                  </a:lnTo>
                  <a:cubicBezTo>
                    <a:pt x="7394" y="2192"/>
                    <a:pt x="8203" y="1096"/>
                    <a:pt x="9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1"/>
            <p:cNvSpPr/>
            <p:nvPr/>
          </p:nvSpPr>
          <p:spPr>
            <a:xfrm>
              <a:off x="3855225" y="1366975"/>
              <a:ext cx="10450" cy="9550"/>
            </a:xfrm>
            <a:custGeom>
              <a:rect b="b" l="l" r="r" t="t"/>
              <a:pathLst>
                <a:path extrusionOk="0" h="382" w="418">
                  <a:moveTo>
                    <a:pt x="417" y="0"/>
                  </a:moveTo>
                  <a:lnTo>
                    <a:pt x="417" y="0"/>
                  </a:lnTo>
                  <a:cubicBezTo>
                    <a:pt x="287" y="131"/>
                    <a:pt x="144" y="250"/>
                    <a:pt x="1" y="381"/>
                  </a:cubicBezTo>
                  <a:lnTo>
                    <a:pt x="72" y="381"/>
                  </a:lnTo>
                  <a:cubicBezTo>
                    <a:pt x="179" y="262"/>
                    <a:pt x="298" y="131"/>
                    <a:pt x="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1"/>
            <p:cNvSpPr/>
            <p:nvPr/>
          </p:nvSpPr>
          <p:spPr>
            <a:xfrm>
              <a:off x="3822200" y="1151175"/>
              <a:ext cx="162525" cy="26200"/>
            </a:xfrm>
            <a:custGeom>
              <a:rect b="b" l="l" r="r" t="t"/>
              <a:pathLst>
                <a:path extrusionOk="0" h="1048" w="6501">
                  <a:moveTo>
                    <a:pt x="536" y="0"/>
                  </a:moveTo>
                  <a:cubicBezTo>
                    <a:pt x="357" y="345"/>
                    <a:pt x="179" y="691"/>
                    <a:pt x="0" y="1048"/>
                  </a:cubicBezTo>
                  <a:lnTo>
                    <a:pt x="5775" y="1048"/>
                  </a:lnTo>
                  <a:cubicBezTo>
                    <a:pt x="6013" y="703"/>
                    <a:pt x="6251" y="345"/>
                    <a:pt x="65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1"/>
            <p:cNvSpPr/>
            <p:nvPr/>
          </p:nvSpPr>
          <p:spPr>
            <a:xfrm>
              <a:off x="2790525" y="1150875"/>
              <a:ext cx="166700" cy="877800"/>
            </a:xfrm>
            <a:custGeom>
              <a:rect b="b" l="l" r="r" t="t"/>
              <a:pathLst>
                <a:path extrusionOk="0" h="35112" w="6668">
                  <a:moveTo>
                    <a:pt x="572" y="0"/>
                  </a:moveTo>
                  <a:cubicBezTo>
                    <a:pt x="214" y="3382"/>
                    <a:pt x="0" y="6763"/>
                    <a:pt x="83" y="10168"/>
                  </a:cubicBezTo>
                  <a:cubicBezTo>
                    <a:pt x="119" y="11787"/>
                    <a:pt x="286" y="13407"/>
                    <a:pt x="619" y="15038"/>
                  </a:cubicBezTo>
                  <a:cubicBezTo>
                    <a:pt x="679" y="14633"/>
                    <a:pt x="750" y="14228"/>
                    <a:pt x="810" y="13823"/>
                  </a:cubicBezTo>
                  <a:cubicBezTo>
                    <a:pt x="2000" y="20765"/>
                    <a:pt x="4655" y="30349"/>
                    <a:pt x="6668" y="35112"/>
                  </a:cubicBezTo>
                  <a:cubicBezTo>
                    <a:pt x="4227" y="23527"/>
                    <a:pt x="4024" y="11549"/>
                    <a:pt x="60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1"/>
            <p:cNvSpPr/>
            <p:nvPr/>
          </p:nvSpPr>
          <p:spPr>
            <a:xfrm>
              <a:off x="2995900" y="1151175"/>
              <a:ext cx="395000" cy="895950"/>
            </a:xfrm>
            <a:custGeom>
              <a:rect b="b" l="l" r="r" t="t"/>
              <a:pathLst>
                <a:path extrusionOk="0" h="35838" w="15800">
                  <a:moveTo>
                    <a:pt x="3977" y="0"/>
                  </a:moveTo>
                  <a:cubicBezTo>
                    <a:pt x="3501" y="2238"/>
                    <a:pt x="3013" y="4489"/>
                    <a:pt x="2608" y="6739"/>
                  </a:cubicBezTo>
                  <a:cubicBezTo>
                    <a:pt x="1167" y="14800"/>
                    <a:pt x="0" y="22896"/>
                    <a:pt x="155" y="31123"/>
                  </a:cubicBezTo>
                  <a:cubicBezTo>
                    <a:pt x="179" y="32337"/>
                    <a:pt x="358" y="33564"/>
                    <a:pt x="524" y="34778"/>
                  </a:cubicBezTo>
                  <a:cubicBezTo>
                    <a:pt x="620" y="35123"/>
                    <a:pt x="715" y="35481"/>
                    <a:pt x="810" y="35838"/>
                  </a:cubicBezTo>
                  <a:cubicBezTo>
                    <a:pt x="1453" y="33016"/>
                    <a:pt x="2286" y="30242"/>
                    <a:pt x="3263" y="27539"/>
                  </a:cubicBezTo>
                  <a:cubicBezTo>
                    <a:pt x="4632" y="23717"/>
                    <a:pt x="6263" y="20026"/>
                    <a:pt x="7978" y="16383"/>
                  </a:cubicBezTo>
                  <a:cubicBezTo>
                    <a:pt x="8656" y="14954"/>
                    <a:pt x="9347" y="13537"/>
                    <a:pt x="10037" y="12121"/>
                  </a:cubicBezTo>
                  <a:cubicBezTo>
                    <a:pt x="10145" y="11859"/>
                    <a:pt x="10264" y="11609"/>
                    <a:pt x="10383" y="11347"/>
                  </a:cubicBezTo>
                  <a:lnTo>
                    <a:pt x="10383" y="11347"/>
                  </a:lnTo>
                  <a:lnTo>
                    <a:pt x="6799" y="12633"/>
                  </a:lnTo>
                  <a:cubicBezTo>
                    <a:pt x="6751" y="12549"/>
                    <a:pt x="6692" y="12466"/>
                    <a:pt x="6644" y="12394"/>
                  </a:cubicBezTo>
                  <a:cubicBezTo>
                    <a:pt x="6775" y="12216"/>
                    <a:pt x="6882" y="12013"/>
                    <a:pt x="7037" y="11882"/>
                  </a:cubicBezTo>
                  <a:cubicBezTo>
                    <a:pt x="7370" y="11609"/>
                    <a:pt x="7704" y="11323"/>
                    <a:pt x="8085" y="11132"/>
                  </a:cubicBezTo>
                  <a:cubicBezTo>
                    <a:pt x="9549" y="10370"/>
                    <a:pt x="10811" y="9418"/>
                    <a:pt x="11895" y="8311"/>
                  </a:cubicBezTo>
                  <a:cubicBezTo>
                    <a:pt x="13240" y="5560"/>
                    <a:pt x="14562" y="2798"/>
                    <a:pt x="15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1"/>
            <p:cNvSpPr/>
            <p:nvPr/>
          </p:nvSpPr>
          <p:spPr>
            <a:xfrm>
              <a:off x="2768775" y="1151175"/>
              <a:ext cx="26825" cy="129200"/>
            </a:xfrm>
            <a:custGeom>
              <a:rect b="b" l="l" r="r" t="t"/>
              <a:pathLst>
                <a:path extrusionOk="0" h="5168" w="1073">
                  <a:moveTo>
                    <a:pt x="1" y="0"/>
                  </a:moveTo>
                  <a:cubicBezTo>
                    <a:pt x="1" y="24"/>
                    <a:pt x="1" y="60"/>
                    <a:pt x="1" y="95"/>
                  </a:cubicBezTo>
                  <a:cubicBezTo>
                    <a:pt x="96" y="1750"/>
                    <a:pt x="275" y="3453"/>
                    <a:pt x="549" y="5167"/>
                  </a:cubicBezTo>
                  <a:cubicBezTo>
                    <a:pt x="668" y="3441"/>
                    <a:pt x="858" y="1715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1"/>
            <p:cNvSpPr/>
            <p:nvPr/>
          </p:nvSpPr>
          <p:spPr>
            <a:xfrm>
              <a:off x="2676800" y="1566450"/>
              <a:ext cx="305725" cy="625350"/>
            </a:xfrm>
            <a:custGeom>
              <a:rect b="b" l="l" r="r" t="t"/>
              <a:pathLst>
                <a:path extrusionOk="0" h="25014" w="12229">
                  <a:moveTo>
                    <a:pt x="3308" y="0"/>
                  </a:moveTo>
                  <a:cubicBezTo>
                    <a:pt x="2290" y="0"/>
                    <a:pt x="1307" y="545"/>
                    <a:pt x="715" y="1629"/>
                  </a:cubicBezTo>
                  <a:cubicBezTo>
                    <a:pt x="358" y="2308"/>
                    <a:pt x="156" y="3082"/>
                    <a:pt x="1" y="3856"/>
                  </a:cubicBezTo>
                  <a:lnTo>
                    <a:pt x="1" y="17762"/>
                  </a:lnTo>
                  <a:cubicBezTo>
                    <a:pt x="2085" y="21525"/>
                    <a:pt x="5240" y="23823"/>
                    <a:pt x="9502" y="24787"/>
                  </a:cubicBezTo>
                  <a:cubicBezTo>
                    <a:pt x="10252" y="24966"/>
                    <a:pt x="11074" y="24930"/>
                    <a:pt x="12229" y="25013"/>
                  </a:cubicBezTo>
                  <a:cubicBezTo>
                    <a:pt x="9454" y="19798"/>
                    <a:pt x="7919" y="14500"/>
                    <a:pt x="6240" y="9261"/>
                  </a:cubicBezTo>
                  <a:cubicBezTo>
                    <a:pt x="4668" y="9726"/>
                    <a:pt x="4073" y="11142"/>
                    <a:pt x="4001" y="14452"/>
                  </a:cubicBezTo>
                  <a:cubicBezTo>
                    <a:pt x="2668" y="12357"/>
                    <a:pt x="3478" y="10035"/>
                    <a:pt x="6025" y="8690"/>
                  </a:cubicBezTo>
                  <a:cubicBezTo>
                    <a:pt x="5454" y="5856"/>
                    <a:pt x="4882" y="3011"/>
                    <a:pt x="4311" y="177"/>
                  </a:cubicBezTo>
                  <a:cubicBezTo>
                    <a:pt x="3981" y="59"/>
                    <a:pt x="3643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1"/>
            <p:cNvSpPr/>
            <p:nvPr/>
          </p:nvSpPr>
          <p:spPr>
            <a:xfrm>
              <a:off x="2676525" y="1150875"/>
              <a:ext cx="105675" cy="450675"/>
            </a:xfrm>
            <a:custGeom>
              <a:rect b="b" l="l" r="r" t="t"/>
              <a:pathLst>
                <a:path extrusionOk="0" h="18027" w="4227">
                  <a:moveTo>
                    <a:pt x="0" y="0"/>
                  </a:moveTo>
                  <a:lnTo>
                    <a:pt x="0" y="7418"/>
                  </a:lnTo>
                  <a:cubicBezTo>
                    <a:pt x="690" y="6978"/>
                    <a:pt x="1448" y="6708"/>
                    <a:pt x="2320" y="6708"/>
                  </a:cubicBezTo>
                  <a:cubicBezTo>
                    <a:pt x="2605" y="6708"/>
                    <a:pt x="2903" y="6737"/>
                    <a:pt x="3215" y="6799"/>
                  </a:cubicBezTo>
                  <a:cubicBezTo>
                    <a:pt x="3048" y="7025"/>
                    <a:pt x="3000" y="7144"/>
                    <a:pt x="2941" y="7156"/>
                  </a:cubicBezTo>
                  <a:cubicBezTo>
                    <a:pt x="1750" y="7287"/>
                    <a:pt x="798" y="7680"/>
                    <a:pt x="0" y="8275"/>
                  </a:cubicBezTo>
                  <a:lnTo>
                    <a:pt x="0" y="18026"/>
                  </a:lnTo>
                  <a:cubicBezTo>
                    <a:pt x="786" y="16633"/>
                    <a:pt x="2203" y="15645"/>
                    <a:pt x="4191" y="15204"/>
                  </a:cubicBezTo>
                  <a:cubicBezTo>
                    <a:pt x="4191" y="14669"/>
                    <a:pt x="4227" y="14109"/>
                    <a:pt x="4179" y="13549"/>
                  </a:cubicBezTo>
                  <a:cubicBezTo>
                    <a:pt x="3989" y="10942"/>
                    <a:pt x="4024" y="8346"/>
                    <a:pt x="4191" y="5763"/>
                  </a:cubicBezTo>
                  <a:cubicBezTo>
                    <a:pt x="4167" y="5679"/>
                    <a:pt x="4143" y="5608"/>
                    <a:pt x="4120" y="5513"/>
                  </a:cubicBezTo>
                  <a:cubicBezTo>
                    <a:pt x="4072" y="5334"/>
                    <a:pt x="4024" y="5144"/>
                    <a:pt x="3965" y="4941"/>
                  </a:cubicBezTo>
                  <a:cubicBezTo>
                    <a:pt x="3917" y="4739"/>
                    <a:pt x="3881" y="4525"/>
                    <a:pt x="3822" y="4286"/>
                  </a:cubicBezTo>
                  <a:cubicBezTo>
                    <a:pt x="3560" y="3167"/>
                    <a:pt x="3298" y="1715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1"/>
            <p:cNvSpPr/>
            <p:nvPr/>
          </p:nvSpPr>
          <p:spPr>
            <a:xfrm>
              <a:off x="2676800" y="2050975"/>
              <a:ext cx="164350" cy="392925"/>
            </a:xfrm>
            <a:custGeom>
              <a:rect b="b" l="l" r="r" t="t"/>
              <a:pathLst>
                <a:path extrusionOk="0" h="15717" w="6574">
                  <a:moveTo>
                    <a:pt x="1" y="1"/>
                  </a:moveTo>
                  <a:lnTo>
                    <a:pt x="1" y="5299"/>
                  </a:lnTo>
                  <a:cubicBezTo>
                    <a:pt x="1180" y="8466"/>
                    <a:pt x="2608" y="11514"/>
                    <a:pt x="4775" y="14086"/>
                  </a:cubicBezTo>
                  <a:cubicBezTo>
                    <a:pt x="5240" y="14633"/>
                    <a:pt x="5740" y="15169"/>
                    <a:pt x="6216" y="15717"/>
                  </a:cubicBezTo>
                  <a:cubicBezTo>
                    <a:pt x="6335" y="15645"/>
                    <a:pt x="6454" y="15586"/>
                    <a:pt x="6573" y="15526"/>
                  </a:cubicBezTo>
                  <a:cubicBezTo>
                    <a:pt x="6085" y="14645"/>
                    <a:pt x="5680" y="13705"/>
                    <a:pt x="5073" y="12895"/>
                  </a:cubicBezTo>
                  <a:cubicBezTo>
                    <a:pt x="3025" y="10133"/>
                    <a:pt x="2358" y="6894"/>
                    <a:pt x="1775" y="3608"/>
                  </a:cubicBezTo>
                  <a:lnTo>
                    <a:pt x="1739" y="3549"/>
                  </a:lnTo>
                  <a:cubicBezTo>
                    <a:pt x="1751" y="3537"/>
                    <a:pt x="1751" y="3513"/>
                    <a:pt x="1751" y="3501"/>
                  </a:cubicBezTo>
                  <a:cubicBezTo>
                    <a:pt x="1323" y="2572"/>
                    <a:pt x="1001" y="1560"/>
                    <a:pt x="441" y="727"/>
                  </a:cubicBezTo>
                  <a:cubicBezTo>
                    <a:pt x="287" y="489"/>
                    <a:pt x="144" y="2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1"/>
            <p:cNvSpPr/>
            <p:nvPr/>
          </p:nvSpPr>
          <p:spPr>
            <a:xfrm>
              <a:off x="3334025" y="1151175"/>
              <a:ext cx="406925" cy="184850"/>
            </a:xfrm>
            <a:custGeom>
              <a:rect b="b" l="l" r="r" t="t"/>
              <a:pathLst>
                <a:path extrusionOk="0" h="7394" w="16277">
                  <a:moveTo>
                    <a:pt x="2573" y="0"/>
                  </a:moveTo>
                  <a:cubicBezTo>
                    <a:pt x="1763" y="2107"/>
                    <a:pt x="894" y="4203"/>
                    <a:pt x="1" y="6298"/>
                  </a:cubicBezTo>
                  <a:cubicBezTo>
                    <a:pt x="644" y="5346"/>
                    <a:pt x="1203" y="4310"/>
                    <a:pt x="1668" y="3203"/>
                  </a:cubicBezTo>
                  <a:cubicBezTo>
                    <a:pt x="2120" y="2107"/>
                    <a:pt x="2775" y="1107"/>
                    <a:pt x="3335" y="60"/>
                  </a:cubicBezTo>
                  <a:lnTo>
                    <a:pt x="3597" y="191"/>
                  </a:lnTo>
                  <a:lnTo>
                    <a:pt x="60" y="7191"/>
                  </a:lnTo>
                  <a:cubicBezTo>
                    <a:pt x="120" y="7251"/>
                    <a:pt x="191" y="7322"/>
                    <a:pt x="263" y="7394"/>
                  </a:cubicBezTo>
                  <a:cubicBezTo>
                    <a:pt x="1656" y="6727"/>
                    <a:pt x="3097" y="6120"/>
                    <a:pt x="4454" y="5382"/>
                  </a:cubicBezTo>
                  <a:cubicBezTo>
                    <a:pt x="7347" y="3810"/>
                    <a:pt x="10431" y="2822"/>
                    <a:pt x="13634" y="2203"/>
                  </a:cubicBezTo>
                  <a:cubicBezTo>
                    <a:pt x="14205" y="2096"/>
                    <a:pt x="14705" y="1929"/>
                    <a:pt x="15158" y="1679"/>
                  </a:cubicBezTo>
                  <a:cubicBezTo>
                    <a:pt x="15527" y="1119"/>
                    <a:pt x="15908" y="548"/>
                    <a:pt x="162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1"/>
            <p:cNvSpPr/>
            <p:nvPr/>
          </p:nvSpPr>
          <p:spPr>
            <a:xfrm>
              <a:off x="2925050" y="1151175"/>
              <a:ext cx="162250" cy="656050"/>
            </a:xfrm>
            <a:custGeom>
              <a:rect b="b" l="l" r="r" t="t"/>
              <a:pathLst>
                <a:path extrusionOk="0" h="26242" w="6490">
                  <a:moveTo>
                    <a:pt x="858" y="0"/>
                  </a:moveTo>
                  <a:cubicBezTo>
                    <a:pt x="48" y="6751"/>
                    <a:pt x="1" y="13573"/>
                    <a:pt x="691" y="20300"/>
                  </a:cubicBezTo>
                  <a:cubicBezTo>
                    <a:pt x="929" y="16502"/>
                    <a:pt x="1560" y="12692"/>
                    <a:pt x="2561" y="8894"/>
                  </a:cubicBezTo>
                  <a:lnTo>
                    <a:pt x="2561" y="8894"/>
                  </a:lnTo>
                  <a:cubicBezTo>
                    <a:pt x="2561" y="9716"/>
                    <a:pt x="2668" y="10549"/>
                    <a:pt x="2549" y="11347"/>
                  </a:cubicBezTo>
                  <a:cubicBezTo>
                    <a:pt x="1799" y="16288"/>
                    <a:pt x="1799" y="21253"/>
                    <a:pt x="2251" y="26206"/>
                  </a:cubicBezTo>
                  <a:lnTo>
                    <a:pt x="2537" y="26241"/>
                  </a:lnTo>
                  <a:cubicBezTo>
                    <a:pt x="2811" y="23217"/>
                    <a:pt x="3025" y="20181"/>
                    <a:pt x="3394" y="17169"/>
                  </a:cubicBezTo>
                  <a:cubicBezTo>
                    <a:pt x="3763" y="14085"/>
                    <a:pt x="4204" y="11001"/>
                    <a:pt x="4763" y="7953"/>
                  </a:cubicBezTo>
                  <a:cubicBezTo>
                    <a:pt x="5263" y="5286"/>
                    <a:pt x="5894" y="2643"/>
                    <a:pt x="649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1"/>
            <p:cNvSpPr/>
            <p:nvPr/>
          </p:nvSpPr>
          <p:spPr>
            <a:xfrm>
              <a:off x="4104975" y="1151175"/>
              <a:ext cx="28600" cy="32150"/>
            </a:xfrm>
            <a:custGeom>
              <a:rect b="b" l="l" r="r" t="t"/>
              <a:pathLst>
                <a:path extrusionOk="0" h="1286" w="1144">
                  <a:moveTo>
                    <a:pt x="357" y="0"/>
                  </a:moveTo>
                  <a:cubicBezTo>
                    <a:pt x="131" y="405"/>
                    <a:pt x="0" y="822"/>
                    <a:pt x="36" y="1286"/>
                  </a:cubicBezTo>
                  <a:cubicBezTo>
                    <a:pt x="417" y="857"/>
                    <a:pt x="786" y="429"/>
                    <a:pt x="1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1"/>
            <p:cNvSpPr/>
            <p:nvPr/>
          </p:nvSpPr>
          <p:spPr>
            <a:xfrm>
              <a:off x="4484775" y="1151175"/>
              <a:ext cx="19375" cy="27700"/>
            </a:xfrm>
            <a:custGeom>
              <a:rect b="b" l="l" r="r" t="t"/>
              <a:pathLst>
                <a:path extrusionOk="0" h="1108" w="775">
                  <a:moveTo>
                    <a:pt x="0" y="0"/>
                  </a:moveTo>
                  <a:cubicBezTo>
                    <a:pt x="12" y="393"/>
                    <a:pt x="36" y="774"/>
                    <a:pt x="60" y="1107"/>
                  </a:cubicBezTo>
                  <a:cubicBezTo>
                    <a:pt x="298" y="738"/>
                    <a:pt x="536" y="369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1"/>
            <p:cNvSpPr/>
            <p:nvPr/>
          </p:nvSpPr>
          <p:spPr>
            <a:xfrm>
              <a:off x="4044550" y="1151175"/>
              <a:ext cx="403350" cy="573900"/>
            </a:xfrm>
            <a:custGeom>
              <a:rect b="b" l="l" r="r" t="t"/>
              <a:pathLst>
                <a:path extrusionOk="0" h="22956" w="16134">
                  <a:moveTo>
                    <a:pt x="15240" y="0"/>
                  </a:moveTo>
                  <a:cubicBezTo>
                    <a:pt x="15193" y="107"/>
                    <a:pt x="15133" y="214"/>
                    <a:pt x="15073" y="333"/>
                  </a:cubicBezTo>
                  <a:cubicBezTo>
                    <a:pt x="14407" y="1703"/>
                    <a:pt x="13418" y="3667"/>
                    <a:pt x="12109" y="5989"/>
                  </a:cubicBezTo>
                  <a:cubicBezTo>
                    <a:pt x="10799" y="8323"/>
                    <a:pt x="9192" y="11025"/>
                    <a:pt x="7287" y="13871"/>
                  </a:cubicBezTo>
                  <a:cubicBezTo>
                    <a:pt x="6334" y="15300"/>
                    <a:pt x="5310" y="16752"/>
                    <a:pt x="4227" y="18228"/>
                  </a:cubicBezTo>
                  <a:cubicBezTo>
                    <a:pt x="3679" y="18967"/>
                    <a:pt x="3096" y="19705"/>
                    <a:pt x="2429" y="20360"/>
                  </a:cubicBezTo>
                  <a:cubicBezTo>
                    <a:pt x="1834" y="20955"/>
                    <a:pt x="1155" y="21479"/>
                    <a:pt x="393" y="21848"/>
                  </a:cubicBezTo>
                  <a:cubicBezTo>
                    <a:pt x="143" y="22550"/>
                    <a:pt x="0" y="22955"/>
                    <a:pt x="0" y="22955"/>
                  </a:cubicBezTo>
                  <a:cubicBezTo>
                    <a:pt x="4870" y="19074"/>
                    <a:pt x="12764" y="6239"/>
                    <a:pt x="1613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1"/>
            <p:cNvSpPr/>
            <p:nvPr/>
          </p:nvSpPr>
          <p:spPr>
            <a:xfrm>
              <a:off x="4054650" y="1150875"/>
              <a:ext cx="366450" cy="545925"/>
            </a:xfrm>
            <a:custGeom>
              <a:rect b="b" l="l" r="r" t="t"/>
              <a:pathLst>
                <a:path extrusionOk="0" h="21837" w="14658">
                  <a:moveTo>
                    <a:pt x="7764" y="0"/>
                  </a:moveTo>
                  <a:cubicBezTo>
                    <a:pt x="5811" y="5929"/>
                    <a:pt x="3763" y="11811"/>
                    <a:pt x="1489" y="17621"/>
                  </a:cubicBezTo>
                  <a:cubicBezTo>
                    <a:pt x="846" y="19443"/>
                    <a:pt x="334" y="20896"/>
                    <a:pt x="1" y="21836"/>
                  </a:cubicBezTo>
                  <a:cubicBezTo>
                    <a:pt x="60" y="21789"/>
                    <a:pt x="144" y="21741"/>
                    <a:pt x="227" y="21693"/>
                  </a:cubicBezTo>
                  <a:cubicBezTo>
                    <a:pt x="549" y="21467"/>
                    <a:pt x="1001" y="21122"/>
                    <a:pt x="1513" y="20586"/>
                  </a:cubicBezTo>
                  <a:cubicBezTo>
                    <a:pt x="2549" y="19550"/>
                    <a:pt x="3668" y="17740"/>
                    <a:pt x="5109" y="15538"/>
                  </a:cubicBezTo>
                  <a:cubicBezTo>
                    <a:pt x="7728" y="11525"/>
                    <a:pt x="11109" y="6096"/>
                    <a:pt x="1465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1"/>
            <p:cNvSpPr/>
            <p:nvPr/>
          </p:nvSpPr>
          <p:spPr>
            <a:xfrm>
              <a:off x="4486275" y="1151175"/>
              <a:ext cx="26500" cy="53900"/>
            </a:xfrm>
            <a:custGeom>
              <a:rect b="b" l="l" r="r" t="t"/>
              <a:pathLst>
                <a:path extrusionOk="0" h="2156" w="1060">
                  <a:moveTo>
                    <a:pt x="1024" y="0"/>
                  </a:moveTo>
                  <a:cubicBezTo>
                    <a:pt x="691" y="405"/>
                    <a:pt x="357" y="810"/>
                    <a:pt x="0" y="1203"/>
                  </a:cubicBezTo>
                  <a:cubicBezTo>
                    <a:pt x="36" y="1774"/>
                    <a:pt x="60" y="2155"/>
                    <a:pt x="60" y="2155"/>
                  </a:cubicBezTo>
                  <a:cubicBezTo>
                    <a:pt x="250" y="1965"/>
                    <a:pt x="441" y="1786"/>
                    <a:pt x="619" y="1607"/>
                  </a:cubicBezTo>
                  <a:cubicBezTo>
                    <a:pt x="774" y="1238"/>
                    <a:pt x="917" y="881"/>
                    <a:pt x="1060" y="524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1"/>
            <p:cNvSpPr/>
            <p:nvPr/>
          </p:nvSpPr>
          <p:spPr>
            <a:xfrm>
              <a:off x="2676800" y="2183425"/>
              <a:ext cx="155400" cy="261675"/>
            </a:xfrm>
            <a:custGeom>
              <a:rect b="b" l="l" r="r" t="t"/>
              <a:pathLst>
                <a:path extrusionOk="0" h="10467" w="6216">
                  <a:moveTo>
                    <a:pt x="1" y="1"/>
                  </a:moveTo>
                  <a:lnTo>
                    <a:pt x="1" y="5109"/>
                  </a:lnTo>
                  <a:cubicBezTo>
                    <a:pt x="1525" y="7168"/>
                    <a:pt x="3537" y="8966"/>
                    <a:pt x="6109" y="10466"/>
                  </a:cubicBezTo>
                  <a:cubicBezTo>
                    <a:pt x="6145" y="10455"/>
                    <a:pt x="6180" y="10431"/>
                    <a:pt x="6216" y="10419"/>
                  </a:cubicBezTo>
                  <a:cubicBezTo>
                    <a:pt x="5740" y="9871"/>
                    <a:pt x="5240" y="9335"/>
                    <a:pt x="4787" y="8788"/>
                  </a:cubicBezTo>
                  <a:cubicBezTo>
                    <a:pt x="2620" y="6216"/>
                    <a:pt x="1180" y="31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1"/>
            <p:cNvSpPr/>
            <p:nvPr/>
          </p:nvSpPr>
          <p:spPr>
            <a:xfrm>
              <a:off x="2969400" y="1150875"/>
              <a:ext cx="1543375" cy="2317050"/>
            </a:xfrm>
            <a:custGeom>
              <a:rect b="b" l="l" r="r" t="t"/>
              <a:pathLst>
                <a:path extrusionOk="0" h="92682" w="61735">
                  <a:moveTo>
                    <a:pt x="25742" y="42527"/>
                  </a:moveTo>
                  <a:cubicBezTo>
                    <a:pt x="25742" y="42527"/>
                    <a:pt x="25742" y="42528"/>
                    <a:pt x="25742" y="42529"/>
                  </a:cubicBezTo>
                  <a:cubicBezTo>
                    <a:pt x="25754" y="42565"/>
                    <a:pt x="25742" y="42589"/>
                    <a:pt x="25706" y="42589"/>
                  </a:cubicBezTo>
                  <a:cubicBezTo>
                    <a:pt x="25737" y="42558"/>
                    <a:pt x="25741" y="42527"/>
                    <a:pt x="25742" y="42527"/>
                  </a:cubicBezTo>
                  <a:close/>
                  <a:moveTo>
                    <a:pt x="32398" y="39076"/>
                  </a:moveTo>
                  <a:cubicBezTo>
                    <a:pt x="32398" y="39076"/>
                    <a:pt x="31612" y="39707"/>
                    <a:pt x="30278" y="40446"/>
                  </a:cubicBezTo>
                  <a:cubicBezTo>
                    <a:pt x="29612" y="40803"/>
                    <a:pt x="28814" y="41196"/>
                    <a:pt x="27897" y="41553"/>
                  </a:cubicBezTo>
                  <a:cubicBezTo>
                    <a:pt x="27445" y="41731"/>
                    <a:pt x="26968" y="41898"/>
                    <a:pt x="26468" y="42041"/>
                  </a:cubicBezTo>
                  <a:cubicBezTo>
                    <a:pt x="26218" y="42112"/>
                    <a:pt x="25933" y="42184"/>
                    <a:pt x="25718" y="42243"/>
                  </a:cubicBezTo>
                  <a:cubicBezTo>
                    <a:pt x="25623" y="42279"/>
                    <a:pt x="25516" y="42351"/>
                    <a:pt x="25528" y="42470"/>
                  </a:cubicBezTo>
                  <a:cubicBezTo>
                    <a:pt x="25540" y="42517"/>
                    <a:pt x="25575" y="42553"/>
                    <a:pt x="25635" y="42577"/>
                  </a:cubicBezTo>
                  <a:cubicBezTo>
                    <a:pt x="25652" y="42585"/>
                    <a:pt x="25669" y="42594"/>
                    <a:pt x="25685" y="42594"/>
                  </a:cubicBezTo>
                  <a:cubicBezTo>
                    <a:pt x="25692" y="42594"/>
                    <a:pt x="25699" y="42592"/>
                    <a:pt x="25706" y="42589"/>
                  </a:cubicBezTo>
                  <a:lnTo>
                    <a:pt x="25706" y="42589"/>
                  </a:lnTo>
                  <a:cubicBezTo>
                    <a:pt x="25687" y="42608"/>
                    <a:pt x="25660" y="42628"/>
                    <a:pt x="25618" y="42628"/>
                  </a:cubicBezTo>
                  <a:cubicBezTo>
                    <a:pt x="25608" y="42628"/>
                    <a:pt x="25598" y="42627"/>
                    <a:pt x="25587" y="42624"/>
                  </a:cubicBezTo>
                  <a:cubicBezTo>
                    <a:pt x="25516" y="42613"/>
                    <a:pt x="25433" y="42565"/>
                    <a:pt x="25373" y="42482"/>
                  </a:cubicBezTo>
                  <a:cubicBezTo>
                    <a:pt x="25325" y="42386"/>
                    <a:pt x="25337" y="42243"/>
                    <a:pt x="25409" y="42124"/>
                  </a:cubicBezTo>
                  <a:cubicBezTo>
                    <a:pt x="25492" y="42005"/>
                    <a:pt x="25611" y="41922"/>
                    <a:pt x="25730" y="41851"/>
                  </a:cubicBezTo>
                  <a:cubicBezTo>
                    <a:pt x="25837" y="41779"/>
                    <a:pt x="25956" y="41708"/>
                    <a:pt x="26087" y="41624"/>
                  </a:cubicBezTo>
                  <a:cubicBezTo>
                    <a:pt x="26349" y="41470"/>
                    <a:pt x="26647" y="41303"/>
                    <a:pt x="26968" y="41124"/>
                  </a:cubicBezTo>
                  <a:cubicBezTo>
                    <a:pt x="28290" y="40410"/>
                    <a:pt x="30171" y="39576"/>
                    <a:pt x="32398" y="39076"/>
                  </a:cubicBezTo>
                  <a:close/>
                  <a:moveTo>
                    <a:pt x="37208" y="39422"/>
                  </a:moveTo>
                  <a:lnTo>
                    <a:pt x="37208" y="39422"/>
                  </a:lnTo>
                  <a:cubicBezTo>
                    <a:pt x="37208" y="39422"/>
                    <a:pt x="34410" y="41874"/>
                    <a:pt x="30409" y="42636"/>
                  </a:cubicBezTo>
                  <a:cubicBezTo>
                    <a:pt x="30409" y="42636"/>
                    <a:pt x="33124" y="40350"/>
                    <a:pt x="37208" y="39422"/>
                  </a:cubicBezTo>
                  <a:close/>
                  <a:moveTo>
                    <a:pt x="26242" y="38422"/>
                  </a:moveTo>
                  <a:cubicBezTo>
                    <a:pt x="26242" y="38422"/>
                    <a:pt x="23182" y="41422"/>
                    <a:pt x="18705" y="42886"/>
                  </a:cubicBezTo>
                  <a:cubicBezTo>
                    <a:pt x="18705" y="42886"/>
                    <a:pt x="21682" y="40065"/>
                    <a:pt x="26242" y="38422"/>
                  </a:cubicBezTo>
                  <a:close/>
                  <a:moveTo>
                    <a:pt x="49245" y="66866"/>
                  </a:moveTo>
                  <a:cubicBezTo>
                    <a:pt x="51162" y="67092"/>
                    <a:pt x="53079" y="67330"/>
                    <a:pt x="55055" y="67556"/>
                  </a:cubicBezTo>
                  <a:cubicBezTo>
                    <a:pt x="54838" y="68270"/>
                    <a:pt x="54448" y="68487"/>
                    <a:pt x="54012" y="68487"/>
                  </a:cubicBezTo>
                  <a:cubicBezTo>
                    <a:pt x="53852" y="68487"/>
                    <a:pt x="53686" y="68458"/>
                    <a:pt x="53519" y="68413"/>
                  </a:cubicBezTo>
                  <a:cubicBezTo>
                    <a:pt x="52067" y="68020"/>
                    <a:pt x="50626" y="67556"/>
                    <a:pt x="49174" y="67127"/>
                  </a:cubicBezTo>
                  <a:lnTo>
                    <a:pt x="49245" y="66866"/>
                  </a:lnTo>
                  <a:close/>
                  <a:moveTo>
                    <a:pt x="60711" y="72092"/>
                  </a:moveTo>
                  <a:lnTo>
                    <a:pt x="60711" y="72092"/>
                  </a:lnTo>
                  <a:cubicBezTo>
                    <a:pt x="60754" y="74089"/>
                    <a:pt x="58878" y="75859"/>
                    <a:pt x="56923" y="75859"/>
                  </a:cubicBezTo>
                  <a:cubicBezTo>
                    <a:pt x="56733" y="75859"/>
                    <a:pt x="56543" y="75842"/>
                    <a:pt x="56353" y="75807"/>
                  </a:cubicBezTo>
                  <a:cubicBezTo>
                    <a:pt x="56332" y="74078"/>
                    <a:pt x="57982" y="72573"/>
                    <a:pt x="59682" y="72573"/>
                  </a:cubicBezTo>
                  <a:cubicBezTo>
                    <a:pt x="59902" y="72573"/>
                    <a:pt x="60123" y="72599"/>
                    <a:pt x="60342" y="72652"/>
                  </a:cubicBezTo>
                  <a:lnTo>
                    <a:pt x="60711" y="72092"/>
                  </a:lnTo>
                  <a:close/>
                  <a:moveTo>
                    <a:pt x="46566" y="0"/>
                  </a:moveTo>
                  <a:cubicBezTo>
                    <a:pt x="46209" y="429"/>
                    <a:pt x="45840" y="869"/>
                    <a:pt x="45459" y="1298"/>
                  </a:cubicBezTo>
                  <a:cubicBezTo>
                    <a:pt x="45471" y="1477"/>
                    <a:pt x="45506" y="1655"/>
                    <a:pt x="45566" y="1846"/>
                  </a:cubicBezTo>
                  <a:cubicBezTo>
                    <a:pt x="45876" y="2870"/>
                    <a:pt x="45804" y="3893"/>
                    <a:pt x="45054" y="4929"/>
                  </a:cubicBezTo>
                  <a:cubicBezTo>
                    <a:pt x="44363" y="4036"/>
                    <a:pt x="44768" y="3120"/>
                    <a:pt x="44733" y="2131"/>
                  </a:cubicBezTo>
                  <a:lnTo>
                    <a:pt x="44733" y="2131"/>
                  </a:lnTo>
                  <a:cubicBezTo>
                    <a:pt x="44471" y="2417"/>
                    <a:pt x="44209" y="2703"/>
                    <a:pt x="43947" y="2989"/>
                  </a:cubicBezTo>
                  <a:cubicBezTo>
                    <a:pt x="43828" y="3620"/>
                    <a:pt x="43804" y="4298"/>
                    <a:pt x="43578" y="5001"/>
                  </a:cubicBezTo>
                  <a:cubicBezTo>
                    <a:pt x="42947" y="5191"/>
                    <a:pt x="42161" y="5406"/>
                    <a:pt x="41363" y="5644"/>
                  </a:cubicBezTo>
                  <a:cubicBezTo>
                    <a:pt x="41339" y="5656"/>
                    <a:pt x="41315" y="5679"/>
                    <a:pt x="41292" y="5703"/>
                  </a:cubicBezTo>
                  <a:cubicBezTo>
                    <a:pt x="41339" y="5727"/>
                    <a:pt x="41375" y="5751"/>
                    <a:pt x="41411" y="5775"/>
                  </a:cubicBezTo>
                  <a:cubicBezTo>
                    <a:pt x="39946" y="7061"/>
                    <a:pt x="38482" y="8358"/>
                    <a:pt x="36863" y="9775"/>
                  </a:cubicBezTo>
                  <a:cubicBezTo>
                    <a:pt x="37648" y="10406"/>
                    <a:pt x="38303" y="10930"/>
                    <a:pt x="38958" y="11454"/>
                  </a:cubicBezTo>
                  <a:cubicBezTo>
                    <a:pt x="38875" y="11537"/>
                    <a:pt x="38803" y="11633"/>
                    <a:pt x="38720" y="11728"/>
                  </a:cubicBezTo>
                  <a:cubicBezTo>
                    <a:pt x="37946" y="11323"/>
                    <a:pt x="37172" y="10930"/>
                    <a:pt x="36303" y="10490"/>
                  </a:cubicBezTo>
                  <a:cubicBezTo>
                    <a:pt x="35672" y="11025"/>
                    <a:pt x="35100" y="11502"/>
                    <a:pt x="34374" y="12109"/>
                  </a:cubicBezTo>
                  <a:cubicBezTo>
                    <a:pt x="37220" y="13573"/>
                    <a:pt x="39780" y="15109"/>
                    <a:pt x="40542" y="18276"/>
                  </a:cubicBezTo>
                  <a:cubicBezTo>
                    <a:pt x="40530" y="18276"/>
                    <a:pt x="40518" y="18288"/>
                    <a:pt x="40518" y="18300"/>
                  </a:cubicBezTo>
                  <a:cubicBezTo>
                    <a:pt x="40958" y="19574"/>
                    <a:pt x="41137" y="20812"/>
                    <a:pt x="41232" y="21717"/>
                  </a:cubicBezTo>
                  <a:cubicBezTo>
                    <a:pt x="41554" y="25182"/>
                    <a:pt x="41720" y="37731"/>
                    <a:pt x="29671" y="38052"/>
                  </a:cubicBezTo>
                  <a:cubicBezTo>
                    <a:pt x="29370" y="38061"/>
                    <a:pt x="29076" y="38065"/>
                    <a:pt x="28789" y="38065"/>
                  </a:cubicBezTo>
                  <a:cubicBezTo>
                    <a:pt x="20600" y="38065"/>
                    <a:pt x="18102" y="34692"/>
                    <a:pt x="17193" y="32242"/>
                  </a:cubicBezTo>
                  <a:cubicBezTo>
                    <a:pt x="17074" y="32040"/>
                    <a:pt x="16931" y="31826"/>
                    <a:pt x="16800" y="31587"/>
                  </a:cubicBezTo>
                  <a:lnTo>
                    <a:pt x="16800" y="31587"/>
                  </a:lnTo>
                  <a:cubicBezTo>
                    <a:pt x="16848" y="32349"/>
                    <a:pt x="16872" y="32790"/>
                    <a:pt x="16908" y="33219"/>
                  </a:cubicBezTo>
                  <a:lnTo>
                    <a:pt x="16753" y="33242"/>
                  </a:lnTo>
                  <a:cubicBezTo>
                    <a:pt x="16360" y="32254"/>
                    <a:pt x="15967" y="31278"/>
                    <a:pt x="15384" y="29801"/>
                  </a:cubicBezTo>
                  <a:lnTo>
                    <a:pt x="15384" y="26622"/>
                  </a:lnTo>
                  <a:cubicBezTo>
                    <a:pt x="15300" y="26575"/>
                    <a:pt x="15229" y="26515"/>
                    <a:pt x="15157" y="26456"/>
                  </a:cubicBezTo>
                  <a:cubicBezTo>
                    <a:pt x="14776" y="26884"/>
                    <a:pt x="14384" y="27313"/>
                    <a:pt x="14014" y="27754"/>
                  </a:cubicBezTo>
                  <a:cubicBezTo>
                    <a:pt x="13645" y="28182"/>
                    <a:pt x="13276" y="28611"/>
                    <a:pt x="12705" y="29289"/>
                  </a:cubicBezTo>
                  <a:cubicBezTo>
                    <a:pt x="12776" y="28813"/>
                    <a:pt x="12824" y="28349"/>
                    <a:pt x="12871" y="27896"/>
                  </a:cubicBezTo>
                  <a:lnTo>
                    <a:pt x="12871" y="27896"/>
                  </a:lnTo>
                  <a:cubicBezTo>
                    <a:pt x="12836" y="27932"/>
                    <a:pt x="12812" y="27968"/>
                    <a:pt x="12776" y="28004"/>
                  </a:cubicBezTo>
                  <a:lnTo>
                    <a:pt x="12883" y="27861"/>
                  </a:lnTo>
                  <a:cubicBezTo>
                    <a:pt x="13038" y="26503"/>
                    <a:pt x="13205" y="25241"/>
                    <a:pt x="13717" y="24063"/>
                  </a:cubicBezTo>
                  <a:lnTo>
                    <a:pt x="13717" y="24063"/>
                  </a:lnTo>
                  <a:cubicBezTo>
                    <a:pt x="13217" y="24229"/>
                    <a:pt x="12717" y="24384"/>
                    <a:pt x="12193" y="24503"/>
                  </a:cubicBezTo>
                  <a:cubicBezTo>
                    <a:pt x="11645" y="25015"/>
                    <a:pt x="11097" y="25515"/>
                    <a:pt x="10550" y="26003"/>
                  </a:cubicBezTo>
                  <a:cubicBezTo>
                    <a:pt x="9073" y="28468"/>
                    <a:pt x="7609" y="30944"/>
                    <a:pt x="6180" y="33445"/>
                  </a:cubicBezTo>
                  <a:cubicBezTo>
                    <a:pt x="5216" y="35124"/>
                    <a:pt x="4430" y="36909"/>
                    <a:pt x="3573" y="38660"/>
                  </a:cubicBezTo>
                  <a:cubicBezTo>
                    <a:pt x="3525" y="38993"/>
                    <a:pt x="3489" y="39326"/>
                    <a:pt x="3442" y="39660"/>
                  </a:cubicBezTo>
                  <a:lnTo>
                    <a:pt x="3108" y="39612"/>
                  </a:lnTo>
                  <a:lnTo>
                    <a:pt x="3108" y="39612"/>
                  </a:lnTo>
                  <a:cubicBezTo>
                    <a:pt x="2799" y="40327"/>
                    <a:pt x="2858" y="40958"/>
                    <a:pt x="3251" y="41636"/>
                  </a:cubicBezTo>
                  <a:cubicBezTo>
                    <a:pt x="4680" y="44137"/>
                    <a:pt x="6656" y="46053"/>
                    <a:pt x="9395" y="46994"/>
                  </a:cubicBezTo>
                  <a:cubicBezTo>
                    <a:pt x="11621" y="47756"/>
                    <a:pt x="13931" y="48316"/>
                    <a:pt x="16146" y="48947"/>
                  </a:cubicBezTo>
                  <a:cubicBezTo>
                    <a:pt x="15527" y="49340"/>
                    <a:pt x="14860" y="49673"/>
                    <a:pt x="14169" y="49935"/>
                  </a:cubicBezTo>
                  <a:cubicBezTo>
                    <a:pt x="14026" y="50113"/>
                    <a:pt x="13693" y="50387"/>
                    <a:pt x="12931" y="50756"/>
                  </a:cubicBezTo>
                  <a:cubicBezTo>
                    <a:pt x="13264" y="50697"/>
                    <a:pt x="13586" y="50637"/>
                    <a:pt x="13919" y="50578"/>
                  </a:cubicBezTo>
                  <a:lnTo>
                    <a:pt x="13919" y="50578"/>
                  </a:lnTo>
                  <a:cubicBezTo>
                    <a:pt x="12943" y="51453"/>
                    <a:pt x="10557" y="52192"/>
                    <a:pt x="8037" y="52192"/>
                  </a:cubicBezTo>
                  <a:cubicBezTo>
                    <a:pt x="7575" y="52192"/>
                    <a:pt x="7108" y="52167"/>
                    <a:pt x="6644" y="52114"/>
                  </a:cubicBezTo>
                  <a:cubicBezTo>
                    <a:pt x="5037" y="51923"/>
                    <a:pt x="3442" y="51530"/>
                    <a:pt x="1858" y="51125"/>
                  </a:cubicBezTo>
                  <a:lnTo>
                    <a:pt x="1" y="51066"/>
                  </a:lnTo>
                  <a:lnTo>
                    <a:pt x="1" y="51066"/>
                  </a:lnTo>
                  <a:cubicBezTo>
                    <a:pt x="275" y="51292"/>
                    <a:pt x="560" y="51542"/>
                    <a:pt x="858" y="51804"/>
                  </a:cubicBezTo>
                  <a:cubicBezTo>
                    <a:pt x="632" y="51864"/>
                    <a:pt x="429" y="51923"/>
                    <a:pt x="215" y="51983"/>
                  </a:cubicBezTo>
                  <a:cubicBezTo>
                    <a:pt x="1411" y="53026"/>
                    <a:pt x="3387" y="53704"/>
                    <a:pt x="6399" y="53704"/>
                  </a:cubicBezTo>
                  <a:cubicBezTo>
                    <a:pt x="8336" y="53704"/>
                    <a:pt x="10701" y="53424"/>
                    <a:pt x="13562" y="52780"/>
                  </a:cubicBezTo>
                  <a:cubicBezTo>
                    <a:pt x="13962" y="53245"/>
                    <a:pt x="14402" y="53355"/>
                    <a:pt x="14862" y="53355"/>
                  </a:cubicBezTo>
                  <a:cubicBezTo>
                    <a:pt x="15274" y="53355"/>
                    <a:pt x="15702" y="53267"/>
                    <a:pt x="16135" y="53267"/>
                  </a:cubicBezTo>
                  <a:cubicBezTo>
                    <a:pt x="16384" y="53267"/>
                    <a:pt x="16634" y="53296"/>
                    <a:pt x="16884" y="53388"/>
                  </a:cubicBezTo>
                  <a:cubicBezTo>
                    <a:pt x="14967" y="54054"/>
                    <a:pt x="13050" y="54721"/>
                    <a:pt x="11121" y="55388"/>
                  </a:cubicBezTo>
                  <a:cubicBezTo>
                    <a:pt x="11121" y="55459"/>
                    <a:pt x="11121" y="55531"/>
                    <a:pt x="11109" y="55614"/>
                  </a:cubicBezTo>
                  <a:lnTo>
                    <a:pt x="14467" y="55614"/>
                  </a:lnTo>
                  <a:cubicBezTo>
                    <a:pt x="14491" y="55757"/>
                    <a:pt x="14514" y="55900"/>
                    <a:pt x="14538" y="56043"/>
                  </a:cubicBezTo>
                  <a:cubicBezTo>
                    <a:pt x="13550" y="56364"/>
                    <a:pt x="12562" y="56698"/>
                    <a:pt x="11574" y="57019"/>
                  </a:cubicBezTo>
                  <a:cubicBezTo>
                    <a:pt x="11562" y="57114"/>
                    <a:pt x="11562" y="57198"/>
                    <a:pt x="11550" y="57281"/>
                  </a:cubicBezTo>
                  <a:cubicBezTo>
                    <a:pt x="13193" y="57436"/>
                    <a:pt x="14824" y="57591"/>
                    <a:pt x="16467" y="57733"/>
                  </a:cubicBezTo>
                  <a:cubicBezTo>
                    <a:pt x="16467" y="57853"/>
                    <a:pt x="16467" y="57972"/>
                    <a:pt x="16455" y="58079"/>
                  </a:cubicBezTo>
                  <a:cubicBezTo>
                    <a:pt x="15550" y="58138"/>
                    <a:pt x="14645" y="58186"/>
                    <a:pt x="13741" y="58234"/>
                  </a:cubicBezTo>
                  <a:cubicBezTo>
                    <a:pt x="13741" y="58317"/>
                    <a:pt x="13741" y="58400"/>
                    <a:pt x="13729" y="58484"/>
                  </a:cubicBezTo>
                  <a:cubicBezTo>
                    <a:pt x="15134" y="58674"/>
                    <a:pt x="16527" y="58865"/>
                    <a:pt x="18170" y="59079"/>
                  </a:cubicBezTo>
                  <a:cubicBezTo>
                    <a:pt x="17253" y="59507"/>
                    <a:pt x="16527" y="59853"/>
                    <a:pt x="15634" y="60258"/>
                  </a:cubicBezTo>
                  <a:cubicBezTo>
                    <a:pt x="16241" y="60639"/>
                    <a:pt x="16693" y="60924"/>
                    <a:pt x="17158" y="61210"/>
                  </a:cubicBezTo>
                  <a:cubicBezTo>
                    <a:pt x="17134" y="61270"/>
                    <a:pt x="17122" y="61341"/>
                    <a:pt x="17098" y="61412"/>
                  </a:cubicBezTo>
                  <a:cubicBezTo>
                    <a:pt x="15265" y="60710"/>
                    <a:pt x="13419" y="60019"/>
                    <a:pt x="11586" y="59329"/>
                  </a:cubicBezTo>
                  <a:cubicBezTo>
                    <a:pt x="11526" y="59436"/>
                    <a:pt x="11466" y="59543"/>
                    <a:pt x="11395" y="59650"/>
                  </a:cubicBezTo>
                  <a:cubicBezTo>
                    <a:pt x="14038" y="61436"/>
                    <a:pt x="16681" y="63222"/>
                    <a:pt x="19325" y="65008"/>
                  </a:cubicBezTo>
                  <a:cubicBezTo>
                    <a:pt x="19265" y="65103"/>
                    <a:pt x="19206" y="65199"/>
                    <a:pt x="19146" y="65294"/>
                  </a:cubicBezTo>
                  <a:cubicBezTo>
                    <a:pt x="17491" y="64353"/>
                    <a:pt x="15836" y="63425"/>
                    <a:pt x="13907" y="62317"/>
                  </a:cubicBezTo>
                  <a:lnTo>
                    <a:pt x="13907" y="62317"/>
                  </a:lnTo>
                  <a:cubicBezTo>
                    <a:pt x="14074" y="62805"/>
                    <a:pt x="14098" y="63020"/>
                    <a:pt x="14217" y="63175"/>
                  </a:cubicBezTo>
                  <a:cubicBezTo>
                    <a:pt x="16681" y="66461"/>
                    <a:pt x="19063" y="69818"/>
                    <a:pt x="21670" y="73009"/>
                  </a:cubicBezTo>
                  <a:cubicBezTo>
                    <a:pt x="25385" y="77569"/>
                    <a:pt x="29778" y="81355"/>
                    <a:pt x="35029" y="84130"/>
                  </a:cubicBezTo>
                  <a:cubicBezTo>
                    <a:pt x="40946" y="87273"/>
                    <a:pt x="46888" y="90345"/>
                    <a:pt x="53293" y="92416"/>
                  </a:cubicBezTo>
                  <a:cubicBezTo>
                    <a:pt x="53686" y="92541"/>
                    <a:pt x="54134" y="92681"/>
                    <a:pt x="54542" y="92681"/>
                  </a:cubicBezTo>
                  <a:cubicBezTo>
                    <a:pt x="54640" y="92681"/>
                    <a:pt x="54736" y="92673"/>
                    <a:pt x="54829" y="92654"/>
                  </a:cubicBezTo>
                  <a:cubicBezTo>
                    <a:pt x="56579" y="92321"/>
                    <a:pt x="58282" y="92000"/>
                    <a:pt x="59818" y="90821"/>
                  </a:cubicBezTo>
                  <a:cubicBezTo>
                    <a:pt x="60461" y="90333"/>
                    <a:pt x="61104" y="89845"/>
                    <a:pt x="61735" y="89368"/>
                  </a:cubicBezTo>
                  <a:lnTo>
                    <a:pt x="61735" y="68806"/>
                  </a:lnTo>
                  <a:cubicBezTo>
                    <a:pt x="61381" y="68858"/>
                    <a:pt x="61033" y="68885"/>
                    <a:pt x="60703" y="68885"/>
                  </a:cubicBezTo>
                  <a:cubicBezTo>
                    <a:pt x="60355" y="68885"/>
                    <a:pt x="60028" y="68855"/>
                    <a:pt x="59734" y="68794"/>
                  </a:cubicBezTo>
                  <a:cubicBezTo>
                    <a:pt x="59961" y="68139"/>
                    <a:pt x="60044" y="67949"/>
                    <a:pt x="61735" y="67854"/>
                  </a:cubicBezTo>
                  <a:lnTo>
                    <a:pt x="61735" y="52733"/>
                  </a:lnTo>
                  <a:cubicBezTo>
                    <a:pt x="61663" y="52709"/>
                    <a:pt x="61604" y="52661"/>
                    <a:pt x="61556" y="52602"/>
                  </a:cubicBezTo>
                  <a:cubicBezTo>
                    <a:pt x="61401" y="52399"/>
                    <a:pt x="61473" y="52114"/>
                    <a:pt x="61556" y="51876"/>
                  </a:cubicBezTo>
                  <a:cubicBezTo>
                    <a:pt x="61616" y="51721"/>
                    <a:pt x="61675" y="51554"/>
                    <a:pt x="61735" y="51399"/>
                  </a:cubicBezTo>
                  <a:lnTo>
                    <a:pt x="61735" y="9799"/>
                  </a:lnTo>
                  <a:cubicBezTo>
                    <a:pt x="61687" y="9859"/>
                    <a:pt x="61639" y="9930"/>
                    <a:pt x="61580" y="9989"/>
                  </a:cubicBezTo>
                  <a:cubicBezTo>
                    <a:pt x="61628" y="9882"/>
                    <a:pt x="61687" y="9787"/>
                    <a:pt x="61735" y="9692"/>
                  </a:cubicBezTo>
                  <a:lnTo>
                    <a:pt x="61735" y="1167"/>
                  </a:lnTo>
                  <a:cubicBezTo>
                    <a:pt x="61592" y="1310"/>
                    <a:pt x="61449" y="1465"/>
                    <a:pt x="61294" y="1619"/>
                  </a:cubicBezTo>
                  <a:cubicBezTo>
                    <a:pt x="61116" y="1798"/>
                    <a:pt x="60925" y="1977"/>
                    <a:pt x="60735" y="2167"/>
                  </a:cubicBezTo>
                  <a:cubicBezTo>
                    <a:pt x="60735" y="2167"/>
                    <a:pt x="60711" y="1786"/>
                    <a:pt x="60675" y="1215"/>
                  </a:cubicBezTo>
                  <a:cubicBezTo>
                    <a:pt x="60592" y="1310"/>
                    <a:pt x="60508" y="1405"/>
                    <a:pt x="60425" y="1500"/>
                  </a:cubicBezTo>
                  <a:cubicBezTo>
                    <a:pt x="60508" y="1369"/>
                    <a:pt x="60592" y="1250"/>
                    <a:pt x="60675" y="1119"/>
                  </a:cubicBezTo>
                  <a:cubicBezTo>
                    <a:pt x="60651" y="798"/>
                    <a:pt x="60627" y="405"/>
                    <a:pt x="60615" y="12"/>
                  </a:cubicBezTo>
                  <a:lnTo>
                    <a:pt x="59139" y="12"/>
                  </a:lnTo>
                  <a:cubicBezTo>
                    <a:pt x="55770" y="6251"/>
                    <a:pt x="47876" y="19086"/>
                    <a:pt x="43006" y="22955"/>
                  </a:cubicBezTo>
                  <a:cubicBezTo>
                    <a:pt x="43006" y="22955"/>
                    <a:pt x="43149" y="22562"/>
                    <a:pt x="43399" y="21860"/>
                  </a:cubicBezTo>
                  <a:lnTo>
                    <a:pt x="43399" y="21860"/>
                  </a:lnTo>
                  <a:cubicBezTo>
                    <a:pt x="43316" y="21908"/>
                    <a:pt x="43232" y="21955"/>
                    <a:pt x="43149" y="21991"/>
                  </a:cubicBezTo>
                  <a:cubicBezTo>
                    <a:pt x="43137" y="22003"/>
                    <a:pt x="43137" y="22003"/>
                    <a:pt x="43137" y="22015"/>
                  </a:cubicBezTo>
                  <a:cubicBezTo>
                    <a:pt x="42923" y="22527"/>
                    <a:pt x="42637" y="23027"/>
                    <a:pt x="42173" y="23455"/>
                  </a:cubicBezTo>
                  <a:cubicBezTo>
                    <a:pt x="42327" y="22979"/>
                    <a:pt x="42447" y="22503"/>
                    <a:pt x="42649" y="22050"/>
                  </a:cubicBezTo>
                  <a:cubicBezTo>
                    <a:pt x="43685" y="19776"/>
                    <a:pt x="43816" y="17240"/>
                    <a:pt x="44602" y="14919"/>
                  </a:cubicBezTo>
                  <a:cubicBezTo>
                    <a:pt x="46292" y="9918"/>
                    <a:pt x="48173" y="4977"/>
                    <a:pt x="499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1"/>
            <p:cNvSpPr/>
            <p:nvPr/>
          </p:nvSpPr>
          <p:spPr>
            <a:xfrm>
              <a:off x="3655200" y="1369050"/>
              <a:ext cx="6275" cy="7475"/>
            </a:xfrm>
            <a:custGeom>
              <a:rect b="b" l="l" r="r" t="t"/>
              <a:pathLst>
                <a:path extrusionOk="0" h="299" w="251">
                  <a:moveTo>
                    <a:pt x="251" y="0"/>
                  </a:moveTo>
                  <a:cubicBezTo>
                    <a:pt x="167" y="108"/>
                    <a:pt x="84" y="191"/>
                    <a:pt x="1" y="298"/>
                  </a:cubicBezTo>
                  <a:lnTo>
                    <a:pt x="96" y="298"/>
                  </a:lnTo>
                  <a:cubicBezTo>
                    <a:pt x="144" y="191"/>
                    <a:pt x="203" y="96"/>
                    <a:pt x="251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1"/>
            <p:cNvSpPr/>
            <p:nvPr/>
          </p:nvSpPr>
          <p:spPr>
            <a:xfrm>
              <a:off x="3326600" y="1797075"/>
              <a:ext cx="13425" cy="14900"/>
            </a:xfrm>
            <a:custGeom>
              <a:rect b="b" l="l" r="r" t="t"/>
              <a:pathLst>
                <a:path extrusionOk="0" h="596" w="537">
                  <a:moveTo>
                    <a:pt x="536" y="1"/>
                  </a:moveTo>
                  <a:cubicBezTo>
                    <a:pt x="357" y="203"/>
                    <a:pt x="179" y="393"/>
                    <a:pt x="0" y="596"/>
                  </a:cubicBezTo>
                  <a:cubicBezTo>
                    <a:pt x="215" y="382"/>
                    <a:pt x="393" y="179"/>
                    <a:pt x="536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1"/>
            <p:cNvSpPr/>
            <p:nvPr/>
          </p:nvSpPr>
          <p:spPr>
            <a:xfrm>
              <a:off x="4048125" y="1591400"/>
              <a:ext cx="43775" cy="109250"/>
            </a:xfrm>
            <a:custGeom>
              <a:rect b="b" l="l" r="r" t="t"/>
              <a:pathLst>
                <a:path extrusionOk="0" h="4370" w="1751">
                  <a:moveTo>
                    <a:pt x="1750" y="0"/>
                  </a:moveTo>
                  <a:lnTo>
                    <a:pt x="1750" y="0"/>
                  </a:lnTo>
                  <a:cubicBezTo>
                    <a:pt x="1179" y="1465"/>
                    <a:pt x="595" y="2917"/>
                    <a:pt x="0" y="4370"/>
                  </a:cubicBezTo>
                  <a:cubicBezTo>
                    <a:pt x="12" y="4358"/>
                    <a:pt x="48" y="4346"/>
                    <a:pt x="107" y="4299"/>
                  </a:cubicBezTo>
                  <a:cubicBezTo>
                    <a:pt x="155" y="4275"/>
                    <a:pt x="202" y="4251"/>
                    <a:pt x="262" y="4215"/>
                  </a:cubicBezTo>
                  <a:cubicBezTo>
                    <a:pt x="595" y="3275"/>
                    <a:pt x="1119" y="1822"/>
                    <a:pt x="1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1"/>
            <p:cNvSpPr/>
            <p:nvPr/>
          </p:nvSpPr>
          <p:spPr>
            <a:xfrm>
              <a:off x="3310225" y="1746475"/>
              <a:ext cx="43175" cy="77725"/>
            </a:xfrm>
            <a:custGeom>
              <a:rect b="b" l="l" r="r" t="t"/>
              <a:pathLst>
                <a:path extrusionOk="0" h="3109" w="1727">
                  <a:moveTo>
                    <a:pt x="1667" y="1"/>
                  </a:moveTo>
                  <a:cubicBezTo>
                    <a:pt x="1048" y="1144"/>
                    <a:pt x="512" y="2132"/>
                    <a:pt x="0" y="3108"/>
                  </a:cubicBezTo>
                  <a:cubicBezTo>
                    <a:pt x="560" y="2406"/>
                    <a:pt x="1120" y="1703"/>
                    <a:pt x="1679" y="1013"/>
                  </a:cubicBezTo>
                  <a:cubicBezTo>
                    <a:pt x="1727" y="703"/>
                    <a:pt x="1715" y="382"/>
                    <a:pt x="1667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1"/>
            <p:cNvSpPr/>
            <p:nvPr/>
          </p:nvSpPr>
          <p:spPr>
            <a:xfrm>
              <a:off x="3587925" y="1425300"/>
              <a:ext cx="42900" cy="46175"/>
            </a:xfrm>
            <a:custGeom>
              <a:rect b="b" l="l" r="r" t="t"/>
              <a:pathLst>
                <a:path extrusionOk="0" h="1847" w="1716">
                  <a:moveTo>
                    <a:pt x="1715" y="1"/>
                  </a:moveTo>
                  <a:lnTo>
                    <a:pt x="1715" y="1"/>
                  </a:lnTo>
                  <a:cubicBezTo>
                    <a:pt x="1644" y="36"/>
                    <a:pt x="1573" y="60"/>
                    <a:pt x="1501" y="96"/>
                  </a:cubicBezTo>
                  <a:cubicBezTo>
                    <a:pt x="906" y="406"/>
                    <a:pt x="501" y="1084"/>
                    <a:pt x="1" y="1596"/>
                  </a:cubicBezTo>
                  <a:lnTo>
                    <a:pt x="346" y="1549"/>
                  </a:lnTo>
                  <a:lnTo>
                    <a:pt x="346" y="1549"/>
                  </a:lnTo>
                  <a:cubicBezTo>
                    <a:pt x="287" y="1620"/>
                    <a:pt x="227" y="1679"/>
                    <a:pt x="180" y="1751"/>
                  </a:cubicBezTo>
                  <a:cubicBezTo>
                    <a:pt x="322" y="1787"/>
                    <a:pt x="465" y="1822"/>
                    <a:pt x="620" y="1846"/>
                  </a:cubicBezTo>
                  <a:cubicBezTo>
                    <a:pt x="656" y="1822"/>
                    <a:pt x="692" y="1810"/>
                    <a:pt x="739" y="1799"/>
                  </a:cubicBezTo>
                  <a:cubicBezTo>
                    <a:pt x="1049" y="1227"/>
                    <a:pt x="1382" y="620"/>
                    <a:pt x="1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1"/>
            <p:cNvSpPr/>
            <p:nvPr/>
          </p:nvSpPr>
          <p:spPr>
            <a:xfrm>
              <a:off x="3280750" y="2383150"/>
              <a:ext cx="19675" cy="3300"/>
            </a:xfrm>
            <a:custGeom>
              <a:rect b="b" l="l" r="r" t="t"/>
              <a:pathLst>
                <a:path extrusionOk="0" h="132" w="787">
                  <a:moveTo>
                    <a:pt x="1" y="1"/>
                  </a:moveTo>
                  <a:lnTo>
                    <a:pt x="1" y="1"/>
                  </a:lnTo>
                  <a:cubicBezTo>
                    <a:pt x="167" y="49"/>
                    <a:pt x="346" y="96"/>
                    <a:pt x="525" y="132"/>
                  </a:cubicBezTo>
                  <a:cubicBezTo>
                    <a:pt x="620" y="120"/>
                    <a:pt x="703" y="108"/>
                    <a:pt x="787" y="84"/>
                  </a:cubicBezTo>
                  <a:cubicBezTo>
                    <a:pt x="525" y="60"/>
                    <a:pt x="263" y="37"/>
                    <a:pt x="1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1"/>
            <p:cNvSpPr/>
            <p:nvPr/>
          </p:nvSpPr>
          <p:spPr>
            <a:xfrm>
              <a:off x="3590025" y="1468475"/>
              <a:ext cx="2400" cy="1800"/>
            </a:xfrm>
            <a:custGeom>
              <a:rect b="b" l="l" r="r" t="t"/>
              <a:pathLst>
                <a:path extrusionOk="0" h="72" w="96">
                  <a:moveTo>
                    <a:pt x="0" y="0"/>
                  </a:moveTo>
                  <a:cubicBezTo>
                    <a:pt x="24" y="24"/>
                    <a:pt x="36" y="48"/>
                    <a:pt x="48" y="72"/>
                  </a:cubicBezTo>
                  <a:cubicBezTo>
                    <a:pt x="72" y="60"/>
                    <a:pt x="84" y="36"/>
                    <a:pt x="96" y="24"/>
                  </a:cubicBezTo>
                  <a:cubicBezTo>
                    <a:pt x="60" y="12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1"/>
            <p:cNvSpPr/>
            <p:nvPr/>
          </p:nvSpPr>
          <p:spPr>
            <a:xfrm>
              <a:off x="4377675" y="2953175"/>
              <a:ext cx="110600" cy="94175"/>
            </a:xfrm>
            <a:custGeom>
              <a:rect b="b" l="l" r="r" t="t"/>
              <a:pathLst>
                <a:path extrusionOk="0" h="3767" w="4424">
                  <a:moveTo>
                    <a:pt x="4380" y="0"/>
                  </a:moveTo>
                  <a:lnTo>
                    <a:pt x="4011" y="560"/>
                  </a:lnTo>
                  <a:cubicBezTo>
                    <a:pt x="3792" y="507"/>
                    <a:pt x="3571" y="481"/>
                    <a:pt x="3351" y="481"/>
                  </a:cubicBezTo>
                  <a:cubicBezTo>
                    <a:pt x="1651" y="481"/>
                    <a:pt x="1" y="1986"/>
                    <a:pt x="22" y="3715"/>
                  </a:cubicBezTo>
                  <a:cubicBezTo>
                    <a:pt x="212" y="3750"/>
                    <a:pt x="402" y="3767"/>
                    <a:pt x="592" y="3767"/>
                  </a:cubicBezTo>
                  <a:cubicBezTo>
                    <a:pt x="2547" y="3767"/>
                    <a:pt x="4423" y="1997"/>
                    <a:pt x="4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1"/>
            <p:cNvSpPr/>
            <p:nvPr/>
          </p:nvSpPr>
          <p:spPr>
            <a:xfrm>
              <a:off x="4504425" y="2435850"/>
              <a:ext cx="8350" cy="33350"/>
            </a:xfrm>
            <a:custGeom>
              <a:rect b="b" l="l" r="r" t="t"/>
              <a:pathLst>
                <a:path extrusionOk="0" h="1334" w="334">
                  <a:moveTo>
                    <a:pt x="334" y="0"/>
                  </a:moveTo>
                  <a:cubicBezTo>
                    <a:pt x="274" y="155"/>
                    <a:pt x="215" y="322"/>
                    <a:pt x="155" y="477"/>
                  </a:cubicBezTo>
                  <a:cubicBezTo>
                    <a:pt x="72" y="715"/>
                    <a:pt x="0" y="1000"/>
                    <a:pt x="155" y="1203"/>
                  </a:cubicBezTo>
                  <a:cubicBezTo>
                    <a:pt x="203" y="1262"/>
                    <a:pt x="262" y="1310"/>
                    <a:pt x="334" y="13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1"/>
            <p:cNvSpPr/>
            <p:nvPr/>
          </p:nvSpPr>
          <p:spPr>
            <a:xfrm>
              <a:off x="3399225" y="1507900"/>
              <a:ext cx="613200" cy="594625"/>
            </a:xfrm>
            <a:custGeom>
              <a:rect b="b" l="l" r="r" t="t"/>
              <a:pathLst>
                <a:path extrusionOk="0" h="23785" w="24528">
                  <a:moveTo>
                    <a:pt x="16051" y="1"/>
                  </a:moveTo>
                  <a:cubicBezTo>
                    <a:pt x="15733" y="1"/>
                    <a:pt x="15403" y="26"/>
                    <a:pt x="15062" y="78"/>
                  </a:cubicBezTo>
                  <a:cubicBezTo>
                    <a:pt x="16991" y="852"/>
                    <a:pt x="18384" y="2031"/>
                    <a:pt x="19360" y="3590"/>
                  </a:cubicBezTo>
                  <a:lnTo>
                    <a:pt x="18479" y="3590"/>
                  </a:lnTo>
                  <a:cubicBezTo>
                    <a:pt x="20134" y="5614"/>
                    <a:pt x="21063" y="8531"/>
                    <a:pt x="21063" y="11544"/>
                  </a:cubicBezTo>
                  <a:cubicBezTo>
                    <a:pt x="21063" y="17199"/>
                    <a:pt x="17264" y="21819"/>
                    <a:pt x="12490" y="22128"/>
                  </a:cubicBezTo>
                  <a:cubicBezTo>
                    <a:pt x="11749" y="22375"/>
                    <a:pt x="10988" y="22557"/>
                    <a:pt x="10171" y="22557"/>
                  </a:cubicBezTo>
                  <a:cubicBezTo>
                    <a:pt x="9728" y="22557"/>
                    <a:pt x="9268" y="22504"/>
                    <a:pt x="8787" y="22378"/>
                  </a:cubicBezTo>
                  <a:cubicBezTo>
                    <a:pt x="6001" y="21664"/>
                    <a:pt x="4537" y="19819"/>
                    <a:pt x="3608" y="17318"/>
                  </a:cubicBezTo>
                  <a:cubicBezTo>
                    <a:pt x="2775" y="15068"/>
                    <a:pt x="2632" y="12830"/>
                    <a:pt x="2941" y="10603"/>
                  </a:cubicBezTo>
                  <a:cubicBezTo>
                    <a:pt x="3036" y="9436"/>
                    <a:pt x="3287" y="8365"/>
                    <a:pt x="3679" y="7377"/>
                  </a:cubicBezTo>
                  <a:cubicBezTo>
                    <a:pt x="3691" y="7353"/>
                    <a:pt x="3691" y="7341"/>
                    <a:pt x="3703" y="7317"/>
                  </a:cubicBezTo>
                  <a:cubicBezTo>
                    <a:pt x="3846" y="6841"/>
                    <a:pt x="3965" y="6353"/>
                    <a:pt x="4096" y="5864"/>
                  </a:cubicBezTo>
                  <a:cubicBezTo>
                    <a:pt x="3977" y="5793"/>
                    <a:pt x="3858" y="5710"/>
                    <a:pt x="3739" y="5638"/>
                  </a:cubicBezTo>
                  <a:cubicBezTo>
                    <a:pt x="3251" y="6162"/>
                    <a:pt x="2655" y="6626"/>
                    <a:pt x="2274" y="7222"/>
                  </a:cubicBezTo>
                  <a:cubicBezTo>
                    <a:pt x="393" y="10163"/>
                    <a:pt x="274" y="13449"/>
                    <a:pt x="548" y="16783"/>
                  </a:cubicBezTo>
                  <a:cubicBezTo>
                    <a:pt x="631" y="17806"/>
                    <a:pt x="989" y="18807"/>
                    <a:pt x="1262" y="20033"/>
                  </a:cubicBezTo>
                  <a:cubicBezTo>
                    <a:pt x="834" y="19319"/>
                    <a:pt x="453" y="18699"/>
                    <a:pt x="0" y="17961"/>
                  </a:cubicBezTo>
                  <a:lnTo>
                    <a:pt x="0" y="17961"/>
                  </a:lnTo>
                  <a:cubicBezTo>
                    <a:pt x="909" y="20411"/>
                    <a:pt x="3407" y="23784"/>
                    <a:pt x="11596" y="23784"/>
                  </a:cubicBezTo>
                  <a:cubicBezTo>
                    <a:pt x="11883" y="23784"/>
                    <a:pt x="12177" y="23780"/>
                    <a:pt x="12478" y="23771"/>
                  </a:cubicBezTo>
                  <a:cubicBezTo>
                    <a:pt x="24527" y="23438"/>
                    <a:pt x="24361" y="10901"/>
                    <a:pt x="24039" y="7436"/>
                  </a:cubicBezTo>
                  <a:cubicBezTo>
                    <a:pt x="23944" y="6531"/>
                    <a:pt x="23753" y="5293"/>
                    <a:pt x="23325" y="4019"/>
                  </a:cubicBezTo>
                  <a:cubicBezTo>
                    <a:pt x="23241" y="4090"/>
                    <a:pt x="23158" y="4174"/>
                    <a:pt x="23087" y="4257"/>
                  </a:cubicBezTo>
                  <a:cubicBezTo>
                    <a:pt x="22146" y="3412"/>
                    <a:pt x="21205" y="2566"/>
                    <a:pt x="20265" y="1733"/>
                  </a:cubicBezTo>
                  <a:cubicBezTo>
                    <a:pt x="19049" y="667"/>
                    <a:pt x="17691" y="1"/>
                    <a:pt x="16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1"/>
            <p:cNvSpPr/>
            <p:nvPr/>
          </p:nvSpPr>
          <p:spPr>
            <a:xfrm>
              <a:off x="3609975" y="1527700"/>
              <a:ext cx="78300" cy="32475"/>
            </a:xfrm>
            <a:custGeom>
              <a:rect b="b" l="l" r="r" t="t"/>
              <a:pathLst>
                <a:path extrusionOk="0" h="1299" w="3132">
                  <a:moveTo>
                    <a:pt x="3000" y="0"/>
                  </a:moveTo>
                  <a:cubicBezTo>
                    <a:pt x="1905" y="262"/>
                    <a:pt x="881" y="667"/>
                    <a:pt x="0" y="1298"/>
                  </a:cubicBezTo>
                  <a:cubicBezTo>
                    <a:pt x="964" y="774"/>
                    <a:pt x="2024" y="417"/>
                    <a:pt x="3131" y="227"/>
                  </a:cubicBezTo>
                  <a:cubicBezTo>
                    <a:pt x="3096" y="155"/>
                    <a:pt x="3048" y="72"/>
                    <a:pt x="3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1"/>
            <p:cNvSpPr/>
            <p:nvPr/>
          </p:nvSpPr>
          <p:spPr>
            <a:xfrm>
              <a:off x="3485850" y="1532800"/>
              <a:ext cx="439950" cy="528325"/>
            </a:xfrm>
            <a:custGeom>
              <a:rect b="b" l="l" r="r" t="t"/>
              <a:pathLst>
                <a:path extrusionOk="0" h="21133" w="17598">
                  <a:moveTo>
                    <a:pt x="4310" y="4190"/>
                  </a:moveTo>
                  <a:cubicBezTo>
                    <a:pt x="5489" y="4190"/>
                    <a:pt x="6441" y="5142"/>
                    <a:pt x="6441" y="6309"/>
                  </a:cubicBezTo>
                  <a:cubicBezTo>
                    <a:pt x="6441" y="6523"/>
                    <a:pt x="6394" y="6726"/>
                    <a:pt x="6334" y="6928"/>
                  </a:cubicBezTo>
                  <a:cubicBezTo>
                    <a:pt x="6977" y="6535"/>
                    <a:pt x="7715" y="6309"/>
                    <a:pt x="8525" y="6309"/>
                  </a:cubicBezTo>
                  <a:cubicBezTo>
                    <a:pt x="10847" y="6309"/>
                    <a:pt x="12728" y="8190"/>
                    <a:pt x="12728" y="10524"/>
                  </a:cubicBezTo>
                  <a:cubicBezTo>
                    <a:pt x="12728" y="12846"/>
                    <a:pt x="10847" y="14727"/>
                    <a:pt x="8525" y="14727"/>
                  </a:cubicBezTo>
                  <a:cubicBezTo>
                    <a:pt x="6191" y="14727"/>
                    <a:pt x="4310" y="12846"/>
                    <a:pt x="4310" y="10524"/>
                  </a:cubicBezTo>
                  <a:cubicBezTo>
                    <a:pt x="4310" y="9714"/>
                    <a:pt x="4536" y="8976"/>
                    <a:pt x="4929" y="8333"/>
                  </a:cubicBezTo>
                  <a:lnTo>
                    <a:pt x="4929" y="8333"/>
                  </a:lnTo>
                  <a:cubicBezTo>
                    <a:pt x="4727" y="8393"/>
                    <a:pt x="4524" y="8440"/>
                    <a:pt x="4310" y="8440"/>
                  </a:cubicBezTo>
                  <a:cubicBezTo>
                    <a:pt x="3131" y="8440"/>
                    <a:pt x="2179" y="7488"/>
                    <a:pt x="2179" y="6309"/>
                  </a:cubicBezTo>
                  <a:cubicBezTo>
                    <a:pt x="2179" y="5142"/>
                    <a:pt x="3131" y="4190"/>
                    <a:pt x="4310" y="4190"/>
                  </a:cubicBezTo>
                  <a:close/>
                  <a:moveTo>
                    <a:pt x="14490" y="12608"/>
                  </a:moveTo>
                  <a:cubicBezTo>
                    <a:pt x="15454" y="12608"/>
                    <a:pt x="16240" y="13393"/>
                    <a:pt x="16240" y="14358"/>
                  </a:cubicBezTo>
                  <a:cubicBezTo>
                    <a:pt x="16240" y="15334"/>
                    <a:pt x="15454" y="16120"/>
                    <a:pt x="14490" y="16120"/>
                  </a:cubicBezTo>
                  <a:cubicBezTo>
                    <a:pt x="13514" y="16120"/>
                    <a:pt x="12728" y="15334"/>
                    <a:pt x="12728" y="14358"/>
                  </a:cubicBezTo>
                  <a:cubicBezTo>
                    <a:pt x="12728" y="13393"/>
                    <a:pt x="13514" y="12608"/>
                    <a:pt x="14490" y="12608"/>
                  </a:cubicBezTo>
                  <a:close/>
                  <a:moveTo>
                    <a:pt x="10254" y="0"/>
                  </a:moveTo>
                  <a:cubicBezTo>
                    <a:pt x="9835" y="0"/>
                    <a:pt x="9436" y="128"/>
                    <a:pt x="9013" y="380"/>
                  </a:cubicBezTo>
                  <a:cubicBezTo>
                    <a:pt x="7215" y="1463"/>
                    <a:pt x="5346" y="2440"/>
                    <a:pt x="3536" y="3511"/>
                  </a:cubicBezTo>
                  <a:cubicBezTo>
                    <a:pt x="3072" y="3785"/>
                    <a:pt x="2572" y="4202"/>
                    <a:pt x="2358" y="4678"/>
                  </a:cubicBezTo>
                  <a:cubicBezTo>
                    <a:pt x="714" y="8250"/>
                    <a:pt x="0" y="11929"/>
                    <a:pt x="1179" y="15822"/>
                  </a:cubicBezTo>
                  <a:cubicBezTo>
                    <a:pt x="2069" y="18784"/>
                    <a:pt x="5059" y="20782"/>
                    <a:pt x="8079" y="20782"/>
                  </a:cubicBezTo>
                  <a:cubicBezTo>
                    <a:pt x="8531" y="20782"/>
                    <a:pt x="8983" y="20737"/>
                    <a:pt x="9430" y="20644"/>
                  </a:cubicBezTo>
                  <a:lnTo>
                    <a:pt x="9430" y="20918"/>
                  </a:lnTo>
                  <a:lnTo>
                    <a:pt x="9632" y="20918"/>
                  </a:lnTo>
                  <a:cubicBezTo>
                    <a:pt x="9430" y="21001"/>
                    <a:pt x="9227" y="21073"/>
                    <a:pt x="9025" y="21132"/>
                  </a:cubicBezTo>
                  <a:cubicBezTo>
                    <a:pt x="13799" y="20823"/>
                    <a:pt x="17598" y="16203"/>
                    <a:pt x="17598" y="10560"/>
                  </a:cubicBezTo>
                  <a:cubicBezTo>
                    <a:pt x="17598" y="7535"/>
                    <a:pt x="16669" y="4618"/>
                    <a:pt x="15014" y="2606"/>
                  </a:cubicBezTo>
                  <a:lnTo>
                    <a:pt x="14585" y="2606"/>
                  </a:lnTo>
                  <a:cubicBezTo>
                    <a:pt x="13704" y="1475"/>
                    <a:pt x="12537" y="654"/>
                    <a:pt x="11049" y="142"/>
                  </a:cubicBezTo>
                  <a:cubicBezTo>
                    <a:pt x="10770" y="47"/>
                    <a:pt x="10509" y="0"/>
                    <a:pt x="10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1"/>
            <p:cNvSpPr/>
            <p:nvPr/>
          </p:nvSpPr>
          <p:spPr>
            <a:xfrm>
              <a:off x="3579600" y="1533350"/>
              <a:ext cx="111050" cy="65525"/>
            </a:xfrm>
            <a:custGeom>
              <a:rect b="b" l="l" r="r" t="t"/>
              <a:pathLst>
                <a:path extrusionOk="0" h="2621" w="4442">
                  <a:moveTo>
                    <a:pt x="4346" y="1"/>
                  </a:moveTo>
                  <a:cubicBezTo>
                    <a:pt x="3239" y="191"/>
                    <a:pt x="2179" y="548"/>
                    <a:pt x="1215" y="1072"/>
                  </a:cubicBezTo>
                  <a:cubicBezTo>
                    <a:pt x="774" y="1382"/>
                    <a:pt x="358" y="1739"/>
                    <a:pt x="1" y="2180"/>
                  </a:cubicBezTo>
                  <a:cubicBezTo>
                    <a:pt x="96" y="2334"/>
                    <a:pt x="191" y="2477"/>
                    <a:pt x="286" y="2620"/>
                  </a:cubicBezTo>
                  <a:cubicBezTo>
                    <a:pt x="1679" y="1799"/>
                    <a:pt x="3060" y="977"/>
                    <a:pt x="4442" y="155"/>
                  </a:cubicBezTo>
                  <a:cubicBezTo>
                    <a:pt x="4418" y="96"/>
                    <a:pt x="4382" y="48"/>
                    <a:pt x="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1"/>
            <p:cNvSpPr/>
            <p:nvPr/>
          </p:nvSpPr>
          <p:spPr>
            <a:xfrm>
              <a:off x="3472750" y="1692300"/>
              <a:ext cx="18475" cy="80700"/>
            </a:xfrm>
            <a:custGeom>
              <a:rect b="b" l="l" r="r" t="t"/>
              <a:pathLst>
                <a:path extrusionOk="0" h="3228" w="739">
                  <a:moveTo>
                    <a:pt x="738" y="1"/>
                  </a:moveTo>
                  <a:lnTo>
                    <a:pt x="738" y="1"/>
                  </a:lnTo>
                  <a:cubicBezTo>
                    <a:pt x="346" y="989"/>
                    <a:pt x="95" y="2072"/>
                    <a:pt x="0" y="3227"/>
                  </a:cubicBezTo>
                  <a:cubicBezTo>
                    <a:pt x="155" y="2156"/>
                    <a:pt x="405" y="1072"/>
                    <a:pt x="738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1"/>
            <p:cNvSpPr/>
            <p:nvPr/>
          </p:nvSpPr>
          <p:spPr>
            <a:xfrm>
              <a:off x="3593600" y="1690525"/>
              <a:ext cx="210450" cy="210450"/>
            </a:xfrm>
            <a:custGeom>
              <a:rect b="b" l="l" r="r" t="t"/>
              <a:pathLst>
                <a:path extrusionOk="0" h="8418" w="8418">
                  <a:moveTo>
                    <a:pt x="4215" y="0"/>
                  </a:moveTo>
                  <a:cubicBezTo>
                    <a:pt x="3405" y="0"/>
                    <a:pt x="2667" y="226"/>
                    <a:pt x="2024" y="619"/>
                  </a:cubicBezTo>
                  <a:cubicBezTo>
                    <a:pt x="1822" y="1298"/>
                    <a:pt x="1298" y="1822"/>
                    <a:pt x="619" y="2024"/>
                  </a:cubicBezTo>
                  <a:cubicBezTo>
                    <a:pt x="226" y="2667"/>
                    <a:pt x="0" y="3405"/>
                    <a:pt x="0" y="4215"/>
                  </a:cubicBezTo>
                  <a:cubicBezTo>
                    <a:pt x="0" y="6537"/>
                    <a:pt x="1881" y="8418"/>
                    <a:pt x="4215" y="8418"/>
                  </a:cubicBezTo>
                  <a:cubicBezTo>
                    <a:pt x="6537" y="8418"/>
                    <a:pt x="8418" y="6537"/>
                    <a:pt x="8418" y="4215"/>
                  </a:cubicBezTo>
                  <a:cubicBezTo>
                    <a:pt x="8418" y="1881"/>
                    <a:pt x="6537" y="0"/>
                    <a:pt x="4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1"/>
            <p:cNvSpPr/>
            <p:nvPr/>
          </p:nvSpPr>
          <p:spPr>
            <a:xfrm>
              <a:off x="3540300" y="1637525"/>
              <a:ext cx="106600" cy="106300"/>
            </a:xfrm>
            <a:custGeom>
              <a:rect b="b" l="l" r="r" t="t"/>
              <a:pathLst>
                <a:path extrusionOk="0" h="4252" w="4264">
                  <a:moveTo>
                    <a:pt x="2132" y="1"/>
                  </a:moveTo>
                  <a:cubicBezTo>
                    <a:pt x="953" y="1"/>
                    <a:pt x="1" y="953"/>
                    <a:pt x="1" y="2120"/>
                  </a:cubicBezTo>
                  <a:cubicBezTo>
                    <a:pt x="1" y="3299"/>
                    <a:pt x="953" y="4251"/>
                    <a:pt x="2132" y="4251"/>
                  </a:cubicBezTo>
                  <a:cubicBezTo>
                    <a:pt x="2346" y="4251"/>
                    <a:pt x="2549" y="4204"/>
                    <a:pt x="2751" y="4144"/>
                  </a:cubicBezTo>
                  <a:cubicBezTo>
                    <a:pt x="3430" y="3942"/>
                    <a:pt x="3954" y="3418"/>
                    <a:pt x="4156" y="2739"/>
                  </a:cubicBezTo>
                  <a:cubicBezTo>
                    <a:pt x="4216" y="2537"/>
                    <a:pt x="4263" y="2334"/>
                    <a:pt x="4263" y="2120"/>
                  </a:cubicBezTo>
                  <a:cubicBezTo>
                    <a:pt x="4263" y="953"/>
                    <a:pt x="3311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1"/>
            <p:cNvSpPr/>
            <p:nvPr/>
          </p:nvSpPr>
          <p:spPr>
            <a:xfrm>
              <a:off x="3804025" y="1847975"/>
              <a:ext cx="87850" cy="87825"/>
            </a:xfrm>
            <a:custGeom>
              <a:rect b="b" l="l" r="r" t="t"/>
              <a:pathLst>
                <a:path extrusionOk="0" h="3513" w="3514">
                  <a:moveTo>
                    <a:pt x="1763" y="1"/>
                  </a:moveTo>
                  <a:cubicBezTo>
                    <a:pt x="787" y="1"/>
                    <a:pt x="1" y="786"/>
                    <a:pt x="1" y="1751"/>
                  </a:cubicBezTo>
                  <a:cubicBezTo>
                    <a:pt x="1" y="2727"/>
                    <a:pt x="787" y="3513"/>
                    <a:pt x="1763" y="3513"/>
                  </a:cubicBezTo>
                  <a:cubicBezTo>
                    <a:pt x="2727" y="3513"/>
                    <a:pt x="3513" y="2727"/>
                    <a:pt x="3513" y="1751"/>
                  </a:cubicBezTo>
                  <a:cubicBezTo>
                    <a:pt x="3513" y="786"/>
                    <a:pt x="2727" y="1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1"/>
            <p:cNvSpPr/>
            <p:nvPr/>
          </p:nvSpPr>
          <p:spPr>
            <a:xfrm>
              <a:off x="3999000" y="4384600"/>
              <a:ext cx="122075" cy="78000"/>
            </a:xfrm>
            <a:custGeom>
              <a:rect b="b" l="l" r="r" t="t"/>
              <a:pathLst>
                <a:path extrusionOk="0" h="3120" w="4883">
                  <a:moveTo>
                    <a:pt x="0" y="0"/>
                  </a:moveTo>
                  <a:lnTo>
                    <a:pt x="0" y="0"/>
                  </a:lnTo>
                  <a:cubicBezTo>
                    <a:pt x="1632" y="1048"/>
                    <a:pt x="3299" y="2108"/>
                    <a:pt x="4882" y="3120"/>
                  </a:cubicBezTo>
                  <a:cubicBezTo>
                    <a:pt x="3715" y="2334"/>
                    <a:pt x="2548" y="1560"/>
                    <a:pt x="1346" y="834"/>
                  </a:cubicBezTo>
                  <a:cubicBezTo>
                    <a:pt x="893" y="560"/>
                    <a:pt x="453" y="286"/>
                    <a:pt x="0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1"/>
            <p:cNvSpPr/>
            <p:nvPr/>
          </p:nvSpPr>
          <p:spPr>
            <a:xfrm>
              <a:off x="3575125" y="3609800"/>
              <a:ext cx="937950" cy="948050"/>
            </a:xfrm>
            <a:custGeom>
              <a:rect b="b" l="l" r="r" t="t"/>
              <a:pathLst>
                <a:path extrusionOk="0" h="37922" w="37518">
                  <a:moveTo>
                    <a:pt x="30588" y="0"/>
                  </a:moveTo>
                  <a:cubicBezTo>
                    <a:pt x="28302" y="108"/>
                    <a:pt x="26659" y="1358"/>
                    <a:pt x="24706" y="2537"/>
                  </a:cubicBezTo>
                  <a:cubicBezTo>
                    <a:pt x="24897" y="2167"/>
                    <a:pt x="25004" y="1941"/>
                    <a:pt x="25099" y="1751"/>
                  </a:cubicBezTo>
                  <a:lnTo>
                    <a:pt x="25099" y="1751"/>
                  </a:lnTo>
                  <a:cubicBezTo>
                    <a:pt x="21837" y="3810"/>
                    <a:pt x="18241" y="6085"/>
                    <a:pt x="14479" y="8454"/>
                  </a:cubicBezTo>
                  <a:cubicBezTo>
                    <a:pt x="14479" y="8454"/>
                    <a:pt x="15205" y="7871"/>
                    <a:pt x="16503" y="6870"/>
                  </a:cubicBezTo>
                  <a:cubicBezTo>
                    <a:pt x="17539" y="6073"/>
                    <a:pt x="18956" y="5013"/>
                    <a:pt x="20670" y="3787"/>
                  </a:cubicBezTo>
                  <a:lnTo>
                    <a:pt x="20670" y="3787"/>
                  </a:lnTo>
                  <a:cubicBezTo>
                    <a:pt x="20265" y="4013"/>
                    <a:pt x="19873" y="4227"/>
                    <a:pt x="19468" y="4442"/>
                  </a:cubicBezTo>
                  <a:cubicBezTo>
                    <a:pt x="19432" y="4382"/>
                    <a:pt x="19384" y="4322"/>
                    <a:pt x="19349" y="4263"/>
                  </a:cubicBezTo>
                  <a:cubicBezTo>
                    <a:pt x="20242" y="3560"/>
                    <a:pt x="21123" y="2858"/>
                    <a:pt x="22004" y="2167"/>
                  </a:cubicBezTo>
                  <a:cubicBezTo>
                    <a:pt x="21956" y="2084"/>
                    <a:pt x="21908" y="1989"/>
                    <a:pt x="21861" y="1905"/>
                  </a:cubicBezTo>
                  <a:cubicBezTo>
                    <a:pt x="17503" y="3477"/>
                    <a:pt x="13610" y="5954"/>
                    <a:pt x="9407" y="8418"/>
                  </a:cubicBezTo>
                  <a:cubicBezTo>
                    <a:pt x="11705" y="13824"/>
                    <a:pt x="13943" y="19134"/>
                    <a:pt x="16193" y="24456"/>
                  </a:cubicBezTo>
                  <a:cubicBezTo>
                    <a:pt x="13134" y="19586"/>
                    <a:pt x="11098" y="14240"/>
                    <a:pt x="8871" y="8704"/>
                  </a:cubicBezTo>
                  <a:cubicBezTo>
                    <a:pt x="5871" y="10466"/>
                    <a:pt x="3013" y="12133"/>
                    <a:pt x="1" y="13895"/>
                  </a:cubicBezTo>
                  <a:cubicBezTo>
                    <a:pt x="1501" y="15538"/>
                    <a:pt x="2882" y="17110"/>
                    <a:pt x="4323" y="18610"/>
                  </a:cubicBezTo>
                  <a:cubicBezTo>
                    <a:pt x="10014" y="24551"/>
                    <a:pt x="16408" y="29635"/>
                    <a:pt x="23218" y="34231"/>
                  </a:cubicBezTo>
                  <a:cubicBezTo>
                    <a:pt x="24992" y="35433"/>
                    <a:pt x="26754" y="36672"/>
                    <a:pt x="28505" y="37922"/>
                  </a:cubicBezTo>
                  <a:lnTo>
                    <a:pt x="37518" y="37922"/>
                  </a:lnTo>
                  <a:lnTo>
                    <a:pt x="37518" y="33028"/>
                  </a:lnTo>
                  <a:cubicBezTo>
                    <a:pt x="36529" y="32147"/>
                    <a:pt x="35660" y="31159"/>
                    <a:pt x="35077" y="29980"/>
                  </a:cubicBezTo>
                  <a:cubicBezTo>
                    <a:pt x="34136" y="28075"/>
                    <a:pt x="34065" y="25873"/>
                    <a:pt x="34041" y="23753"/>
                  </a:cubicBezTo>
                  <a:cubicBezTo>
                    <a:pt x="33934" y="16550"/>
                    <a:pt x="34100" y="9347"/>
                    <a:pt x="34553" y="2156"/>
                  </a:cubicBezTo>
                  <a:lnTo>
                    <a:pt x="34553" y="2156"/>
                  </a:lnTo>
                  <a:cubicBezTo>
                    <a:pt x="32184" y="3620"/>
                    <a:pt x="29124" y="5465"/>
                    <a:pt x="25730" y="7335"/>
                  </a:cubicBezTo>
                  <a:cubicBezTo>
                    <a:pt x="25730" y="7335"/>
                    <a:pt x="26076" y="7013"/>
                    <a:pt x="26731" y="6477"/>
                  </a:cubicBezTo>
                  <a:cubicBezTo>
                    <a:pt x="27385" y="5930"/>
                    <a:pt x="28350" y="5180"/>
                    <a:pt x="29552" y="4322"/>
                  </a:cubicBezTo>
                  <a:cubicBezTo>
                    <a:pt x="30576" y="3608"/>
                    <a:pt x="31791" y="2822"/>
                    <a:pt x="33136" y="2036"/>
                  </a:cubicBezTo>
                  <a:lnTo>
                    <a:pt x="33136" y="2036"/>
                  </a:lnTo>
                  <a:cubicBezTo>
                    <a:pt x="30874" y="3001"/>
                    <a:pt x="28624" y="3953"/>
                    <a:pt x="26361" y="4918"/>
                  </a:cubicBezTo>
                  <a:cubicBezTo>
                    <a:pt x="24933" y="5704"/>
                    <a:pt x="23456" y="6501"/>
                    <a:pt x="21932" y="7311"/>
                  </a:cubicBezTo>
                  <a:cubicBezTo>
                    <a:pt x="21932" y="7311"/>
                    <a:pt x="22563" y="6835"/>
                    <a:pt x="23683" y="6049"/>
                  </a:cubicBezTo>
                  <a:lnTo>
                    <a:pt x="23683" y="6049"/>
                  </a:lnTo>
                  <a:cubicBezTo>
                    <a:pt x="23290" y="6227"/>
                    <a:pt x="22885" y="6394"/>
                    <a:pt x="22492" y="6561"/>
                  </a:cubicBezTo>
                  <a:cubicBezTo>
                    <a:pt x="23837" y="5573"/>
                    <a:pt x="25183" y="4572"/>
                    <a:pt x="26528" y="3572"/>
                  </a:cubicBezTo>
                  <a:lnTo>
                    <a:pt x="26528" y="3572"/>
                  </a:lnTo>
                  <a:cubicBezTo>
                    <a:pt x="23611" y="5394"/>
                    <a:pt x="20444" y="7335"/>
                    <a:pt x="17098" y="9311"/>
                  </a:cubicBezTo>
                  <a:cubicBezTo>
                    <a:pt x="17098" y="9311"/>
                    <a:pt x="19968" y="7073"/>
                    <a:pt x="24635" y="3906"/>
                  </a:cubicBezTo>
                  <a:cubicBezTo>
                    <a:pt x="26385" y="2715"/>
                    <a:pt x="28385" y="1382"/>
                    <a:pt x="3058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1"/>
            <p:cNvSpPr/>
            <p:nvPr/>
          </p:nvSpPr>
          <p:spPr>
            <a:xfrm>
              <a:off x="3985300" y="4375675"/>
              <a:ext cx="10150" cy="6575"/>
            </a:xfrm>
            <a:custGeom>
              <a:rect b="b" l="l" r="r" t="t"/>
              <a:pathLst>
                <a:path extrusionOk="0" h="263" w="406">
                  <a:moveTo>
                    <a:pt x="1" y="0"/>
                  </a:moveTo>
                  <a:cubicBezTo>
                    <a:pt x="24" y="16"/>
                    <a:pt x="47" y="31"/>
                    <a:pt x="74" y="47"/>
                  </a:cubicBezTo>
                  <a:lnTo>
                    <a:pt x="74" y="47"/>
                  </a:lnTo>
                  <a:cubicBezTo>
                    <a:pt x="49" y="31"/>
                    <a:pt x="25" y="16"/>
                    <a:pt x="1" y="0"/>
                  </a:cubicBezTo>
                  <a:close/>
                  <a:moveTo>
                    <a:pt x="74" y="47"/>
                  </a:moveTo>
                  <a:lnTo>
                    <a:pt x="74" y="47"/>
                  </a:lnTo>
                  <a:cubicBezTo>
                    <a:pt x="181" y="115"/>
                    <a:pt x="289" y="185"/>
                    <a:pt x="406" y="262"/>
                  </a:cubicBezTo>
                  <a:cubicBezTo>
                    <a:pt x="310" y="191"/>
                    <a:pt x="215" y="131"/>
                    <a:pt x="120" y="72"/>
                  </a:cubicBezTo>
                  <a:cubicBezTo>
                    <a:pt x="103" y="63"/>
                    <a:pt x="88" y="55"/>
                    <a:pt x="74" y="47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>
              <a:off x="3526025" y="3935725"/>
              <a:ext cx="18175" cy="21750"/>
            </a:xfrm>
            <a:custGeom>
              <a:rect b="b" l="l" r="r" t="t"/>
              <a:pathLst>
                <a:path extrusionOk="0" h="870" w="727">
                  <a:moveTo>
                    <a:pt x="0" y="1"/>
                  </a:moveTo>
                  <a:lnTo>
                    <a:pt x="0" y="1"/>
                  </a:lnTo>
                  <a:cubicBezTo>
                    <a:pt x="143" y="179"/>
                    <a:pt x="393" y="489"/>
                    <a:pt x="727" y="870"/>
                  </a:cubicBezTo>
                  <a:cubicBezTo>
                    <a:pt x="501" y="560"/>
                    <a:pt x="274" y="263"/>
                    <a:pt x="0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4234150" y="3569025"/>
              <a:ext cx="278625" cy="163725"/>
            </a:xfrm>
            <a:custGeom>
              <a:rect b="b" l="l" r="r" t="t"/>
              <a:pathLst>
                <a:path extrusionOk="0" h="6549" w="11145">
                  <a:moveTo>
                    <a:pt x="11145" y="0"/>
                  </a:moveTo>
                  <a:cubicBezTo>
                    <a:pt x="10907" y="143"/>
                    <a:pt x="10657" y="298"/>
                    <a:pt x="10406" y="453"/>
                  </a:cubicBezTo>
                  <a:cubicBezTo>
                    <a:pt x="7632" y="2167"/>
                    <a:pt x="4049" y="4310"/>
                    <a:pt x="0" y="6549"/>
                  </a:cubicBezTo>
                  <a:cubicBezTo>
                    <a:pt x="2263" y="5584"/>
                    <a:pt x="4513" y="4632"/>
                    <a:pt x="6775" y="3667"/>
                  </a:cubicBezTo>
                  <a:cubicBezTo>
                    <a:pt x="8109" y="2905"/>
                    <a:pt x="9573" y="2143"/>
                    <a:pt x="11145" y="1465"/>
                  </a:cubicBezTo>
                  <a:lnTo>
                    <a:pt x="1114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1"/>
            <p:cNvSpPr/>
            <p:nvPr/>
          </p:nvSpPr>
          <p:spPr>
            <a:xfrm>
              <a:off x="4137100" y="3522575"/>
              <a:ext cx="375675" cy="251250"/>
            </a:xfrm>
            <a:custGeom>
              <a:rect b="b" l="l" r="r" t="t"/>
              <a:pathLst>
                <a:path extrusionOk="0" h="10050" w="15027">
                  <a:moveTo>
                    <a:pt x="15027" y="1"/>
                  </a:moveTo>
                  <a:cubicBezTo>
                    <a:pt x="14360" y="453"/>
                    <a:pt x="13634" y="930"/>
                    <a:pt x="12860" y="1430"/>
                  </a:cubicBezTo>
                  <a:cubicBezTo>
                    <a:pt x="10383" y="3061"/>
                    <a:pt x="7383" y="4978"/>
                    <a:pt x="4049" y="7061"/>
                  </a:cubicBezTo>
                  <a:cubicBezTo>
                    <a:pt x="2704" y="8073"/>
                    <a:pt x="1358" y="9062"/>
                    <a:pt x="1" y="10050"/>
                  </a:cubicBezTo>
                  <a:cubicBezTo>
                    <a:pt x="406" y="9883"/>
                    <a:pt x="799" y="9716"/>
                    <a:pt x="1204" y="9538"/>
                  </a:cubicBezTo>
                  <a:cubicBezTo>
                    <a:pt x="2251" y="8812"/>
                    <a:pt x="3728" y="7811"/>
                    <a:pt x="5549" y="6645"/>
                  </a:cubicBezTo>
                  <a:cubicBezTo>
                    <a:pt x="7276" y="5537"/>
                    <a:pt x="9300" y="4287"/>
                    <a:pt x="11550" y="3001"/>
                  </a:cubicBezTo>
                  <a:cubicBezTo>
                    <a:pt x="12669" y="2156"/>
                    <a:pt x="13836" y="1370"/>
                    <a:pt x="15027" y="608"/>
                  </a:cubicBezTo>
                  <a:lnTo>
                    <a:pt x="15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1"/>
            <p:cNvSpPr/>
            <p:nvPr/>
          </p:nvSpPr>
          <p:spPr>
            <a:xfrm>
              <a:off x="4423450" y="3617250"/>
              <a:ext cx="89325" cy="818575"/>
            </a:xfrm>
            <a:custGeom>
              <a:rect b="b" l="l" r="r" t="t"/>
              <a:pathLst>
                <a:path extrusionOk="0" h="32743" w="3573">
                  <a:moveTo>
                    <a:pt x="3573" y="0"/>
                  </a:moveTo>
                  <a:cubicBezTo>
                    <a:pt x="2989" y="381"/>
                    <a:pt x="2287" y="822"/>
                    <a:pt x="1477" y="1322"/>
                  </a:cubicBezTo>
                  <a:cubicBezTo>
                    <a:pt x="1203" y="1500"/>
                    <a:pt x="918" y="1679"/>
                    <a:pt x="620" y="1858"/>
                  </a:cubicBezTo>
                  <a:cubicBezTo>
                    <a:pt x="167" y="9049"/>
                    <a:pt x="1" y="16252"/>
                    <a:pt x="108" y="23455"/>
                  </a:cubicBezTo>
                  <a:cubicBezTo>
                    <a:pt x="132" y="25575"/>
                    <a:pt x="203" y="27777"/>
                    <a:pt x="1144" y="29682"/>
                  </a:cubicBezTo>
                  <a:cubicBezTo>
                    <a:pt x="1727" y="30861"/>
                    <a:pt x="2596" y="31849"/>
                    <a:pt x="3573" y="32742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1"/>
            <p:cNvSpPr/>
            <p:nvPr/>
          </p:nvSpPr>
          <p:spPr>
            <a:xfrm>
              <a:off x="3566500" y="4285825"/>
              <a:ext cx="691175" cy="272025"/>
            </a:xfrm>
            <a:custGeom>
              <a:rect b="b" l="l" r="r" t="t"/>
              <a:pathLst>
                <a:path extrusionOk="0" h="10881" w="27647">
                  <a:moveTo>
                    <a:pt x="11304" y="0"/>
                  </a:moveTo>
                  <a:cubicBezTo>
                    <a:pt x="8841" y="0"/>
                    <a:pt x="6285" y="1129"/>
                    <a:pt x="4489" y="2880"/>
                  </a:cubicBezTo>
                  <a:cubicBezTo>
                    <a:pt x="2275" y="5047"/>
                    <a:pt x="965" y="7916"/>
                    <a:pt x="1" y="10881"/>
                  </a:cubicBezTo>
                  <a:lnTo>
                    <a:pt x="27647" y="10881"/>
                  </a:lnTo>
                  <a:cubicBezTo>
                    <a:pt x="25837" y="9595"/>
                    <a:pt x="24028" y="8309"/>
                    <a:pt x="22182" y="7071"/>
                  </a:cubicBezTo>
                  <a:cubicBezTo>
                    <a:pt x="20599" y="6059"/>
                    <a:pt x="18932" y="4999"/>
                    <a:pt x="17300" y="3951"/>
                  </a:cubicBezTo>
                  <a:cubicBezTo>
                    <a:pt x="17253" y="3916"/>
                    <a:pt x="17205" y="3880"/>
                    <a:pt x="17146" y="3856"/>
                  </a:cubicBezTo>
                  <a:cubicBezTo>
                    <a:pt x="17050" y="3785"/>
                    <a:pt x="16955" y="3725"/>
                    <a:pt x="16860" y="3666"/>
                  </a:cubicBezTo>
                  <a:cubicBezTo>
                    <a:pt x="16824" y="3642"/>
                    <a:pt x="16789" y="3618"/>
                    <a:pt x="16753" y="3594"/>
                  </a:cubicBezTo>
                  <a:cubicBezTo>
                    <a:pt x="15014" y="2463"/>
                    <a:pt x="13324" y="1272"/>
                    <a:pt x="11705" y="10"/>
                  </a:cubicBezTo>
                  <a:cubicBezTo>
                    <a:pt x="11571" y="4"/>
                    <a:pt x="11438" y="0"/>
                    <a:pt x="113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1"/>
            <p:cNvSpPr/>
            <p:nvPr/>
          </p:nvSpPr>
          <p:spPr>
            <a:xfrm>
              <a:off x="2680975" y="4226550"/>
              <a:ext cx="543550" cy="331300"/>
            </a:xfrm>
            <a:custGeom>
              <a:rect b="b" l="l" r="r" t="t"/>
              <a:pathLst>
                <a:path extrusionOk="0" h="13252" w="21742">
                  <a:moveTo>
                    <a:pt x="17491" y="0"/>
                  </a:moveTo>
                  <a:cubicBezTo>
                    <a:pt x="16896" y="357"/>
                    <a:pt x="16312" y="679"/>
                    <a:pt x="15764" y="1048"/>
                  </a:cubicBezTo>
                  <a:cubicBezTo>
                    <a:pt x="10157" y="4667"/>
                    <a:pt x="5085" y="8966"/>
                    <a:pt x="1" y="13252"/>
                  </a:cubicBezTo>
                  <a:lnTo>
                    <a:pt x="3275" y="13252"/>
                  </a:lnTo>
                  <a:cubicBezTo>
                    <a:pt x="6716" y="10394"/>
                    <a:pt x="10335" y="7751"/>
                    <a:pt x="13955" y="5120"/>
                  </a:cubicBezTo>
                  <a:cubicBezTo>
                    <a:pt x="14014" y="5191"/>
                    <a:pt x="14074" y="5263"/>
                    <a:pt x="14133" y="5334"/>
                  </a:cubicBezTo>
                  <a:cubicBezTo>
                    <a:pt x="10835" y="7977"/>
                    <a:pt x="7525" y="10621"/>
                    <a:pt x="4227" y="13252"/>
                  </a:cubicBezTo>
                  <a:lnTo>
                    <a:pt x="21741" y="13252"/>
                  </a:lnTo>
                  <a:cubicBezTo>
                    <a:pt x="20134" y="9442"/>
                    <a:pt x="18884" y="5560"/>
                    <a:pt x="19717" y="1274"/>
                  </a:cubicBezTo>
                  <a:cubicBezTo>
                    <a:pt x="18955" y="834"/>
                    <a:pt x="18265" y="441"/>
                    <a:pt x="1749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1"/>
            <p:cNvSpPr/>
            <p:nvPr/>
          </p:nvSpPr>
          <p:spPr>
            <a:xfrm>
              <a:off x="3185800" y="3662775"/>
              <a:ext cx="673325" cy="895075"/>
            </a:xfrm>
            <a:custGeom>
              <a:rect b="b" l="l" r="r" t="t"/>
              <a:pathLst>
                <a:path extrusionOk="0" h="35803" w="26933">
                  <a:moveTo>
                    <a:pt x="6085" y="9180"/>
                  </a:moveTo>
                  <a:cubicBezTo>
                    <a:pt x="4620" y="14562"/>
                    <a:pt x="3156" y="19944"/>
                    <a:pt x="1679" y="25325"/>
                  </a:cubicBezTo>
                  <a:cubicBezTo>
                    <a:pt x="2513" y="19741"/>
                    <a:pt x="3811" y="14276"/>
                    <a:pt x="6085" y="9180"/>
                  </a:cubicBezTo>
                  <a:close/>
                  <a:moveTo>
                    <a:pt x="9811" y="1"/>
                  </a:moveTo>
                  <a:cubicBezTo>
                    <a:pt x="9323" y="346"/>
                    <a:pt x="8930" y="489"/>
                    <a:pt x="8776" y="763"/>
                  </a:cubicBezTo>
                  <a:cubicBezTo>
                    <a:pt x="7633" y="2799"/>
                    <a:pt x="6251" y="4763"/>
                    <a:pt x="5477" y="6930"/>
                  </a:cubicBezTo>
                  <a:cubicBezTo>
                    <a:pt x="3525" y="12431"/>
                    <a:pt x="1560" y="17932"/>
                    <a:pt x="477" y="23694"/>
                  </a:cubicBezTo>
                  <a:cubicBezTo>
                    <a:pt x="1" y="26183"/>
                    <a:pt x="48" y="28623"/>
                    <a:pt x="751" y="31076"/>
                  </a:cubicBezTo>
                  <a:cubicBezTo>
                    <a:pt x="1227" y="32707"/>
                    <a:pt x="1810" y="34279"/>
                    <a:pt x="2489" y="35803"/>
                  </a:cubicBezTo>
                  <a:lnTo>
                    <a:pt x="15229" y="35803"/>
                  </a:lnTo>
                  <a:cubicBezTo>
                    <a:pt x="16193" y="32838"/>
                    <a:pt x="17503" y="29969"/>
                    <a:pt x="19705" y="27802"/>
                  </a:cubicBezTo>
                  <a:cubicBezTo>
                    <a:pt x="21512" y="26051"/>
                    <a:pt x="24069" y="24922"/>
                    <a:pt x="26532" y="24922"/>
                  </a:cubicBezTo>
                  <a:cubicBezTo>
                    <a:pt x="26666" y="24922"/>
                    <a:pt x="26799" y="24926"/>
                    <a:pt x="26933" y="24932"/>
                  </a:cubicBezTo>
                  <a:cubicBezTo>
                    <a:pt x="22396" y="21408"/>
                    <a:pt x="18360" y="17348"/>
                    <a:pt x="14919" y="12609"/>
                  </a:cubicBezTo>
                  <a:cubicBezTo>
                    <a:pt x="14729" y="12348"/>
                    <a:pt x="14538" y="12062"/>
                    <a:pt x="14336" y="11788"/>
                  </a:cubicBezTo>
                  <a:cubicBezTo>
                    <a:pt x="14002" y="11407"/>
                    <a:pt x="13740" y="11097"/>
                    <a:pt x="13609" y="10919"/>
                  </a:cubicBezTo>
                  <a:cubicBezTo>
                    <a:pt x="10990" y="8383"/>
                    <a:pt x="10907" y="4942"/>
                    <a:pt x="10216" y="1715"/>
                  </a:cubicBezTo>
                  <a:cubicBezTo>
                    <a:pt x="10109" y="1227"/>
                    <a:pt x="9990" y="739"/>
                    <a:pt x="981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1"/>
            <p:cNvSpPr/>
            <p:nvPr/>
          </p:nvSpPr>
          <p:spPr>
            <a:xfrm>
              <a:off x="2676525" y="2141175"/>
              <a:ext cx="1836250" cy="2416675"/>
            </a:xfrm>
            <a:custGeom>
              <a:rect b="b" l="l" r="r" t="t"/>
              <a:pathLst>
                <a:path extrusionOk="0" h="96667" w="73450">
                  <a:moveTo>
                    <a:pt x="1786" y="0"/>
                  </a:moveTo>
                  <a:cubicBezTo>
                    <a:pt x="2369" y="3286"/>
                    <a:pt x="3024" y="6525"/>
                    <a:pt x="5084" y="9287"/>
                  </a:cubicBezTo>
                  <a:cubicBezTo>
                    <a:pt x="5679" y="10097"/>
                    <a:pt x="6084" y="11037"/>
                    <a:pt x="6584" y="11918"/>
                  </a:cubicBezTo>
                  <a:cubicBezTo>
                    <a:pt x="6465" y="11978"/>
                    <a:pt x="6346" y="12037"/>
                    <a:pt x="6227" y="12109"/>
                  </a:cubicBezTo>
                  <a:cubicBezTo>
                    <a:pt x="6191" y="12121"/>
                    <a:pt x="6156" y="12145"/>
                    <a:pt x="6120" y="12156"/>
                  </a:cubicBezTo>
                  <a:cubicBezTo>
                    <a:pt x="3548" y="10656"/>
                    <a:pt x="1536" y="8858"/>
                    <a:pt x="0" y="6787"/>
                  </a:cubicBezTo>
                  <a:lnTo>
                    <a:pt x="0" y="13669"/>
                  </a:lnTo>
                  <a:cubicBezTo>
                    <a:pt x="1607" y="15824"/>
                    <a:pt x="3548" y="17657"/>
                    <a:pt x="5953" y="19074"/>
                  </a:cubicBezTo>
                  <a:cubicBezTo>
                    <a:pt x="7430" y="19943"/>
                    <a:pt x="8846" y="20943"/>
                    <a:pt x="10263" y="21920"/>
                  </a:cubicBezTo>
                  <a:cubicBezTo>
                    <a:pt x="11847" y="23015"/>
                    <a:pt x="13299" y="24253"/>
                    <a:pt x="13859" y="26230"/>
                  </a:cubicBezTo>
                  <a:cubicBezTo>
                    <a:pt x="13871" y="26253"/>
                    <a:pt x="14002" y="26253"/>
                    <a:pt x="14395" y="26313"/>
                  </a:cubicBezTo>
                  <a:cubicBezTo>
                    <a:pt x="14049" y="24372"/>
                    <a:pt x="13728" y="22527"/>
                    <a:pt x="13383" y="20538"/>
                  </a:cubicBezTo>
                  <a:lnTo>
                    <a:pt x="13383" y="20538"/>
                  </a:lnTo>
                  <a:cubicBezTo>
                    <a:pt x="16014" y="22515"/>
                    <a:pt x="18383" y="24825"/>
                    <a:pt x="22050" y="25063"/>
                  </a:cubicBezTo>
                  <a:cubicBezTo>
                    <a:pt x="20717" y="23277"/>
                    <a:pt x="19538" y="21693"/>
                    <a:pt x="18217" y="19919"/>
                  </a:cubicBezTo>
                  <a:lnTo>
                    <a:pt x="18217" y="19919"/>
                  </a:lnTo>
                  <a:cubicBezTo>
                    <a:pt x="18645" y="19979"/>
                    <a:pt x="18800" y="19955"/>
                    <a:pt x="18895" y="20026"/>
                  </a:cubicBezTo>
                  <a:cubicBezTo>
                    <a:pt x="21324" y="21693"/>
                    <a:pt x="24003" y="23086"/>
                    <a:pt x="25503" y="25825"/>
                  </a:cubicBezTo>
                  <a:cubicBezTo>
                    <a:pt x="25658" y="26111"/>
                    <a:pt x="25872" y="26396"/>
                    <a:pt x="26110" y="26622"/>
                  </a:cubicBezTo>
                  <a:cubicBezTo>
                    <a:pt x="27718" y="28194"/>
                    <a:pt x="28134" y="30194"/>
                    <a:pt x="28277" y="32349"/>
                  </a:cubicBezTo>
                  <a:cubicBezTo>
                    <a:pt x="28825" y="40612"/>
                    <a:pt x="29420" y="48863"/>
                    <a:pt x="30004" y="57114"/>
                  </a:cubicBezTo>
                  <a:cubicBezTo>
                    <a:pt x="30087" y="58150"/>
                    <a:pt x="30182" y="59186"/>
                    <a:pt x="30278" y="60174"/>
                  </a:cubicBezTo>
                  <a:cubicBezTo>
                    <a:pt x="28539" y="60817"/>
                    <a:pt x="28325" y="60996"/>
                    <a:pt x="27468" y="62603"/>
                  </a:cubicBezTo>
                  <a:cubicBezTo>
                    <a:pt x="27242" y="63020"/>
                    <a:pt x="27027" y="63448"/>
                    <a:pt x="26837" y="63889"/>
                  </a:cubicBezTo>
                  <a:cubicBezTo>
                    <a:pt x="24265" y="69771"/>
                    <a:pt x="21967" y="75748"/>
                    <a:pt x="20467" y="82010"/>
                  </a:cubicBezTo>
                  <a:cubicBezTo>
                    <a:pt x="20360" y="82451"/>
                    <a:pt x="20205" y="82879"/>
                    <a:pt x="20062" y="83368"/>
                  </a:cubicBezTo>
                  <a:cubicBezTo>
                    <a:pt x="19824" y="83260"/>
                    <a:pt x="19669" y="83225"/>
                    <a:pt x="19574" y="83153"/>
                  </a:cubicBezTo>
                  <a:cubicBezTo>
                    <a:pt x="18701" y="82460"/>
                    <a:pt x="18176" y="82117"/>
                    <a:pt x="17635" y="82117"/>
                  </a:cubicBezTo>
                  <a:cubicBezTo>
                    <a:pt x="17136" y="82117"/>
                    <a:pt x="16623" y="82409"/>
                    <a:pt x="15812" y="82987"/>
                  </a:cubicBezTo>
                  <a:cubicBezTo>
                    <a:pt x="14085" y="84201"/>
                    <a:pt x="12359" y="85404"/>
                    <a:pt x="10704" y="86701"/>
                  </a:cubicBezTo>
                  <a:cubicBezTo>
                    <a:pt x="7096" y="89523"/>
                    <a:pt x="3524" y="92381"/>
                    <a:pt x="12" y="95298"/>
                  </a:cubicBezTo>
                  <a:lnTo>
                    <a:pt x="12" y="96667"/>
                  </a:lnTo>
                  <a:lnTo>
                    <a:pt x="179" y="96667"/>
                  </a:lnTo>
                  <a:cubicBezTo>
                    <a:pt x="5263" y="92381"/>
                    <a:pt x="10335" y="88082"/>
                    <a:pt x="15942" y="84451"/>
                  </a:cubicBezTo>
                  <a:cubicBezTo>
                    <a:pt x="16490" y="84094"/>
                    <a:pt x="17074" y="83772"/>
                    <a:pt x="17669" y="83415"/>
                  </a:cubicBezTo>
                  <a:cubicBezTo>
                    <a:pt x="18443" y="83856"/>
                    <a:pt x="19133" y="84249"/>
                    <a:pt x="19895" y="84677"/>
                  </a:cubicBezTo>
                  <a:cubicBezTo>
                    <a:pt x="19062" y="88975"/>
                    <a:pt x="20312" y="92857"/>
                    <a:pt x="21919" y="96667"/>
                  </a:cubicBezTo>
                  <a:lnTo>
                    <a:pt x="22860" y="96667"/>
                  </a:lnTo>
                  <a:cubicBezTo>
                    <a:pt x="22181" y="95131"/>
                    <a:pt x="21598" y="93571"/>
                    <a:pt x="21134" y="91940"/>
                  </a:cubicBezTo>
                  <a:cubicBezTo>
                    <a:pt x="20431" y="89487"/>
                    <a:pt x="20372" y="87047"/>
                    <a:pt x="20848" y="84558"/>
                  </a:cubicBezTo>
                  <a:cubicBezTo>
                    <a:pt x="21931" y="78796"/>
                    <a:pt x="23896" y="73295"/>
                    <a:pt x="25848" y="67794"/>
                  </a:cubicBezTo>
                  <a:cubicBezTo>
                    <a:pt x="26622" y="65627"/>
                    <a:pt x="28004" y="63663"/>
                    <a:pt x="29147" y="61615"/>
                  </a:cubicBezTo>
                  <a:cubicBezTo>
                    <a:pt x="29301" y="61353"/>
                    <a:pt x="29694" y="61210"/>
                    <a:pt x="30182" y="60865"/>
                  </a:cubicBezTo>
                  <a:cubicBezTo>
                    <a:pt x="30361" y="61603"/>
                    <a:pt x="30480" y="62091"/>
                    <a:pt x="30587" y="62579"/>
                  </a:cubicBezTo>
                  <a:cubicBezTo>
                    <a:pt x="31290" y="65806"/>
                    <a:pt x="31361" y="69247"/>
                    <a:pt x="33980" y="71783"/>
                  </a:cubicBezTo>
                  <a:cubicBezTo>
                    <a:pt x="34254" y="72045"/>
                    <a:pt x="34481" y="72342"/>
                    <a:pt x="34707" y="72652"/>
                  </a:cubicBezTo>
                  <a:cubicBezTo>
                    <a:pt x="34909" y="72926"/>
                    <a:pt x="35100" y="73212"/>
                    <a:pt x="35290" y="73473"/>
                  </a:cubicBezTo>
                  <a:cubicBezTo>
                    <a:pt x="38731" y="78212"/>
                    <a:pt x="42779" y="82260"/>
                    <a:pt x="47304" y="85785"/>
                  </a:cubicBezTo>
                  <a:cubicBezTo>
                    <a:pt x="48923" y="87047"/>
                    <a:pt x="50613" y="88249"/>
                    <a:pt x="52352" y="89380"/>
                  </a:cubicBezTo>
                  <a:cubicBezTo>
                    <a:pt x="52483" y="89464"/>
                    <a:pt x="52614" y="89547"/>
                    <a:pt x="52757" y="89630"/>
                  </a:cubicBezTo>
                  <a:cubicBezTo>
                    <a:pt x="52804" y="89666"/>
                    <a:pt x="52852" y="89702"/>
                    <a:pt x="52911" y="89737"/>
                  </a:cubicBezTo>
                  <a:cubicBezTo>
                    <a:pt x="53352" y="90011"/>
                    <a:pt x="53792" y="90297"/>
                    <a:pt x="54245" y="90571"/>
                  </a:cubicBezTo>
                  <a:cubicBezTo>
                    <a:pt x="55447" y="91297"/>
                    <a:pt x="56614" y="92059"/>
                    <a:pt x="57781" y="92845"/>
                  </a:cubicBezTo>
                  <a:cubicBezTo>
                    <a:pt x="59627" y="94095"/>
                    <a:pt x="61436" y="95381"/>
                    <a:pt x="63246" y="96667"/>
                  </a:cubicBezTo>
                  <a:lnTo>
                    <a:pt x="64449" y="96667"/>
                  </a:lnTo>
                  <a:cubicBezTo>
                    <a:pt x="62698" y="95417"/>
                    <a:pt x="60936" y="94178"/>
                    <a:pt x="59150" y="92976"/>
                  </a:cubicBezTo>
                  <a:cubicBezTo>
                    <a:pt x="52352" y="88380"/>
                    <a:pt x="45958" y="83296"/>
                    <a:pt x="40267" y="77355"/>
                  </a:cubicBezTo>
                  <a:cubicBezTo>
                    <a:pt x="38814" y="75855"/>
                    <a:pt x="37445" y="74283"/>
                    <a:pt x="35945" y="72640"/>
                  </a:cubicBezTo>
                  <a:cubicBezTo>
                    <a:pt x="38957" y="70878"/>
                    <a:pt x="41815" y="69211"/>
                    <a:pt x="44815" y="67449"/>
                  </a:cubicBezTo>
                  <a:cubicBezTo>
                    <a:pt x="47042" y="72985"/>
                    <a:pt x="49078" y="78331"/>
                    <a:pt x="52137" y="83201"/>
                  </a:cubicBezTo>
                  <a:cubicBezTo>
                    <a:pt x="49887" y="77891"/>
                    <a:pt x="47637" y="72569"/>
                    <a:pt x="45351" y="67163"/>
                  </a:cubicBezTo>
                  <a:cubicBezTo>
                    <a:pt x="49542" y="64699"/>
                    <a:pt x="53435" y="62222"/>
                    <a:pt x="57805" y="60650"/>
                  </a:cubicBezTo>
                  <a:cubicBezTo>
                    <a:pt x="57852" y="60734"/>
                    <a:pt x="57900" y="60829"/>
                    <a:pt x="57948" y="60912"/>
                  </a:cubicBezTo>
                  <a:cubicBezTo>
                    <a:pt x="57055" y="61615"/>
                    <a:pt x="56174" y="62305"/>
                    <a:pt x="55293" y="63008"/>
                  </a:cubicBezTo>
                  <a:cubicBezTo>
                    <a:pt x="55328" y="63067"/>
                    <a:pt x="55364" y="63127"/>
                    <a:pt x="55400" y="63187"/>
                  </a:cubicBezTo>
                  <a:cubicBezTo>
                    <a:pt x="55805" y="62972"/>
                    <a:pt x="56209" y="62758"/>
                    <a:pt x="56614" y="62532"/>
                  </a:cubicBezTo>
                  <a:lnTo>
                    <a:pt x="56614" y="62532"/>
                  </a:lnTo>
                  <a:cubicBezTo>
                    <a:pt x="54888" y="63758"/>
                    <a:pt x="53483" y="64818"/>
                    <a:pt x="52447" y="65615"/>
                  </a:cubicBezTo>
                  <a:cubicBezTo>
                    <a:pt x="51137" y="66616"/>
                    <a:pt x="50423" y="67199"/>
                    <a:pt x="50423" y="67199"/>
                  </a:cubicBezTo>
                  <a:cubicBezTo>
                    <a:pt x="54185" y="64830"/>
                    <a:pt x="57781" y="62555"/>
                    <a:pt x="61043" y="60496"/>
                  </a:cubicBezTo>
                  <a:lnTo>
                    <a:pt x="61043" y="60496"/>
                  </a:lnTo>
                  <a:cubicBezTo>
                    <a:pt x="60948" y="60686"/>
                    <a:pt x="60829" y="60912"/>
                    <a:pt x="60639" y="61282"/>
                  </a:cubicBezTo>
                  <a:cubicBezTo>
                    <a:pt x="62591" y="60103"/>
                    <a:pt x="64246" y="58853"/>
                    <a:pt x="66532" y="58745"/>
                  </a:cubicBezTo>
                  <a:lnTo>
                    <a:pt x="66532" y="58745"/>
                  </a:lnTo>
                  <a:cubicBezTo>
                    <a:pt x="64329" y="60127"/>
                    <a:pt x="62317" y="61460"/>
                    <a:pt x="60567" y="62651"/>
                  </a:cubicBezTo>
                  <a:cubicBezTo>
                    <a:pt x="55912" y="65818"/>
                    <a:pt x="53042" y="68056"/>
                    <a:pt x="53042" y="68056"/>
                  </a:cubicBezTo>
                  <a:cubicBezTo>
                    <a:pt x="56376" y="66080"/>
                    <a:pt x="59555" y="64139"/>
                    <a:pt x="62472" y="62317"/>
                  </a:cubicBezTo>
                  <a:cubicBezTo>
                    <a:pt x="65806" y="60234"/>
                    <a:pt x="68794" y="58305"/>
                    <a:pt x="71283" y="56686"/>
                  </a:cubicBezTo>
                  <a:cubicBezTo>
                    <a:pt x="72057" y="56186"/>
                    <a:pt x="72771" y="55709"/>
                    <a:pt x="73450" y="55257"/>
                  </a:cubicBezTo>
                  <a:lnTo>
                    <a:pt x="73450" y="49744"/>
                  </a:lnTo>
                  <a:cubicBezTo>
                    <a:pt x="72807" y="50233"/>
                    <a:pt x="72164" y="50709"/>
                    <a:pt x="71533" y="51197"/>
                  </a:cubicBezTo>
                  <a:cubicBezTo>
                    <a:pt x="69985" y="52376"/>
                    <a:pt x="68294" y="52709"/>
                    <a:pt x="66532" y="53042"/>
                  </a:cubicBezTo>
                  <a:cubicBezTo>
                    <a:pt x="66448" y="53057"/>
                    <a:pt x="66362" y="53064"/>
                    <a:pt x="66274" y="53064"/>
                  </a:cubicBezTo>
                  <a:cubicBezTo>
                    <a:pt x="65861" y="53064"/>
                    <a:pt x="65410" y="52920"/>
                    <a:pt x="65008" y="52792"/>
                  </a:cubicBezTo>
                  <a:cubicBezTo>
                    <a:pt x="58603" y="50733"/>
                    <a:pt x="52661" y="47649"/>
                    <a:pt x="46732" y="44518"/>
                  </a:cubicBezTo>
                  <a:cubicBezTo>
                    <a:pt x="41481" y="41743"/>
                    <a:pt x="37100" y="37945"/>
                    <a:pt x="33373" y="33385"/>
                  </a:cubicBezTo>
                  <a:cubicBezTo>
                    <a:pt x="30778" y="30206"/>
                    <a:pt x="28396" y="26849"/>
                    <a:pt x="25932" y="23551"/>
                  </a:cubicBezTo>
                  <a:cubicBezTo>
                    <a:pt x="25813" y="23408"/>
                    <a:pt x="25789" y="23182"/>
                    <a:pt x="25610" y="22705"/>
                  </a:cubicBezTo>
                  <a:lnTo>
                    <a:pt x="25610" y="22705"/>
                  </a:lnTo>
                  <a:cubicBezTo>
                    <a:pt x="27551" y="23801"/>
                    <a:pt x="29206" y="24741"/>
                    <a:pt x="30861" y="25682"/>
                  </a:cubicBezTo>
                  <a:cubicBezTo>
                    <a:pt x="30921" y="25587"/>
                    <a:pt x="30968" y="25491"/>
                    <a:pt x="31028" y="25396"/>
                  </a:cubicBezTo>
                  <a:cubicBezTo>
                    <a:pt x="28396" y="23610"/>
                    <a:pt x="25753" y="21824"/>
                    <a:pt x="23110" y="20038"/>
                  </a:cubicBezTo>
                  <a:cubicBezTo>
                    <a:pt x="23170" y="19931"/>
                    <a:pt x="23241" y="19824"/>
                    <a:pt x="23301" y="19717"/>
                  </a:cubicBezTo>
                  <a:cubicBezTo>
                    <a:pt x="25134" y="20407"/>
                    <a:pt x="26968" y="21098"/>
                    <a:pt x="28801" y="21789"/>
                  </a:cubicBezTo>
                  <a:cubicBezTo>
                    <a:pt x="28825" y="21729"/>
                    <a:pt x="28849" y="21658"/>
                    <a:pt x="28873" y="21586"/>
                  </a:cubicBezTo>
                  <a:cubicBezTo>
                    <a:pt x="28408" y="21300"/>
                    <a:pt x="27944" y="21015"/>
                    <a:pt x="27349" y="20646"/>
                  </a:cubicBezTo>
                  <a:cubicBezTo>
                    <a:pt x="28230" y="20229"/>
                    <a:pt x="28956" y="19895"/>
                    <a:pt x="29885" y="19467"/>
                  </a:cubicBezTo>
                  <a:cubicBezTo>
                    <a:pt x="28242" y="19241"/>
                    <a:pt x="26837" y="19062"/>
                    <a:pt x="25444" y="18872"/>
                  </a:cubicBezTo>
                  <a:cubicBezTo>
                    <a:pt x="25444" y="18788"/>
                    <a:pt x="25456" y="18693"/>
                    <a:pt x="25456" y="18610"/>
                  </a:cubicBezTo>
                  <a:cubicBezTo>
                    <a:pt x="26360" y="18562"/>
                    <a:pt x="27265" y="18514"/>
                    <a:pt x="28170" y="18467"/>
                  </a:cubicBezTo>
                  <a:cubicBezTo>
                    <a:pt x="28170" y="18348"/>
                    <a:pt x="28182" y="18241"/>
                    <a:pt x="28182" y="18121"/>
                  </a:cubicBezTo>
                  <a:cubicBezTo>
                    <a:pt x="26539" y="17967"/>
                    <a:pt x="24896" y="17824"/>
                    <a:pt x="23265" y="17669"/>
                  </a:cubicBezTo>
                  <a:cubicBezTo>
                    <a:pt x="23265" y="17586"/>
                    <a:pt x="23277" y="17490"/>
                    <a:pt x="23277" y="17407"/>
                  </a:cubicBezTo>
                  <a:cubicBezTo>
                    <a:pt x="24265" y="17074"/>
                    <a:pt x="25253" y="16752"/>
                    <a:pt x="26241" y="16419"/>
                  </a:cubicBezTo>
                  <a:cubicBezTo>
                    <a:pt x="26218" y="16276"/>
                    <a:pt x="26194" y="16133"/>
                    <a:pt x="26170" y="15990"/>
                  </a:cubicBezTo>
                  <a:lnTo>
                    <a:pt x="22824" y="15990"/>
                  </a:lnTo>
                  <a:cubicBezTo>
                    <a:pt x="22824" y="15919"/>
                    <a:pt x="22836" y="15847"/>
                    <a:pt x="22836" y="15776"/>
                  </a:cubicBezTo>
                  <a:cubicBezTo>
                    <a:pt x="24753" y="15109"/>
                    <a:pt x="26682" y="14442"/>
                    <a:pt x="28599" y="13776"/>
                  </a:cubicBezTo>
                  <a:cubicBezTo>
                    <a:pt x="28349" y="13684"/>
                    <a:pt x="28099" y="13655"/>
                    <a:pt x="27850" y="13655"/>
                  </a:cubicBezTo>
                  <a:cubicBezTo>
                    <a:pt x="27417" y="13655"/>
                    <a:pt x="26988" y="13743"/>
                    <a:pt x="26575" y="13743"/>
                  </a:cubicBezTo>
                  <a:cubicBezTo>
                    <a:pt x="26113" y="13743"/>
                    <a:pt x="25670" y="13633"/>
                    <a:pt x="25265" y="13168"/>
                  </a:cubicBezTo>
                  <a:cubicBezTo>
                    <a:pt x="22410" y="13807"/>
                    <a:pt x="20046" y="14086"/>
                    <a:pt x="18110" y="14086"/>
                  </a:cubicBezTo>
                  <a:cubicBezTo>
                    <a:pt x="15097" y="14086"/>
                    <a:pt x="13119" y="13410"/>
                    <a:pt x="11930" y="12359"/>
                  </a:cubicBezTo>
                  <a:cubicBezTo>
                    <a:pt x="12144" y="12299"/>
                    <a:pt x="12347" y="12252"/>
                    <a:pt x="12573" y="12180"/>
                  </a:cubicBezTo>
                  <a:cubicBezTo>
                    <a:pt x="12275" y="11930"/>
                    <a:pt x="11990" y="11680"/>
                    <a:pt x="11716" y="11442"/>
                  </a:cubicBezTo>
                  <a:cubicBezTo>
                    <a:pt x="11490" y="11252"/>
                    <a:pt x="11263" y="11061"/>
                    <a:pt x="11073" y="10894"/>
                  </a:cubicBezTo>
                  <a:lnTo>
                    <a:pt x="11073" y="10894"/>
                  </a:lnTo>
                  <a:cubicBezTo>
                    <a:pt x="11906" y="11073"/>
                    <a:pt x="12728" y="11299"/>
                    <a:pt x="13561" y="11502"/>
                  </a:cubicBezTo>
                  <a:cubicBezTo>
                    <a:pt x="15145" y="11906"/>
                    <a:pt x="16740" y="12299"/>
                    <a:pt x="18359" y="12502"/>
                  </a:cubicBezTo>
                  <a:cubicBezTo>
                    <a:pt x="18821" y="12555"/>
                    <a:pt x="19287" y="12580"/>
                    <a:pt x="19748" y="12580"/>
                  </a:cubicBezTo>
                  <a:cubicBezTo>
                    <a:pt x="22260" y="12580"/>
                    <a:pt x="24648" y="11841"/>
                    <a:pt x="25634" y="10966"/>
                  </a:cubicBezTo>
                  <a:lnTo>
                    <a:pt x="25634" y="10966"/>
                  </a:lnTo>
                  <a:cubicBezTo>
                    <a:pt x="25301" y="11025"/>
                    <a:pt x="24967" y="11085"/>
                    <a:pt x="24646" y="11144"/>
                  </a:cubicBezTo>
                  <a:cubicBezTo>
                    <a:pt x="24360" y="11192"/>
                    <a:pt x="24063" y="11240"/>
                    <a:pt x="23777" y="11299"/>
                  </a:cubicBezTo>
                  <a:cubicBezTo>
                    <a:pt x="22405" y="11534"/>
                    <a:pt x="21045" y="11661"/>
                    <a:pt x="19703" y="11661"/>
                  </a:cubicBezTo>
                  <a:cubicBezTo>
                    <a:pt x="16629" y="11661"/>
                    <a:pt x="13645" y="10999"/>
                    <a:pt x="10811" y="9466"/>
                  </a:cubicBezTo>
                  <a:cubicBezTo>
                    <a:pt x="8084" y="7977"/>
                    <a:pt x="5453" y="6287"/>
                    <a:pt x="4310" y="3429"/>
                  </a:cubicBezTo>
                  <a:cubicBezTo>
                    <a:pt x="3929" y="3108"/>
                    <a:pt x="3643" y="2953"/>
                    <a:pt x="3489" y="2715"/>
                  </a:cubicBezTo>
                  <a:cubicBezTo>
                    <a:pt x="2905" y="1822"/>
                    <a:pt x="2357" y="905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1"/>
            <p:cNvSpPr/>
            <p:nvPr/>
          </p:nvSpPr>
          <p:spPr>
            <a:xfrm>
              <a:off x="2720275" y="2138500"/>
              <a:ext cx="900" cy="2700"/>
            </a:xfrm>
            <a:custGeom>
              <a:rect b="b" l="l" r="r" t="t"/>
              <a:pathLst>
                <a:path extrusionOk="0" h="108" w="36">
                  <a:moveTo>
                    <a:pt x="12" y="0"/>
                  </a:moveTo>
                  <a:cubicBezTo>
                    <a:pt x="12" y="12"/>
                    <a:pt x="12" y="36"/>
                    <a:pt x="0" y="48"/>
                  </a:cubicBezTo>
                  <a:lnTo>
                    <a:pt x="36" y="107"/>
                  </a:lnTo>
                  <a:cubicBezTo>
                    <a:pt x="36" y="83"/>
                    <a:pt x="36" y="60"/>
                    <a:pt x="24" y="24"/>
                  </a:cubicBezTo>
                  <a:cubicBezTo>
                    <a:pt x="24" y="24"/>
                    <a:pt x="24" y="12"/>
                    <a:pt x="12" y="0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1"/>
            <p:cNvSpPr/>
            <p:nvPr/>
          </p:nvSpPr>
          <p:spPr>
            <a:xfrm>
              <a:off x="3365000" y="1531575"/>
              <a:ext cx="67575" cy="103600"/>
            </a:xfrm>
            <a:custGeom>
              <a:rect b="b" l="l" r="r" t="t"/>
              <a:pathLst>
                <a:path extrusionOk="0" h="4144" w="2703">
                  <a:moveTo>
                    <a:pt x="2703" y="0"/>
                  </a:moveTo>
                  <a:lnTo>
                    <a:pt x="2703" y="0"/>
                  </a:lnTo>
                  <a:cubicBezTo>
                    <a:pt x="1798" y="1381"/>
                    <a:pt x="893" y="2751"/>
                    <a:pt x="0" y="4144"/>
                  </a:cubicBezTo>
                  <a:cubicBezTo>
                    <a:pt x="274" y="4025"/>
                    <a:pt x="536" y="3917"/>
                    <a:pt x="810" y="3786"/>
                  </a:cubicBezTo>
                  <a:cubicBezTo>
                    <a:pt x="1000" y="3453"/>
                    <a:pt x="1179" y="3120"/>
                    <a:pt x="1357" y="2774"/>
                  </a:cubicBezTo>
                  <a:cubicBezTo>
                    <a:pt x="1810" y="1846"/>
                    <a:pt x="2262" y="917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1"/>
            <p:cNvSpPr/>
            <p:nvPr/>
          </p:nvSpPr>
          <p:spPr>
            <a:xfrm>
              <a:off x="2676800" y="1150875"/>
              <a:ext cx="1439500" cy="1267825"/>
            </a:xfrm>
            <a:custGeom>
              <a:rect b="b" l="l" r="r" t="t"/>
              <a:pathLst>
                <a:path extrusionOk="0" h="50713" w="57580">
                  <a:moveTo>
                    <a:pt x="50293" y="5739"/>
                  </a:moveTo>
                  <a:cubicBezTo>
                    <a:pt x="49281" y="6811"/>
                    <a:pt x="48376" y="7775"/>
                    <a:pt x="47554" y="8656"/>
                  </a:cubicBezTo>
                  <a:cubicBezTo>
                    <a:pt x="47435" y="8775"/>
                    <a:pt x="47316" y="8906"/>
                    <a:pt x="47209" y="9025"/>
                  </a:cubicBezTo>
                  <a:lnTo>
                    <a:pt x="39137" y="9025"/>
                  </a:lnTo>
                  <a:cubicBezTo>
                    <a:pt x="39220" y="8918"/>
                    <a:pt x="39303" y="8823"/>
                    <a:pt x="39387" y="8727"/>
                  </a:cubicBezTo>
                  <a:cubicBezTo>
                    <a:pt x="40232" y="7763"/>
                    <a:pt x="41030" y="6846"/>
                    <a:pt x="42006" y="5739"/>
                  </a:cubicBezTo>
                  <a:close/>
                  <a:moveTo>
                    <a:pt x="40327" y="15073"/>
                  </a:moveTo>
                  <a:cubicBezTo>
                    <a:pt x="40375" y="15145"/>
                    <a:pt x="40423" y="15228"/>
                    <a:pt x="40458" y="15300"/>
                  </a:cubicBezTo>
                  <a:cubicBezTo>
                    <a:pt x="40494" y="15347"/>
                    <a:pt x="40518" y="15395"/>
                    <a:pt x="40554" y="15454"/>
                  </a:cubicBezTo>
                  <a:cubicBezTo>
                    <a:pt x="39172" y="16276"/>
                    <a:pt x="37791" y="17098"/>
                    <a:pt x="36398" y="17919"/>
                  </a:cubicBezTo>
                  <a:cubicBezTo>
                    <a:pt x="36303" y="17776"/>
                    <a:pt x="36208" y="17633"/>
                    <a:pt x="36113" y="17479"/>
                  </a:cubicBezTo>
                  <a:cubicBezTo>
                    <a:pt x="36470" y="17038"/>
                    <a:pt x="36886" y="16681"/>
                    <a:pt x="37327" y="16371"/>
                  </a:cubicBezTo>
                  <a:cubicBezTo>
                    <a:pt x="38208" y="15740"/>
                    <a:pt x="39232" y="15335"/>
                    <a:pt x="40327" y="15073"/>
                  </a:cubicBezTo>
                  <a:close/>
                  <a:moveTo>
                    <a:pt x="10562" y="0"/>
                  </a:moveTo>
                  <a:cubicBezTo>
                    <a:pt x="8573" y="11549"/>
                    <a:pt x="8776" y="23527"/>
                    <a:pt x="11217" y="35112"/>
                  </a:cubicBezTo>
                  <a:cubicBezTo>
                    <a:pt x="9204" y="30349"/>
                    <a:pt x="6549" y="20765"/>
                    <a:pt x="5359" y="13823"/>
                  </a:cubicBezTo>
                  <a:cubicBezTo>
                    <a:pt x="5299" y="14228"/>
                    <a:pt x="5228" y="14633"/>
                    <a:pt x="5168" y="15038"/>
                  </a:cubicBezTo>
                  <a:cubicBezTo>
                    <a:pt x="4835" y="13407"/>
                    <a:pt x="4668" y="11787"/>
                    <a:pt x="4632" y="10168"/>
                  </a:cubicBezTo>
                  <a:cubicBezTo>
                    <a:pt x="4549" y="6763"/>
                    <a:pt x="4763" y="3382"/>
                    <a:pt x="5121" y="12"/>
                  </a:cubicBezTo>
                  <a:lnTo>
                    <a:pt x="4752" y="12"/>
                  </a:lnTo>
                  <a:cubicBezTo>
                    <a:pt x="4537" y="1727"/>
                    <a:pt x="4347" y="3453"/>
                    <a:pt x="4228" y="5179"/>
                  </a:cubicBezTo>
                  <a:cubicBezTo>
                    <a:pt x="3954" y="3465"/>
                    <a:pt x="3775" y="1762"/>
                    <a:pt x="3680" y="107"/>
                  </a:cubicBezTo>
                  <a:cubicBezTo>
                    <a:pt x="3680" y="72"/>
                    <a:pt x="3680" y="36"/>
                    <a:pt x="3680" y="12"/>
                  </a:cubicBezTo>
                  <a:lnTo>
                    <a:pt x="3120" y="12"/>
                  </a:lnTo>
                  <a:cubicBezTo>
                    <a:pt x="3287" y="1715"/>
                    <a:pt x="3549" y="3167"/>
                    <a:pt x="3823" y="4286"/>
                  </a:cubicBezTo>
                  <a:cubicBezTo>
                    <a:pt x="3870" y="4525"/>
                    <a:pt x="3918" y="4739"/>
                    <a:pt x="3954" y="4941"/>
                  </a:cubicBezTo>
                  <a:cubicBezTo>
                    <a:pt x="4013" y="5156"/>
                    <a:pt x="4061" y="5346"/>
                    <a:pt x="4109" y="5513"/>
                  </a:cubicBezTo>
                  <a:cubicBezTo>
                    <a:pt x="4144" y="5608"/>
                    <a:pt x="4156" y="5691"/>
                    <a:pt x="4180" y="5775"/>
                  </a:cubicBezTo>
                  <a:cubicBezTo>
                    <a:pt x="4013" y="8346"/>
                    <a:pt x="3978" y="10942"/>
                    <a:pt x="4180" y="13549"/>
                  </a:cubicBezTo>
                  <a:cubicBezTo>
                    <a:pt x="4216" y="14109"/>
                    <a:pt x="4180" y="14669"/>
                    <a:pt x="4180" y="15204"/>
                  </a:cubicBezTo>
                  <a:cubicBezTo>
                    <a:pt x="2204" y="15645"/>
                    <a:pt x="787" y="16633"/>
                    <a:pt x="1" y="18026"/>
                  </a:cubicBezTo>
                  <a:lnTo>
                    <a:pt x="1" y="20491"/>
                  </a:lnTo>
                  <a:cubicBezTo>
                    <a:pt x="168" y="19705"/>
                    <a:pt x="358" y="18931"/>
                    <a:pt x="727" y="18252"/>
                  </a:cubicBezTo>
                  <a:cubicBezTo>
                    <a:pt x="1310" y="17168"/>
                    <a:pt x="2290" y="16623"/>
                    <a:pt x="3308" y="16623"/>
                  </a:cubicBezTo>
                  <a:cubicBezTo>
                    <a:pt x="3643" y="16623"/>
                    <a:pt x="3981" y="16682"/>
                    <a:pt x="4311" y="16800"/>
                  </a:cubicBezTo>
                  <a:cubicBezTo>
                    <a:pt x="4882" y="19645"/>
                    <a:pt x="5454" y="22479"/>
                    <a:pt x="6025" y="25313"/>
                  </a:cubicBezTo>
                  <a:cubicBezTo>
                    <a:pt x="3478" y="26670"/>
                    <a:pt x="2680" y="28980"/>
                    <a:pt x="4001" y="31087"/>
                  </a:cubicBezTo>
                  <a:cubicBezTo>
                    <a:pt x="4073" y="27765"/>
                    <a:pt x="4668" y="26361"/>
                    <a:pt x="6252" y="25884"/>
                  </a:cubicBezTo>
                  <a:cubicBezTo>
                    <a:pt x="7919" y="31123"/>
                    <a:pt x="9454" y="36421"/>
                    <a:pt x="12229" y="41636"/>
                  </a:cubicBezTo>
                  <a:cubicBezTo>
                    <a:pt x="11074" y="41553"/>
                    <a:pt x="10264" y="41589"/>
                    <a:pt x="9502" y="41422"/>
                  </a:cubicBezTo>
                  <a:cubicBezTo>
                    <a:pt x="5240" y="40446"/>
                    <a:pt x="2085" y="38148"/>
                    <a:pt x="1" y="34385"/>
                  </a:cubicBezTo>
                  <a:lnTo>
                    <a:pt x="1" y="36016"/>
                  </a:lnTo>
                  <a:cubicBezTo>
                    <a:pt x="144" y="36255"/>
                    <a:pt x="299" y="36493"/>
                    <a:pt x="453" y="36731"/>
                  </a:cubicBezTo>
                  <a:cubicBezTo>
                    <a:pt x="1013" y="37564"/>
                    <a:pt x="1323" y="38564"/>
                    <a:pt x="1751" y="39505"/>
                  </a:cubicBezTo>
                  <a:lnTo>
                    <a:pt x="1882" y="38553"/>
                  </a:lnTo>
                  <a:cubicBezTo>
                    <a:pt x="2751" y="39481"/>
                    <a:pt x="3442" y="40338"/>
                    <a:pt x="4251" y="41065"/>
                  </a:cubicBezTo>
                  <a:cubicBezTo>
                    <a:pt x="6657" y="43220"/>
                    <a:pt x="9466" y="44351"/>
                    <a:pt x="12741" y="44351"/>
                  </a:cubicBezTo>
                  <a:cubicBezTo>
                    <a:pt x="13610" y="44351"/>
                    <a:pt x="14562" y="44541"/>
                    <a:pt x="15312" y="44946"/>
                  </a:cubicBezTo>
                  <a:cubicBezTo>
                    <a:pt x="16586" y="45661"/>
                    <a:pt x="17706" y="46661"/>
                    <a:pt x="18956" y="47435"/>
                  </a:cubicBezTo>
                  <a:cubicBezTo>
                    <a:pt x="20551" y="48423"/>
                    <a:pt x="22301" y="49042"/>
                    <a:pt x="24159" y="49292"/>
                  </a:cubicBezTo>
                  <a:cubicBezTo>
                    <a:pt x="24421" y="49328"/>
                    <a:pt x="24683" y="49351"/>
                    <a:pt x="24956" y="49375"/>
                  </a:cubicBezTo>
                  <a:cubicBezTo>
                    <a:pt x="24861" y="49399"/>
                    <a:pt x="24778" y="49411"/>
                    <a:pt x="24694" y="49423"/>
                  </a:cubicBezTo>
                  <a:cubicBezTo>
                    <a:pt x="23582" y="49642"/>
                    <a:pt x="22488" y="49752"/>
                    <a:pt x="21411" y="49752"/>
                  </a:cubicBezTo>
                  <a:cubicBezTo>
                    <a:pt x="18744" y="49752"/>
                    <a:pt x="16185" y="49078"/>
                    <a:pt x="13717" y="47720"/>
                  </a:cubicBezTo>
                  <a:lnTo>
                    <a:pt x="13717" y="47720"/>
                  </a:lnTo>
                  <a:cubicBezTo>
                    <a:pt x="15837" y="49707"/>
                    <a:pt x="18714" y="50712"/>
                    <a:pt x="21588" y="50712"/>
                  </a:cubicBezTo>
                  <a:cubicBezTo>
                    <a:pt x="23055" y="50712"/>
                    <a:pt x="24521" y="50450"/>
                    <a:pt x="25885" y="49923"/>
                  </a:cubicBezTo>
                  <a:cubicBezTo>
                    <a:pt x="26564" y="49661"/>
                    <a:pt x="27231" y="49340"/>
                    <a:pt x="27850" y="48935"/>
                  </a:cubicBezTo>
                  <a:cubicBezTo>
                    <a:pt x="25635" y="48304"/>
                    <a:pt x="23325" y="47756"/>
                    <a:pt x="21099" y="46982"/>
                  </a:cubicBezTo>
                  <a:cubicBezTo>
                    <a:pt x="18360" y="46053"/>
                    <a:pt x="16396" y="44137"/>
                    <a:pt x="14955" y="41636"/>
                  </a:cubicBezTo>
                  <a:cubicBezTo>
                    <a:pt x="14562" y="40946"/>
                    <a:pt x="14503" y="40315"/>
                    <a:pt x="14812" y="39612"/>
                  </a:cubicBezTo>
                  <a:lnTo>
                    <a:pt x="14812" y="39612"/>
                  </a:lnTo>
                  <a:lnTo>
                    <a:pt x="15146" y="39660"/>
                  </a:lnTo>
                  <a:cubicBezTo>
                    <a:pt x="15181" y="39326"/>
                    <a:pt x="15229" y="38981"/>
                    <a:pt x="15277" y="38648"/>
                  </a:cubicBezTo>
                  <a:cubicBezTo>
                    <a:pt x="16134" y="36909"/>
                    <a:pt x="16920" y="35124"/>
                    <a:pt x="17884" y="33445"/>
                  </a:cubicBezTo>
                  <a:cubicBezTo>
                    <a:pt x="19313" y="30944"/>
                    <a:pt x="20777" y="28468"/>
                    <a:pt x="22254" y="25991"/>
                  </a:cubicBezTo>
                  <a:cubicBezTo>
                    <a:pt x="22504" y="25551"/>
                    <a:pt x="22766" y="25122"/>
                    <a:pt x="23028" y="24682"/>
                  </a:cubicBezTo>
                  <a:lnTo>
                    <a:pt x="23028" y="24682"/>
                  </a:lnTo>
                  <a:cubicBezTo>
                    <a:pt x="22444" y="24801"/>
                    <a:pt x="21849" y="24884"/>
                    <a:pt x="21254" y="24932"/>
                  </a:cubicBezTo>
                  <a:cubicBezTo>
                    <a:pt x="20646" y="25956"/>
                    <a:pt x="20027" y="26980"/>
                    <a:pt x="19420" y="28004"/>
                  </a:cubicBezTo>
                  <a:cubicBezTo>
                    <a:pt x="18360" y="29790"/>
                    <a:pt x="17229" y="31552"/>
                    <a:pt x="16229" y="33373"/>
                  </a:cubicBezTo>
                  <a:cubicBezTo>
                    <a:pt x="16634" y="31599"/>
                    <a:pt x="17110" y="29837"/>
                    <a:pt x="17646" y="28087"/>
                  </a:cubicBezTo>
                  <a:cubicBezTo>
                    <a:pt x="18825" y="24289"/>
                    <a:pt x="20253" y="20550"/>
                    <a:pt x="21789" y="16859"/>
                  </a:cubicBezTo>
                  <a:cubicBezTo>
                    <a:pt x="22551" y="15014"/>
                    <a:pt x="23349" y="13168"/>
                    <a:pt x="24135" y="11335"/>
                  </a:cubicBezTo>
                  <a:cubicBezTo>
                    <a:pt x="24587" y="10704"/>
                    <a:pt x="25135" y="10251"/>
                    <a:pt x="25909" y="9989"/>
                  </a:cubicBezTo>
                  <a:cubicBezTo>
                    <a:pt x="28993" y="8977"/>
                    <a:pt x="32076" y="7930"/>
                    <a:pt x="35172" y="6965"/>
                  </a:cubicBezTo>
                  <a:cubicBezTo>
                    <a:pt x="36196" y="6644"/>
                    <a:pt x="37279" y="6513"/>
                    <a:pt x="38339" y="6287"/>
                  </a:cubicBezTo>
                  <a:cubicBezTo>
                    <a:pt x="38422" y="6394"/>
                    <a:pt x="38494" y="6501"/>
                    <a:pt x="38565" y="6608"/>
                  </a:cubicBezTo>
                  <a:cubicBezTo>
                    <a:pt x="37768" y="7751"/>
                    <a:pt x="37196" y="9263"/>
                    <a:pt x="36101" y="9978"/>
                  </a:cubicBezTo>
                  <a:cubicBezTo>
                    <a:pt x="34136" y="11275"/>
                    <a:pt x="31850" y="12085"/>
                    <a:pt x="29243" y="13311"/>
                  </a:cubicBezTo>
                  <a:cubicBezTo>
                    <a:pt x="27338" y="14990"/>
                    <a:pt x="25016" y="17014"/>
                    <a:pt x="22694" y="19050"/>
                  </a:cubicBezTo>
                  <a:cubicBezTo>
                    <a:pt x="22766" y="19122"/>
                    <a:pt x="22825" y="19193"/>
                    <a:pt x="22885" y="19264"/>
                  </a:cubicBezTo>
                  <a:cubicBezTo>
                    <a:pt x="23563" y="18812"/>
                    <a:pt x="24230" y="18348"/>
                    <a:pt x="24909" y="17895"/>
                  </a:cubicBezTo>
                  <a:cubicBezTo>
                    <a:pt x="24980" y="17967"/>
                    <a:pt x="25064" y="18050"/>
                    <a:pt x="25147" y="18133"/>
                  </a:cubicBezTo>
                  <a:cubicBezTo>
                    <a:pt x="24933" y="18586"/>
                    <a:pt x="24754" y="19062"/>
                    <a:pt x="24492" y="19503"/>
                  </a:cubicBezTo>
                  <a:cubicBezTo>
                    <a:pt x="24302" y="19824"/>
                    <a:pt x="24099" y="20157"/>
                    <a:pt x="23909" y="20479"/>
                  </a:cubicBezTo>
                  <a:cubicBezTo>
                    <a:pt x="24552" y="20336"/>
                    <a:pt x="25195" y="20169"/>
                    <a:pt x="25837" y="19967"/>
                  </a:cubicBezTo>
                  <a:cubicBezTo>
                    <a:pt x="26623" y="18645"/>
                    <a:pt x="27385" y="17324"/>
                    <a:pt x="28243" y="16050"/>
                  </a:cubicBezTo>
                  <a:cubicBezTo>
                    <a:pt x="28671" y="15412"/>
                    <a:pt x="29142" y="14715"/>
                    <a:pt x="29975" y="14715"/>
                  </a:cubicBezTo>
                  <a:cubicBezTo>
                    <a:pt x="30137" y="14715"/>
                    <a:pt x="30313" y="14742"/>
                    <a:pt x="30505" y="14800"/>
                  </a:cubicBezTo>
                  <a:cubicBezTo>
                    <a:pt x="31314" y="13430"/>
                    <a:pt x="32838" y="13299"/>
                    <a:pt x="34100" y="12680"/>
                  </a:cubicBezTo>
                  <a:lnTo>
                    <a:pt x="34100" y="12680"/>
                  </a:lnTo>
                  <a:cubicBezTo>
                    <a:pt x="33112" y="15347"/>
                    <a:pt x="31017" y="17002"/>
                    <a:pt x="28981" y="18717"/>
                  </a:cubicBezTo>
                  <a:cubicBezTo>
                    <a:pt x="31898" y="17300"/>
                    <a:pt x="34517" y="15264"/>
                    <a:pt x="36589" y="12776"/>
                  </a:cubicBezTo>
                  <a:cubicBezTo>
                    <a:pt x="36565" y="12740"/>
                    <a:pt x="36553" y="12716"/>
                    <a:pt x="36529" y="12692"/>
                  </a:cubicBezTo>
                  <a:cubicBezTo>
                    <a:pt x="36422" y="12668"/>
                    <a:pt x="36315" y="12633"/>
                    <a:pt x="36220" y="12597"/>
                  </a:cubicBezTo>
                  <a:lnTo>
                    <a:pt x="36446" y="12573"/>
                  </a:lnTo>
                  <a:cubicBezTo>
                    <a:pt x="36946" y="12061"/>
                    <a:pt x="37351" y="11383"/>
                    <a:pt x="37946" y="11073"/>
                  </a:cubicBezTo>
                  <a:cubicBezTo>
                    <a:pt x="38018" y="11037"/>
                    <a:pt x="38089" y="11013"/>
                    <a:pt x="38160" y="10978"/>
                  </a:cubicBezTo>
                  <a:cubicBezTo>
                    <a:pt x="39426" y="10415"/>
                    <a:pt x="41657" y="10097"/>
                    <a:pt x="43525" y="10097"/>
                  </a:cubicBezTo>
                  <a:cubicBezTo>
                    <a:pt x="44030" y="10097"/>
                    <a:pt x="44509" y="10120"/>
                    <a:pt x="44935" y="10168"/>
                  </a:cubicBezTo>
                  <a:cubicBezTo>
                    <a:pt x="45138" y="10192"/>
                    <a:pt x="45328" y="10216"/>
                    <a:pt x="45495" y="10251"/>
                  </a:cubicBezTo>
                  <a:cubicBezTo>
                    <a:pt x="45530" y="10287"/>
                    <a:pt x="45566" y="10335"/>
                    <a:pt x="45602" y="10382"/>
                  </a:cubicBezTo>
                  <a:cubicBezTo>
                    <a:pt x="45661" y="10466"/>
                    <a:pt x="45721" y="10537"/>
                    <a:pt x="45780" y="10609"/>
                  </a:cubicBezTo>
                  <a:cubicBezTo>
                    <a:pt x="45328" y="10930"/>
                    <a:pt x="44876" y="11252"/>
                    <a:pt x="44221" y="11704"/>
                  </a:cubicBezTo>
                  <a:cubicBezTo>
                    <a:pt x="44173" y="11704"/>
                    <a:pt x="44125" y="11692"/>
                    <a:pt x="44066" y="11692"/>
                  </a:cubicBezTo>
                  <a:cubicBezTo>
                    <a:pt x="43983" y="11680"/>
                    <a:pt x="43899" y="11668"/>
                    <a:pt x="43804" y="11656"/>
                  </a:cubicBezTo>
                  <a:cubicBezTo>
                    <a:pt x="43509" y="11629"/>
                    <a:pt x="43212" y="11616"/>
                    <a:pt x="42915" y="11616"/>
                  </a:cubicBezTo>
                  <a:cubicBezTo>
                    <a:pt x="41028" y="11616"/>
                    <a:pt x="39097" y="12138"/>
                    <a:pt x="37184" y="12776"/>
                  </a:cubicBezTo>
                  <a:cubicBezTo>
                    <a:pt x="37148" y="12787"/>
                    <a:pt x="37101" y="12799"/>
                    <a:pt x="37065" y="12811"/>
                  </a:cubicBezTo>
                  <a:cubicBezTo>
                    <a:pt x="37312" y="12851"/>
                    <a:pt x="37558" y="12874"/>
                    <a:pt x="37805" y="12874"/>
                  </a:cubicBezTo>
                  <a:cubicBezTo>
                    <a:pt x="37856" y="12874"/>
                    <a:pt x="37907" y="12873"/>
                    <a:pt x="37958" y="12871"/>
                  </a:cubicBezTo>
                  <a:lnTo>
                    <a:pt x="37958" y="12871"/>
                  </a:lnTo>
                  <a:cubicBezTo>
                    <a:pt x="34410" y="16907"/>
                    <a:pt x="30862" y="20931"/>
                    <a:pt x="27302" y="24968"/>
                  </a:cubicBezTo>
                  <a:cubicBezTo>
                    <a:pt x="27052" y="25265"/>
                    <a:pt x="26790" y="25551"/>
                    <a:pt x="26528" y="25849"/>
                  </a:cubicBezTo>
                  <a:cubicBezTo>
                    <a:pt x="26385" y="26027"/>
                    <a:pt x="26207" y="26230"/>
                    <a:pt x="25992" y="26444"/>
                  </a:cubicBezTo>
                  <a:cubicBezTo>
                    <a:pt x="25528" y="26944"/>
                    <a:pt x="25064" y="27420"/>
                    <a:pt x="24575" y="27896"/>
                  </a:cubicBezTo>
                  <a:cubicBezTo>
                    <a:pt x="24528" y="28349"/>
                    <a:pt x="24480" y="28801"/>
                    <a:pt x="24409" y="29278"/>
                  </a:cubicBezTo>
                  <a:cubicBezTo>
                    <a:pt x="24980" y="28611"/>
                    <a:pt x="25349" y="28170"/>
                    <a:pt x="25718" y="27742"/>
                  </a:cubicBezTo>
                  <a:cubicBezTo>
                    <a:pt x="26088" y="27313"/>
                    <a:pt x="26480" y="26884"/>
                    <a:pt x="26861" y="26456"/>
                  </a:cubicBezTo>
                  <a:cubicBezTo>
                    <a:pt x="26933" y="26515"/>
                    <a:pt x="27004" y="26563"/>
                    <a:pt x="27088" y="26622"/>
                  </a:cubicBezTo>
                  <a:lnTo>
                    <a:pt x="27088" y="29801"/>
                  </a:lnTo>
                  <a:cubicBezTo>
                    <a:pt x="27671" y="31266"/>
                    <a:pt x="28064" y="32254"/>
                    <a:pt x="28457" y="33242"/>
                  </a:cubicBezTo>
                  <a:lnTo>
                    <a:pt x="28612" y="33219"/>
                  </a:lnTo>
                  <a:cubicBezTo>
                    <a:pt x="28576" y="32790"/>
                    <a:pt x="28552" y="32349"/>
                    <a:pt x="28504" y="31587"/>
                  </a:cubicBezTo>
                  <a:lnTo>
                    <a:pt x="28504" y="31587"/>
                  </a:lnTo>
                  <a:cubicBezTo>
                    <a:pt x="28635" y="31814"/>
                    <a:pt x="28766" y="32040"/>
                    <a:pt x="28897" y="32242"/>
                  </a:cubicBezTo>
                  <a:cubicBezTo>
                    <a:pt x="29350" y="32980"/>
                    <a:pt x="29731" y="33600"/>
                    <a:pt x="30159" y="34314"/>
                  </a:cubicBezTo>
                  <a:cubicBezTo>
                    <a:pt x="29886" y="33088"/>
                    <a:pt x="29528" y="32087"/>
                    <a:pt x="29445" y="31064"/>
                  </a:cubicBezTo>
                  <a:cubicBezTo>
                    <a:pt x="29171" y="27742"/>
                    <a:pt x="29302" y="24444"/>
                    <a:pt x="31183" y="21503"/>
                  </a:cubicBezTo>
                  <a:cubicBezTo>
                    <a:pt x="31564" y="20907"/>
                    <a:pt x="32148" y="20443"/>
                    <a:pt x="32636" y="19919"/>
                  </a:cubicBezTo>
                  <a:cubicBezTo>
                    <a:pt x="32755" y="19991"/>
                    <a:pt x="32874" y="20074"/>
                    <a:pt x="32993" y="20145"/>
                  </a:cubicBezTo>
                  <a:cubicBezTo>
                    <a:pt x="32862" y="20634"/>
                    <a:pt x="32743" y="21122"/>
                    <a:pt x="32600" y="21598"/>
                  </a:cubicBezTo>
                  <a:cubicBezTo>
                    <a:pt x="32588" y="21622"/>
                    <a:pt x="32588" y="21634"/>
                    <a:pt x="32576" y="21658"/>
                  </a:cubicBezTo>
                  <a:cubicBezTo>
                    <a:pt x="32243" y="22729"/>
                    <a:pt x="31993" y="23801"/>
                    <a:pt x="31850" y="24884"/>
                  </a:cubicBezTo>
                  <a:cubicBezTo>
                    <a:pt x="31529" y="27111"/>
                    <a:pt x="31672" y="29349"/>
                    <a:pt x="32505" y="31599"/>
                  </a:cubicBezTo>
                  <a:cubicBezTo>
                    <a:pt x="33434" y="34100"/>
                    <a:pt x="34898" y="35945"/>
                    <a:pt x="37684" y="36659"/>
                  </a:cubicBezTo>
                  <a:cubicBezTo>
                    <a:pt x="38165" y="36785"/>
                    <a:pt x="38625" y="36838"/>
                    <a:pt x="39068" y="36838"/>
                  </a:cubicBezTo>
                  <a:cubicBezTo>
                    <a:pt x="39885" y="36838"/>
                    <a:pt x="40646" y="36656"/>
                    <a:pt x="41387" y="36409"/>
                  </a:cubicBezTo>
                  <a:cubicBezTo>
                    <a:pt x="41589" y="36350"/>
                    <a:pt x="41792" y="36278"/>
                    <a:pt x="41994" y="36195"/>
                  </a:cubicBezTo>
                  <a:lnTo>
                    <a:pt x="41792" y="36195"/>
                  </a:lnTo>
                  <a:lnTo>
                    <a:pt x="41792" y="35921"/>
                  </a:lnTo>
                  <a:cubicBezTo>
                    <a:pt x="41345" y="36014"/>
                    <a:pt x="40893" y="36059"/>
                    <a:pt x="40441" y="36059"/>
                  </a:cubicBezTo>
                  <a:cubicBezTo>
                    <a:pt x="37421" y="36059"/>
                    <a:pt x="34431" y="34061"/>
                    <a:pt x="33541" y="31099"/>
                  </a:cubicBezTo>
                  <a:cubicBezTo>
                    <a:pt x="32362" y="27206"/>
                    <a:pt x="33076" y="23527"/>
                    <a:pt x="34720" y="19955"/>
                  </a:cubicBezTo>
                  <a:cubicBezTo>
                    <a:pt x="34934" y="19479"/>
                    <a:pt x="35434" y="19062"/>
                    <a:pt x="35910" y="18788"/>
                  </a:cubicBezTo>
                  <a:cubicBezTo>
                    <a:pt x="37708" y="17717"/>
                    <a:pt x="39577" y="16740"/>
                    <a:pt x="41375" y="15657"/>
                  </a:cubicBezTo>
                  <a:cubicBezTo>
                    <a:pt x="41805" y="15405"/>
                    <a:pt x="42203" y="15277"/>
                    <a:pt x="42619" y="15277"/>
                  </a:cubicBezTo>
                  <a:cubicBezTo>
                    <a:pt x="42872" y="15277"/>
                    <a:pt x="43132" y="15324"/>
                    <a:pt x="43411" y="15419"/>
                  </a:cubicBezTo>
                  <a:cubicBezTo>
                    <a:pt x="44899" y="15931"/>
                    <a:pt x="46078" y="16752"/>
                    <a:pt x="46947" y="17883"/>
                  </a:cubicBezTo>
                  <a:lnTo>
                    <a:pt x="48257" y="17883"/>
                  </a:lnTo>
                  <a:cubicBezTo>
                    <a:pt x="47293" y="16312"/>
                    <a:pt x="45888" y="15133"/>
                    <a:pt x="43959" y="14371"/>
                  </a:cubicBezTo>
                  <a:cubicBezTo>
                    <a:pt x="44309" y="14315"/>
                    <a:pt x="44647" y="14288"/>
                    <a:pt x="44974" y="14288"/>
                  </a:cubicBezTo>
                  <a:cubicBezTo>
                    <a:pt x="46602" y="14288"/>
                    <a:pt x="47952" y="14953"/>
                    <a:pt x="49162" y="16014"/>
                  </a:cubicBezTo>
                  <a:cubicBezTo>
                    <a:pt x="50114" y="16847"/>
                    <a:pt x="51043" y="17693"/>
                    <a:pt x="51984" y="18538"/>
                  </a:cubicBezTo>
                  <a:cubicBezTo>
                    <a:pt x="52055" y="18455"/>
                    <a:pt x="52138" y="18383"/>
                    <a:pt x="52222" y="18300"/>
                  </a:cubicBezTo>
                  <a:cubicBezTo>
                    <a:pt x="52222" y="18288"/>
                    <a:pt x="52234" y="18276"/>
                    <a:pt x="52246" y="18276"/>
                  </a:cubicBezTo>
                  <a:cubicBezTo>
                    <a:pt x="51484" y="15109"/>
                    <a:pt x="48924" y="13573"/>
                    <a:pt x="46078" y="12109"/>
                  </a:cubicBezTo>
                  <a:cubicBezTo>
                    <a:pt x="46804" y="11502"/>
                    <a:pt x="47376" y="11025"/>
                    <a:pt x="48007" y="10490"/>
                  </a:cubicBezTo>
                  <a:cubicBezTo>
                    <a:pt x="48876" y="10930"/>
                    <a:pt x="49650" y="11323"/>
                    <a:pt x="50424" y="11728"/>
                  </a:cubicBezTo>
                  <a:cubicBezTo>
                    <a:pt x="50507" y="11633"/>
                    <a:pt x="50579" y="11537"/>
                    <a:pt x="50662" y="11454"/>
                  </a:cubicBezTo>
                  <a:cubicBezTo>
                    <a:pt x="50007" y="10930"/>
                    <a:pt x="49352" y="10406"/>
                    <a:pt x="48567" y="9787"/>
                  </a:cubicBezTo>
                  <a:cubicBezTo>
                    <a:pt x="50186" y="8358"/>
                    <a:pt x="51650" y="7061"/>
                    <a:pt x="53115" y="5775"/>
                  </a:cubicBezTo>
                  <a:cubicBezTo>
                    <a:pt x="53079" y="5751"/>
                    <a:pt x="53043" y="5727"/>
                    <a:pt x="52996" y="5703"/>
                  </a:cubicBezTo>
                  <a:cubicBezTo>
                    <a:pt x="52984" y="5691"/>
                    <a:pt x="52960" y="5679"/>
                    <a:pt x="52948" y="5679"/>
                  </a:cubicBezTo>
                  <a:cubicBezTo>
                    <a:pt x="52984" y="5668"/>
                    <a:pt x="53031" y="5656"/>
                    <a:pt x="53067" y="5644"/>
                  </a:cubicBezTo>
                  <a:cubicBezTo>
                    <a:pt x="53865" y="5417"/>
                    <a:pt x="54651" y="5191"/>
                    <a:pt x="55282" y="5001"/>
                  </a:cubicBezTo>
                  <a:cubicBezTo>
                    <a:pt x="55508" y="4298"/>
                    <a:pt x="55532" y="3632"/>
                    <a:pt x="55651" y="2989"/>
                  </a:cubicBezTo>
                  <a:cubicBezTo>
                    <a:pt x="55746" y="2453"/>
                    <a:pt x="55913" y="1953"/>
                    <a:pt x="56341" y="1488"/>
                  </a:cubicBezTo>
                  <a:cubicBezTo>
                    <a:pt x="56401" y="1703"/>
                    <a:pt x="56425" y="1917"/>
                    <a:pt x="56437" y="2131"/>
                  </a:cubicBezTo>
                  <a:cubicBezTo>
                    <a:pt x="56472" y="3120"/>
                    <a:pt x="56067" y="4036"/>
                    <a:pt x="56758" y="4929"/>
                  </a:cubicBezTo>
                  <a:cubicBezTo>
                    <a:pt x="57508" y="3893"/>
                    <a:pt x="57580" y="2870"/>
                    <a:pt x="57270" y="1846"/>
                  </a:cubicBezTo>
                  <a:cubicBezTo>
                    <a:pt x="57210" y="1655"/>
                    <a:pt x="57187" y="1477"/>
                    <a:pt x="57163" y="1298"/>
                  </a:cubicBezTo>
                  <a:cubicBezTo>
                    <a:pt x="57127" y="834"/>
                    <a:pt x="57258" y="417"/>
                    <a:pt x="57496" y="12"/>
                  </a:cubicBezTo>
                  <a:lnTo>
                    <a:pt x="55889" y="12"/>
                  </a:lnTo>
                  <a:cubicBezTo>
                    <a:pt x="55425" y="512"/>
                    <a:pt x="54984" y="905"/>
                    <a:pt x="54567" y="1060"/>
                  </a:cubicBezTo>
                  <a:lnTo>
                    <a:pt x="45816" y="1060"/>
                  </a:lnTo>
                  <a:cubicBezTo>
                    <a:pt x="45995" y="703"/>
                    <a:pt x="46173" y="357"/>
                    <a:pt x="46352" y="12"/>
                  </a:cubicBezTo>
                  <a:lnTo>
                    <a:pt x="43113" y="12"/>
                  </a:lnTo>
                  <a:cubicBezTo>
                    <a:pt x="43078" y="60"/>
                    <a:pt x="43042" y="119"/>
                    <a:pt x="43006" y="167"/>
                  </a:cubicBezTo>
                  <a:cubicBezTo>
                    <a:pt x="42578" y="857"/>
                    <a:pt x="42066" y="1346"/>
                    <a:pt x="41435" y="1691"/>
                  </a:cubicBezTo>
                  <a:cubicBezTo>
                    <a:pt x="40994" y="1941"/>
                    <a:pt x="40494" y="2108"/>
                    <a:pt x="39923" y="2227"/>
                  </a:cubicBezTo>
                  <a:cubicBezTo>
                    <a:pt x="36720" y="2834"/>
                    <a:pt x="33636" y="3822"/>
                    <a:pt x="30743" y="5394"/>
                  </a:cubicBezTo>
                  <a:cubicBezTo>
                    <a:pt x="29386" y="6132"/>
                    <a:pt x="27945" y="6739"/>
                    <a:pt x="26540" y="7406"/>
                  </a:cubicBezTo>
                  <a:cubicBezTo>
                    <a:pt x="26480" y="7334"/>
                    <a:pt x="26409" y="7275"/>
                    <a:pt x="26349" y="7203"/>
                  </a:cubicBezTo>
                  <a:lnTo>
                    <a:pt x="29886" y="203"/>
                  </a:lnTo>
                  <a:lnTo>
                    <a:pt x="29612" y="72"/>
                  </a:lnTo>
                  <a:cubicBezTo>
                    <a:pt x="29052" y="1119"/>
                    <a:pt x="28409" y="2131"/>
                    <a:pt x="27957" y="3215"/>
                  </a:cubicBezTo>
                  <a:cubicBezTo>
                    <a:pt x="27492" y="4322"/>
                    <a:pt x="26933" y="5358"/>
                    <a:pt x="26290" y="6310"/>
                  </a:cubicBezTo>
                  <a:cubicBezTo>
                    <a:pt x="27183" y="4215"/>
                    <a:pt x="28040" y="2119"/>
                    <a:pt x="28862" y="12"/>
                  </a:cubicBezTo>
                  <a:lnTo>
                    <a:pt x="28564" y="12"/>
                  </a:lnTo>
                  <a:cubicBezTo>
                    <a:pt x="27326" y="2810"/>
                    <a:pt x="25992" y="5572"/>
                    <a:pt x="24659" y="8323"/>
                  </a:cubicBezTo>
                  <a:cubicBezTo>
                    <a:pt x="23575" y="9430"/>
                    <a:pt x="22313" y="10382"/>
                    <a:pt x="20849" y="11144"/>
                  </a:cubicBezTo>
                  <a:cubicBezTo>
                    <a:pt x="20468" y="11335"/>
                    <a:pt x="20134" y="11621"/>
                    <a:pt x="19801" y="11894"/>
                  </a:cubicBezTo>
                  <a:cubicBezTo>
                    <a:pt x="19646" y="12025"/>
                    <a:pt x="19539" y="12228"/>
                    <a:pt x="19408" y="12406"/>
                  </a:cubicBezTo>
                  <a:cubicBezTo>
                    <a:pt x="19456" y="12478"/>
                    <a:pt x="19503" y="12561"/>
                    <a:pt x="19551" y="12645"/>
                  </a:cubicBezTo>
                  <a:lnTo>
                    <a:pt x="23147" y="11359"/>
                  </a:lnTo>
                  <a:lnTo>
                    <a:pt x="23147" y="11359"/>
                  </a:lnTo>
                  <a:cubicBezTo>
                    <a:pt x="23028" y="11621"/>
                    <a:pt x="22909" y="11871"/>
                    <a:pt x="22789" y="12133"/>
                  </a:cubicBezTo>
                  <a:cubicBezTo>
                    <a:pt x="22099" y="13549"/>
                    <a:pt x="21420" y="14966"/>
                    <a:pt x="20742" y="16395"/>
                  </a:cubicBezTo>
                  <a:cubicBezTo>
                    <a:pt x="19027" y="20038"/>
                    <a:pt x="17396" y="23729"/>
                    <a:pt x="16027" y="27551"/>
                  </a:cubicBezTo>
                  <a:cubicBezTo>
                    <a:pt x="15050" y="30254"/>
                    <a:pt x="14217" y="33028"/>
                    <a:pt x="13574" y="35850"/>
                  </a:cubicBezTo>
                  <a:cubicBezTo>
                    <a:pt x="13479" y="35493"/>
                    <a:pt x="13384" y="35135"/>
                    <a:pt x="13288" y="34790"/>
                  </a:cubicBezTo>
                  <a:cubicBezTo>
                    <a:pt x="13122" y="33576"/>
                    <a:pt x="12931" y="32349"/>
                    <a:pt x="12919" y="31135"/>
                  </a:cubicBezTo>
                  <a:cubicBezTo>
                    <a:pt x="12764" y="22908"/>
                    <a:pt x="13931" y="14812"/>
                    <a:pt x="15372" y="6751"/>
                  </a:cubicBezTo>
                  <a:cubicBezTo>
                    <a:pt x="15777" y="4501"/>
                    <a:pt x="16265" y="2250"/>
                    <a:pt x="16741" y="12"/>
                  </a:cubicBezTo>
                  <a:lnTo>
                    <a:pt x="16420" y="12"/>
                  </a:lnTo>
                  <a:cubicBezTo>
                    <a:pt x="15812" y="2655"/>
                    <a:pt x="15181" y="5298"/>
                    <a:pt x="14693" y="7954"/>
                  </a:cubicBezTo>
                  <a:cubicBezTo>
                    <a:pt x="14134" y="11013"/>
                    <a:pt x="13693" y="14097"/>
                    <a:pt x="13324" y="17181"/>
                  </a:cubicBezTo>
                  <a:cubicBezTo>
                    <a:pt x="12955" y="20193"/>
                    <a:pt x="12741" y="23229"/>
                    <a:pt x="12467" y="26253"/>
                  </a:cubicBezTo>
                  <a:lnTo>
                    <a:pt x="12169" y="26218"/>
                  </a:lnTo>
                  <a:cubicBezTo>
                    <a:pt x="11729" y="21253"/>
                    <a:pt x="11717" y="16300"/>
                    <a:pt x="12479" y="11359"/>
                  </a:cubicBezTo>
                  <a:cubicBezTo>
                    <a:pt x="12598" y="10561"/>
                    <a:pt x="12491" y="9728"/>
                    <a:pt x="12491" y="8906"/>
                  </a:cubicBezTo>
                  <a:lnTo>
                    <a:pt x="12491" y="8906"/>
                  </a:lnTo>
                  <a:cubicBezTo>
                    <a:pt x="11479" y="12704"/>
                    <a:pt x="10859" y="16502"/>
                    <a:pt x="10621" y="20312"/>
                  </a:cubicBezTo>
                  <a:cubicBezTo>
                    <a:pt x="9931" y="13585"/>
                    <a:pt x="9978" y="6763"/>
                    <a:pt x="107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1"/>
            <p:cNvSpPr/>
            <p:nvPr/>
          </p:nvSpPr>
          <p:spPr>
            <a:xfrm>
              <a:off x="2676800" y="1318600"/>
              <a:ext cx="80100" cy="39150"/>
            </a:xfrm>
            <a:custGeom>
              <a:rect b="b" l="l" r="r" t="t"/>
              <a:pathLst>
                <a:path extrusionOk="0" h="1566" w="3204">
                  <a:moveTo>
                    <a:pt x="2324" y="0"/>
                  </a:moveTo>
                  <a:cubicBezTo>
                    <a:pt x="1450" y="0"/>
                    <a:pt x="695" y="276"/>
                    <a:pt x="1" y="709"/>
                  </a:cubicBezTo>
                  <a:lnTo>
                    <a:pt x="1" y="1566"/>
                  </a:lnTo>
                  <a:cubicBezTo>
                    <a:pt x="787" y="971"/>
                    <a:pt x="1751" y="578"/>
                    <a:pt x="2930" y="447"/>
                  </a:cubicBezTo>
                  <a:cubicBezTo>
                    <a:pt x="2989" y="435"/>
                    <a:pt x="3037" y="316"/>
                    <a:pt x="3204" y="90"/>
                  </a:cubicBezTo>
                  <a:cubicBezTo>
                    <a:pt x="2897" y="29"/>
                    <a:pt x="2604" y="0"/>
                    <a:pt x="2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1"/>
            <p:cNvSpPr/>
            <p:nvPr/>
          </p:nvSpPr>
          <p:spPr>
            <a:xfrm>
              <a:off x="3215275" y="1666400"/>
              <a:ext cx="97650" cy="96175"/>
            </a:xfrm>
            <a:custGeom>
              <a:rect b="b" l="l" r="r" t="t"/>
              <a:pathLst>
                <a:path extrusionOk="0" h="3847" w="3906">
                  <a:moveTo>
                    <a:pt x="3906" y="1"/>
                  </a:moveTo>
                  <a:cubicBezTo>
                    <a:pt x="3346" y="72"/>
                    <a:pt x="2786" y="108"/>
                    <a:pt x="2215" y="120"/>
                  </a:cubicBezTo>
                  <a:cubicBezTo>
                    <a:pt x="1477" y="1358"/>
                    <a:pt x="739" y="2608"/>
                    <a:pt x="0" y="3846"/>
                  </a:cubicBezTo>
                  <a:cubicBezTo>
                    <a:pt x="750" y="3549"/>
                    <a:pt x="1489" y="3215"/>
                    <a:pt x="2215" y="2858"/>
                  </a:cubicBezTo>
                  <a:cubicBezTo>
                    <a:pt x="2774" y="1906"/>
                    <a:pt x="3346" y="953"/>
                    <a:pt x="3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1"/>
            <p:cNvSpPr/>
            <p:nvPr/>
          </p:nvSpPr>
          <p:spPr>
            <a:xfrm>
              <a:off x="3335225" y="1642600"/>
              <a:ext cx="80100" cy="58650"/>
            </a:xfrm>
            <a:custGeom>
              <a:rect b="b" l="l" r="r" t="t"/>
              <a:pathLst>
                <a:path extrusionOk="0" h="2346" w="3204">
                  <a:moveTo>
                    <a:pt x="3203" y="0"/>
                  </a:moveTo>
                  <a:cubicBezTo>
                    <a:pt x="2322" y="322"/>
                    <a:pt x="1429" y="560"/>
                    <a:pt x="513" y="738"/>
                  </a:cubicBezTo>
                  <a:cubicBezTo>
                    <a:pt x="501" y="762"/>
                    <a:pt x="489" y="774"/>
                    <a:pt x="477" y="798"/>
                  </a:cubicBezTo>
                  <a:cubicBezTo>
                    <a:pt x="322" y="1048"/>
                    <a:pt x="322" y="1405"/>
                    <a:pt x="251" y="1703"/>
                  </a:cubicBezTo>
                  <a:cubicBezTo>
                    <a:pt x="155" y="1917"/>
                    <a:pt x="84" y="2131"/>
                    <a:pt x="1" y="2346"/>
                  </a:cubicBezTo>
                  <a:cubicBezTo>
                    <a:pt x="1120" y="1643"/>
                    <a:pt x="2191" y="857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1"/>
            <p:cNvSpPr/>
            <p:nvPr/>
          </p:nvSpPr>
          <p:spPr>
            <a:xfrm>
              <a:off x="3291475" y="1708675"/>
              <a:ext cx="111350" cy="138725"/>
            </a:xfrm>
            <a:custGeom>
              <a:rect b="b" l="l" r="r" t="t"/>
              <a:pathLst>
                <a:path extrusionOk="0" h="5549" w="4454">
                  <a:moveTo>
                    <a:pt x="4453" y="0"/>
                  </a:moveTo>
                  <a:lnTo>
                    <a:pt x="4453" y="0"/>
                  </a:lnTo>
                  <a:cubicBezTo>
                    <a:pt x="3322" y="727"/>
                    <a:pt x="2096" y="1310"/>
                    <a:pt x="834" y="1739"/>
                  </a:cubicBezTo>
                  <a:cubicBezTo>
                    <a:pt x="322" y="2929"/>
                    <a:pt x="155" y="4191"/>
                    <a:pt x="0" y="5549"/>
                  </a:cubicBezTo>
                  <a:cubicBezTo>
                    <a:pt x="250" y="5239"/>
                    <a:pt x="500" y="4930"/>
                    <a:pt x="750" y="4620"/>
                  </a:cubicBezTo>
                  <a:cubicBezTo>
                    <a:pt x="1274" y="3644"/>
                    <a:pt x="1798" y="2656"/>
                    <a:pt x="2417" y="1513"/>
                  </a:cubicBezTo>
                  <a:cubicBezTo>
                    <a:pt x="2465" y="1894"/>
                    <a:pt x="2477" y="2215"/>
                    <a:pt x="2429" y="2525"/>
                  </a:cubicBezTo>
                  <a:cubicBezTo>
                    <a:pt x="3108" y="1679"/>
                    <a:pt x="3775" y="834"/>
                    <a:pt x="4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41"/>
            <p:cNvSpPr/>
            <p:nvPr/>
          </p:nvSpPr>
          <p:spPr>
            <a:xfrm>
              <a:off x="3179850" y="1469050"/>
              <a:ext cx="445925" cy="381625"/>
            </a:xfrm>
            <a:custGeom>
              <a:rect b="b" l="l" r="r" t="t"/>
              <a:pathLst>
                <a:path extrusionOk="0" h="15265" w="17837">
                  <a:moveTo>
                    <a:pt x="16503" y="1"/>
                  </a:moveTo>
                  <a:cubicBezTo>
                    <a:pt x="16491" y="13"/>
                    <a:pt x="16479" y="25"/>
                    <a:pt x="16467" y="49"/>
                  </a:cubicBezTo>
                  <a:cubicBezTo>
                    <a:pt x="14395" y="2537"/>
                    <a:pt x="11776" y="4573"/>
                    <a:pt x="8859" y="5990"/>
                  </a:cubicBezTo>
                  <a:cubicBezTo>
                    <a:pt x="8644" y="6097"/>
                    <a:pt x="8430" y="6192"/>
                    <a:pt x="8216" y="6287"/>
                  </a:cubicBezTo>
                  <a:cubicBezTo>
                    <a:pt x="7954" y="6418"/>
                    <a:pt x="7680" y="6526"/>
                    <a:pt x="7406" y="6645"/>
                  </a:cubicBezTo>
                  <a:cubicBezTo>
                    <a:pt x="6847" y="6859"/>
                    <a:pt x="6287" y="7073"/>
                    <a:pt x="5715" y="7240"/>
                  </a:cubicBezTo>
                  <a:cubicBezTo>
                    <a:pt x="5084" y="7442"/>
                    <a:pt x="4442" y="7621"/>
                    <a:pt x="3787" y="7752"/>
                  </a:cubicBezTo>
                  <a:cubicBezTo>
                    <a:pt x="3358" y="7847"/>
                    <a:pt x="2941" y="7930"/>
                    <a:pt x="2513" y="8002"/>
                  </a:cubicBezTo>
                  <a:cubicBezTo>
                    <a:pt x="2882" y="8014"/>
                    <a:pt x="3263" y="8014"/>
                    <a:pt x="3632" y="8014"/>
                  </a:cubicBezTo>
                  <a:cubicBezTo>
                    <a:pt x="4203" y="8002"/>
                    <a:pt x="4763" y="7966"/>
                    <a:pt x="5323" y="7895"/>
                  </a:cubicBezTo>
                  <a:cubicBezTo>
                    <a:pt x="5799" y="7847"/>
                    <a:pt x="6263" y="7776"/>
                    <a:pt x="6728" y="7680"/>
                  </a:cubicBezTo>
                  <a:cubicBezTo>
                    <a:pt x="7644" y="7502"/>
                    <a:pt x="8549" y="7264"/>
                    <a:pt x="9418" y="6942"/>
                  </a:cubicBezTo>
                  <a:lnTo>
                    <a:pt x="9418" y="6942"/>
                  </a:lnTo>
                  <a:cubicBezTo>
                    <a:pt x="8406" y="7799"/>
                    <a:pt x="7335" y="8573"/>
                    <a:pt x="6216" y="9288"/>
                  </a:cubicBezTo>
                  <a:cubicBezTo>
                    <a:pt x="5382" y="9812"/>
                    <a:pt x="4513" y="10300"/>
                    <a:pt x="3632" y="10740"/>
                  </a:cubicBezTo>
                  <a:cubicBezTo>
                    <a:pt x="2906" y="11109"/>
                    <a:pt x="2167" y="11431"/>
                    <a:pt x="1417" y="11740"/>
                  </a:cubicBezTo>
                  <a:cubicBezTo>
                    <a:pt x="941" y="11919"/>
                    <a:pt x="477" y="12098"/>
                    <a:pt x="0" y="12264"/>
                  </a:cubicBezTo>
                  <a:cubicBezTo>
                    <a:pt x="370" y="12252"/>
                    <a:pt x="751" y="12241"/>
                    <a:pt x="1132" y="12205"/>
                  </a:cubicBezTo>
                  <a:cubicBezTo>
                    <a:pt x="1727" y="12157"/>
                    <a:pt x="2322" y="12074"/>
                    <a:pt x="2906" y="11967"/>
                  </a:cubicBezTo>
                  <a:cubicBezTo>
                    <a:pt x="3191" y="11907"/>
                    <a:pt x="3489" y="11848"/>
                    <a:pt x="3775" y="11776"/>
                  </a:cubicBezTo>
                  <a:cubicBezTo>
                    <a:pt x="4287" y="11657"/>
                    <a:pt x="4799" y="11502"/>
                    <a:pt x="5299" y="11324"/>
                  </a:cubicBezTo>
                  <a:cubicBezTo>
                    <a:pt x="6561" y="10883"/>
                    <a:pt x="7787" y="10312"/>
                    <a:pt x="8918" y="9585"/>
                  </a:cubicBezTo>
                  <a:lnTo>
                    <a:pt x="8918" y="9585"/>
                  </a:lnTo>
                  <a:cubicBezTo>
                    <a:pt x="8240" y="10419"/>
                    <a:pt x="7573" y="11264"/>
                    <a:pt x="6894" y="12110"/>
                  </a:cubicBezTo>
                  <a:cubicBezTo>
                    <a:pt x="6335" y="12800"/>
                    <a:pt x="5775" y="13503"/>
                    <a:pt x="5215" y="14205"/>
                  </a:cubicBezTo>
                  <a:cubicBezTo>
                    <a:pt x="4965" y="14515"/>
                    <a:pt x="4715" y="14824"/>
                    <a:pt x="4465" y="15134"/>
                  </a:cubicBezTo>
                  <a:lnTo>
                    <a:pt x="4358" y="15265"/>
                  </a:lnTo>
                  <a:cubicBezTo>
                    <a:pt x="4394" y="15229"/>
                    <a:pt x="4418" y="15193"/>
                    <a:pt x="4453" y="15169"/>
                  </a:cubicBezTo>
                  <a:cubicBezTo>
                    <a:pt x="4942" y="14693"/>
                    <a:pt x="5406" y="14217"/>
                    <a:pt x="5870" y="13717"/>
                  </a:cubicBezTo>
                  <a:cubicBezTo>
                    <a:pt x="6049" y="13514"/>
                    <a:pt x="6227" y="13324"/>
                    <a:pt x="6406" y="13122"/>
                  </a:cubicBezTo>
                  <a:cubicBezTo>
                    <a:pt x="6668" y="12824"/>
                    <a:pt x="6930" y="12526"/>
                    <a:pt x="7180" y="12241"/>
                  </a:cubicBezTo>
                  <a:cubicBezTo>
                    <a:pt x="10728" y="8204"/>
                    <a:pt x="14276" y="4168"/>
                    <a:pt x="17836" y="144"/>
                  </a:cubicBezTo>
                  <a:lnTo>
                    <a:pt x="17836" y="144"/>
                  </a:lnTo>
                  <a:cubicBezTo>
                    <a:pt x="17785" y="146"/>
                    <a:pt x="17734" y="147"/>
                    <a:pt x="17683" y="147"/>
                  </a:cubicBezTo>
                  <a:cubicBezTo>
                    <a:pt x="17436" y="147"/>
                    <a:pt x="17190" y="124"/>
                    <a:pt x="16943" y="84"/>
                  </a:cubicBezTo>
                  <a:cubicBezTo>
                    <a:pt x="16800" y="60"/>
                    <a:pt x="16645" y="37"/>
                    <a:pt x="165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41"/>
            <p:cNvSpPr/>
            <p:nvPr/>
          </p:nvSpPr>
          <p:spPr>
            <a:xfrm>
              <a:off x="3582275" y="1464000"/>
              <a:ext cx="14325" cy="5075"/>
            </a:xfrm>
            <a:custGeom>
              <a:rect b="b" l="l" r="r" t="t"/>
              <a:pathLst>
                <a:path extrusionOk="0" h="203" w="573">
                  <a:moveTo>
                    <a:pt x="572" y="1"/>
                  </a:moveTo>
                  <a:lnTo>
                    <a:pt x="227" y="48"/>
                  </a:lnTo>
                  <a:lnTo>
                    <a:pt x="1" y="72"/>
                  </a:lnTo>
                  <a:cubicBezTo>
                    <a:pt x="96" y="108"/>
                    <a:pt x="203" y="143"/>
                    <a:pt x="310" y="179"/>
                  </a:cubicBezTo>
                  <a:cubicBezTo>
                    <a:pt x="346" y="179"/>
                    <a:pt x="370" y="191"/>
                    <a:pt x="406" y="203"/>
                  </a:cubicBezTo>
                  <a:cubicBezTo>
                    <a:pt x="453" y="131"/>
                    <a:pt x="513" y="72"/>
                    <a:pt x="572" y="1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1"/>
            <p:cNvSpPr/>
            <p:nvPr/>
          </p:nvSpPr>
          <p:spPr>
            <a:xfrm>
              <a:off x="4023700" y="1151175"/>
              <a:ext cx="402175" cy="586100"/>
            </a:xfrm>
            <a:custGeom>
              <a:rect b="b" l="l" r="r" t="t"/>
              <a:pathLst>
                <a:path extrusionOk="0" h="23444" w="16087">
                  <a:moveTo>
                    <a:pt x="15896" y="0"/>
                  </a:moveTo>
                  <a:cubicBezTo>
                    <a:pt x="12347" y="6084"/>
                    <a:pt x="8966" y="11513"/>
                    <a:pt x="6347" y="15526"/>
                  </a:cubicBezTo>
                  <a:cubicBezTo>
                    <a:pt x="4906" y="17728"/>
                    <a:pt x="3787" y="19538"/>
                    <a:pt x="2751" y="20586"/>
                  </a:cubicBezTo>
                  <a:cubicBezTo>
                    <a:pt x="2239" y="21110"/>
                    <a:pt x="1787" y="21455"/>
                    <a:pt x="1465" y="21681"/>
                  </a:cubicBezTo>
                  <a:cubicBezTo>
                    <a:pt x="1382" y="21729"/>
                    <a:pt x="1298" y="21777"/>
                    <a:pt x="1239" y="21824"/>
                  </a:cubicBezTo>
                  <a:cubicBezTo>
                    <a:pt x="1179" y="21860"/>
                    <a:pt x="1132" y="21884"/>
                    <a:pt x="1084" y="21908"/>
                  </a:cubicBezTo>
                  <a:cubicBezTo>
                    <a:pt x="1025" y="21955"/>
                    <a:pt x="989" y="21967"/>
                    <a:pt x="977" y="21979"/>
                  </a:cubicBezTo>
                  <a:cubicBezTo>
                    <a:pt x="1060" y="21943"/>
                    <a:pt x="1144" y="21896"/>
                    <a:pt x="1227" y="21848"/>
                  </a:cubicBezTo>
                  <a:cubicBezTo>
                    <a:pt x="1989" y="21479"/>
                    <a:pt x="2668" y="20955"/>
                    <a:pt x="3263" y="20360"/>
                  </a:cubicBezTo>
                  <a:cubicBezTo>
                    <a:pt x="3930" y="19693"/>
                    <a:pt x="4513" y="18967"/>
                    <a:pt x="5061" y="18228"/>
                  </a:cubicBezTo>
                  <a:cubicBezTo>
                    <a:pt x="6144" y="16752"/>
                    <a:pt x="7168" y="15288"/>
                    <a:pt x="8121" y="13871"/>
                  </a:cubicBezTo>
                  <a:cubicBezTo>
                    <a:pt x="10026" y="11025"/>
                    <a:pt x="11633" y="8323"/>
                    <a:pt x="12943" y="5989"/>
                  </a:cubicBezTo>
                  <a:cubicBezTo>
                    <a:pt x="14252" y="3667"/>
                    <a:pt x="15241" y="1703"/>
                    <a:pt x="15919" y="333"/>
                  </a:cubicBezTo>
                  <a:cubicBezTo>
                    <a:pt x="15979" y="214"/>
                    <a:pt x="16027" y="107"/>
                    <a:pt x="16086" y="0"/>
                  </a:cubicBezTo>
                  <a:close/>
                  <a:moveTo>
                    <a:pt x="7787" y="0"/>
                  </a:moveTo>
                  <a:cubicBezTo>
                    <a:pt x="6001" y="4965"/>
                    <a:pt x="4120" y="9906"/>
                    <a:pt x="2430" y="14907"/>
                  </a:cubicBezTo>
                  <a:cubicBezTo>
                    <a:pt x="1644" y="17228"/>
                    <a:pt x="1513" y="19764"/>
                    <a:pt x="477" y="22038"/>
                  </a:cubicBezTo>
                  <a:cubicBezTo>
                    <a:pt x="275" y="22491"/>
                    <a:pt x="155" y="22979"/>
                    <a:pt x="1" y="23443"/>
                  </a:cubicBezTo>
                  <a:cubicBezTo>
                    <a:pt x="465" y="23015"/>
                    <a:pt x="751" y="22527"/>
                    <a:pt x="965" y="22003"/>
                  </a:cubicBezTo>
                  <a:cubicBezTo>
                    <a:pt x="965" y="21991"/>
                    <a:pt x="965" y="21991"/>
                    <a:pt x="977" y="21979"/>
                  </a:cubicBezTo>
                  <a:cubicBezTo>
                    <a:pt x="1572" y="20526"/>
                    <a:pt x="2156" y="19074"/>
                    <a:pt x="2727" y="17609"/>
                  </a:cubicBezTo>
                  <a:cubicBezTo>
                    <a:pt x="4989" y="11799"/>
                    <a:pt x="7037" y="5917"/>
                    <a:pt x="900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1"/>
            <p:cNvSpPr/>
            <p:nvPr/>
          </p:nvSpPr>
          <p:spPr>
            <a:xfrm>
              <a:off x="2762825" y="4354525"/>
              <a:ext cx="271500" cy="203325"/>
            </a:xfrm>
            <a:custGeom>
              <a:rect b="b" l="l" r="r" t="t"/>
              <a:pathLst>
                <a:path extrusionOk="0" h="8133" w="10860">
                  <a:moveTo>
                    <a:pt x="10681" y="1"/>
                  </a:moveTo>
                  <a:cubicBezTo>
                    <a:pt x="7061" y="2632"/>
                    <a:pt x="3442" y="5275"/>
                    <a:pt x="1" y="8133"/>
                  </a:cubicBezTo>
                  <a:lnTo>
                    <a:pt x="953" y="8133"/>
                  </a:lnTo>
                  <a:cubicBezTo>
                    <a:pt x="4263" y="5490"/>
                    <a:pt x="7561" y="2858"/>
                    <a:pt x="10859" y="215"/>
                  </a:cubicBezTo>
                  <a:cubicBezTo>
                    <a:pt x="10800" y="144"/>
                    <a:pt x="10740" y="72"/>
                    <a:pt x="1068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1"/>
            <p:cNvSpPr/>
            <p:nvPr/>
          </p:nvSpPr>
          <p:spPr>
            <a:xfrm>
              <a:off x="4123425" y="3537775"/>
              <a:ext cx="389350" cy="254800"/>
            </a:xfrm>
            <a:custGeom>
              <a:rect b="b" l="l" r="r" t="t"/>
              <a:pathLst>
                <a:path extrusionOk="0" h="10192" w="15574">
                  <a:moveTo>
                    <a:pt x="15574" y="0"/>
                  </a:moveTo>
                  <a:cubicBezTo>
                    <a:pt x="14395" y="762"/>
                    <a:pt x="13228" y="1548"/>
                    <a:pt x="12097" y="2393"/>
                  </a:cubicBezTo>
                  <a:cubicBezTo>
                    <a:pt x="9847" y="3679"/>
                    <a:pt x="7823" y="4929"/>
                    <a:pt x="6096" y="6037"/>
                  </a:cubicBezTo>
                  <a:cubicBezTo>
                    <a:pt x="4275" y="7203"/>
                    <a:pt x="2798" y="8204"/>
                    <a:pt x="1751" y="8930"/>
                  </a:cubicBezTo>
                  <a:cubicBezTo>
                    <a:pt x="631" y="9716"/>
                    <a:pt x="0" y="10192"/>
                    <a:pt x="0" y="10192"/>
                  </a:cubicBezTo>
                  <a:cubicBezTo>
                    <a:pt x="1524" y="9382"/>
                    <a:pt x="3013" y="8585"/>
                    <a:pt x="4429" y="7799"/>
                  </a:cubicBezTo>
                  <a:cubicBezTo>
                    <a:pt x="8478" y="5548"/>
                    <a:pt x="12061" y="3417"/>
                    <a:pt x="14847" y="1703"/>
                  </a:cubicBezTo>
                  <a:cubicBezTo>
                    <a:pt x="15097" y="1548"/>
                    <a:pt x="15336" y="1393"/>
                    <a:pt x="15574" y="1250"/>
                  </a:cubicBezTo>
                  <a:lnTo>
                    <a:pt x="1557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1"/>
            <p:cNvSpPr/>
            <p:nvPr/>
          </p:nvSpPr>
          <p:spPr>
            <a:xfrm>
              <a:off x="3227775" y="3892275"/>
              <a:ext cx="110150" cy="403650"/>
            </a:xfrm>
            <a:custGeom>
              <a:rect b="b" l="l" r="r" t="t"/>
              <a:pathLst>
                <a:path extrusionOk="0" h="16146" w="4406">
                  <a:moveTo>
                    <a:pt x="4406" y="0"/>
                  </a:moveTo>
                  <a:lnTo>
                    <a:pt x="4406" y="0"/>
                  </a:lnTo>
                  <a:cubicBezTo>
                    <a:pt x="2132" y="5096"/>
                    <a:pt x="834" y="10561"/>
                    <a:pt x="0" y="16145"/>
                  </a:cubicBezTo>
                  <a:cubicBezTo>
                    <a:pt x="1477" y="10764"/>
                    <a:pt x="2941" y="5382"/>
                    <a:pt x="4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1"/>
            <p:cNvSpPr/>
            <p:nvPr/>
          </p:nvSpPr>
          <p:spPr>
            <a:xfrm>
              <a:off x="4198725" y="2822500"/>
              <a:ext cx="147075" cy="40575"/>
            </a:xfrm>
            <a:custGeom>
              <a:rect b="b" l="l" r="r" t="t"/>
              <a:pathLst>
                <a:path extrusionOk="0" h="1623" w="5883">
                  <a:moveTo>
                    <a:pt x="72" y="1"/>
                  </a:moveTo>
                  <a:cubicBezTo>
                    <a:pt x="48" y="84"/>
                    <a:pt x="24" y="167"/>
                    <a:pt x="1" y="262"/>
                  </a:cubicBezTo>
                  <a:cubicBezTo>
                    <a:pt x="1453" y="691"/>
                    <a:pt x="2894" y="1155"/>
                    <a:pt x="4346" y="1548"/>
                  </a:cubicBezTo>
                  <a:cubicBezTo>
                    <a:pt x="4513" y="1593"/>
                    <a:pt x="4679" y="1622"/>
                    <a:pt x="4839" y="1622"/>
                  </a:cubicBezTo>
                  <a:cubicBezTo>
                    <a:pt x="5275" y="1622"/>
                    <a:pt x="5665" y="1405"/>
                    <a:pt x="5882" y="691"/>
                  </a:cubicBezTo>
                  <a:cubicBezTo>
                    <a:pt x="3906" y="453"/>
                    <a:pt x="1989" y="227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1"/>
            <p:cNvSpPr/>
            <p:nvPr/>
          </p:nvSpPr>
          <p:spPr>
            <a:xfrm>
              <a:off x="4462750" y="2847200"/>
              <a:ext cx="50025" cy="25825"/>
            </a:xfrm>
            <a:custGeom>
              <a:rect b="b" l="l" r="r" t="t"/>
              <a:pathLst>
                <a:path extrusionOk="0" h="1033" w="2001">
                  <a:moveTo>
                    <a:pt x="2001" y="1"/>
                  </a:moveTo>
                  <a:cubicBezTo>
                    <a:pt x="310" y="96"/>
                    <a:pt x="227" y="286"/>
                    <a:pt x="0" y="941"/>
                  </a:cubicBezTo>
                  <a:cubicBezTo>
                    <a:pt x="294" y="1002"/>
                    <a:pt x="621" y="1032"/>
                    <a:pt x="969" y="1032"/>
                  </a:cubicBezTo>
                  <a:cubicBezTo>
                    <a:pt x="1299" y="1032"/>
                    <a:pt x="1647" y="1005"/>
                    <a:pt x="2001" y="95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1"/>
            <p:cNvSpPr/>
            <p:nvPr/>
          </p:nvSpPr>
          <p:spPr>
            <a:xfrm>
              <a:off x="4480000" y="1151175"/>
              <a:ext cx="31875" cy="37225"/>
            </a:xfrm>
            <a:custGeom>
              <a:rect b="b" l="l" r="r" t="t"/>
              <a:pathLst>
                <a:path extrusionOk="0" h="1489" w="1275">
                  <a:moveTo>
                    <a:pt x="965" y="0"/>
                  </a:moveTo>
                  <a:cubicBezTo>
                    <a:pt x="727" y="369"/>
                    <a:pt x="489" y="738"/>
                    <a:pt x="251" y="1107"/>
                  </a:cubicBezTo>
                  <a:cubicBezTo>
                    <a:pt x="168" y="1238"/>
                    <a:pt x="84" y="1357"/>
                    <a:pt x="1" y="1488"/>
                  </a:cubicBezTo>
                  <a:cubicBezTo>
                    <a:pt x="84" y="1393"/>
                    <a:pt x="168" y="1298"/>
                    <a:pt x="251" y="1203"/>
                  </a:cubicBezTo>
                  <a:cubicBezTo>
                    <a:pt x="608" y="810"/>
                    <a:pt x="942" y="405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1"/>
            <p:cNvSpPr/>
            <p:nvPr/>
          </p:nvSpPr>
          <p:spPr>
            <a:xfrm>
              <a:off x="4508875" y="1393150"/>
              <a:ext cx="3900" cy="7475"/>
            </a:xfrm>
            <a:custGeom>
              <a:rect b="b" l="l" r="r" t="t"/>
              <a:pathLst>
                <a:path extrusionOk="0" h="299" w="156">
                  <a:moveTo>
                    <a:pt x="156" y="1"/>
                  </a:moveTo>
                  <a:cubicBezTo>
                    <a:pt x="108" y="96"/>
                    <a:pt x="49" y="191"/>
                    <a:pt x="1" y="298"/>
                  </a:cubicBezTo>
                  <a:cubicBezTo>
                    <a:pt x="60" y="239"/>
                    <a:pt x="108" y="168"/>
                    <a:pt x="156" y="108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1"/>
            <p:cNvSpPr/>
            <p:nvPr/>
          </p:nvSpPr>
          <p:spPr>
            <a:xfrm>
              <a:off x="4218375" y="3605625"/>
              <a:ext cx="294400" cy="187550"/>
            </a:xfrm>
            <a:custGeom>
              <a:rect b="b" l="l" r="r" t="t"/>
              <a:pathLst>
                <a:path extrusionOk="0" h="7502" w="11776">
                  <a:moveTo>
                    <a:pt x="11776" y="1"/>
                  </a:moveTo>
                  <a:cubicBezTo>
                    <a:pt x="10204" y="679"/>
                    <a:pt x="8740" y="1441"/>
                    <a:pt x="7406" y="2203"/>
                  </a:cubicBezTo>
                  <a:cubicBezTo>
                    <a:pt x="6061" y="2989"/>
                    <a:pt x="4846" y="3775"/>
                    <a:pt x="3822" y="4489"/>
                  </a:cubicBezTo>
                  <a:cubicBezTo>
                    <a:pt x="2620" y="5347"/>
                    <a:pt x="1655" y="6097"/>
                    <a:pt x="1001" y="6644"/>
                  </a:cubicBezTo>
                  <a:cubicBezTo>
                    <a:pt x="346" y="7180"/>
                    <a:pt x="0" y="7502"/>
                    <a:pt x="0" y="7502"/>
                  </a:cubicBezTo>
                  <a:cubicBezTo>
                    <a:pt x="3394" y="5632"/>
                    <a:pt x="6454" y="3787"/>
                    <a:pt x="8823" y="2323"/>
                  </a:cubicBezTo>
                  <a:cubicBezTo>
                    <a:pt x="9121" y="2144"/>
                    <a:pt x="9406" y="1965"/>
                    <a:pt x="9680" y="1787"/>
                  </a:cubicBezTo>
                  <a:cubicBezTo>
                    <a:pt x="10490" y="1287"/>
                    <a:pt x="11192" y="846"/>
                    <a:pt x="11776" y="465"/>
                  </a:cubicBezTo>
                  <a:lnTo>
                    <a:pt x="1177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1"/>
            <p:cNvSpPr/>
            <p:nvPr/>
          </p:nvSpPr>
          <p:spPr>
            <a:xfrm>
              <a:off x="3437025" y="2111400"/>
              <a:ext cx="188450" cy="111650"/>
            </a:xfrm>
            <a:custGeom>
              <a:rect b="b" l="l" r="r" t="t"/>
              <a:pathLst>
                <a:path extrusionOk="0" h="4466" w="7538">
                  <a:moveTo>
                    <a:pt x="7537" y="1"/>
                  </a:moveTo>
                  <a:cubicBezTo>
                    <a:pt x="2977" y="1644"/>
                    <a:pt x="0" y="4465"/>
                    <a:pt x="0" y="4465"/>
                  </a:cubicBezTo>
                  <a:cubicBezTo>
                    <a:pt x="4477" y="3001"/>
                    <a:pt x="7537" y="1"/>
                    <a:pt x="7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41"/>
            <p:cNvSpPr/>
            <p:nvPr/>
          </p:nvSpPr>
          <p:spPr>
            <a:xfrm>
              <a:off x="3612050" y="2214025"/>
              <a:ext cx="1200" cy="1575"/>
            </a:xfrm>
            <a:custGeom>
              <a:rect b="b" l="l" r="r" t="t"/>
              <a:pathLst>
                <a:path extrusionOk="0" h="63" w="48">
                  <a:moveTo>
                    <a:pt x="35" y="1"/>
                  </a:moveTo>
                  <a:cubicBezTo>
                    <a:pt x="33" y="1"/>
                    <a:pt x="21" y="32"/>
                    <a:pt x="0" y="63"/>
                  </a:cubicBezTo>
                  <a:cubicBezTo>
                    <a:pt x="36" y="63"/>
                    <a:pt x="48" y="39"/>
                    <a:pt x="36" y="3"/>
                  </a:cubicBezTo>
                  <a:cubicBezTo>
                    <a:pt x="36" y="2"/>
                    <a:pt x="36" y="1"/>
                    <a:pt x="35" y="1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41"/>
            <p:cNvSpPr/>
            <p:nvPr/>
          </p:nvSpPr>
          <p:spPr>
            <a:xfrm>
              <a:off x="3602525" y="2127775"/>
              <a:ext cx="176825" cy="88800"/>
            </a:xfrm>
            <a:custGeom>
              <a:rect b="b" l="l" r="r" t="t"/>
              <a:pathLst>
                <a:path extrusionOk="0" h="3552" w="7073">
                  <a:moveTo>
                    <a:pt x="7073" y="0"/>
                  </a:moveTo>
                  <a:cubicBezTo>
                    <a:pt x="4846" y="489"/>
                    <a:pt x="2977" y="1334"/>
                    <a:pt x="1655" y="2036"/>
                  </a:cubicBezTo>
                  <a:cubicBezTo>
                    <a:pt x="1322" y="2215"/>
                    <a:pt x="1024" y="2394"/>
                    <a:pt x="762" y="2548"/>
                  </a:cubicBezTo>
                  <a:cubicBezTo>
                    <a:pt x="643" y="2620"/>
                    <a:pt x="524" y="2703"/>
                    <a:pt x="405" y="2763"/>
                  </a:cubicBezTo>
                  <a:cubicBezTo>
                    <a:pt x="286" y="2846"/>
                    <a:pt x="167" y="2929"/>
                    <a:pt x="84" y="3048"/>
                  </a:cubicBezTo>
                  <a:cubicBezTo>
                    <a:pt x="12" y="3167"/>
                    <a:pt x="0" y="3310"/>
                    <a:pt x="48" y="3406"/>
                  </a:cubicBezTo>
                  <a:cubicBezTo>
                    <a:pt x="108" y="3489"/>
                    <a:pt x="191" y="3537"/>
                    <a:pt x="262" y="3548"/>
                  </a:cubicBezTo>
                  <a:cubicBezTo>
                    <a:pt x="273" y="3551"/>
                    <a:pt x="283" y="3552"/>
                    <a:pt x="293" y="3552"/>
                  </a:cubicBezTo>
                  <a:cubicBezTo>
                    <a:pt x="335" y="3552"/>
                    <a:pt x="362" y="3532"/>
                    <a:pt x="381" y="3513"/>
                  </a:cubicBezTo>
                  <a:cubicBezTo>
                    <a:pt x="358" y="3513"/>
                    <a:pt x="334" y="3513"/>
                    <a:pt x="310" y="3501"/>
                  </a:cubicBezTo>
                  <a:cubicBezTo>
                    <a:pt x="250" y="3477"/>
                    <a:pt x="215" y="3441"/>
                    <a:pt x="203" y="3382"/>
                  </a:cubicBezTo>
                  <a:cubicBezTo>
                    <a:pt x="191" y="3275"/>
                    <a:pt x="298" y="3203"/>
                    <a:pt x="393" y="3167"/>
                  </a:cubicBezTo>
                  <a:cubicBezTo>
                    <a:pt x="608" y="3108"/>
                    <a:pt x="893" y="3036"/>
                    <a:pt x="1143" y="2965"/>
                  </a:cubicBezTo>
                  <a:cubicBezTo>
                    <a:pt x="1643" y="2810"/>
                    <a:pt x="2120" y="2644"/>
                    <a:pt x="2572" y="2477"/>
                  </a:cubicBezTo>
                  <a:cubicBezTo>
                    <a:pt x="3489" y="2120"/>
                    <a:pt x="4287" y="1727"/>
                    <a:pt x="4953" y="1358"/>
                  </a:cubicBezTo>
                  <a:cubicBezTo>
                    <a:pt x="6287" y="631"/>
                    <a:pt x="7073" y="0"/>
                    <a:pt x="7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1"/>
            <p:cNvSpPr/>
            <p:nvPr/>
          </p:nvSpPr>
          <p:spPr>
            <a:xfrm>
              <a:off x="3729625" y="2136400"/>
              <a:ext cx="169975" cy="80400"/>
            </a:xfrm>
            <a:custGeom>
              <a:rect b="b" l="l" r="r" t="t"/>
              <a:pathLst>
                <a:path extrusionOk="0" h="3216" w="6799">
                  <a:moveTo>
                    <a:pt x="6799" y="1"/>
                  </a:moveTo>
                  <a:cubicBezTo>
                    <a:pt x="2715" y="929"/>
                    <a:pt x="0" y="3215"/>
                    <a:pt x="0" y="3215"/>
                  </a:cubicBezTo>
                  <a:cubicBezTo>
                    <a:pt x="4001" y="2453"/>
                    <a:pt x="6799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6" name="Google Shape;1586;p41"/>
          <p:cNvSpPr/>
          <p:nvPr/>
        </p:nvSpPr>
        <p:spPr>
          <a:xfrm>
            <a:off x="-821900" y="-266600"/>
            <a:ext cx="1734900" cy="345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7" name="Google Shape;15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938" y="3008322"/>
            <a:ext cx="5071336" cy="12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41"/>
          <p:cNvSpPr txBox="1"/>
          <p:nvPr>
            <p:ph type="title"/>
          </p:nvPr>
        </p:nvSpPr>
        <p:spPr>
          <a:xfrm>
            <a:off x="2838050" y="1568598"/>
            <a:ext cx="5884800" cy="18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grpSp>
        <p:nvGrpSpPr>
          <p:cNvPr id="1589" name="Google Shape;1589;p41"/>
          <p:cNvGrpSpPr/>
          <p:nvPr/>
        </p:nvGrpSpPr>
        <p:grpSpPr>
          <a:xfrm>
            <a:off x="687897" y="3721167"/>
            <a:ext cx="1631977" cy="968895"/>
            <a:chOff x="8533775" y="623075"/>
            <a:chExt cx="2580200" cy="1531850"/>
          </a:xfrm>
        </p:grpSpPr>
        <p:sp>
          <p:nvSpPr>
            <p:cNvPr id="1590" name="Google Shape;1590;p41"/>
            <p:cNvSpPr/>
            <p:nvPr/>
          </p:nvSpPr>
          <p:spPr>
            <a:xfrm>
              <a:off x="8533775" y="752225"/>
              <a:ext cx="2580200" cy="1402700"/>
            </a:xfrm>
            <a:custGeom>
              <a:rect b="b" l="l" r="r" t="t"/>
              <a:pathLst>
                <a:path extrusionOk="0" h="56108" w="103208">
                  <a:moveTo>
                    <a:pt x="34965" y="1"/>
                  </a:moveTo>
                  <a:cubicBezTo>
                    <a:pt x="32392" y="1"/>
                    <a:pt x="31056" y="8590"/>
                    <a:pt x="31056" y="8590"/>
                  </a:cubicBezTo>
                  <a:cubicBezTo>
                    <a:pt x="29857" y="3179"/>
                    <a:pt x="28744" y="1418"/>
                    <a:pt x="27802" y="1418"/>
                  </a:cubicBezTo>
                  <a:cubicBezTo>
                    <a:pt x="26044" y="1418"/>
                    <a:pt x="24885" y="7556"/>
                    <a:pt x="24885" y="7556"/>
                  </a:cubicBezTo>
                  <a:cubicBezTo>
                    <a:pt x="23525" y="4251"/>
                    <a:pt x="22572" y="3090"/>
                    <a:pt x="21905" y="3090"/>
                  </a:cubicBezTo>
                  <a:cubicBezTo>
                    <a:pt x="20332" y="3090"/>
                    <a:pt x="20348" y="9558"/>
                    <a:pt x="20348" y="9558"/>
                  </a:cubicBezTo>
                  <a:cubicBezTo>
                    <a:pt x="17205" y="6847"/>
                    <a:pt x="15375" y="5858"/>
                    <a:pt x="14378" y="5858"/>
                  </a:cubicBezTo>
                  <a:cubicBezTo>
                    <a:pt x="11682" y="5858"/>
                    <a:pt x="15078" y="13093"/>
                    <a:pt x="15078" y="13093"/>
                  </a:cubicBezTo>
                  <a:cubicBezTo>
                    <a:pt x="13158" y="12439"/>
                    <a:pt x="11779" y="12165"/>
                    <a:pt x="10817" y="12165"/>
                  </a:cubicBezTo>
                  <a:cubicBezTo>
                    <a:pt x="5890" y="12165"/>
                    <a:pt x="11842" y="19331"/>
                    <a:pt x="11842" y="19331"/>
                  </a:cubicBezTo>
                  <a:cubicBezTo>
                    <a:pt x="10519" y="19107"/>
                    <a:pt x="9487" y="19007"/>
                    <a:pt x="8699" y="19007"/>
                  </a:cubicBezTo>
                  <a:cubicBezTo>
                    <a:pt x="2218" y="19007"/>
                    <a:pt x="12242" y="25769"/>
                    <a:pt x="12242" y="25769"/>
                  </a:cubicBezTo>
                  <a:cubicBezTo>
                    <a:pt x="0" y="29939"/>
                    <a:pt x="14077" y="32007"/>
                    <a:pt x="14077" y="32007"/>
                  </a:cubicBezTo>
                  <a:cubicBezTo>
                    <a:pt x="10501" y="36688"/>
                    <a:pt x="10554" y="38059"/>
                    <a:pt x="11844" y="38059"/>
                  </a:cubicBezTo>
                  <a:cubicBezTo>
                    <a:pt x="13671" y="38059"/>
                    <a:pt x="17979" y="35310"/>
                    <a:pt x="17980" y="35309"/>
                  </a:cubicBezTo>
                  <a:lnTo>
                    <a:pt x="17980" y="35309"/>
                  </a:lnTo>
                  <a:cubicBezTo>
                    <a:pt x="14916" y="42272"/>
                    <a:pt x="15402" y="44223"/>
                    <a:pt x="16908" y="44223"/>
                  </a:cubicBezTo>
                  <a:cubicBezTo>
                    <a:pt x="18831" y="44223"/>
                    <a:pt x="22416" y="41047"/>
                    <a:pt x="22416" y="41047"/>
                  </a:cubicBezTo>
                  <a:lnTo>
                    <a:pt x="22416" y="41047"/>
                  </a:lnTo>
                  <a:cubicBezTo>
                    <a:pt x="21769" y="45440"/>
                    <a:pt x="22542" y="46833"/>
                    <a:pt x="23783" y="46833"/>
                  </a:cubicBezTo>
                  <a:cubicBezTo>
                    <a:pt x="25933" y="46833"/>
                    <a:pt x="29487" y="42649"/>
                    <a:pt x="29488" y="42648"/>
                  </a:cubicBezTo>
                  <a:lnTo>
                    <a:pt x="29488" y="42648"/>
                  </a:lnTo>
                  <a:cubicBezTo>
                    <a:pt x="28394" y="46931"/>
                    <a:pt x="28860" y="48317"/>
                    <a:pt x="29922" y="48317"/>
                  </a:cubicBezTo>
                  <a:cubicBezTo>
                    <a:pt x="31870" y="48317"/>
                    <a:pt x="35825" y="43649"/>
                    <a:pt x="35826" y="43649"/>
                  </a:cubicBezTo>
                  <a:lnTo>
                    <a:pt x="35826" y="43649"/>
                  </a:lnTo>
                  <a:cubicBezTo>
                    <a:pt x="35085" y="48771"/>
                    <a:pt x="35734" y="50368"/>
                    <a:pt x="36830" y="50368"/>
                  </a:cubicBezTo>
                  <a:cubicBezTo>
                    <a:pt x="38648" y="50368"/>
                    <a:pt x="41696" y="45984"/>
                    <a:pt x="41697" y="45984"/>
                  </a:cubicBezTo>
                  <a:lnTo>
                    <a:pt x="41697" y="45984"/>
                  </a:lnTo>
                  <a:cubicBezTo>
                    <a:pt x="41215" y="50294"/>
                    <a:pt x="41760" y="51726"/>
                    <a:pt x="42696" y="51726"/>
                  </a:cubicBezTo>
                  <a:cubicBezTo>
                    <a:pt x="44548" y="51726"/>
                    <a:pt x="47934" y="46117"/>
                    <a:pt x="47934" y="46117"/>
                  </a:cubicBezTo>
                  <a:cubicBezTo>
                    <a:pt x="48942" y="52450"/>
                    <a:pt x="50347" y="54491"/>
                    <a:pt x="51738" y="54491"/>
                  </a:cubicBezTo>
                  <a:cubicBezTo>
                    <a:pt x="54261" y="54491"/>
                    <a:pt x="56741" y="47785"/>
                    <a:pt x="56741" y="47785"/>
                  </a:cubicBezTo>
                  <a:cubicBezTo>
                    <a:pt x="56764" y="53669"/>
                    <a:pt x="57665" y="55563"/>
                    <a:pt x="58815" y="55563"/>
                  </a:cubicBezTo>
                  <a:cubicBezTo>
                    <a:pt x="60891" y="55563"/>
                    <a:pt x="63779" y="49386"/>
                    <a:pt x="63779" y="49386"/>
                  </a:cubicBezTo>
                  <a:cubicBezTo>
                    <a:pt x="65420" y="54382"/>
                    <a:pt x="66825" y="56107"/>
                    <a:pt x="67983" y="56107"/>
                  </a:cubicBezTo>
                  <a:cubicBezTo>
                    <a:pt x="70566" y="56107"/>
                    <a:pt x="71918" y="47518"/>
                    <a:pt x="71918" y="47518"/>
                  </a:cubicBezTo>
                  <a:cubicBezTo>
                    <a:pt x="71918" y="47518"/>
                    <a:pt x="75805" y="54112"/>
                    <a:pt x="78151" y="54112"/>
                  </a:cubicBezTo>
                  <a:cubicBezTo>
                    <a:pt x="79289" y="54112"/>
                    <a:pt x="80064" y="52561"/>
                    <a:pt x="79857" y="47952"/>
                  </a:cubicBezTo>
                  <a:lnTo>
                    <a:pt x="79857" y="47952"/>
                  </a:lnTo>
                  <a:cubicBezTo>
                    <a:pt x="79858" y="47952"/>
                    <a:pt x="83610" y="52025"/>
                    <a:pt x="85708" y="52025"/>
                  </a:cubicBezTo>
                  <a:cubicBezTo>
                    <a:pt x="86925" y="52025"/>
                    <a:pt x="87584" y="50654"/>
                    <a:pt x="86629" y="46317"/>
                  </a:cubicBezTo>
                  <a:lnTo>
                    <a:pt x="86629" y="46317"/>
                  </a:lnTo>
                  <a:cubicBezTo>
                    <a:pt x="86629" y="46317"/>
                    <a:pt x="89177" y="48060"/>
                    <a:pt x="90666" y="48060"/>
                  </a:cubicBezTo>
                  <a:cubicBezTo>
                    <a:pt x="91019" y="48060"/>
                    <a:pt x="91313" y="47961"/>
                    <a:pt x="91499" y="47718"/>
                  </a:cubicBezTo>
                  <a:cubicBezTo>
                    <a:pt x="92466" y="46451"/>
                    <a:pt x="89197" y="42715"/>
                    <a:pt x="89197" y="42715"/>
                  </a:cubicBezTo>
                  <a:lnTo>
                    <a:pt x="89197" y="42715"/>
                  </a:lnTo>
                  <a:cubicBezTo>
                    <a:pt x="90377" y="42863"/>
                    <a:pt x="91351" y="42930"/>
                    <a:pt x="92147" y="42930"/>
                  </a:cubicBezTo>
                  <a:cubicBezTo>
                    <a:pt x="99767" y="42930"/>
                    <a:pt x="91099" y="36777"/>
                    <a:pt x="91099" y="36777"/>
                  </a:cubicBezTo>
                  <a:cubicBezTo>
                    <a:pt x="103207" y="35042"/>
                    <a:pt x="90698" y="30339"/>
                    <a:pt x="90698" y="30339"/>
                  </a:cubicBezTo>
                  <a:cubicBezTo>
                    <a:pt x="102940" y="26169"/>
                    <a:pt x="88864" y="24101"/>
                    <a:pt x="88864" y="24101"/>
                  </a:cubicBezTo>
                  <a:cubicBezTo>
                    <a:pt x="92440" y="19421"/>
                    <a:pt x="92387" y="18049"/>
                    <a:pt x="91096" y="18049"/>
                  </a:cubicBezTo>
                  <a:cubicBezTo>
                    <a:pt x="89269" y="18049"/>
                    <a:pt x="84961" y="20799"/>
                    <a:pt x="84961" y="20799"/>
                  </a:cubicBezTo>
                  <a:cubicBezTo>
                    <a:pt x="88024" y="13837"/>
                    <a:pt x="87539" y="11885"/>
                    <a:pt x="86032" y="11885"/>
                  </a:cubicBezTo>
                  <a:cubicBezTo>
                    <a:pt x="84109" y="11885"/>
                    <a:pt x="80524" y="15062"/>
                    <a:pt x="80524" y="15062"/>
                  </a:cubicBezTo>
                  <a:cubicBezTo>
                    <a:pt x="81183" y="10668"/>
                    <a:pt x="80414" y="9275"/>
                    <a:pt x="79172" y="9275"/>
                  </a:cubicBezTo>
                  <a:cubicBezTo>
                    <a:pt x="77021" y="9275"/>
                    <a:pt x="73453" y="13460"/>
                    <a:pt x="73453" y="13460"/>
                  </a:cubicBezTo>
                  <a:cubicBezTo>
                    <a:pt x="74547" y="9178"/>
                    <a:pt x="74081" y="7792"/>
                    <a:pt x="73019" y="7792"/>
                  </a:cubicBezTo>
                  <a:cubicBezTo>
                    <a:pt x="71070" y="7792"/>
                    <a:pt x="67115" y="12460"/>
                    <a:pt x="67115" y="12460"/>
                  </a:cubicBezTo>
                  <a:cubicBezTo>
                    <a:pt x="67855" y="7337"/>
                    <a:pt x="67207" y="5740"/>
                    <a:pt x="66110" y="5740"/>
                  </a:cubicBezTo>
                  <a:cubicBezTo>
                    <a:pt x="64292" y="5740"/>
                    <a:pt x="61244" y="10125"/>
                    <a:pt x="61244" y="10125"/>
                  </a:cubicBezTo>
                  <a:cubicBezTo>
                    <a:pt x="61725" y="5814"/>
                    <a:pt x="61181" y="4382"/>
                    <a:pt x="60245" y="4382"/>
                  </a:cubicBezTo>
                  <a:cubicBezTo>
                    <a:pt x="58392" y="4382"/>
                    <a:pt x="55006" y="9991"/>
                    <a:pt x="55006" y="9991"/>
                  </a:cubicBezTo>
                  <a:cubicBezTo>
                    <a:pt x="53998" y="3658"/>
                    <a:pt x="52594" y="1618"/>
                    <a:pt x="51202" y="1618"/>
                  </a:cubicBezTo>
                  <a:cubicBezTo>
                    <a:pt x="48680" y="1618"/>
                    <a:pt x="46200" y="8323"/>
                    <a:pt x="46200" y="8323"/>
                  </a:cubicBezTo>
                  <a:cubicBezTo>
                    <a:pt x="46176" y="2439"/>
                    <a:pt x="45275" y="545"/>
                    <a:pt x="44126" y="545"/>
                  </a:cubicBezTo>
                  <a:cubicBezTo>
                    <a:pt x="42049" y="545"/>
                    <a:pt x="39161" y="6722"/>
                    <a:pt x="39161" y="6722"/>
                  </a:cubicBezTo>
                  <a:cubicBezTo>
                    <a:pt x="37520" y="1726"/>
                    <a:pt x="36118" y="1"/>
                    <a:pt x="3496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8635500" y="623075"/>
              <a:ext cx="2424250" cy="1380525"/>
            </a:xfrm>
            <a:custGeom>
              <a:rect b="b" l="l" r="r" t="t"/>
              <a:pathLst>
                <a:path extrusionOk="0" h="55221" w="96970">
                  <a:moveTo>
                    <a:pt x="33437" y="1"/>
                  </a:moveTo>
                  <a:cubicBezTo>
                    <a:pt x="31012" y="1"/>
                    <a:pt x="29588" y="8619"/>
                    <a:pt x="29588" y="8619"/>
                  </a:cubicBezTo>
                  <a:cubicBezTo>
                    <a:pt x="28557" y="3277"/>
                    <a:pt x="27546" y="1534"/>
                    <a:pt x="26665" y="1534"/>
                  </a:cubicBezTo>
                  <a:cubicBezTo>
                    <a:pt x="25011" y="1534"/>
                    <a:pt x="23818" y="7685"/>
                    <a:pt x="23818" y="7685"/>
                  </a:cubicBezTo>
                  <a:cubicBezTo>
                    <a:pt x="22605" y="4452"/>
                    <a:pt x="21734" y="3313"/>
                    <a:pt x="21107" y="3313"/>
                  </a:cubicBezTo>
                  <a:cubicBezTo>
                    <a:pt x="19614" y="3313"/>
                    <a:pt x="19515" y="9787"/>
                    <a:pt x="19515" y="9787"/>
                  </a:cubicBezTo>
                  <a:cubicBezTo>
                    <a:pt x="16632" y="7171"/>
                    <a:pt x="14931" y="6214"/>
                    <a:pt x="13986" y="6214"/>
                  </a:cubicBezTo>
                  <a:cubicBezTo>
                    <a:pt x="11400" y="6214"/>
                    <a:pt x="14478" y="13389"/>
                    <a:pt x="14478" y="13389"/>
                  </a:cubicBezTo>
                  <a:cubicBezTo>
                    <a:pt x="12749" y="12794"/>
                    <a:pt x="11488" y="12543"/>
                    <a:pt x="10590" y="12543"/>
                  </a:cubicBezTo>
                  <a:cubicBezTo>
                    <a:pt x="5809" y="12543"/>
                    <a:pt x="11342" y="19660"/>
                    <a:pt x="11342" y="19660"/>
                  </a:cubicBezTo>
                  <a:cubicBezTo>
                    <a:pt x="10193" y="19477"/>
                    <a:pt x="9276" y="19394"/>
                    <a:pt x="8556" y="19394"/>
                  </a:cubicBezTo>
                  <a:cubicBezTo>
                    <a:pt x="2096" y="19394"/>
                    <a:pt x="11576" y="26065"/>
                    <a:pt x="11576" y="26065"/>
                  </a:cubicBezTo>
                  <a:cubicBezTo>
                    <a:pt x="1" y="30401"/>
                    <a:pt x="13210" y="32203"/>
                    <a:pt x="13210" y="32203"/>
                  </a:cubicBezTo>
                  <a:cubicBezTo>
                    <a:pt x="9804" y="36881"/>
                    <a:pt x="9797" y="38261"/>
                    <a:pt x="10975" y="38261"/>
                  </a:cubicBezTo>
                  <a:cubicBezTo>
                    <a:pt x="12668" y="38261"/>
                    <a:pt x="16812" y="35405"/>
                    <a:pt x="16813" y="35405"/>
                  </a:cubicBezTo>
                  <a:lnTo>
                    <a:pt x="16813" y="35405"/>
                  </a:lnTo>
                  <a:cubicBezTo>
                    <a:pt x="13828" y="42349"/>
                    <a:pt x="14224" y="44306"/>
                    <a:pt x="15618" y="44306"/>
                  </a:cubicBezTo>
                  <a:cubicBezTo>
                    <a:pt x="17418" y="44306"/>
                    <a:pt x="20882" y="41043"/>
                    <a:pt x="20882" y="41042"/>
                  </a:cubicBezTo>
                  <a:lnTo>
                    <a:pt x="20882" y="41042"/>
                  </a:lnTo>
                  <a:cubicBezTo>
                    <a:pt x="20192" y="45389"/>
                    <a:pt x="20873" y="46774"/>
                    <a:pt x="22021" y="46774"/>
                  </a:cubicBezTo>
                  <a:cubicBezTo>
                    <a:pt x="24035" y="46774"/>
                    <a:pt x="27486" y="42511"/>
                    <a:pt x="27487" y="42510"/>
                  </a:cubicBezTo>
                  <a:lnTo>
                    <a:pt x="27487" y="42510"/>
                  </a:lnTo>
                  <a:cubicBezTo>
                    <a:pt x="26387" y="46768"/>
                    <a:pt x="26793" y="48150"/>
                    <a:pt x="27784" y="48150"/>
                  </a:cubicBezTo>
                  <a:cubicBezTo>
                    <a:pt x="29618" y="48150"/>
                    <a:pt x="33457" y="43411"/>
                    <a:pt x="33458" y="43411"/>
                  </a:cubicBezTo>
                  <a:lnTo>
                    <a:pt x="33458" y="43411"/>
                  </a:lnTo>
                  <a:cubicBezTo>
                    <a:pt x="32672" y="48474"/>
                    <a:pt x="33239" y="50059"/>
                    <a:pt x="34256" y="50059"/>
                  </a:cubicBezTo>
                  <a:cubicBezTo>
                    <a:pt x="35960" y="50059"/>
                    <a:pt x="38928" y="45613"/>
                    <a:pt x="38928" y="45612"/>
                  </a:cubicBezTo>
                  <a:lnTo>
                    <a:pt x="38928" y="45612"/>
                  </a:lnTo>
                  <a:cubicBezTo>
                    <a:pt x="38394" y="49889"/>
                    <a:pt x="38867" y="51314"/>
                    <a:pt x="39735" y="51314"/>
                  </a:cubicBezTo>
                  <a:cubicBezTo>
                    <a:pt x="41466" y="51314"/>
                    <a:pt x="44766" y="45646"/>
                    <a:pt x="44766" y="45646"/>
                  </a:cubicBezTo>
                  <a:cubicBezTo>
                    <a:pt x="45603" y="51881"/>
                    <a:pt x="46881" y="53897"/>
                    <a:pt x="48185" y="53897"/>
                  </a:cubicBezTo>
                  <a:cubicBezTo>
                    <a:pt x="50570" y="53897"/>
                    <a:pt x="53038" y="47148"/>
                    <a:pt x="53039" y="47147"/>
                  </a:cubicBezTo>
                  <a:lnTo>
                    <a:pt x="53039" y="47147"/>
                  </a:lnTo>
                  <a:cubicBezTo>
                    <a:pt x="52956" y="52956"/>
                    <a:pt x="53759" y="54832"/>
                    <a:pt x="54832" y="54832"/>
                  </a:cubicBezTo>
                  <a:cubicBezTo>
                    <a:pt x="56789" y="54832"/>
                    <a:pt x="59643" y="48581"/>
                    <a:pt x="59643" y="48581"/>
                  </a:cubicBezTo>
                  <a:cubicBezTo>
                    <a:pt x="61092" y="53514"/>
                    <a:pt x="62377" y="55221"/>
                    <a:pt x="63460" y="55221"/>
                  </a:cubicBezTo>
                  <a:cubicBezTo>
                    <a:pt x="65894" y="55221"/>
                    <a:pt x="67315" y="46613"/>
                    <a:pt x="67315" y="46613"/>
                  </a:cubicBezTo>
                  <a:cubicBezTo>
                    <a:pt x="67315" y="46613"/>
                    <a:pt x="70828" y="53038"/>
                    <a:pt x="73040" y="53038"/>
                  </a:cubicBezTo>
                  <a:cubicBezTo>
                    <a:pt x="74125" y="53038"/>
                    <a:pt x="74897" y="51491"/>
                    <a:pt x="74787" y="46880"/>
                  </a:cubicBezTo>
                  <a:lnTo>
                    <a:pt x="74787" y="46880"/>
                  </a:lnTo>
                  <a:cubicBezTo>
                    <a:pt x="74788" y="46880"/>
                    <a:pt x="78217" y="50826"/>
                    <a:pt x="80195" y="50826"/>
                  </a:cubicBezTo>
                  <a:cubicBezTo>
                    <a:pt x="81357" y="50826"/>
                    <a:pt x="82019" y="49465"/>
                    <a:pt x="81192" y="45145"/>
                  </a:cubicBezTo>
                  <a:lnTo>
                    <a:pt x="81192" y="45145"/>
                  </a:lnTo>
                  <a:cubicBezTo>
                    <a:pt x="81192" y="45146"/>
                    <a:pt x="83510" y="46798"/>
                    <a:pt x="84909" y="46798"/>
                  </a:cubicBezTo>
                  <a:cubicBezTo>
                    <a:pt x="85254" y="46798"/>
                    <a:pt x="85544" y="46697"/>
                    <a:pt x="85729" y="46446"/>
                  </a:cubicBezTo>
                  <a:cubicBezTo>
                    <a:pt x="86663" y="45179"/>
                    <a:pt x="83661" y="41510"/>
                    <a:pt x="83660" y="41509"/>
                  </a:cubicBezTo>
                  <a:lnTo>
                    <a:pt x="83660" y="41509"/>
                  </a:lnTo>
                  <a:cubicBezTo>
                    <a:pt x="84642" y="41622"/>
                    <a:pt x="85471" y="41673"/>
                    <a:pt x="86168" y="41673"/>
                  </a:cubicBezTo>
                  <a:cubicBezTo>
                    <a:pt x="93762" y="41673"/>
                    <a:pt x="85562" y="35572"/>
                    <a:pt x="85562" y="35572"/>
                  </a:cubicBezTo>
                  <a:cubicBezTo>
                    <a:pt x="96970" y="33604"/>
                    <a:pt x="85295" y="29167"/>
                    <a:pt x="85295" y="29167"/>
                  </a:cubicBezTo>
                  <a:cubicBezTo>
                    <a:pt x="96870" y="24797"/>
                    <a:pt x="83694" y="22996"/>
                    <a:pt x="83694" y="22996"/>
                  </a:cubicBezTo>
                  <a:cubicBezTo>
                    <a:pt x="87100" y="18318"/>
                    <a:pt x="87101" y="16938"/>
                    <a:pt x="85917" y="16938"/>
                  </a:cubicBezTo>
                  <a:cubicBezTo>
                    <a:pt x="84214" y="16938"/>
                    <a:pt x="80058" y="19794"/>
                    <a:pt x="80058" y="19794"/>
                  </a:cubicBezTo>
                  <a:cubicBezTo>
                    <a:pt x="83044" y="12860"/>
                    <a:pt x="82646" y="10907"/>
                    <a:pt x="81250" y="10907"/>
                  </a:cubicBezTo>
                  <a:cubicBezTo>
                    <a:pt x="79449" y="10907"/>
                    <a:pt x="75988" y="14156"/>
                    <a:pt x="75988" y="14156"/>
                  </a:cubicBezTo>
                  <a:cubicBezTo>
                    <a:pt x="76677" y="9818"/>
                    <a:pt x="76000" y="8435"/>
                    <a:pt x="74856" y="8435"/>
                  </a:cubicBezTo>
                  <a:cubicBezTo>
                    <a:pt x="72843" y="8435"/>
                    <a:pt x="69384" y="12722"/>
                    <a:pt x="69384" y="12722"/>
                  </a:cubicBezTo>
                  <a:cubicBezTo>
                    <a:pt x="70483" y="8453"/>
                    <a:pt x="70077" y="7067"/>
                    <a:pt x="69087" y="7067"/>
                  </a:cubicBezTo>
                  <a:cubicBezTo>
                    <a:pt x="67253" y="7067"/>
                    <a:pt x="63413" y="11821"/>
                    <a:pt x="63413" y="11821"/>
                  </a:cubicBezTo>
                  <a:cubicBezTo>
                    <a:pt x="64198" y="6747"/>
                    <a:pt x="63632" y="5159"/>
                    <a:pt x="62616" y="5159"/>
                  </a:cubicBezTo>
                  <a:cubicBezTo>
                    <a:pt x="60912" y="5159"/>
                    <a:pt x="57942" y="9620"/>
                    <a:pt x="57942" y="9620"/>
                  </a:cubicBezTo>
                  <a:cubicBezTo>
                    <a:pt x="58477" y="5343"/>
                    <a:pt x="58003" y="3918"/>
                    <a:pt x="57136" y="3918"/>
                  </a:cubicBezTo>
                  <a:cubicBezTo>
                    <a:pt x="55405" y="3918"/>
                    <a:pt x="52105" y="9587"/>
                    <a:pt x="52105" y="9587"/>
                  </a:cubicBezTo>
                  <a:cubicBezTo>
                    <a:pt x="51280" y="3340"/>
                    <a:pt x="50009" y="1320"/>
                    <a:pt x="48711" y="1320"/>
                  </a:cubicBezTo>
                  <a:cubicBezTo>
                    <a:pt x="46334" y="1320"/>
                    <a:pt x="43865" y="8085"/>
                    <a:pt x="43865" y="8085"/>
                  </a:cubicBezTo>
                  <a:cubicBezTo>
                    <a:pt x="43936" y="2257"/>
                    <a:pt x="43123" y="376"/>
                    <a:pt x="42044" y="376"/>
                  </a:cubicBezTo>
                  <a:cubicBezTo>
                    <a:pt x="40077" y="376"/>
                    <a:pt x="37227" y="6618"/>
                    <a:pt x="37227" y="6618"/>
                  </a:cubicBezTo>
                  <a:cubicBezTo>
                    <a:pt x="35791" y="1702"/>
                    <a:pt x="34515" y="1"/>
                    <a:pt x="3343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1"/>
            <p:cNvSpPr/>
            <p:nvPr/>
          </p:nvSpPr>
          <p:spPr>
            <a:xfrm>
              <a:off x="9054125" y="878575"/>
              <a:ext cx="781425" cy="685500"/>
            </a:xfrm>
            <a:custGeom>
              <a:rect b="b" l="l" r="r" t="t"/>
              <a:pathLst>
                <a:path extrusionOk="0" h="27420" w="31257">
                  <a:moveTo>
                    <a:pt x="8474" y="0"/>
                  </a:moveTo>
                  <a:lnTo>
                    <a:pt x="5572" y="8006"/>
                  </a:lnTo>
                  <a:lnTo>
                    <a:pt x="17447" y="10775"/>
                  </a:lnTo>
                  <a:lnTo>
                    <a:pt x="1" y="21149"/>
                  </a:lnTo>
                  <a:lnTo>
                    <a:pt x="2503" y="27053"/>
                  </a:lnTo>
                  <a:lnTo>
                    <a:pt x="18314" y="27420"/>
                  </a:lnTo>
                  <a:lnTo>
                    <a:pt x="24018" y="18914"/>
                  </a:lnTo>
                  <a:lnTo>
                    <a:pt x="10408" y="22116"/>
                  </a:lnTo>
                  <a:lnTo>
                    <a:pt x="10408" y="22116"/>
                  </a:lnTo>
                  <a:lnTo>
                    <a:pt x="28355" y="10508"/>
                  </a:lnTo>
                  <a:lnTo>
                    <a:pt x="31257" y="6705"/>
                  </a:lnTo>
                  <a:lnTo>
                    <a:pt x="8474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1"/>
            <p:cNvSpPr/>
            <p:nvPr/>
          </p:nvSpPr>
          <p:spPr>
            <a:xfrm>
              <a:off x="9585350" y="974475"/>
              <a:ext cx="527900" cy="740550"/>
            </a:xfrm>
            <a:custGeom>
              <a:rect b="b" l="l" r="r" t="t"/>
              <a:pathLst>
                <a:path extrusionOk="0" h="29622" w="21116">
                  <a:moveTo>
                    <a:pt x="14744" y="9707"/>
                  </a:moveTo>
                  <a:lnTo>
                    <a:pt x="15345" y="19248"/>
                  </a:lnTo>
                  <a:lnTo>
                    <a:pt x="10274" y="18447"/>
                  </a:lnTo>
                  <a:lnTo>
                    <a:pt x="14744" y="9707"/>
                  </a:lnTo>
                  <a:close/>
                  <a:moveTo>
                    <a:pt x="17713" y="0"/>
                  </a:moveTo>
                  <a:lnTo>
                    <a:pt x="14311" y="901"/>
                  </a:lnTo>
                  <a:lnTo>
                    <a:pt x="0" y="25152"/>
                  </a:lnTo>
                  <a:lnTo>
                    <a:pt x="6939" y="28621"/>
                  </a:lnTo>
                  <a:lnTo>
                    <a:pt x="9174" y="22984"/>
                  </a:lnTo>
                  <a:lnTo>
                    <a:pt x="13510" y="23817"/>
                  </a:lnTo>
                  <a:lnTo>
                    <a:pt x="13510" y="29321"/>
                  </a:lnTo>
                  <a:lnTo>
                    <a:pt x="21116" y="29622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1"/>
            <p:cNvSpPr/>
            <p:nvPr/>
          </p:nvSpPr>
          <p:spPr>
            <a:xfrm>
              <a:off x="10107400" y="999500"/>
              <a:ext cx="576250" cy="708850"/>
            </a:xfrm>
            <a:custGeom>
              <a:rect b="b" l="l" r="r" t="t"/>
              <a:pathLst>
                <a:path extrusionOk="0" h="28354" w="23050">
                  <a:moveTo>
                    <a:pt x="15011" y="0"/>
                  </a:moveTo>
                  <a:lnTo>
                    <a:pt x="9707" y="10308"/>
                  </a:lnTo>
                  <a:lnTo>
                    <a:pt x="0" y="867"/>
                  </a:lnTo>
                  <a:lnTo>
                    <a:pt x="2669" y="28354"/>
                  </a:lnTo>
                  <a:lnTo>
                    <a:pt x="9674" y="27987"/>
                  </a:lnTo>
                  <a:lnTo>
                    <a:pt x="5971" y="15044"/>
                  </a:lnTo>
                  <a:lnTo>
                    <a:pt x="10508" y="18513"/>
                  </a:lnTo>
                  <a:lnTo>
                    <a:pt x="14544" y="11242"/>
                  </a:lnTo>
                  <a:lnTo>
                    <a:pt x="15945" y="25118"/>
                  </a:lnTo>
                  <a:lnTo>
                    <a:pt x="23050" y="2278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41"/>
            <p:cNvSpPr/>
            <p:nvPr/>
          </p:nvSpPr>
          <p:spPr>
            <a:xfrm>
              <a:off x="9455250" y="788175"/>
              <a:ext cx="182650" cy="123775"/>
            </a:xfrm>
            <a:custGeom>
              <a:rect b="b" l="l" r="r" t="t"/>
              <a:pathLst>
                <a:path extrusionOk="0" h="4951" w="7306">
                  <a:moveTo>
                    <a:pt x="1665" y="0"/>
                  </a:moveTo>
                  <a:cubicBezTo>
                    <a:pt x="1468" y="0"/>
                    <a:pt x="1271" y="67"/>
                    <a:pt x="1135" y="181"/>
                  </a:cubicBezTo>
                  <a:cubicBezTo>
                    <a:pt x="735" y="481"/>
                    <a:pt x="534" y="848"/>
                    <a:pt x="401" y="1215"/>
                  </a:cubicBezTo>
                  <a:cubicBezTo>
                    <a:pt x="301" y="1415"/>
                    <a:pt x="268" y="1615"/>
                    <a:pt x="201" y="1782"/>
                  </a:cubicBezTo>
                  <a:cubicBezTo>
                    <a:pt x="168" y="1982"/>
                    <a:pt x="134" y="2182"/>
                    <a:pt x="101" y="2349"/>
                  </a:cubicBezTo>
                  <a:cubicBezTo>
                    <a:pt x="34" y="2749"/>
                    <a:pt x="1" y="3116"/>
                    <a:pt x="1" y="3516"/>
                  </a:cubicBezTo>
                  <a:cubicBezTo>
                    <a:pt x="301" y="2782"/>
                    <a:pt x="534" y="2082"/>
                    <a:pt x="901" y="1448"/>
                  </a:cubicBezTo>
                  <a:cubicBezTo>
                    <a:pt x="1068" y="1148"/>
                    <a:pt x="1268" y="848"/>
                    <a:pt x="1468" y="714"/>
                  </a:cubicBezTo>
                  <a:cubicBezTo>
                    <a:pt x="1547" y="675"/>
                    <a:pt x="1602" y="659"/>
                    <a:pt x="1654" y="659"/>
                  </a:cubicBezTo>
                  <a:cubicBezTo>
                    <a:pt x="1692" y="659"/>
                    <a:pt x="1727" y="667"/>
                    <a:pt x="1769" y="681"/>
                  </a:cubicBezTo>
                  <a:cubicBezTo>
                    <a:pt x="1869" y="681"/>
                    <a:pt x="2002" y="781"/>
                    <a:pt x="2102" y="881"/>
                  </a:cubicBezTo>
                  <a:cubicBezTo>
                    <a:pt x="2202" y="981"/>
                    <a:pt x="2336" y="1115"/>
                    <a:pt x="2436" y="1248"/>
                  </a:cubicBezTo>
                  <a:cubicBezTo>
                    <a:pt x="2536" y="1381"/>
                    <a:pt x="2636" y="1548"/>
                    <a:pt x="2736" y="1715"/>
                  </a:cubicBezTo>
                  <a:lnTo>
                    <a:pt x="3003" y="2182"/>
                  </a:lnTo>
                  <a:lnTo>
                    <a:pt x="3236" y="2682"/>
                  </a:lnTo>
                  <a:cubicBezTo>
                    <a:pt x="3403" y="3016"/>
                    <a:pt x="3570" y="3349"/>
                    <a:pt x="3703" y="3683"/>
                  </a:cubicBezTo>
                  <a:cubicBezTo>
                    <a:pt x="3870" y="4017"/>
                    <a:pt x="4004" y="4350"/>
                    <a:pt x="4204" y="4717"/>
                  </a:cubicBezTo>
                  <a:lnTo>
                    <a:pt x="4304" y="4951"/>
                  </a:lnTo>
                  <a:lnTo>
                    <a:pt x="4371" y="4717"/>
                  </a:lnTo>
                  <a:lnTo>
                    <a:pt x="5204" y="3616"/>
                  </a:lnTo>
                  <a:cubicBezTo>
                    <a:pt x="5471" y="3283"/>
                    <a:pt x="5772" y="2916"/>
                    <a:pt x="6072" y="2682"/>
                  </a:cubicBezTo>
                  <a:cubicBezTo>
                    <a:pt x="6138" y="2616"/>
                    <a:pt x="6239" y="2549"/>
                    <a:pt x="6305" y="2516"/>
                  </a:cubicBezTo>
                  <a:cubicBezTo>
                    <a:pt x="6372" y="2482"/>
                    <a:pt x="6405" y="2482"/>
                    <a:pt x="6439" y="2482"/>
                  </a:cubicBezTo>
                  <a:cubicBezTo>
                    <a:pt x="6472" y="2516"/>
                    <a:pt x="6505" y="2516"/>
                    <a:pt x="6539" y="2549"/>
                  </a:cubicBezTo>
                  <a:cubicBezTo>
                    <a:pt x="6605" y="2616"/>
                    <a:pt x="6639" y="2682"/>
                    <a:pt x="6706" y="2782"/>
                  </a:cubicBezTo>
                  <a:cubicBezTo>
                    <a:pt x="6739" y="2849"/>
                    <a:pt x="6772" y="2949"/>
                    <a:pt x="6839" y="3049"/>
                  </a:cubicBezTo>
                  <a:cubicBezTo>
                    <a:pt x="6872" y="3149"/>
                    <a:pt x="6906" y="3249"/>
                    <a:pt x="6939" y="3383"/>
                  </a:cubicBezTo>
                  <a:cubicBezTo>
                    <a:pt x="7039" y="3583"/>
                    <a:pt x="7106" y="3816"/>
                    <a:pt x="7206" y="4017"/>
                  </a:cubicBezTo>
                  <a:cubicBezTo>
                    <a:pt x="7273" y="3783"/>
                    <a:pt x="7306" y="3550"/>
                    <a:pt x="7306" y="3316"/>
                  </a:cubicBezTo>
                  <a:cubicBezTo>
                    <a:pt x="7306" y="3183"/>
                    <a:pt x="7273" y="3049"/>
                    <a:pt x="7273" y="2949"/>
                  </a:cubicBezTo>
                  <a:cubicBezTo>
                    <a:pt x="7273" y="2816"/>
                    <a:pt x="7239" y="2682"/>
                    <a:pt x="7206" y="2582"/>
                  </a:cubicBezTo>
                  <a:cubicBezTo>
                    <a:pt x="7173" y="2449"/>
                    <a:pt x="7106" y="2315"/>
                    <a:pt x="7006" y="2182"/>
                  </a:cubicBezTo>
                  <a:cubicBezTo>
                    <a:pt x="6939" y="2049"/>
                    <a:pt x="6772" y="1915"/>
                    <a:pt x="6572" y="1882"/>
                  </a:cubicBezTo>
                  <a:cubicBezTo>
                    <a:pt x="6519" y="1873"/>
                    <a:pt x="6465" y="1869"/>
                    <a:pt x="6413" y="1869"/>
                  </a:cubicBezTo>
                  <a:cubicBezTo>
                    <a:pt x="6270" y="1869"/>
                    <a:pt x="6136" y="1900"/>
                    <a:pt x="6038" y="1948"/>
                  </a:cubicBezTo>
                  <a:cubicBezTo>
                    <a:pt x="5872" y="2015"/>
                    <a:pt x="5772" y="2082"/>
                    <a:pt x="5671" y="2182"/>
                  </a:cubicBezTo>
                  <a:cubicBezTo>
                    <a:pt x="5271" y="2516"/>
                    <a:pt x="5004" y="2916"/>
                    <a:pt x="4771" y="3316"/>
                  </a:cubicBezTo>
                  <a:cubicBezTo>
                    <a:pt x="4596" y="3642"/>
                    <a:pt x="4439" y="3967"/>
                    <a:pt x="4315" y="4293"/>
                  </a:cubicBezTo>
                  <a:lnTo>
                    <a:pt x="4315" y="4293"/>
                  </a:lnTo>
                  <a:cubicBezTo>
                    <a:pt x="4255" y="4033"/>
                    <a:pt x="4195" y="3767"/>
                    <a:pt x="4104" y="3516"/>
                  </a:cubicBezTo>
                  <a:cubicBezTo>
                    <a:pt x="4004" y="3149"/>
                    <a:pt x="3870" y="2816"/>
                    <a:pt x="3737" y="2449"/>
                  </a:cubicBezTo>
                  <a:cubicBezTo>
                    <a:pt x="3603" y="2082"/>
                    <a:pt x="3470" y="1715"/>
                    <a:pt x="3270" y="1381"/>
                  </a:cubicBezTo>
                  <a:cubicBezTo>
                    <a:pt x="3170" y="1215"/>
                    <a:pt x="3070" y="1048"/>
                    <a:pt x="2970" y="881"/>
                  </a:cubicBezTo>
                  <a:cubicBezTo>
                    <a:pt x="2836" y="714"/>
                    <a:pt x="2703" y="547"/>
                    <a:pt x="2536" y="381"/>
                  </a:cubicBezTo>
                  <a:cubicBezTo>
                    <a:pt x="2469" y="314"/>
                    <a:pt x="2402" y="247"/>
                    <a:pt x="2269" y="181"/>
                  </a:cubicBezTo>
                  <a:lnTo>
                    <a:pt x="2102" y="80"/>
                  </a:lnTo>
                  <a:cubicBezTo>
                    <a:pt x="2069" y="80"/>
                    <a:pt x="2002" y="47"/>
                    <a:pt x="1935" y="47"/>
                  </a:cubicBezTo>
                  <a:cubicBezTo>
                    <a:pt x="1850" y="15"/>
                    <a:pt x="1758" y="0"/>
                    <a:pt x="1665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41"/>
            <p:cNvSpPr/>
            <p:nvPr/>
          </p:nvSpPr>
          <p:spPr>
            <a:xfrm>
              <a:off x="9742950" y="834375"/>
              <a:ext cx="162650" cy="130125"/>
            </a:xfrm>
            <a:custGeom>
              <a:rect b="b" l="l" r="r" t="t"/>
              <a:pathLst>
                <a:path extrusionOk="0" h="5205" w="6506">
                  <a:moveTo>
                    <a:pt x="1669" y="0"/>
                  </a:moveTo>
                  <a:cubicBezTo>
                    <a:pt x="1502" y="0"/>
                    <a:pt x="1335" y="67"/>
                    <a:pt x="1202" y="134"/>
                  </a:cubicBezTo>
                  <a:cubicBezTo>
                    <a:pt x="1068" y="234"/>
                    <a:pt x="935" y="334"/>
                    <a:pt x="835" y="434"/>
                  </a:cubicBezTo>
                  <a:cubicBezTo>
                    <a:pt x="768" y="534"/>
                    <a:pt x="668" y="634"/>
                    <a:pt x="601" y="734"/>
                  </a:cubicBezTo>
                  <a:cubicBezTo>
                    <a:pt x="268" y="1168"/>
                    <a:pt x="68" y="1635"/>
                    <a:pt x="1" y="2169"/>
                  </a:cubicBezTo>
                  <a:cubicBezTo>
                    <a:pt x="335" y="1768"/>
                    <a:pt x="635" y="1368"/>
                    <a:pt x="968" y="1068"/>
                  </a:cubicBezTo>
                  <a:cubicBezTo>
                    <a:pt x="1068" y="968"/>
                    <a:pt x="1135" y="901"/>
                    <a:pt x="1235" y="834"/>
                  </a:cubicBezTo>
                  <a:cubicBezTo>
                    <a:pt x="1302" y="768"/>
                    <a:pt x="1402" y="701"/>
                    <a:pt x="1469" y="668"/>
                  </a:cubicBezTo>
                  <a:cubicBezTo>
                    <a:pt x="1569" y="634"/>
                    <a:pt x="1635" y="601"/>
                    <a:pt x="1702" y="601"/>
                  </a:cubicBezTo>
                  <a:cubicBezTo>
                    <a:pt x="1769" y="601"/>
                    <a:pt x="1836" y="601"/>
                    <a:pt x="1902" y="668"/>
                  </a:cubicBezTo>
                  <a:cubicBezTo>
                    <a:pt x="1969" y="701"/>
                    <a:pt x="2036" y="768"/>
                    <a:pt x="2102" y="834"/>
                  </a:cubicBezTo>
                  <a:cubicBezTo>
                    <a:pt x="2169" y="901"/>
                    <a:pt x="2236" y="1001"/>
                    <a:pt x="2303" y="1101"/>
                  </a:cubicBezTo>
                  <a:cubicBezTo>
                    <a:pt x="2403" y="1268"/>
                    <a:pt x="2503" y="1501"/>
                    <a:pt x="2603" y="1735"/>
                  </a:cubicBezTo>
                  <a:cubicBezTo>
                    <a:pt x="2703" y="1935"/>
                    <a:pt x="2836" y="2169"/>
                    <a:pt x="2903" y="2402"/>
                  </a:cubicBezTo>
                  <a:cubicBezTo>
                    <a:pt x="3003" y="2636"/>
                    <a:pt x="3237" y="2869"/>
                    <a:pt x="3237" y="3103"/>
                  </a:cubicBezTo>
                  <a:cubicBezTo>
                    <a:pt x="3237" y="3034"/>
                    <a:pt x="3234" y="2968"/>
                    <a:pt x="3231" y="2902"/>
                  </a:cubicBezTo>
                  <a:lnTo>
                    <a:pt x="3237" y="2902"/>
                  </a:lnTo>
                  <a:lnTo>
                    <a:pt x="3237" y="3103"/>
                  </a:lnTo>
                  <a:cubicBezTo>
                    <a:pt x="3637" y="2636"/>
                    <a:pt x="4137" y="2135"/>
                    <a:pt x="4604" y="1702"/>
                  </a:cubicBezTo>
                  <a:cubicBezTo>
                    <a:pt x="4838" y="1468"/>
                    <a:pt x="5071" y="1301"/>
                    <a:pt x="5305" y="1168"/>
                  </a:cubicBezTo>
                  <a:cubicBezTo>
                    <a:pt x="5405" y="1135"/>
                    <a:pt x="5505" y="1135"/>
                    <a:pt x="5538" y="1135"/>
                  </a:cubicBezTo>
                  <a:cubicBezTo>
                    <a:pt x="5572" y="1168"/>
                    <a:pt x="5638" y="1201"/>
                    <a:pt x="5705" y="1335"/>
                  </a:cubicBezTo>
                  <a:cubicBezTo>
                    <a:pt x="5705" y="1401"/>
                    <a:pt x="5738" y="1468"/>
                    <a:pt x="5772" y="1535"/>
                  </a:cubicBezTo>
                  <a:cubicBezTo>
                    <a:pt x="5772" y="1602"/>
                    <a:pt x="5805" y="1668"/>
                    <a:pt x="5805" y="1735"/>
                  </a:cubicBezTo>
                  <a:cubicBezTo>
                    <a:pt x="5838" y="1868"/>
                    <a:pt x="5872" y="2035"/>
                    <a:pt x="5905" y="2202"/>
                  </a:cubicBezTo>
                  <a:cubicBezTo>
                    <a:pt x="5939" y="2502"/>
                    <a:pt x="5939" y="2836"/>
                    <a:pt x="5972" y="3169"/>
                  </a:cubicBezTo>
                  <a:lnTo>
                    <a:pt x="5972" y="4170"/>
                  </a:lnTo>
                  <a:cubicBezTo>
                    <a:pt x="6005" y="4504"/>
                    <a:pt x="6005" y="4837"/>
                    <a:pt x="6005" y="5204"/>
                  </a:cubicBezTo>
                  <a:cubicBezTo>
                    <a:pt x="6105" y="4871"/>
                    <a:pt x="6205" y="4537"/>
                    <a:pt x="6272" y="4203"/>
                  </a:cubicBezTo>
                  <a:cubicBezTo>
                    <a:pt x="6339" y="3870"/>
                    <a:pt x="6406" y="3536"/>
                    <a:pt x="6439" y="3203"/>
                  </a:cubicBezTo>
                  <a:lnTo>
                    <a:pt x="6472" y="2669"/>
                  </a:lnTo>
                  <a:cubicBezTo>
                    <a:pt x="6472" y="2502"/>
                    <a:pt x="6506" y="2335"/>
                    <a:pt x="6472" y="2169"/>
                  </a:cubicBezTo>
                  <a:cubicBezTo>
                    <a:pt x="6472" y="1968"/>
                    <a:pt x="6472" y="1802"/>
                    <a:pt x="6439" y="1602"/>
                  </a:cubicBezTo>
                  <a:cubicBezTo>
                    <a:pt x="6439" y="1535"/>
                    <a:pt x="6406" y="1435"/>
                    <a:pt x="6372" y="1335"/>
                  </a:cubicBezTo>
                  <a:cubicBezTo>
                    <a:pt x="6372" y="1235"/>
                    <a:pt x="6339" y="1135"/>
                    <a:pt x="6272" y="1034"/>
                  </a:cubicBezTo>
                  <a:cubicBezTo>
                    <a:pt x="6205" y="868"/>
                    <a:pt x="6039" y="601"/>
                    <a:pt x="5772" y="501"/>
                  </a:cubicBezTo>
                  <a:cubicBezTo>
                    <a:pt x="5674" y="464"/>
                    <a:pt x="5576" y="450"/>
                    <a:pt x="5481" y="450"/>
                  </a:cubicBezTo>
                  <a:cubicBezTo>
                    <a:pt x="5318" y="450"/>
                    <a:pt x="5165" y="492"/>
                    <a:pt x="5038" y="534"/>
                  </a:cubicBezTo>
                  <a:cubicBezTo>
                    <a:pt x="4671" y="734"/>
                    <a:pt x="4437" y="968"/>
                    <a:pt x="4204" y="1201"/>
                  </a:cubicBezTo>
                  <a:cubicBezTo>
                    <a:pt x="3753" y="1749"/>
                    <a:pt x="3458" y="2451"/>
                    <a:pt x="3228" y="2860"/>
                  </a:cubicBezTo>
                  <a:lnTo>
                    <a:pt x="3228" y="2860"/>
                  </a:lnTo>
                  <a:cubicBezTo>
                    <a:pt x="3216" y="2686"/>
                    <a:pt x="3193" y="2519"/>
                    <a:pt x="3170" y="2335"/>
                  </a:cubicBezTo>
                  <a:cubicBezTo>
                    <a:pt x="3170" y="2069"/>
                    <a:pt x="3070" y="1835"/>
                    <a:pt x="3036" y="1568"/>
                  </a:cubicBezTo>
                  <a:cubicBezTo>
                    <a:pt x="2970" y="1335"/>
                    <a:pt x="2903" y="1068"/>
                    <a:pt x="2770" y="834"/>
                  </a:cubicBezTo>
                  <a:cubicBezTo>
                    <a:pt x="2703" y="701"/>
                    <a:pt x="2636" y="567"/>
                    <a:pt x="2536" y="467"/>
                  </a:cubicBezTo>
                  <a:cubicBezTo>
                    <a:pt x="2469" y="334"/>
                    <a:pt x="2336" y="234"/>
                    <a:pt x="2203" y="134"/>
                  </a:cubicBezTo>
                  <a:cubicBezTo>
                    <a:pt x="2069" y="34"/>
                    <a:pt x="1869" y="0"/>
                    <a:pt x="1669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41"/>
            <p:cNvSpPr/>
            <p:nvPr/>
          </p:nvSpPr>
          <p:spPr>
            <a:xfrm>
              <a:off x="9647900" y="1208800"/>
              <a:ext cx="138450" cy="134300"/>
            </a:xfrm>
            <a:custGeom>
              <a:rect b="b" l="l" r="r" t="t"/>
              <a:pathLst>
                <a:path extrusionOk="0" h="5372" w="5538">
                  <a:moveTo>
                    <a:pt x="3236" y="1"/>
                  </a:moveTo>
                  <a:cubicBezTo>
                    <a:pt x="2936" y="1"/>
                    <a:pt x="2635" y="68"/>
                    <a:pt x="2335" y="234"/>
                  </a:cubicBezTo>
                  <a:cubicBezTo>
                    <a:pt x="2202" y="301"/>
                    <a:pt x="2035" y="434"/>
                    <a:pt x="1935" y="568"/>
                  </a:cubicBezTo>
                  <a:cubicBezTo>
                    <a:pt x="1835" y="735"/>
                    <a:pt x="1768" y="901"/>
                    <a:pt x="1735" y="1068"/>
                  </a:cubicBezTo>
                  <a:cubicBezTo>
                    <a:pt x="1668" y="1368"/>
                    <a:pt x="1735" y="1669"/>
                    <a:pt x="1835" y="1969"/>
                  </a:cubicBezTo>
                  <a:cubicBezTo>
                    <a:pt x="2002" y="2503"/>
                    <a:pt x="2302" y="2936"/>
                    <a:pt x="2736" y="3303"/>
                  </a:cubicBezTo>
                  <a:cubicBezTo>
                    <a:pt x="2602" y="2769"/>
                    <a:pt x="2435" y="2302"/>
                    <a:pt x="2369" y="1835"/>
                  </a:cubicBezTo>
                  <a:cubicBezTo>
                    <a:pt x="2335" y="1602"/>
                    <a:pt x="2335" y="1368"/>
                    <a:pt x="2369" y="1202"/>
                  </a:cubicBezTo>
                  <a:cubicBezTo>
                    <a:pt x="2435" y="1002"/>
                    <a:pt x="2502" y="901"/>
                    <a:pt x="2669" y="801"/>
                  </a:cubicBezTo>
                  <a:cubicBezTo>
                    <a:pt x="2836" y="701"/>
                    <a:pt x="3036" y="635"/>
                    <a:pt x="3269" y="601"/>
                  </a:cubicBezTo>
                  <a:cubicBezTo>
                    <a:pt x="3503" y="568"/>
                    <a:pt x="3736" y="568"/>
                    <a:pt x="4003" y="568"/>
                  </a:cubicBezTo>
                  <a:cubicBezTo>
                    <a:pt x="4503" y="568"/>
                    <a:pt x="5004" y="635"/>
                    <a:pt x="5538" y="668"/>
                  </a:cubicBezTo>
                  <a:cubicBezTo>
                    <a:pt x="5071" y="401"/>
                    <a:pt x="4570" y="201"/>
                    <a:pt x="4036" y="101"/>
                  </a:cubicBezTo>
                  <a:cubicBezTo>
                    <a:pt x="3770" y="34"/>
                    <a:pt x="3503" y="1"/>
                    <a:pt x="3236" y="1"/>
                  </a:cubicBezTo>
                  <a:close/>
                  <a:moveTo>
                    <a:pt x="934" y="2603"/>
                  </a:moveTo>
                  <a:cubicBezTo>
                    <a:pt x="834" y="2603"/>
                    <a:pt x="701" y="2636"/>
                    <a:pt x="567" y="2669"/>
                  </a:cubicBezTo>
                  <a:cubicBezTo>
                    <a:pt x="434" y="2736"/>
                    <a:pt x="267" y="2836"/>
                    <a:pt x="167" y="2970"/>
                  </a:cubicBezTo>
                  <a:cubicBezTo>
                    <a:pt x="100" y="3103"/>
                    <a:pt x="34" y="3236"/>
                    <a:pt x="34" y="3370"/>
                  </a:cubicBezTo>
                  <a:cubicBezTo>
                    <a:pt x="0" y="3503"/>
                    <a:pt x="34" y="3637"/>
                    <a:pt x="34" y="3770"/>
                  </a:cubicBezTo>
                  <a:cubicBezTo>
                    <a:pt x="100" y="4004"/>
                    <a:pt x="167" y="4204"/>
                    <a:pt x="267" y="4404"/>
                  </a:cubicBezTo>
                  <a:cubicBezTo>
                    <a:pt x="467" y="4771"/>
                    <a:pt x="734" y="5104"/>
                    <a:pt x="1068" y="5371"/>
                  </a:cubicBezTo>
                  <a:cubicBezTo>
                    <a:pt x="968" y="4971"/>
                    <a:pt x="834" y="4571"/>
                    <a:pt x="734" y="4204"/>
                  </a:cubicBezTo>
                  <a:cubicBezTo>
                    <a:pt x="667" y="4037"/>
                    <a:pt x="634" y="3837"/>
                    <a:pt x="634" y="3670"/>
                  </a:cubicBezTo>
                  <a:cubicBezTo>
                    <a:pt x="601" y="3503"/>
                    <a:pt x="634" y="3370"/>
                    <a:pt x="667" y="3303"/>
                  </a:cubicBezTo>
                  <a:cubicBezTo>
                    <a:pt x="701" y="3236"/>
                    <a:pt x="834" y="3203"/>
                    <a:pt x="968" y="3170"/>
                  </a:cubicBezTo>
                  <a:cubicBezTo>
                    <a:pt x="1051" y="3153"/>
                    <a:pt x="1143" y="3145"/>
                    <a:pt x="1239" y="3145"/>
                  </a:cubicBezTo>
                  <a:cubicBezTo>
                    <a:pt x="1335" y="3145"/>
                    <a:pt x="1435" y="3153"/>
                    <a:pt x="1535" y="3170"/>
                  </a:cubicBezTo>
                  <a:cubicBezTo>
                    <a:pt x="1902" y="3203"/>
                    <a:pt x="2302" y="3270"/>
                    <a:pt x="2736" y="3303"/>
                  </a:cubicBezTo>
                  <a:cubicBezTo>
                    <a:pt x="2402" y="3036"/>
                    <a:pt x="2035" y="2836"/>
                    <a:pt x="1601" y="2703"/>
                  </a:cubicBezTo>
                  <a:cubicBezTo>
                    <a:pt x="1401" y="2636"/>
                    <a:pt x="1201" y="2603"/>
                    <a:pt x="934" y="2603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41"/>
            <p:cNvSpPr/>
            <p:nvPr/>
          </p:nvSpPr>
          <p:spPr>
            <a:xfrm>
              <a:off x="9712100" y="1706675"/>
              <a:ext cx="181000" cy="136050"/>
            </a:xfrm>
            <a:custGeom>
              <a:rect b="b" l="l" r="r" t="t"/>
              <a:pathLst>
                <a:path extrusionOk="0" h="5442" w="7240">
                  <a:moveTo>
                    <a:pt x="3370" y="0"/>
                  </a:moveTo>
                  <a:lnTo>
                    <a:pt x="3236" y="200"/>
                  </a:lnTo>
                  <a:lnTo>
                    <a:pt x="2202" y="1067"/>
                  </a:lnTo>
                  <a:cubicBezTo>
                    <a:pt x="1835" y="1334"/>
                    <a:pt x="1502" y="1635"/>
                    <a:pt x="1135" y="1801"/>
                  </a:cubicBezTo>
                  <a:cubicBezTo>
                    <a:pt x="1035" y="1835"/>
                    <a:pt x="968" y="1868"/>
                    <a:pt x="901" y="1901"/>
                  </a:cubicBezTo>
                  <a:lnTo>
                    <a:pt x="735" y="1901"/>
                  </a:lnTo>
                  <a:cubicBezTo>
                    <a:pt x="735" y="1868"/>
                    <a:pt x="668" y="1868"/>
                    <a:pt x="635" y="1801"/>
                  </a:cubicBezTo>
                  <a:cubicBezTo>
                    <a:pt x="601" y="1735"/>
                    <a:pt x="568" y="1668"/>
                    <a:pt x="568" y="1568"/>
                  </a:cubicBezTo>
                  <a:cubicBezTo>
                    <a:pt x="534" y="1468"/>
                    <a:pt x="501" y="1368"/>
                    <a:pt x="501" y="1268"/>
                  </a:cubicBezTo>
                  <a:cubicBezTo>
                    <a:pt x="468" y="1134"/>
                    <a:pt x="468" y="1034"/>
                    <a:pt x="434" y="934"/>
                  </a:cubicBezTo>
                  <a:cubicBezTo>
                    <a:pt x="401" y="701"/>
                    <a:pt x="401" y="467"/>
                    <a:pt x="334" y="234"/>
                  </a:cubicBezTo>
                  <a:cubicBezTo>
                    <a:pt x="234" y="434"/>
                    <a:pt x="134" y="667"/>
                    <a:pt x="101" y="901"/>
                  </a:cubicBezTo>
                  <a:cubicBezTo>
                    <a:pt x="67" y="1034"/>
                    <a:pt x="34" y="1134"/>
                    <a:pt x="34" y="1268"/>
                  </a:cubicBezTo>
                  <a:cubicBezTo>
                    <a:pt x="1" y="1401"/>
                    <a:pt x="1" y="1501"/>
                    <a:pt x="1" y="1635"/>
                  </a:cubicBezTo>
                  <a:cubicBezTo>
                    <a:pt x="34" y="1768"/>
                    <a:pt x="34" y="1935"/>
                    <a:pt x="101" y="2068"/>
                  </a:cubicBezTo>
                  <a:cubicBezTo>
                    <a:pt x="168" y="2202"/>
                    <a:pt x="301" y="2368"/>
                    <a:pt x="468" y="2468"/>
                  </a:cubicBezTo>
                  <a:cubicBezTo>
                    <a:pt x="588" y="2529"/>
                    <a:pt x="708" y="2541"/>
                    <a:pt x="814" y="2541"/>
                  </a:cubicBezTo>
                  <a:cubicBezTo>
                    <a:pt x="884" y="2541"/>
                    <a:pt x="948" y="2535"/>
                    <a:pt x="1001" y="2535"/>
                  </a:cubicBezTo>
                  <a:cubicBezTo>
                    <a:pt x="1168" y="2502"/>
                    <a:pt x="1302" y="2435"/>
                    <a:pt x="1402" y="2368"/>
                  </a:cubicBezTo>
                  <a:cubicBezTo>
                    <a:pt x="1902" y="2135"/>
                    <a:pt x="2236" y="1801"/>
                    <a:pt x="2569" y="1468"/>
                  </a:cubicBezTo>
                  <a:cubicBezTo>
                    <a:pt x="2800" y="1186"/>
                    <a:pt x="3030" y="904"/>
                    <a:pt x="3230" y="608"/>
                  </a:cubicBezTo>
                  <a:lnTo>
                    <a:pt x="3230" y="608"/>
                  </a:lnTo>
                  <a:cubicBezTo>
                    <a:pt x="3223" y="880"/>
                    <a:pt x="3213" y="1141"/>
                    <a:pt x="3236" y="1401"/>
                  </a:cubicBezTo>
                  <a:cubicBezTo>
                    <a:pt x="3236" y="1801"/>
                    <a:pt x="3303" y="2168"/>
                    <a:pt x="3336" y="2569"/>
                  </a:cubicBezTo>
                  <a:cubicBezTo>
                    <a:pt x="3403" y="2935"/>
                    <a:pt x="3470" y="3336"/>
                    <a:pt x="3570" y="3703"/>
                  </a:cubicBezTo>
                  <a:cubicBezTo>
                    <a:pt x="3637" y="3903"/>
                    <a:pt x="3670" y="4070"/>
                    <a:pt x="3770" y="4270"/>
                  </a:cubicBezTo>
                  <a:cubicBezTo>
                    <a:pt x="3837" y="4470"/>
                    <a:pt x="3937" y="4637"/>
                    <a:pt x="4037" y="4837"/>
                  </a:cubicBezTo>
                  <a:cubicBezTo>
                    <a:pt x="4104" y="4904"/>
                    <a:pt x="4170" y="5004"/>
                    <a:pt x="4270" y="5104"/>
                  </a:cubicBezTo>
                  <a:lnTo>
                    <a:pt x="4404" y="5237"/>
                  </a:lnTo>
                  <a:cubicBezTo>
                    <a:pt x="4437" y="5270"/>
                    <a:pt x="4504" y="5304"/>
                    <a:pt x="4571" y="5337"/>
                  </a:cubicBezTo>
                  <a:cubicBezTo>
                    <a:pt x="4696" y="5409"/>
                    <a:pt x="4850" y="5442"/>
                    <a:pt x="5002" y="5442"/>
                  </a:cubicBezTo>
                  <a:cubicBezTo>
                    <a:pt x="5133" y="5442"/>
                    <a:pt x="5263" y="5417"/>
                    <a:pt x="5371" y="5371"/>
                  </a:cubicBezTo>
                  <a:cubicBezTo>
                    <a:pt x="5838" y="5170"/>
                    <a:pt x="6105" y="4837"/>
                    <a:pt x="6339" y="4503"/>
                  </a:cubicBezTo>
                  <a:cubicBezTo>
                    <a:pt x="6439" y="4336"/>
                    <a:pt x="6539" y="4170"/>
                    <a:pt x="6639" y="4003"/>
                  </a:cubicBezTo>
                  <a:cubicBezTo>
                    <a:pt x="6739" y="3836"/>
                    <a:pt x="6806" y="3669"/>
                    <a:pt x="6872" y="3469"/>
                  </a:cubicBezTo>
                  <a:cubicBezTo>
                    <a:pt x="7039" y="3136"/>
                    <a:pt x="7173" y="2769"/>
                    <a:pt x="7239" y="2402"/>
                  </a:cubicBezTo>
                  <a:lnTo>
                    <a:pt x="7239" y="2402"/>
                  </a:lnTo>
                  <a:cubicBezTo>
                    <a:pt x="6806" y="3002"/>
                    <a:pt x="6372" y="3636"/>
                    <a:pt x="5905" y="4170"/>
                  </a:cubicBezTo>
                  <a:cubicBezTo>
                    <a:pt x="5671" y="4437"/>
                    <a:pt x="5405" y="4670"/>
                    <a:pt x="5171" y="4770"/>
                  </a:cubicBezTo>
                  <a:cubicBezTo>
                    <a:pt x="5132" y="4780"/>
                    <a:pt x="5099" y="4784"/>
                    <a:pt x="5069" y="4784"/>
                  </a:cubicBezTo>
                  <a:cubicBezTo>
                    <a:pt x="4996" y="4784"/>
                    <a:pt x="4942" y="4760"/>
                    <a:pt x="4871" y="4737"/>
                  </a:cubicBezTo>
                  <a:cubicBezTo>
                    <a:pt x="4771" y="4703"/>
                    <a:pt x="4671" y="4570"/>
                    <a:pt x="4604" y="4470"/>
                  </a:cubicBezTo>
                  <a:cubicBezTo>
                    <a:pt x="4504" y="4336"/>
                    <a:pt x="4437" y="4170"/>
                    <a:pt x="4371" y="4003"/>
                  </a:cubicBezTo>
                  <a:cubicBezTo>
                    <a:pt x="4270" y="3869"/>
                    <a:pt x="4237" y="3703"/>
                    <a:pt x="4170" y="3536"/>
                  </a:cubicBezTo>
                  <a:lnTo>
                    <a:pt x="4037" y="3002"/>
                  </a:lnTo>
                  <a:lnTo>
                    <a:pt x="3904" y="2468"/>
                  </a:lnTo>
                  <a:cubicBezTo>
                    <a:pt x="3803" y="2102"/>
                    <a:pt x="3737" y="1735"/>
                    <a:pt x="3670" y="1368"/>
                  </a:cubicBezTo>
                  <a:cubicBezTo>
                    <a:pt x="3570" y="1001"/>
                    <a:pt x="3537" y="634"/>
                    <a:pt x="3437" y="267"/>
                  </a:cubicBezTo>
                  <a:lnTo>
                    <a:pt x="3370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41"/>
            <p:cNvSpPr/>
            <p:nvPr/>
          </p:nvSpPr>
          <p:spPr>
            <a:xfrm>
              <a:off x="9275125" y="1588250"/>
              <a:ext cx="175150" cy="117300"/>
            </a:xfrm>
            <a:custGeom>
              <a:rect b="b" l="l" r="r" t="t"/>
              <a:pathLst>
                <a:path extrusionOk="0" h="4692" w="7006">
                  <a:moveTo>
                    <a:pt x="334" y="0"/>
                  </a:moveTo>
                  <a:cubicBezTo>
                    <a:pt x="134" y="467"/>
                    <a:pt x="1" y="968"/>
                    <a:pt x="1" y="1501"/>
                  </a:cubicBezTo>
                  <a:cubicBezTo>
                    <a:pt x="1" y="1635"/>
                    <a:pt x="1" y="1768"/>
                    <a:pt x="34" y="1902"/>
                  </a:cubicBezTo>
                  <a:cubicBezTo>
                    <a:pt x="67" y="2035"/>
                    <a:pt x="101" y="2202"/>
                    <a:pt x="167" y="2335"/>
                  </a:cubicBezTo>
                  <a:cubicBezTo>
                    <a:pt x="234" y="2469"/>
                    <a:pt x="334" y="2602"/>
                    <a:pt x="468" y="2736"/>
                  </a:cubicBezTo>
                  <a:cubicBezTo>
                    <a:pt x="634" y="2836"/>
                    <a:pt x="801" y="2902"/>
                    <a:pt x="968" y="2902"/>
                  </a:cubicBezTo>
                  <a:cubicBezTo>
                    <a:pt x="1027" y="2912"/>
                    <a:pt x="1080" y="2916"/>
                    <a:pt x="1128" y="2916"/>
                  </a:cubicBezTo>
                  <a:cubicBezTo>
                    <a:pt x="1246" y="2916"/>
                    <a:pt x="1341" y="2893"/>
                    <a:pt x="1435" y="2869"/>
                  </a:cubicBezTo>
                  <a:cubicBezTo>
                    <a:pt x="1602" y="2802"/>
                    <a:pt x="1735" y="2736"/>
                    <a:pt x="1835" y="2669"/>
                  </a:cubicBezTo>
                  <a:cubicBezTo>
                    <a:pt x="2069" y="2535"/>
                    <a:pt x="2302" y="2402"/>
                    <a:pt x="2469" y="2202"/>
                  </a:cubicBezTo>
                  <a:cubicBezTo>
                    <a:pt x="2669" y="2035"/>
                    <a:pt x="2836" y="1868"/>
                    <a:pt x="3003" y="1668"/>
                  </a:cubicBezTo>
                  <a:cubicBezTo>
                    <a:pt x="3170" y="1468"/>
                    <a:pt x="3336" y="1268"/>
                    <a:pt x="3470" y="1034"/>
                  </a:cubicBezTo>
                  <a:lnTo>
                    <a:pt x="3470" y="1034"/>
                  </a:lnTo>
                  <a:cubicBezTo>
                    <a:pt x="3270" y="1702"/>
                    <a:pt x="3203" y="2402"/>
                    <a:pt x="3270" y="3103"/>
                  </a:cubicBezTo>
                  <a:cubicBezTo>
                    <a:pt x="3303" y="3436"/>
                    <a:pt x="3336" y="3803"/>
                    <a:pt x="3570" y="4170"/>
                  </a:cubicBezTo>
                  <a:cubicBezTo>
                    <a:pt x="3670" y="4370"/>
                    <a:pt x="3837" y="4570"/>
                    <a:pt x="4137" y="4670"/>
                  </a:cubicBezTo>
                  <a:cubicBezTo>
                    <a:pt x="4195" y="4685"/>
                    <a:pt x="4254" y="4692"/>
                    <a:pt x="4311" y="4692"/>
                  </a:cubicBezTo>
                  <a:cubicBezTo>
                    <a:pt x="4516" y="4692"/>
                    <a:pt x="4707" y="4608"/>
                    <a:pt x="4837" y="4504"/>
                  </a:cubicBezTo>
                  <a:cubicBezTo>
                    <a:pt x="4937" y="4470"/>
                    <a:pt x="5004" y="4403"/>
                    <a:pt x="5104" y="4337"/>
                  </a:cubicBezTo>
                  <a:cubicBezTo>
                    <a:pt x="5171" y="4270"/>
                    <a:pt x="5238" y="4203"/>
                    <a:pt x="5304" y="4137"/>
                  </a:cubicBezTo>
                  <a:cubicBezTo>
                    <a:pt x="5438" y="4003"/>
                    <a:pt x="5538" y="3870"/>
                    <a:pt x="5638" y="3736"/>
                  </a:cubicBezTo>
                  <a:cubicBezTo>
                    <a:pt x="5738" y="3603"/>
                    <a:pt x="5838" y="3436"/>
                    <a:pt x="5938" y="3303"/>
                  </a:cubicBezTo>
                  <a:lnTo>
                    <a:pt x="6205" y="2869"/>
                  </a:lnTo>
                  <a:cubicBezTo>
                    <a:pt x="6372" y="2569"/>
                    <a:pt x="6505" y="2235"/>
                    <a:pt x="6639" y="1935"/>
                  </a:cubicBezTo>
                  <a:cubicBezTo>
                    <a:pt x="6772" y="1635"/>
                    <a:pt x="6906" y="1301"/>
                    <a:pt x="7006" y="968"/>
                  </a:cubicBezTo>
                  <a:lnTo>
                    <a:pt x="7006" y="968"/>
                  </a:lnTo>
                  <a:cubicBezTo>
                    <a:pt x="6772" y="1235"/>
                    <a:pt x="6605" y="1535"/>
                    <a:pt x="6405" y="1802"/>
                  </a:cubicBezTo>
                  <a:lnTo>
                    <a:pt x="5805" y="2602"/>
                  </a:lnTo>
                  <a:cubicBezTo>
                    <a:pt x="5605" y="2869"/>
                    <a:pt x="5404" y="3103"/>
                    <a:pt x="5171" y="3369"/>
                  </a:cubicBezTo>
                  <a:cubicBezTo>
                    <a:pt x="5071" y="3469"/>
                    <a:pt x="4971" y="3603"/>
                    <a:pt x="4837" y="3703"/>
                  </a:cubicBezTo>
                  <a:cubicBezTo>
                    <a:pt x="4804" y="3736"/>
                    <a:pt x="4737" y="3803"/>
                    <a:pt x="4704" y="3836"/>
                  </a:cubicBezTo>
                  <a:cubicBezTo>
                    <a:pt x="4637" y="3870"/>
                    <a:pt x="4571" y="3936"/>
                    <a:pt x="4537" y="3936"/>
                  </a:cubicBezTo>
                  <a:cubicBezTo>
                    <a:pt x="4440" y="3985"/>
                    <a:pt x="4378" y="4016"/>
                    <a:pt x="4325" y="4016"/>
                  </a:cubicBezTo>
                  <a:cubicBezTo>
                    <a:pt x="4306" y="4016"/>
                    <a:pt x="4288" y="4012"/>
                    <a:pt x="4270" y="4003"/>
                  </a:cubicBezTo>
                  <a:cubicBezTo>
                    <a:pt x="4237" y="4003"/>
                    <a:pt x="4170" y="3970"/>
                    <a:pt x="4104" y="3836"/>
                  </a:cubicBezTo>
                  <a:cubicBezTo>
                    <a:pt x="4003" y="3636"/>
                    <a:pt x="3903" y="3336"/>
                    <a:pt x="3837" y="3002"/>
                  </a:cubicBezTo>
                  <a:cubicBezTo>
                    <a:pt x="3670" y="2402"/>
                    <a:pt x="3603" y="1735"/>
                    <a:pt x="3470" y="1034"/>
                  </a:cubicBezTo>
                  <a:cubicBezTo>
                    <a:pt x="3470" y="1034"/>
                    <a:pt x="3470" y="1034"/>
                    <a:pt x="3470" y="1034"/>
                  </a:cubicBezTo>
                  <a:lnTo>
                    <a:pt x="3470" y="1034"/>
                  </a:lnTo>
                  <a:cubicBezTo>
                    <a:pt x="3236" y="1168"/>
                    <a:pt x="3036" y="1335"/>
                    <a:pt x="2836" y="1468"/>
                  </a:cubicBezTo>
                  <a:cubicBezTo>
                    <a:pt x="2636" y="1601"/>
                    <a:pt x="2402" y="1735"/>
                    <a:pt x="2202" y="1835"/>
                  </a:cubicBezTo>
                  <a:cubicBezTo>
                    <a:pt x="2002" y="1968"/>
                    <a:pt x="1802" y="2102"/>
                    <a:pt x="1602" y="2169"/>
                  </a:cubicBezTo>
                  <a:cubicBezTo>
                    <a:pt x="1502" y="2235"/>
                    <a:pt x="1402" y="2269"/>
                    <a:pt x="1302" y="2302"/>
                  </a:cubicBezTo>
                  <a:cubicBezTo>
                    <a:pt x="1235" y="2302"/>
                    <a:pt x="1168" y="2317"/>
                    <a:pt x="1111" y="2317"/>
                  </a:cubicBezTo>
                  <a:cubicBezTo>
                    <a:pt x="1083" y="2317"/>
                    <a:pt x="1057" y="2313"/>
                    <a:pt x="1035" y="2302"/>
                  </a:cubicBezTo>
                  <a:cubicBezTo>
                    <a:pt x="935" y="2302"/>
                    <a:pt x="901" y="2269"/>
                    <a:pt x="835" y="2235"/>
                  </a:cubicBezTo>
                  <a:cubicBezTo>
                    <a:pt x="801" y="2202"/>
                    <a:pt x="734" y="2135"/>
                    <a:pt x="701" y="2068"/>
                  </a:cubicBezTo>
                  <a:cubicBezTo>
                    <a:pt x="668" y="1968"/>
                    <a:pt x="601" y="1902"/>
                    <a:pt x="568" y="1802"/>
                  </a:cubicBezTo>
                  <a:cubicBezTo>
                    <a:pt x="534" y="1668"/>
                    <a:pt x="534" y="1568"/>
                    <a:pt x="501" y="1468"/>
                  </a:cubicBezTo>
                  <a:cubicBezTo>
                    <a:pt x="401" y="1001"/>
                    <a:pt x="401" y="501"/>
                    <a:pt x="334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41"/>
            <p:cNvSpPr/>
            <p:nvPr/>
          </p:nvSpPr>
          <p:spPr>
            <a:xfrm>
              <a:off x="9032450" y="906025"/>
              <a:ext cx="146800" cy="261100"/>
            </a:xfrm>
            <a:custGeom>
              <a:rect b="b" l="l" r="r" t="t"/>
              <a:pathLst>
                <a:path extrusionOk="0" h="10444" w="5872">
                  <a:moveTo>
                    <a:pt x="2532" y="0"/>
                  </a:moveTo>
                  <a:cubicBezTo>
                    <a:pt x="2427" y="0"/>
                    <a:pt x="2317" y="11"/>
                    <a:pt x="2202" y="36"/>
                  </a:cubicBezTo>
                  <a:cubicBezTo>
                    <a:pt x="1902" y="70"/>
                    <a:pt x="1635" y="303"/>
                    <a:pt x="1502" y="570"/>
                  </a:cubicBezTo>
                  <a:cubicBezTo>
                    <a:pt x="1368" y="870"/>
                    <a:pt x="1368" y="1137"/>
                    <a:pt x="1402" y="1404"/>
                  </a:cubicBezTo>
                  <a:cubicBezTo>
                    <a:pt x="1435" y="1638"/>
                    <a:pt x="1502" y="1838"/>
                    <a:pt x="1568" y="2038"/>
                  </a:cubicBezTo>
                  <a:cubicBezTo>
                    <a:pt x="1735" y="2472"/>
                    <a:pt x="1935" y="2838"/>
                    <a:pt x="2169" y="3172"/>
                  </a:cubicBezTo>
                  <a:cubicBezTo>
                    <a:pt x="2402" y="3539"/>
                    <a:pt x="2636" y="3873"/>
                    <a:pt x="2903" y="4173"/>
                  </a:cubicBezTo>
                  <a:cubicBezTo>
                    <a:pt x="3095" y="4413"/>
                    <a:pt x="3218" y="4636"/>
                    <a:pt x="3421" y="4841"/>
                  </a:cubicBezTo>
                  <a:lnTo>
                    <a:pt x="3421" y="4841"/>
                  </a:lnTo>
                  <a:cubicBezTo>
                    <a:pt x="2883" y="4615"/>
                    <a:pt x="2292" y="4567"/>
                    <a:pt x="1702" y="4540"/>
                  </a:cubicBezTo>
                  <a:cubicBezTo>
                    <a:pt x="1502" y="4540"/>
                    <a:pt x="1302" y="4573"/>
                    <a:pt x="1101" y="4606"/>
                  </a:cubicBezTo>
                  <a:cubicBezTo>
                    <a:pt x="901" y="4640"/>
                    <a:pt x="701" y="4673"/>
                    <a:pt x="501" y="4807"/>
                  </a:cubicBezTo>
                  <a:cubicBezTo>
                    <a:pt x="301" y="4907"/>
                    <a:pt x="101" y="5107"/>
                    <a:pt x="34" y="5374"/>
                  </a:cubicBezTo>
                  <a:lnTo>
                    <a:pt x="1" y="5474"/>
                  </a:lnTo>
                  <a:lnTo>
                    <a:pt x="1" y="5507"/>
                  </a:lnTo>
                  <a:lnTo>
                    <a:pt x="1" y="5540"/>
                  </a:lnTo>
                  <a:lnTo>
                    <a:pt x="1" y="5574"/>
                  </a:lnTo>
                  <a:cubicBezTo>
                    <a:pt x="1" y="5574"/>
                    <a:pt x="1" y="5607"/>
                    <a:pt x="1" y="5640"/>
                  </a:cubicBezTo>
                  <a:lnTo>
                    <a:pt x="1" y="5741"/>
                  </a:lnTo>
                  <a:cubicBezTo>
                    <a:pt x="1" y="5907"/>
                    <a:pt x="34" y="5974"/>
                    <a:pt x="101" y="6107"/>
                  </a:cubicBezTo>
                  <a:cubicBezTo>
                    <a:pt x="334" y="6508"/>
                    <a:pt x="634" y="6741"/>
                    <a:pt x="935" y="6941"/>
                  </a:cubicBezTo>
                  <a:cubicBezTo>
                    <a:pt x="1268" y="7142"/>
                    <a:pt x="1602" y="7275"/>
                    <a:pt x="1935" y="7442"/>
                  </a:cubicBezTo>
                  <a:cubicBezTo>
                    <a:pt x="2514" y="7673"/>
                    <a:pt x="3118" y="7905"/>
                    <a:pt x="3725" y="7962"/>
                  </a:cubicBezTo>
                  <a:lnTo>
                    <a:pt x="3725" y="7962"/>
                  </a:lnTo>
                  <a:cubicBezTo>
                    <a:pt x="3185" y="7677"/>
                    <a:pt x="2648" y="7388"/>
                    <a:pt x="2136" y="7075"/>
                  </a:cubicBezTo>
                  <a:cubicBezTo>
                    <a:pt x="1835" y="6908"/>
                    <a:pt x="1535" y="6708"/>
                    <a:pt x="1268" y="6508"/>
                  </a:cubicBezTo>
                  <a:cubicBezTo>
                    <a:pt x="1035" y="6308"/>
                    <a:pt x="768" y="6074"/>
                    <a:pt x="668" y="5841"/>
                  </a:cubicBezTo>
                  <a:cubicBezTo>
                    <a:pt x="634" y="5807"/>
                    <a:pt x="634" y="5741"/>
                    <a:pt x="634" y="5707"/>
                  </a:cubicBezTo>
                  <a:cubicBezTo>
                    <a:pt x="634" y="5674"/>
                    <a:pt x="634" y="5640"/>
                    <a:pt x="634" y="5640"/>
                  </a:cubicBezTo>
                  <a:lnTo>
                    <a:pt x="634" y="5607"/>
                  </a:lnTo>
                  <a:lnTo>
                    <a:pt x="668" y="5574"/>
                  </a:lnTo>
                  <a:lnTo>
                    <a:pt x="701" y="5574"/>
                  </a:lnTo>
                  <a:cubicBezTo>
                    <a:pt x="701" y="5607"/>
                    <a:pt x="726" y="5615"/>
                    <a:pt x="751" y="5615"/>
                  </a:cubicBezTo>
                  <a:cubicBezTo>
                    <a:pt x="776" y="5615"/>
                    <a:pt x="801" y="5607"/>
                    <a:pt x="801" y="5607"/>
                  </a:cubicBezTo>
                  <a:lnTo>
                    <a:pt x="735" y="5574"/>
                  </a:lnTo>
                  <a:cubicBezTo>
                    <a:pt x="735" y="5474"/>
                    <a:pt x="735" y="5407"/>
                    <a:pt x="835" y="5340"/>
                  </a:cubicBezTo>
                  <a:cubicBezTo>
                    <a:pt x="1035" y="5207"/>
                    <a:pt x="1368" y="5107"/>
                    <a:pt x="1702" y="5073"/>
                  </a:cubicBezTo>
                  <a:cubicBezTo>
                    <a:pt x="2035" y="5040"/>
                    <a:pt x="2386" y="5032"/>
                    <a:pt x="2740" y="5032"/>
                  </a:cubicBezTo>
                  <a:cubicBezTo>
                    <a:pt x="3044" y="5032"/>
                    <a:pt x="3352" y="5038"/>
                    <a:pt x="3654" y="5040"/>
                  </a:cubicBezTo>
                  <a:lnTo>
                    <a:pt x="3654" y="5040"/>
                  </a:lnTo>
                  <a:cubicBezTo>
                    <a:pt x="3670" y="5051"/>
                    <a:pt x="3687" y="5062"/>
                    <a:pt x="3703" y="5073"/>
                  </a:cubicBezTo>
                  <a:cubicBezTo>
                    <a:pt x="3697" y="5062"/>
                    <a:pt x="3691" y="5051"/>
                    <a:pt x="3685" y="5040"/>
                  </a:cubicBezTo>
                  <a:lnTo>
                    <a:pt x="3685" y="5040"/>
                  </a:lnTo>
                  <a:cubicBezTo>
                    <a:pt x="3725" y="5040"/>
                    <a:pt x="3764" y="5040"/>
                    <a:pt x="3803" y="5040"/>
                  </a:cubicBezTo>
                  <a:cubicBezTo>
                    <a:pt x="3747" y="5004"/>
                    <a:pt x="3690" y="4971"/>
                    <a:pt x="3631" y="4941"/>
                  </a:cubicBezTo>
                  <a:lnTo>
                    <a:pt x="3631" y="4941"/>
                  </a:lnTo>
                  <a:cubicBezTo>
                    <a:pt x="3263" y="4255"/>
                    <a:pt x="2949" y="3595"/>
                    <a:pt x="2636" y="2905"/>
                  </a:cubicBezTo>
                  <a:cubicBezTo>
                    <a:pt x="2469" y="2538"/>
                    <a:pt x="2336" y="2205"/>
                    <a:pt x="2236" y="1838"/>
                  </a:cubicBezTo>
                  <a:cubicBezTo>
                    <a:pt x="2169" y="1638"/>
                    <a:pt x="2136" y="1471"/>
                    <a:pt x="2102" y="1304"/>
                  </a:cubicBezTo>
                  <a:cubicBezTo>
                    <a:pt x="2102" y="1137"/>
                    <a:pt x="2102" y="970"/>
                    <a:pt x="2169" y="904"/>
                  </a:cubicBezTo>
                  <a:cubicBezTo>
                    <a:pt x="2202" y="804"/>
                    <a:pt x="2269" y="737"/>
                    <a:pt x="2369" y="737"/>
                  </a:cubicBezTo>
                  <a:cubicBezTo>
                    <a:pt x="2411" y="723"/>
                    <a:pt x="2463" y="715"/>
                    <a:pt x="2523" y="715"/>
                  </a:cubicBezTo>
                  <a:cubicBezTo>
                    <a:pt x="2607" y="715"/>
                    <a:pt x="2705" y="731"/>
                    <a:pt x="2803" y="770"/>
                  </a:cubicBezTo>
                  <a:cubicBezTo>
                    <a:pt x="3136" y="837"/>
                    <a:pt x="3503" y="1037"/>
                    <a:pt x="3837" y="1204"/>
                  </a:cubicBezTo>
                  <a:cubicBezTo>
                    <a:pt x="4504" y="1604"/>
                    <a:pt x="5204" y="2071"/>
                    <a:pt x="5872" y="2538"/>
                  </a:cubicBezTo>
                  <a:cubicBezTo>
                    <a:pt x="5638" y="2205"/>
                    <a:pt x="5371" y="1871"/>
                    <a:pt x="5104" y="1571"/>
                  </a:cubicBezTo>
                  <a:cubicBezTo>
                    <a:pt x="4804" y="1271"/>
                    <a:pt x="4504" y="970"/>
                    <a:pt x="4170" y="737"/>
                  </a:cubicBezTo>
                  <a:cubicBezTo>
                    <a:pt x="3803" y="470"/>
                    <a:pt x="3436" y="237"/>
                    <a:pt x="3003" y="70"/>
                  </a:cubicBezTo>
                  <a:cubicBezTo>
                    <a:pt x="2859" y="29"/>
                    <a:pt x="2701" y="0"/>
                    <a:pt x="2532" y="0"/>
                  </a:cubicBezTo>
                  <a:close/>
                  <a:moveTo>
                    <a:pt x="3725" y="7962"/>
                  </a:moveTo>
                  <a:lnTo>
                    <a:pt x="3725" y="7962"/>
                  </a:lnTo>
                  <a:cubicBezTo>
                    <a:pt x="3741" y="7970"/>
                    <a:pt x="3756" y="7979"/>
                    <a:pt x="3772" y="7987"/>
                  </a:cubicBezTo>
                  <a:lnTo>
                    <a:pt x="3772" y="7987"/>
                  </a:lnTo>
                  <a:cubicBezTo>
                    <a:pt x="3849" y="7980"/>
                    <a:pt x="3926" y="7976"/>
                    <a:pt x="4004" y="7976"/>
                  </a:cubicBezTo>
                  <a:cubicBezTo>
                    <a:pt x="3911" y="7976"/>
                    <a:pt x="3818" y="7971"/>
                    <a:pt x="3725" y="7962"/>
                  </a:cubicBezTo>
                  <a:close/>
                  <a:moveTo>
                    <a:pt x="2169" y="9210"/>
                  </a:moveTo>
                  <a:lnTo>
                    <a:pt x="2169" y="9310"/>
                  </a:lnTo>
                  <a:cubicBezTo>
                    <a:pt x="2169" y="9310"/>
                    <a:pt x="2169" y="9443"/>
                    <a:pt x="2169" y="9443"/>
                  </a:cubicBezTo>
                  <a:cubicBezTo>
                    <a:pt x="2169" y="9443"/>
                    <a:pt x="2169" y="9477"/>
                    <a:pt x="2169" y="9477"/>
                  </a:cubicBezTo>
                  <a:lnTo>
                    <a:pt x="2136" y="9410"/>
                  </a:lnTo>
                  <a:lnTo>
                    <a:pt x="2102" y="9377"/>
                  </a:lnTo>
                  <a:lnTo>
                    <a:pt x="2059" y="9355"/>
                  </a:lnTo>
                  <a:lnTo>
                    <a:pt x="2059" y="9355"/>
                  </a:lnTo>
                  <a:cubicBezTo>
                    <a:pt x="2078" y="9307"/>
                    <a:pt x="2102" y="9210"/>
                    <a:pt x="2102" y="9210"/>
                  </a:cubicBezTo>
                  <a:close/>
                  <a:moveTo>
                    <a:pt x="3772" y="7987"/>
                  </a:moveTo>
                  <a:lnTo>
                    <a:pt x="3772" y="7987"/>
                  </a:lnTo>
                  <a:cubicBezTo>
                    <a:pt x="3358" y="8027"/>
                    <a:pt x="2963" y="8168"/>
                    <a:pt x="2569" y="8309"/>
                  </a:cubicBezTo>
                  <a:cubicBezTo>
                    <a:pt x="2369" y="8409"/>
                    <a:pt x="2136" y="8576"/>
                    <a:pt x="1902" y="8743"/>
                  </a:cubicBezTo>
                  <a:cubicBezTo>
                    <a:pt x="1802" y="8843"/>
                    <a:pt x="1702" y="8943"/>
                    <a:pt x="1602" y="9110"/>
                  </a:cubicBezTo>
                  <a:cubicBezTo>
                    <a:pt x="1568" y="9176"/>
                    <a:pt x="1568" y="9243"/>
                    <a:pt x="1568" y="9276"/>
                  </a:cubicBezTo>
                  <a:lnTo>
                    <a:pt x="1635" y="9310"/>
                  </a:lnTo>
                  <a:lnTo>
                    <a:pt x="1635" y="9377"/>
                  </a:lnTo>
                  <a:lnTo>
                    <a:pt x="1568" y="9410"/>
                  </a:lnTo>
                  <a:lnTo>
                    <a:pt x="1468" y="9443"/>
                  </a:lnTo>
                  <a:lnTo>
                    <a:pt x="1502" y="9510"/>
                  </a:lnTo>
                  <a:cubicBezTo>
                    <a:pt x="1502" y="9543"/>
                    <a:pt x="1502" y="9577"/>
                    <a:pt x="1502" y="9610"/>
                  </a:cubicBezTo>
                  <a:cubicBezTo>
                    <a:pt x="1535" y="9677"/>
                    <a:pt x="1568" y="9743"/>
                    <a:pt x="1602" y="9810"/>
                  </a:cubicBezTo>
                  <a:cubicBezTo>
                    <a:pt x="1869" y="10110"/>
                    <a:pt x="2102" y="10177"/>
                    <a:pt x="2369" y="10277"/>
                  </a:cubicBezTo>
                  <a:cubicBezTo>
                    <a:pt x="2603" y="10344"/>
                    <a:pt x="2869" y="10377"/>
                    <a:pt x="3103" y="10411"/>
                  </a:cubicBezTo>
                  <a:cubicBezTo>
                    <a:pt x="3236" y="10411"/>
                    <a:pt x="3336" y="10444"/>
                    <a:pt x="3470" y="10444"/>
                  </a:cubicBezTo>
                  <a:cubicBezTo>
                    <a:pt x="3603" y="10444"/>
                    <a:pt x="3703" y="10444"/>
                    <a:pt x="3837" y="10411"/>
                  </a:cubicBezTo>
                  <a:cubicBezTo>
                    <a:pt x="4070" y="10411"/>
                    <a:pt x="4304" y="10377"/>
                    <a:pt x="4537" y="10311"/>
                  </a:cubicBezTo>
                  <a:cubicBezTo>
                    <a:pt x="4070" y="10177"/>
                    <a:pt x="3637" y="10044"/>
                    <a:pt x="3203" y="9910"/>
                  </a:cubicBezTo>
                  <a:cubicBezTo>
                    <a:pt x="3003" y="9844"/>
                    <a:pt x="2769" y="9777"/>
                    <a:pt x="2569" y="9677"/>
                  </a:cubicBezTo>
                  <a:cubicBezTo>
                    <a:pt x="2502" y="9643"/>
                    <a:pt x="2402" y="9577"/>
                    <a:pt x="2336" y="9543"/>
                  </a:cubicBezTo>
                  <a:cubicBezTo>
                    <a:pt x="2244" y="9482"/>
                    <a:pt x="2208" y="9449"/>
                    <a:pt x="2177" y="9418"/>
                  </a:cubicBezTo>
                  <a:lnTo>
                    <a:pt x="2177" y="9418"/>
                  </a:lnTo>
                  <a:cubicBezTo>
                    <a:pt x="2197" y="9382"/>
                    <a:pt x="2250" y="9329"/>
                    <a:pt x="2302" y="9276"/>
                  </a:cubicBezTo>
                  <a:cubicBezTo>
                    <a:pt x="2369" y="9210"/>
                    <a:pt x="2469" y="9143"/>
                    <a:pt x="2536" y="9076"/>
                  </a:cubicBezTo>
                  <a:cubicBezTo>
                    <a:pt x="2636" y="9043"/>
                    <a:pt x="2736" y="8976"/>
                    <a:pt x="2836" y="8910"/>
                  </a:cubicBezTo>
                  <a:cubicBezTo>
                    <a:pt x="3203" y="8676"/>
                    <a:pt x="3603" y="8409"/>
                    <a:pt x="4004" y="8109"/>
                  </a:cubicBezTo>
                  <a:cubicBezTo>
                    <a:pt x="3926" y="8068"/>
                    <a:pt x="3849" y="8028"/>
                    <a:pt x="3772" y="7987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41"/>
            <p:cNvSpPr/>
            <p:nvPr/>
          </p:nvSpPr>
          <p:spPr>
            <a:xfrm>
              <a:off x="10124900" y="921925"/>
              <a:ext cx="257700" cy="178500"/>
            </a:xfrm>
            <a:custGeom>
              <a:rect b="b" l="l" r="r" t="t"/>
              <a:pathLst>
                <a:path extrusionOk="0" h="7140" w="10308">
                  <a:moveTo>
                    <a:pt x="1835" y="635"/>
                  </a:moveTo>
                  <a:lnTo>
                    <a:pt x="1902" y="668"/>
                  </a:lnTo>
                  <a:lnTo>
                    <a:pt x="1869" y="668"/>
                  </a:lnTo>
                  <a:cubicBezTo>
                    <a:pt x="1869" y="668"/>
                    <a:pt x="1835" y="668"/>
                    <a:pt x="1835" y="635"/>
                  </a:cubicBezTo>
                  <a:close/>
                  <a:moveTo>
                    <a:pt x="1802" y="1"/>
                  </a:moveTo>
                  <a:cubicBezTo>
                    <a:pt x="1435" y="68"/>
                    <a:pt x="1235" y="268"/>
                    <a:pt x="1035" y="468"/>
                  </a:cubicBezTo>
                  <a:cubicBezTo>
                    <a:pt x="868" y="635"/>
                    <a:pt x="734" y="835"/>
                    <a:pt x="601" y="1035"/>
                  </a:cubicBezTo>
                  <a:cubicBezTo>
                    <a:pt x="501" y="1135"/>
                    <a:pt x="468" y="1235"/>
                    <a:pt x="401" y="1369"/>
                  </a:cubicBezTo>
                  <a:cubicBezTo>
                    <a:pt x="334" y="1469"/>
                    <a:pt x="267" y="1569"/>
                    <a:pt x="234" y="1669"/>
                  </a:cubicBezTo>
                  <a:cubicBezTo>
                    <a:pt x="134" y="1902"/>
                    <a:pt x="34" y="2136"/>
                    <a:pt x="1" y="2369"/>
                  </a:cubicBezTo>
                  <a:cubicBezTo>
                    <a:pt x="334" y="2036"/>
                    <a:pt x="668" y="1669"/>
                    <a:pt x="968" y="1369"/>
                  </a:cubicBezTo>
                  <a:cubicBezTo>
                    <a:pt x="1135" y="1202"/>
                    <a:pt x="1301" y="1035"/>
                    <a:pt x="1468" y="935"/>
                  </a:cubicBezTo>
                  <a:cubicBezTo>
                    <a:pt x="1568" y="868"/>
                    <a:pt x="1635" y="801"/>
                    <a:pt x="1702" y="735"/>
                  </a:cubicBezTo>
                  <a:cubicBezTo>
                    <a:pt x="1802" y="701"/>
                    <a:pt x="1869" y="668"/>
                    <a:pt x="1902" y="668"/>
                  </a:cubicBezTo>
                  <a:lnTo>
                    <a:pt x="1902" y="668"/>
                  </a:lnTo>
                  <a:cubicBezTo>
                    <a:pt x="1902" y="668"/>
                    <a:pt x="1935" y="768"/>
                    <a:pt x="1969" y="868"/>
                  </a:cubicBezTo>
                  <a:cubicBezTo>
                    <a:pt x="2002" y="1035"/>
                    <a:pt x="2035" y="1268"/>
                    <a:pt x="2035" y="1502"/>
                  </a:cubicBezTo>
                  <a:cubicBezTo>
                    <a:pt x="2069" y="1936"/>
                    <a:pt x="2102" y="2403"/>
                    <a:pt x="2202" y="2903"/>
                  </a:cubicBezTo>
                  <a:cubicBezTo>
                    <a:pt x="2436" y="2436"/>
                    <a:pt x="2536" y="1969"/>
                    <a:pt x="2602" y="1502"/>
                  </a:cubicBezTo>
                  <a:cubicBezTo>
                    <a:pt x="2636" y="1235"/>
                    <a:pt x="2669" y="1002"/>
                    <a:pt x="2602" y="735"/>
                  </a:cubicBezTo>
                  <a:cubicBezTo>
                    <a:pt x="2602" y="601"/>
                    <a:pt x="2569" y="435"/>
                    <a:pt x="2436" y="268"/>
                  </a:cubicBezTo>
                  <a:cubicBezTo>
                    <a:pt x="2402" y="201"/>
                    <a:pt x="2369" y="168"/>
                    <a:pt x="2336" y="134"/>
                  </a:cubicBezTo>
                  <a:lnTo>
                    <a:pt x="2302" y="101"/>
                  </a:lnTo>
                  <a:lnTo>
                    <a:pt x="2302" y="101"/>
                  </a:lnTo>
                  <a:cubicBezTo>
                    <a:pt x="2277" y="88"/>
                    <a:pt x="2235" y="68"/>
                    <a:pt x="2235" y="68"/>
                  </a:cubicBezTo>
                  <a:lnTo>
                    <a:pt x="2202" y="68"/>
                  </a:lnTo>
                  <a:lnTo>
                    <a:pt x="2169" y="34"/>
                  </a:lnTo>
                  <a:lnTo>
                    <a:pt x="2135" y="34"/>
                  </a:lnTo>
                  <a:cubicBezTo>
                    <a:pt x="2102" y="1"/>
                    <a:pt x="2069" y="1"/>
                    <a:pt x="2035" y="1"/>
                  </a:cubicBezTo>
                  <a:close/>
                  <a:moveTo>
                    <a:pt x="5771" y="334"/>
                  </a:moveTo>
                  <a:cubicBezTo>
                    <a:pt x="5304" y="368"/>
                    <a:pt x="4937" y="535"/>
                    <a:pt x="4604" y="701"/>
                  </a:cubicBezTo>
                  <a:cubicBezTo>
                    <a:pt x="4270" y="902"/>
                    <a:pt x="4003" y="1102"/>
                    <a:pt x="3703" y="1335"/>
                  </a:cubicBezTo>
                  <a:cubicBezTo>
                    <a:pt x="3136" y="1802"/>
                    <a:pt x="2636" y="2303"/>
                    <a:pt x="2202" y="2903"/>
                  </a:cubicBezTo>
                  <a:cubicBezTo>
                    <a:pt x="2803" y="2503"/>
                    <a:pt x="3370" y="2069"/>
                    <a:pt x="3970" y="1702"/>
                  </a:cubicBezTo>
                  <a:cubicBezTo>
                    <a:pt x="4270" y="1535"/>
                    <a:pt x="4570" y="1369"/>
                    <a:pt x="4871" y="1202"/>
                  </a:cubicBezTo>
                  <a:cubicBezTo>
                    <a:pt x="5171" y="1068"/>
                    <a:pt x="5504" y="968"/>
                    <a:pt x="5738" y="968"/>
                  </a:cubicBezTo>
                  <a:cubicBezTo>
                    <a:pt x="5805" y="968"/>
                    <a:pt x="5871" y="1002"/>
                    <a:pt x="5905" y="1002"/>
                  </a:cubicBezTo>
                  <a:cubicBezTo>
                    <a:pt x="5938" y="1002"/>
                    <a:pt x="5938" y="1035"/>
                    <a:pt x="5971" y="1035"/>
                  </a:cubicBezTo>
                  <a:lnTo>
                    <a:pt x="6005" y="1068"/>
                  </a:lnTo>
                  <a:cubicBezTo>
                    <a:pt x="5988" y="1052"/>
                    <a:pt x="5988" y="1052"/>
                    <a:pt x="5992" y="1052"/>
                  </a:cubicBezTo>
                  <a:cubicBezTo>
                    <a:pt x="5997" y="1052"/>
                    <a:pt x="6005" y="1052"/>
                    <a:pt x="6005" y="1035"/>
                  </a:cubicBezTo>
                  <a:lnTo>
                    <a:pt x="6005" y="1068"/>
                  </a:lnTo>
                  <a:cubicBezTo>
                    <a:pt x="6105" y="1135"/>
                    <a:pt x="6138" y="1202"/>
                    <a:pt x="6138" y="1335"/>
                  </a:cubicBezTo>
                  <a:cubicBezTo>
                    <a:pt x="6138" y="1569"/>
                    <a:pt x="6072" y="1869"/>
                    <a:pt x="5938" y="2169"/>
                  </a:cubicBezTo>
                  <a:cubicBezTo>
                    <a:pt x="5671" y="2803"/>
                    <a:pt x="5338" y="3570"/>
                    <a:pt x="4971" y="4004"/>
                  </a:cubicBezTo>
                  <a:lnTo>
                    <a:pt x="5037" y="4004"/>
                  </a:lnTo>
                  <a:lnTo>
                    <a:pt x="5037" y="4070"/>
                  </a:lnTo>
                  <a:cubicBezTo>
                    <a:pt x="5043" y="4070"/>
                    <a:pt x="5049" y="4070"/>
                    <a:pt x="5055" y="4070"/>
                  </a:cubicBezTo>
                  <a:lnTo>
                    <a:pt x="5055" y="4070"/>
                  </a:lnTo>
                  <a:cubicBezTo>
                    <a:pt x="5615" y="3619"/>
                    <a:pt x="6056" y="3105"/>
                    <a:pt x="6405" y="2469"/>
                  </a:cubicBezTo>
                  <a:cubicBezTo>
                    <a:pt x="6505" y="2303"/>
                    <a:pt x="6605" y="2136"/>
                    <a:pt x="6639" y="1936"/>
                  </a:cubicBezTo>
                  <a:cubicBezTo>
                    <a:pt x="6705" y="1769"/>
                    <a:pt x="6772" y="1535"/>
                    <a:pt x="6739" y="1302"/>
                  </a:cubicBezTo>
                  <a:cubicBezTo>
                    <a:pt x="6739" y="1102"/>
                    <a:pt x="6672" y="835"/>
                    <a:pt x="6472" y="635"/>
                  </a:cubicBezTo>
                  <a:lnTo>
                    <a:pt x="6405" y="568"/>
                  </a:lnTo>
                  <a:lnTo>
                    <a:pt x="6372" y="535"/>
                  </a:lnTo>
                  <a:lnTo>
                    <a:pt x="6338" y="535"/>
                  </a:lnTo>
                  <a:lnTo>
                    <a:pt x="6305" y="501"/>
                  </a:lnTo>
                  <a:cubicBezTo>
                    <a:pt x="6305" y="501"/>
                    <a:pt x="6272" y="468"/>
                    <a:pt x="6272" y="468"/>
                  </a:cubicBezTo>
                  <a:lnTo>
                    <a:pt x="6138" y="435"/>
                  </a:lnTo>
                  <a:cubicBezTo>
                    <a:pt x="6005" y="368"/>
                    <a:pt x="5905" y="368"/>
                    <a:pt x="5771" y="334"/>
                  </a:cubicBezTo>
                  <a:close/>
                  <a:moveTo>
                    <a:pt x="8154" y="3515"/>
                  </a:moveTo>
                  <a:cubicBezTo>
                    <a:pt x="7902" y="3515"/>
                    <a:pt x="7660" y="3531"/>
                    <a:pt x="7406" y="3570"/>
                  </a:cubicBezTo>
                  <a:cubicBezTo>
                    <a:pt x="7006" y="3603"/>
                    <a:pt x="6572" y="3670"/>
                    <a:pt x="6172" y="3770"/>
                  </a:cubicBezTo>
                  <a:cubicBezTo>
                    <a:pt x="5828" y="3856"/>
                    <a:pt x="5484" y="3942"/>
                    <a:pt x="5140" y="4071"/>
                  </a:cubicBezTo>
                  <a:lnTo>
                    <a:pt x="5140" y="4071"/>
                  </a:lnTo>
                  <a:cubicBezTo>
                    <a:pt x="5111" y="4071"/>
                    <a:pt x="5083" y="4071"/>
                    <a:pt x="5055" y="4070"/>
                  </a:cubicBezTo>
                  <a:lnTo>
                    <a:pt x="5055" y="4070"/>
                  </a:lnTo>
                  <a:cubicBezTo>
                    <a:pt x="5027" y="4093"/>
                    <a:pt x="4999" y="4115"/>
                    <a:pt x="4971" y="4137"/>
                  </a:cubicBezTo>
                  <a:cubicBezTo>
                    <a:pt x="5027" y="4114"/>
                    <a:pt x="5083" y="4092"/>
                    <a:pt x="5140" y="4071"/>
                  </a:cubicBezTo>
                  <a:lnTo>
                    <a:pt x="5140" y="4071"/>
                  </a:lnTo>
                  <a:cubicBezTo>
                    <a:pt x="5937" y="4073"/>
                    <a:pt x="6705" y="4104"/>
                    <a:pt x="7473" y="4104"/>
                  </a:cubicBezTo>
                  <a:cubicBezTo>
                    <a:pt x="7873" y="4137"/>
                    <a:pt x="8240" y="4137"/>
                    <a:pt x="8607" y="4204"/>
                  </a:cubicBezTo>
                  <a:cubicBezTo>
                    <a:pt x="8773" y="4237"/>
                    <a:pt x="8974" y="4304"/>
                    <a:pt x="9140" y="4337"/>
                  </a:cubicBezTo>
                  <a:cubicBezTo>
                    <a:pt x="9274" y="4404"/>
                    <a:pt x="9407" y="4504"/>
                    <a:pt x="9474" y="4571"/>
                  </a:cubicBezTo>
                  <a:cubicBezTo>
                    <a:pt x="9507" y="4638"/>
                    <a:pt x="9541" y="4738"/>
                    <a:pt x="9507" y="4838"/>
                  </a:cubicBezTo>
                  <a:cubicBezTo>
                    <a:pt x="9507" y="4938"/>
                    <a:pt x="9407" y="5071"/>
                    <a:pt x="9307" y="5205"/>
                  </a:cubicBezTo>
                  <a:cubicBezTo>
                    <a:pt x="9074" y="5471"/>
                    <a:pt x="8740" y="5705"/>
                    <a:pt x="8407" y="5905"/>
                  </a:cubicBezTo>
                  <a:cubicBezTo>
                    <a:pt x="7739" y="6339"/>
                    <a:pt x="7006" y="6739"/>
                    <a:pt x="6305" y="7139"/>
                  </a:cubicBezTo>
                  <a:cubicBezTo>
                    <a:pt x="6705" y="7073"/>
                    <a:pt x="7106" y="6973"/>
                    <a:pt x="7506" y="6873"/>
                  </a:cubicBezTo>
                  <a:cubicBezTo>
                    <a:pt x="7906" y="6739"/>
                    <a:pt x="8306" y="6606"/>
                    <a:pt x="8707" y="6439"/>
                  </a:cubicBezTo>
                  <a:cubicBezTo>
                    <a:pt x="9074" y="6239"/>
                    <a:pt x="9474" y="6039"/>
                    <a:pt x="9808" y="5705"/>
                  </a:cubicBezTo>
                  <a:cubicBezTo>
                    <a:pt x="9974" y="5538"/>
                    <a:pt x="10141" y="5305"/>
                    <a:pt x="10208" y="5038"/>
                  </a:cubicBezTo>
                  <a:cubicBezTo>
                    <a:pt x="10308" y="4738"/>
                    <a:pt x="10241" y="4371"/>
                    <a:pt x="10041" y="4137"/>
                  </a:cubicBezTo>
                  <a:cubicBezTo>
                    <a:pt x="9841" y="3870"/>
                    <a:pt x="9607" y="3770"/>
                    <a:pt x="9374" y="3670"/>
                  </a:cubicBezTo>
                  <a:cubicBezTo>
                    <a:pt x="9140" y="3603"/>
                    <a:pt x="8907" y="3570"/>
                    <a:pt x="8707" y="3537"/>
                  </a:cubicBezTo>
                  <a:cubicBezTo>
                    <a:pt x="8513" y="3523"/>
                    <a:pt x="8331" y="3515"/>
                    <a:pt x="8154" y="3515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41"/>
            <p:cNvSpPr/>
            <p:nvPr/>
          </p:nvSpPr>
          <p:spPr>
            <a:xfrm>
              <a:off x="9105850" y="122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close/>
                </a:path>
              </a:pathLst>
            </a:custGeom>
            <a:solidFill>
              <a:srgbClr val="1C75BC"/>
            </a:solidFill>
            <a:ln cap="flat" cmpd="sng" w="9175">
              <a:solidFill>
                <a:srgbClr val="00ADBB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41"/>
            <p:cNvSpPr/>
            <p:nvPr/>
          </p:nvSpPr>
          <p:spPr>
            <a:xfrm>
              <a:off x="8984925" y="1207150"/>
              <a:ext cx="133450" cy="145950"/>
            </a:xfrm>
            <a:custGeom>
              <a:rect b="b" l="l" r="r" t="t"/>
              <a:pathLst>
                <a:path extrusionOk="0" h="5838" w="5338">
                  <a:moveTo>
                    <a:pt x="1235" y="0"/>
                  </a:moveTo>
                  <a:cubicBezTo>
                    <a:pt x="968" y="33"/>
                    <a:pt x="634" y="134"/>
                    <a:pt x="401" y="367"/>
                  </a:cubicBezTo>
                  <a:cubicBezTo>
                    <a:pt x="301" y="467"/>
                    <a:pt x="200" y="601"/>
                    <a:pt x="134" y="734"/>
                  </a:cubicBezTo>
                  <a:cubicBezTo>
                    <a:pt x="100" y="801"/>
                    <a:pt x="100" y="867"/>
                    <a:pt x="67" y="934"/>
                  </a:cubicBezTo>
                  <a:lnTo>
                    <a:pt x="67" y="1034"/>
                  </a:lnTo>
                  <a:lnTo>
                    <a:pt x="34" y="1068"/>
                  </a:lnTo>
                  <a:lnTo>
                    <a:pt x="34" y="1101"/>
                  </a:lnTo>
                  <a:lnTo>
                    <a:pt x="34" y="1134"/>
                  </a:lnTo>
                  <a:lnTo>
                    <a:pt x="34" y="1168"/>
                  </a:lnTo>
                  <a:cubicBezTo>
                    <a:pt x="34" y="1268"/>
                    <a:pt x="0" y="1368"/>
                    <a:pt x="0" y="1501"/>
                  </a:cubicBezTo>
                  <a:cubicBezTo>
                    <a:pt x="34" y="1635"/>
                    <a:pt x="34" y="1801"/>
                    <a:pt x="67" y="1935"/>
                  </a:cubicBezTo>
                  <a:cubicBezTo>
                    <a:pt x="100" y="2068"/>
                    <a:pt x="167" y="2168"/>
                    <a:pt x="234" y="2302"/>
                  </a:cubicBezTo>
                  <a:cubicBezTo>
                    <a:pt x="301" y="2402"/>
                    <a:pt x="367" y="2502"/>
                    <a:pt x="434" y="2635"/>
                  </a:cubicBezTo>
                  <a:cubicBezTo>
                    <a:pt x="534" y="2702"/>
                    <a:pt x="601" y="2802"/>
                    <a:pt x="701" y="2902"/>
                  </a:cubicBezTo>
                  <a:cubicBezTo>
                    <a:pt x="801" y="2969"/>
                    <a:pt x="901" y="3036"/>
                    <a:pt x="1001" y="3102"/>
                  </a:cubicBezTo>
                  <a:cubicBezTo>
                    <a:pt x="1315" y="3285"/>
                    <a:pt x="1650" y="3428"/>
                    <a:pt x="1972" y="3529"/>
                  </a:cubicBezTo>
                  <a:lnTo>
                    <a:pt x="1972" y="3529"/>
                  </a:lnTo>
                  <a:cubicBezTo>
                    <a:pt x="1949" y="3531"/>
                    <a:pt x="1925" y="3533"/>
                    <a:pt x="1902" y="3536"/>
                  </a:cubicBezTo>
                  <a:cubicBezTo>
                    <a:pt x="1768" y="3536"/>
                    <a:pt x="1635" y="3569"/>
                    <a:pt x="1501" y="3603"/>
                  </a:cubicBezTo>
                  <a:cubicBezTo>
                    <a:pt x="1335" y="3636"/>
                    <a:pt x="1201" y="3669"/>
                    <a:pt x="1034" y="3769"/>
                  </a:cubicBezTo>
                  <a:cubicBezTo>
                    <a:pt x="968" y="3803"/>
                    <a:pt x="901" y="3836"/>
                    <a:pt x="834" y="3903"/>
                  </a:cubicBezTo>
                  <a:cubicBezTo>
                    <a:pt x="734" y="3936"/>
                    <a:pt x="667" y="4003"/>
                    <a:pt x="601" y="4070"/>
                  </a:cubicBezTo>
                  <a:lnTo>
                    <a:pt x="501" y="4203"/>
                  </a:lnTo>
                  <a:cubicBezTo>
                    <a:pt x="501" y="4236"/>
                    <a:pt x="467" y="4303"/>
                    <a:pt x="434" y="4337"/>
                  </a:cubicBezTo>
                  <a:lnTo>
                    <a:pt x="367" y="4503"/>
                  </a:lnTo>
                  <a:cubicBezTo>
                    <a:pt x="367" y="4537"/>
                    <a:pt x="334" y="4603"/>
                    <a:pt x="334" y="4670"/>
                  </a:cubicBezTo>
                  <a:lnTo>
                    <a:pt x="267" y="4837"/>
                  </a:lnTo>
                  <a:lnTo>
                    <a:pt x="200" y="4837"/>
                  </a:lnTo>
                  <a:lnTo>
                    <a:pt x="267" y="4937"/>
                  </a:lnTo>
                  <a:lnTo>
                    <a:pt x="367" y="4937"/>
                  </a:lnTo>
                  <a:lnTo>
                    <a:pt x="367" y="4970"/>
                  </a:lnTo>
                  <a:lnTo>
                    <a:pt x="367" y="5004"/>
                  </a:lnTo>
                  <a:cubicBezTo>
                    <a:pt x="401" y="5037"/>
                    <a:pt x="401" y="5070"/>
                    <a:pt x="401" y="5104"/>
                  </a:cubicBezTo>
                  <a:cubicBezTo>
                    <a:pt x="434" y="5170"/>
                    <a:pt x="467" y="5271"/>
                    <a:pt x="534" y="5304"/>
                  </a:cubicBezTo>
                  <a:cubicBezTo>
                    <a:pt x="701" y="5571"/>
                    <a:pt x="868" y="5604"/>
                    <a:pt x="1034" y="5704"/>
                  </a:cubicBezTo>
                  <a:cubicBezTo>
                    <a:pt x="1335" y="5804"/>
                    <a:pt x="1635" y="5838"/>
                    <a:pt x="1935" y="5838"/>
                  </a:cubicBezTo>
                  <a:cubicBezTo>
                    <a:pt x="2202" y="5838"/>
                    <a:pt x="2469" y="5804"/>
                    <a:pt x="2736" y="5738"/>
                  </a:cubicBezTo>
                  <a:cubicBezTo>
                    <a:pt x="3002" y="5671"/>
                    <a:pt x="3269" y="5604"/>
                    <a:pt x="3536" y="5471"/>
                  </a:cubicBezTo>
                  <a:cubicBezTo>
                    <a:pt x="3269" y="5404"/>
                    <a:pt x="3002" y="5371"/>
                    <a:pt x="2736" y="5304"/>
                  </a:cubicBezTo>
                  <a:cubicBezTo>
                    <a:pt x="2469" y="5237"/>
                    <a:pt x="2235" y="5204"/>
                    <a:pt x="2002" y="5137"/>
                  </a:cubicBezTo>
                  <a:cubicBezTo>
                    <a:pt x="1868" y="5104"/>
                    <a:pt x="1768" y="5070"/>
                    <a:pt x="1668" y="5037"/>
                  </a:cubicBezTo>
                  <a:cubicBezTo>
                    <a:pt x="1535" y="5004"/>
                    <a:pt x="1435" y="4970"/>
                    <a:pt x="1368" y="4904"/>
                  </a:cubicBezTo>
                  <a:cubicBezTo>
                    <a:pt x="1335" y="4904"/>
                    <a:pt x="1301" y="4870"/>
                    <a:pt x="1268" y="4870"/>
                  </a:cubicBezTo>
                  <a:cubicBezTo>
                    <a:pt x="1268" y="4837"/>
                    <a:pt x="1268" y="4837"/>
                    <a:pt x="1235" y="4837"/>
                  </a:cubicBezTo>
                  <a:cubicBezTo>
                    <a:pt x="1268" y="4837"/>
                    <a:pt x="1268" y="4870"/>
                    <a:pt x="1235" y="4870"/>
                  </a:cubicBezTo>
                  <a:cubicBezTo>
                    <a:pt x="1235" y="4870"/>
                    <a:pt x="1235" y="4804"/>
                    <a:pt x="1235" y="4804"/>
                  </a:cubicBezTo>
                  <a:lnTo>
                    <a:pt x="1218" y="4771"/>
                  </a:lnTo>
                  <a:lnTo>
                    <a:pt x="1218" y="4771"/>
                  </a:lnTo>
                  <a:cubicBezTo>
                    <a:pt x="1228" y="4770"/>
                    <a:pt x="1235" y="4770"/>
                    <a:pt x="1235" y="4770"/>
                  </a:cubicBezTo>
                  <a:cubicBezTo>
                    <a:pt x="1235" y="4737"/>
                    <a:pt x="1235" y="4737"/>
                    <a:pt x="1235" y="4737"/>
                  </a:cubicBezTo>
                  <a:cubicBezTo>
                    <a:pt x="1235" y="4703"/>
                    <a:pt x="1235" y="4703"/>
                    <a:pt x="1235" y="4703"/>
                  </a:cubicBezTo>
                  <a:cubicBezTo>
                    <a:pt x="1235" y="4703"/>
                    <a:pt x="1235" y="4670"/>
                    <a:pt x="1235" y="4670"/>
                  </a:cubicBezTo>
                  <a:cubicBezTo>
                    <a:pt x="1268" y="4670"/>
                    <a:pt x="1268" y="4637"/>
                    <a:pt x="1268" y="4637"/>
                  </a:cubicBezTo>
                  <a:cubicBezTo>
                    <a:pt x="1301" y="4603"/>
                    <a:pt x="1301" y="4570"/>
                    <a:pt x="1335" y="4570"/>
                  </a:cubicBezTo>
                  <a:cubicBezTo>
                    <a:pt x="1368" y="4537"/>
                    <a:pt x="1401" y="4503"/>
                    <a:pt x="1435" y="4470"/>
                  </a:cubicBezTo>
                  <a:cubicBezTo>
                    <a:pt x="1535" y="4403"/>
                    <a:pt x="1635" y="4370"/>
                    <a:pt x="1735" y="4303"/>
                  </a:cubicBezTo>
                  <a:cubicBezTo>
                    <a:pt x="1835" y="4270"/>
                    <a:pt x="1935" y="4236"/>
                    <a:pt x="2068" y="4170"/>
                  </a:cubicBezTo>
                  <a:cubicBezTo>
                    <a:pt x="2169" y="4136"/>
                    <a:pt x="2302" y="4103"/>
                    <a:pt x="2402" y="4070"/>
                  </a:cubicBezTo>
                  <a:lnTo>
                    <a:pt x="2769" y="3936"/>
                  </a:lnTo>
                  <a:cubicBezTo>
                    <a:pt x="3036" y="3870"/>
                    <a:pt x="3269" y="3803"/>
                    <a:pt x="3536" y="3703"/>
                  </a:cubicBezTo>
                  <a:cubicBezTo>
                    <a:pt x="3498" y="3688"/>
                    <a:pt x="3460" y="3676"/>
                    <a:pt x="3422" y="3664"/>
                  </a:cubicBezTo>
                  <a:lnTo>
                    <a:pt x="3422" y="3664"/>
                  </a:lnTo>
                  <a:cubicBezTo>
                    <a:pt x="3060" y="3538"/>
                    <a:pt x="2701" y="3387"/>
                    <a:pt x="2369" y="3236"/>
                  </a:cubicBezTo>
                  <a:cubicBezTo>
                    <a:pt x="2002" y="3036"/>
                    <a:pt x="1668" y="2835"/>
                    <a:pt x="1368" y="2602"/>
                  </a:cubicBezTo>
                  <a:cubicBezTo>
                    <a:pt x="1235" y="2469"/>
                    <a:pt x="1101" y="2335"/>
                    <a:pt x="1001" y="2202"/>
                  </a:cubicBezTo>
                  <a:cubicBezTo>
                    <a:pt x="968" y="2102"/>
                    <a:pt x="934" y="2035"/>
                    <a:pt x="868" y="1968"/>
                  </a:cubicBezTo>
                  <a:lnTo>
                    <a:pt x="801" y="1735"/>
                  </a:lnTo>
                  <a:cubicBezTo>
                    <a:pt x="801" y="1668"/>
                    <a:pt x="801" y="1635"/>
                    <a:pt x="801" y="1568"/>
                  </a:cubicBezTo>
                  <a:cubicBezTo>
                    <a:pt x="801" y="1468"/>
                    <a:pt x="801" y="1334"/>
                    <a:pt x="834" y="1234"/>
                  </a:cubicBezTo>
                  <a:cubicBezTo>
                    <a:pt x="834" y="1234"/>
                    <a:pt x="868" y="1101"/>
                    <a:pt x="868" y="1068"/>
                  </a:cubicBezTo>
                  <a:cubicBezTo>
                    <a:pt x="901" y="1001"/>
                    <a:pt x="934" y="967"/>
                    <a:pt x="968" y="934"/>
                  </a:cubicBezTo>
                  <a:cubicBezTo>
                    <a:pt x="1034" y="867"/>
                    <a:pt x="1134" y="801"/>
                    <a:pt x="1301" y="801"/>
                  </a:cubicBezTo>
                  <a:cubicBezTo>
                    <a:pt x="1357" y="790"/>
                    <a:pt x="1412" y="786"/>
                    <a:pt x="1469" y="786"/>
                  </a:cubicBezTo>
                  <a:cubicBezTo>
                    <a:pt x="1583" y="786"/>
                    <a:pt x="1702" y="801"/>
                    <a:pt x="1835" y="801"/>
                  </a:cubicBezTo>
                  <a:cubicBezTo>
                    <a:pt x="2202" y="867"/>
                    <a:pt x="2602" y="1001"/>
                    <a:pt x="2969" y="1101"/>
                  </a:cubicBezTo>
                  <a:cubicBezTo>
                    <a:pt x="3770" y="1368"/>
                    <a:pt x="4537" y="1701"/>
                    <a:pt x="5337" y="2035"/>
                  </a:cubicBezTo>
                  <a:cubicBezTo>
                    <a:pt x="4704" y="1434"/>
                    <a:pt x="4003" y="934"/>
                    <a:pt x="3236" y="534"/>
                  </a:cubicBezTo>
                  <a:cubicBezTo>
                    <a:pt x="2836" y="334"/>
                    <a:pt x="2435" y="167"/>
                    <a:pt x="1968" y="67"/>
                  </a:cubicBezTo>
                  <a:cubicBezTo>
                    <a:pt x="1735" y="0"/>
                    <a:pt x="1501" y="0"/>
                    <a:pt x="1235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41"/>
            <p:cNvSpPr/>
            <p:nvPr/>
          </p:nvSpPr>
          <p:spPr>
            <a:xfrm>
              <a:off x="10406775" y="1683325"/>
              <a:ext cx="182650" cy="102575"/>
            </a:xfrm>
            <a:custGeom>
              <a:rect b="b" l="l" r="r" t="t"/>
              <a:pathLst>
                <a:path extrusionOk="0" h="4103" w="7306">
                  <a:moveTo>
                    <a:pt x="2535" y="0"/>
                  </a:moveTo>
                  <a:lnTo>
                    <a:pt x="2535" y="200"/>
                  </a:lnTo>
                  <a:lnTo>
                    <a:pt x="2002" y="1468"/>
                  </a:lnTo>
                  <a:cubicBezTo>
                    <a:pt x="1835" y="1901"/>
                    <a:pt x="1668" y="2302"/>
                    <a:pt x="1435" y="2635"/>
                  </a:cubicBezTo>
                  <a:cubicBezTo>
                    <a:pt x="1368" y="2702"/>
                    <a:pt x="1301" y="2769"/>
                    <a:pt x="1234" y="2835"/>
                  </a:cubicBezTo>
                  <a:cubicBezTo>
                    <a:pt x="1201" y="2869"/>
                    <a:pt x="1134" y="2902"/>
                    <a:pt x="1134" y="2902"/>
                  </a:cubicBezTo>
                  <a:cubicBezTo>
                    <a:pt x="1101" y="2902"/>
                    <a:pt x="1068" y="2902"/>
                    <a:pt x="1001" y="2869"/>
                  </a:cubicBezTo>
                  <a:cubicBezTo>
                    <a:pt x="934" y="2835"/>
                    <a:pt x="868" y="2769"/>
                    <a:pt x="801" y="2702"/>
                  </a:cubicBezTo>
                  <a:cubicBezTo>
                    <a:pt x="734" y="2635"/>
                    <a:pt x="667" y="2535"/>
                    <a:pt x="601" y="2468"/>
                  </a:cubicBezTo>
                  <a:cubicBezTo>
                    <a:pt x="534" y="2368"/>
                    <a:pt x="467" y="2268"/>
                    <a:pt x="401" y="2202"/>
                  </a:cubicBezTo>
                  <a:cubicBezTo>
                    <a:pt x="267" y="2001"/>
                    <a:pt x="134" y="1801"/>
                    <a:pt x="0" y="1635"/>
                  </a:cubicBezTo>
                  <a:lnTo>
                    <a:pt x="0" y="1635"/>
                  </a:lnTo>
                  <a:cubicBezTo>
                    <a:pt x="0" y="1868"/>
                    <a:pt x="34" y="2102"/>
                    <a:pt x="67" y="2335"/>
                  </a:cubicBezTo>
                  <a:cubicBezTo>
                    <a:pt x="100" y="2468"/>
                    <a:pt x="134" y="2569"/>
                    <a:pt x="200" y="2669"/>
                  </a:cubicBezTo>
                  <a:cubicBezTo>
                    <a:pt x="234" y="2802"/>
                    <a:pt x="300" y="2902"/>
                    <a:pt x="367" y="3036"/>
                  </a:cubicBezTo>
                  <a:cubicBezTo>
                    <a:pt x="434" y="3136"/>
                    <a:pt x="534" y="3269"/>
                    <a:pt x="634" y="3369"/>
                  </a:cubicBezTo>
                  <a:cubicBezTo>
                    <a:pt x="767" y="3469"/>
                    <a:pt x="968" y="3536"/>
                    <a:pt x="1168" y="3536"/>
                  </a:cubicBezTo>
                  <a:cubicBezTo>
                    <a:pt x="1368" y="3503"/>
                    <a:pt x="1535" y="3436"/>
                    <a:pt x="1668" y="3336"/>
                  </a:cubicBezTo>
                  <a:cubicBezTo>
                    <a:pt x="1768" y="3236"/>
                    <a:pt x="1868" y="3102"/>
                    <a:pt x="1935" y="3002"/>
                  </a:cubicBezTo>
                  <a:cubicBezTo>
                    <a:pt x="2235" y="2569"/>
                    <a:pt x="2402" y="2102"/>
                    <a:pt x="2535" y="1668"/>
                  </a:cubicBezTo>
                  <a:cubicBezTo>
                    <a:pt x="2610" y="1318"/>
                    <a:pt x="2667" y="969"/>
                    <a:pt x="2704" y="619"/>
                  </a:cubicBezTo>
                  <a:lnTo>
                    <a:pt x="2704" y="619"/>
                  </a:lnTo>
                  <a:cubicBezTo>
                    <a:pt x="2830" y="847"/>
                    <a:pt x="2966" y="1074"/>
                    <a:pt x="3102" y="1301"/>
                  </a:cubicBezTo>
                  <a:cubicBezTo>
                    <a:pt x="3303" y="1635"/>
                    <a:pt x="3503" y="1935"/>
                    <a:pt x="3736" y="2235"/>
                  </a:cubicBezTo>
                  <a:cubicBezTo>
                    <a:pt x="3970" y="2569"/>
                    <a:pt x="4203" y="2869"/>
                    <a:pt x="4470" y="3136"/>
                  </a:cubicBezTo>
                  <a:cubicBezTo>
                    <a:pt x="4604" y="3269"/>
                    <a:pt x="4737" y="3436"/>
                    <a:pt x="4904" y="3569"/>
                  </a:cubicBezTo>
                  <a:cubicBezTo>
                    <a:pt x="5071" y="3703"/>
                    <a:pt x="5237" y="3803"/>
                    <a:pt x="5438" y="3903"/>
                  </a:cubicBezTo>
                  <a:cubicBezTo>
                    <a:pt x="5538" y="3970"/>
                    <a:pt x="5604" y="4003"/>
                    <a:pt x="5738" y="4036"/>
                  </a:cubicBezTo>
                  <a:lnTo>
                    <a:pt x="5905" y="4103"/>
                  </a:lnTo>
                  <a:lnTo>
                    <a:pt x="6105" y="4103"/>
                  </a:lnTo>
                  <a:cubicBezTo>
                    <a:pt x="6405" y="4103"/>
                    <a:pt x="6672" y="3970"/>
                    <a:pt x="6839" y="3769"/>
                  </a:cubicBezTo>
                  <a:cubicBezTo>
                    <a:pt x="7172" y="3369"/>
                    <a:pt x="7239" y="2935"/>
                    <a:pt x="7272" y="2535"/>
                  </a:cubicBezTo>
                  <a:cubicBezTo>
                    <a:pt x="7306" y="2368"/>
                    <a:pt x="7306" y="2168"/>
                    <a:pt x="7306" y="1968"/>
                  </a:cubicBezTo>
                  <a:cubicBezTo>
                    <a:pt x="7306" y="1768"/>
                    <a:pt x="7306" y="1568"/>
                    <a:pt x="7272" y="1368"/>
                  </a:cubicBezTo>
                  <a:cubicBezTo>
                    <a:pt x="7239" y="1001"/>
                    <a:pt x="7172" y="600"/>
                    <a:pt x="7072" y="234"/>
                  </a:cubicBezTo>
                  <a:cubicBezTo>
                    <a:pt x="6972" y="1001"/>
                    <a:pt x="6905" y="1768"/>
                    <a:pt x="6738" y="2468"/>
                  </a:cubicBezTo>
                  <a:cubicBezTo>
                    <a:pt x="6672" y="2802"/>
                    <a:pt x="6538" y="3136"/>
                    <a:pt x="6372" y="3336"/>
                  </a:cubicBezTo>
                  <a:cubicBezTo>
                    <a:pt x="6271" y="3402"/>
                    <a:pt x="6205" y="3436"/>
                    <a:pt x="6105" y="3436"/>
                  </a:cubicBezTo>
                  <a:cubicBezTo>
                    <a:pt x="6086" y="3442"/>
                    <a:pt x="6067" y="3445"/>
                    <a:pt x="6046" y="3445"/>
                  </a:cubicBezTo>
                  <a:cubicBezTo>
                    <a:pt x="5956" y="3445"/>
                    <a:pt x="5847" y="3390"/>
                    <a:pt x="5738" y="3336"/>
                  </a:cubicBezTo>
                  <a:cubicBezTo>
                    <a:pt x="5604" y="3269"/>
                    <a:pt x="5438" y="3169"/>
                    <a:pt x="5304" y="3036"/>
                  </a:cubicBezTo>
                  <a:cubicBezTo>
                    <a:pt x="5171" y="2935"/>
                    <a:pt x="5037" y="2802"/>
                    <a:pt x="4904" y="2702"/>
                  </a:cubicBezTo>
                  <a:lnTo>
                    <a:pt x="4537" y="2302"/>
                  </a:lnTo>
                  <a:lnTo>
                    <a:pt x="4170" y="1901"/>
                  </a:lnTo>
                  <a:cubicBezTo>
                    <a:pt x="3903" y="1635"/>
                    <a:pt x="3670" y="1334"/>
                    <a:pt x="3436" y="1034"/>
                  </a:cubicBezTo>
                  <a:cubicBezTo>
                    <a:pt x="3203" y="767"/>
                    <a:pt x="2969" y="467"/>
                    <a:pt x="2702" y="167"/>
                  </a:cubicBezTo>
                  <a:lnTo>
                    <a:pt x="2535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41"/>
            <p:cNvSpPr/>
            <p:nvPr/>
          </p:nvSpPr>
          <p:spPr>
            <a:xfrm>
              <a:off x="10046500" y="1733350"/>
              <a:ext cx="162650" cy="129500"/>
            </a:xfrm>
            <a:custGeom>
              <a:rect b="b" l="l" r="r" t="t"/>
              <a:pathLst>
                <a:path extrusionOk="0" h="5180" w="6506">
                  <a:moveTo>
                    <a:pt x="468" y="0"/>
                  </a:moveTo>
                  <a:cubicBezTo>
                    <a:pt x="368" y="334"/>
                    <a:pt x="301" y="634"/>
                    <a:pt x="234" y="968"/>
                  </a:cubicBezTo>
                  <a:cubicBezTo>
                    <a:pt x="134" y="1301"/>
                    <a:pt x="101" y="1635"/>
                    <a:pt x="68" y="2002"/>
                  </a:cubicBezTo>
                  <a:lnTo>
                    <a:pt x="1" y="2502"/>
                  </a:lnTo>
                  <a:cubicBezTo>
                    <a:pt x="1" y="2669"/>
                    <a:pt x="1" y="2836"/>
                    <a:pt x="1" y="3036"/>
                  </a:cubicBezTo>
                  <a:cubicBezTo>
                    <a:pt x="1" y="3203"/>
                    <a:pt x="34" y="3370"/>
                    <a:pt x="68" y="3570"/>
                  </a:cubicBezTo>
                  <a:cubicBezTo>
                    <a:pt x="68" y="3636"/>
                    <a:pt x="68" y="3736"/>
                    <a:pt x="101" y="3837"/>
                  </a:cubicBezTo>
                  <a:cubicBezTo>
                    <a:pt x="134" y="3937"/>
                    <a:pt x="168" y="4037"/>
                    <a:pt x="201" y="4103"/>
                  </a:cubicBezTo>
                  <a:cubicBezTo>
                    <a:pt x="268" y="4304"/>
                    <a:pt x="435" y="4537"/>
                    <a:pt x="701" y="4637"/>
                  </a:cubicBezTo>
                  <a:cubicBezTo>
                    <a:pt x="806" y="4672"/>
                    <a:pt x="907" y="4687"/>
                    <a:pt x="1000" y="4687"/>
                  </a:cubicBezTo>
                  <a:cubicBezTo>
                    <a:pt x="1176" y="4687"/>
                    <a:pt x="1327" y="4636"/>
                    <a:pt x="1435" y="4570"/>
                  </a:cubicBezTo>
                  <a:cubicBezTo>
                    <a:pt x="1836" y="4370"/>
                    <a:pt x="2036" y="4103"/>
                    <a:pt x="2269" y="3837"/>
                  </a:cubicBezTo>
                  <a:cubicBezTo>
                    <a:pt x="2679" y="3340"/>
                    <a:pt x="2960" y="2919"/>
                    <a:pt x="3180" y="2262"/>
                  </a:cubicBezTo>
                  <a:lnTo>
                    <a:pt x="3180" y="2262"/>
                  </a:lnTo>
                  <a:cubicBezTo>
                    <a:pt x="3200" y="2463"/>
                    <a:pt x="3245" y="2659"/>
                    <a:pt x="3270" y="2836"/>
                  </a:cubicBezTo>
                  <a:cubicBezTo>
                    <a:pt x="3303" y="3103"/>
                    <a:pt x="3403" y="3370"/>
                    <a:pt x="3470" y="3603"/>
                  </a:cubicBezTo>
                  <a:cubicBezTo>
                    <a:pt x="3537" y="3870"/>
                    <a:pt x="3604" y="4103"/>
                    <a:pt x="3737" y="4370"/>
                  </a:cubicBezTo>
                  <a:cubicBezTo>
                    <a:pt x="3770" y="4470"/>
                    <a:pt x="3837" y="4604"/>
                    <a:pt x="3937" y="4737"/>
                  </a:cubicBezTo>
                  <a:cubicBezTo>
                    <a:pt x="4037" y="4837"/>
                    <a:pt x="4137" y="4937"/>
                    <a:pt x="4304" y="5037"/>
                  </a:cubicBezTo>
                  <a:cubicBezTo>
                    <a:pt x="4414" y="5120"/>
                    <a:pt x="4569" y="5180"/>
                    <a:pt x="4713" y="5180"/>
                  </a:cubicBezTo>
                  <a:cubicBezTo>
                    <a:pt x="4744" y="5180"/>
                    <a:pt x="4775" y="5177"/>
                    <a:pt x="4804" y="5171"/>
                  </a:cubicBezTo>
                  <a:cubicBezTo>
                    <a:pt x="5005" y="5171"/>
                    <a:pt x="5171" y="5104"/>
                    <a:pt x="5305" y="5037"/>
                  </a:cubicBezTo>
                  <a:cubicBezTo>
                    <a:pt x="5438" y="4971"/>
                    <a:pt x="5538" y="4871"/>
                    <a:pt x="5638" y="4771"/>
                  </a:cubicBezTo>
                  <a:cubicBezTo>
                    <a:pt x="5738" y="4670"/>
                    <a:pt x="5838" y="4570"/>
                    <a:pt x="5905" y="4437"/>
                  </a:cubicBezTo>
                  <a:cubicBezTo>
                    <a:pt x="6205" y="4003"/>
                    <a:pt x="6406" y="3536"/>
                    <a:pt x="6506" y="3036"/>
                  </a:cubicBezTo>
                  <a:lnTo>
                    <a:pt x="6506" y="3036"/>
                  </a:lnTo>
                  <a:cubicBezTo>
                    <a:pt x="6172" y="3403"/>
                    <a:pt x="5872" y="3803"/>
                    <a:pt x="5538" y="4137"/>
                  </a:cubicBezTo>
                  <a:cubicBezTo>
                    <a:pt x="5438" y="4203"/>
                    <a:pt x="5371" y="4270"/>
                    <a:pt x="5271" y="4337"/>
                  </a:cubicBezTo>
                  <a:cubicBezTo>
                    <a:pt x="5205" y="4437"/>
                    <a:pt x="5105" y="4470"/>
                    <a:pt x="5005" y="4504"/>
                  </a:cubicBezTo>
                  <a:cubicBezTo>
                    <a:pt x="4938" y="4537"/>
                    <a:pt x="4838" y="4570"/>
                    <a:pt x="4804" y="4570"/>
                  </a:cubicBezTo>
                  <a:cubicBezTo>
                    <a:pt x="4738" y="4570"/>
                    <a:pt x="4671" y="4570"/>
                    <a:pt x="4604" y="4537"/>
                  </a:cubicBezTo>
                  <a:cubicBezTo>
                    <a:pt x="4538" y="4504"/>
                    <a:pt x="4471" y="4437"/>
                    <a:pt x="4404" y="4337"/>
                  </a:cubicBezTo>
                  <a:cubicBezTo>
                    <a:pt x="4337" y="4270"/>
                    <a:pt x="4271" y="4170"/>
                    <a:pt x="4204" y="4103"/>
                  </a:cubicBezTo>
                  <a:cubicBezTo>
                    <a:pt x="4071" y="3903"/>
                    <a:pt x="3970" y="3670"/>
                    <a:pt x="3870" y="3470"/>
                  </a:cubicBezTo>
                  <a:cubicBezTo>
                    <a:pt x="3770" y="3236"/>
                    <a:pt x="3637" y="3003"/>
                    <a:pt x="3537" y="2769"/>
                  </a:cubicBezTo>
                  <a:cubicBezTo>
                    <a:pt x="3442" y="2579"/>
                    <a:pt x="3588" y="2329"/>
                    <a:pt x="3231" y="2104"/>
                  </a:cubicBezTo>
                  <a:lnTo>
                    <a:pt x="3231" y="2104"/>
                  </a:lnTo>
                  <a:cubicBezTo>
                    <a:pt x="3244" y="2060"/>
                    <a:pt x="3257" y="2015"/>
                    <a:pt x="3270" y="1969"/>
                  </a:cubicBezTo>
                  <a:lnTo>
                    <a:pt x="3170" y="1969"/>
                  </a:lnTo>
                  <a:lnTo>
                    <a:pt x="3170" y="2069"/>
                  </a:lnTo>
                  <a:cubicBezTo>
                    <a:pt x="2770" y="2569"/>
                    <a:pt x="2303" y="3069"/>
                    <a:pt x="1836" y="3503"/>
                  </a:cubicBezTo>
                  <a:cubicBezTo>
                    <a:pt x="1602" y="3703"/>
                    <a:pt x="1435" y="3903"/>
                    <a:pt x="1202" y="4003"/>
                  </a:cubicBezTo>
                  <a:cubicBezTo>
                    <a:pt x="1135" y="4037"/>
                    <a:pt x="1085" y="4045"/>
                    <a:pt x="1048" y="4045"/>
                  </a:cubicBezTo>
                  <a:cubicBezTo>
                    <a:pt x="1010" y="4045"/>
                    <a:pt x="985" y="4037"/>
                    <a:pt x="968" y="4037"/>
                  </a:cubicBezTo>
                  <a:cubicBezTo>
                    <a:pt x="935" y="4037"/>
                    <a:pt x="868" y="3970"/>
                    <a:pt x="802" y="3837"/>
                  </a:cubicBezTo>
                  <a:cubicBezTo>
                    <a:pt x="768" y="3803"/>
                    <a:pt x="768" y="3736"/>
                    <a:pt x="735" y="3670"/>
                  </a:cubicBezTo>
                  <a:cubicBezTo>
                    <a:pt x="701" y="3603"/>
                    <a:pt x="701" y="3536"/>
                    <a:pt x="668" y="3436"/>
                  </a:cubicBezTo>
                  <a:cubicBezTo>
                    <a:pt x="635" y="3303"/>
                    <a:pt x="635" y="3136"/>
                    <a:pt x="601" y="2969"/>
                  </a:cubicBezTo>
                  <a:cubicBezTo>
                    <a:pt x="568" y="2669"/>
                    <a:pt x="568" y="2335"/>
                    <a:pt x="535" y="2002"/>
                  </a:cubicBezTo>
                  <a:lnTo>
                    <a:pt x="501" y="1001"/>
                  </a:lnTo>
                  <a:cubicBezTo>
                    <a:pt x="501" y="668"/>
                    <a:pt x="501" y="334"/>
                    <a:pt x="468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41"/>
            <p:cNvSpPr/>
            <p:nvPr/>
          </p:nvSpPr>
          <p:spPr>
            <a:xfrm>
              <a:off x="10634425" y="1490050"/>
              <a:ext cx="170150" cy="245675"/>
            </a:xfrm>
            <a:custGeom>
              <a:rect b="b" l="l" r="r" t="t"/>
              <a:pathLst>
                <a:path extrusionOk="0" h="9827" w="6806">
                  <a:moveTo>
                    <a:pt x="3303" y="1"/>
                  </a:moveTo>
                  <a:cubicBezTo>
                    <a:pt x="3178" y="1"/>
                    <a:pt x="3053" y="9"/>
                    <a:pt x="2936" y="26"/>
                  </a:cubicBezTo>
                  <a:cubicBezTo>
                    <a:pt x="2703" y="26"/>
                    <a:pt x="2469" y="59"/>
                    <a:pt x="2236" y="126"/>
                  </a:cubicBezTo>
                  <a:cubicBezTo>
                    <a:pt x="2703" y="259"/>
                    <a:pt x="3136" y="392"/>
                    <a:pt x="3570" y="526"/>
                  </a:cubicBezTo>
                  <a:cubicBezTo>
                    <a:pt x="3770" y="593"/>
                    <a:pt x="4004" y="693"/>
                    <a:pt x="4204" y="759"/>
                  </a:cubicBezTo>
                  <a:cubicBezTo>
                    <a:pt x="4271" y="793"/>
                    <a:pt x="4371" y="859"/>
                    <a:pt x="4471" y="893"/>
                  </a:cubicBezTo>
                  <a:cubicBezTo>
                    <a:pt x="4537" y="960"/>
                    <a:pt x="4604" y="993"/>
                    <a:pt x="4604" y="1026"/>
                  </a:cubicBezTo>
                  <a:cubicBezTo>
                    <a:pt x="4604" y="1026"/>
                    <a:pt x="4537" y="1093"/>
                    <a:pt x="4471" y="1160"/>
                  </a:cubicBezTo>
                  <a:cubicBezTo>
                    <a:pt x="4337" y="1293"/>
                    <a:pt x="4137" y="1427"/>
                    <a:pt x="3937" y="1527"/>
                  </a:cubicBezTo>
                  <a:cubicBezTo>
                    <a:pt x="3570" y="1793"/>
                    <a:pt x="3170" y="2027"/>
                    <a:pt x="2769" y="2327"/>
                  </a:cubicBezTo>
                  <a:cubicBezTo>
                    <a:pt x="3270" y="2327"/>
                    <a:pt x="3737" y="2194"/>
                    <a:pt x="4204" y="2027"/>
                  </a:cubicBezTo>
                  <a:cubicBezTo>
                    <a:pt x="4437" y="1960"/>
                    <a:pt x="4671" y="1860"/>
                    <a:pt x="4871" y="1693"/>
                  </a:cubicBezTo>
                  <a:cubicBezTo>
                    <a:pt x="5004" y="1593"/>
                    <a:pt x="5104" y="1527"/>
                    <a:pt x="5238" y="1326"/>
                  </a:cubicBezTo>
                  <a:cubicBezTo>
                    <a:pt x="5271" y="1260"/>
                    <a:pt x="5305" y="1060"/>
                    <a:pt x="5305" y="993"/>
                  </a:cubicBezTo>
                  <a:cubicBezTo>
                    <a:pt x="5271" y="826"/>
                    <a:pt x="5238" y="726"/>
                    <a:pt x="5171" y="659"/>
                  </a:cubicBezTo>
                  <a:cubicBezTo>
                    <a:pt x="5038" y="493"/>
                    <a:pt x="4904" y="392"/>
                    <a:pt x="4771" y="326"/>
                  </a:cubicBezTo>
                  <a:cubicBezTo>
                    <a:pt x="4671" y="259"/>
                    <a:pt x="4537" y="226"/>
                    <a:pt x="4404" y="192"/>
                  </a:cubicBezTo>
                  <a:cubicBezTo>
                    <a:pt x="4170" y="92"/>
                    <a:pt x="3904" y="59"/>
                    <a:pt x="3670" y="26"/>
                  </a:cubicBezTo>
                  <a:cubicBezTo>
                    <a:pt x="3553" y="9"/>
                    <a:pt x="3428" y="1"/>
                    <a:pt x="3303" y="1"/>
                  </a:cubicBezTo>
                  <a:close/>
                  <a:moveTo>
                    <a:pt x="2769" y="2327"/>
                  </a:moveTo>
                  <a:lnTo>
                    <a:pt x="2769" y="2327"/>
                  </a:lnTo>
                  <a:cubicBezTo>
                    <a:pt x="3470" y="2694"/>
                    <a:pt x="4170" y="3061"/>
                    <a:pt x="4838" y="3495"/>
                  </a:cubicBezTo>
                  <a:cubicBezTo>
                    <a:pt x="5171" y="3695"/>
                    <a:pt x="5505" y="3895"/>
                    <a:pt x="5772" y="4162"/>
                  </a:cubicBezTo>
                  <a:cubicBezTo>
                    <a:pt x="5905" y="4295"/>
                    <a:pt x="6005" y="4429"/>
                    <a:pt x="6072" y="4529"/>
                  </a:cubicBezTo>
                  <a:cubicBezTo>
                    <a:pt x="6139" y="4595"/>
                    <a:pt x="6139" y="4662"/>
                    <a:pt x="6139" y="4729"/>
                  </a:cubicBezTo>
                  <a:cubicBezTo>
                    <a:pt x="6139" y="4729"/>
                    <a:pt x="6172" y="4729"/>
                    <a:pt x="6139" y="4762"/>
                  </a:cubicBezTo>
                  <a:lnTo>
                    <a:pt x="6139" y="4862"/>
                  </a:lnTo>
                  <a:cubicBezTo>
                    <a:pt x="6139" y="4929"/>
                    <a:pt x="6038" y="5029"/>
                    <a:pt x="5905" y="5062"/>
                  </a:cubicBezTo>
                  <a:cubicBezTo>
                    <a:pt x="5772" y="5129"/>
                    <a:pt x="5571" y="5196"/>
                    <a:pt x="5405" y="5229"/>
                  </a:cubicBezTo>
                  <a:cubicBezTo>
                    <a:pt x="5038" y="5296"/>
                    <a:pt x="4671" y="5296"/>
                    <a:pt x="4271" y="5296"/>
                  </a:cubicBezTo>
                  <a:cubicBezTo>
                    <a:pt x="3470" y="5296"/>
                    <a:pt x="2703" y="5229"/>
                    <a:pt x="1869" y="5196"/>
                  </a:cubicBezTo>
                  <a:lnTo>
                    <a:pt x="1869" y="5196"/>
                  </a:lnTo>
                  <a:cubicBezTo>
                    <a:pt x="1869" y="5196"/>
                    <a:pt x="1869" y="5196"/>
                    <a:pt x="1869" y="5196"/>
                  </a:cubicBezTo>
                  <a:lnTo>
                    <a:pt x="1869" y="5196"/>
                  </a:lnTo>
                  <a:cubicBezTo>
                    <a:pt x="1869" y="5196"/>
                    <a:pt x="1869" y="5196"/>
                    <a:pt x="1869" y="5196"/>
                  </a:cubicBezTo>
                  <a:lnTo>
                    <a:pt x="1869" y="5196"/>
                  </a:lnTo>
                  <a:cubicBezTo>
                    <a:pt x="2636" y="5496"/>
                    <a:pt x="3437" y="5696"/>
                    <a:pt x="4237" y="5796"/>
                  </a:cubicBezTo>
                  <a:cubicBezTo>
                    <a:pt x="4468" y="5816"/>
                    <a:pt x="4710" y="5835"/>
                    <a:pt x="4951" y="5835"/>
                  </a:cubicBezTo>
                  <a:cubicBezTo>
                    <a:pt x="5127" y="5835"/>
                    <a:pt x="5302" y="5825"/>
                    <a:pt x="5471" y="5796"/>
                  </a:cubicBezTo>
                  <a:cubicBezTo>
                    <a:pt x="5705" y="5796"/>
                    <a:pt x="5938" y="5730"/>
                    <a:pt x="6139" y="5663"/>
                  </a:cubicBezTo>
                  <a:cubicBezTo>
                    <a:pt x="6372" y="5563"/>
                    <a:pt x="6639" y="5363"/>
                    <a:pt x="6739" y="5062"/>
                  </a:cubicBezTo>
                  <a:cubicBezTo>
                    <a:pt x="6772" y="4996"/>
                    <a:pt x="6772" y="4996"/>
                    <a:pt x="6772" y="4929"/>
                  </a:cubicBezTo>
                  <a:lnTo>
                    <a:pt x="6772" y="4862"/>
                  </a:lnTo>
                  <a:cubicBezTo>
                    <a:pt x="6806" y="4796"/>
                    <a:pt x="6772" y="4696"/>
                    <a:pt x="6772" y="4595"/>
                  </a:cubicBezTo>
                  <a:cubicBezTo>
                    <a:pt x="6739" y="4462"/>
                    <a:pt x="6706" y="4329"/>
                    <a:pt x="6639" y="4229"/>
                  </a:cubicBezTo>
                  <a:cubicBezTo>
                    <a:pt x="6505" y="4028"/>
                    <a:pt x="6339" y="3862"/>
                    <a:pt x="6172" y="3695"/>
                  </a:cubicBezTo>
                  <a:cubicBezTo>
                    <a:pt x="5838" y="3428"/>
                    <a:pt x="5471" y="3228"/>
                    <a:pt x="5104" y="3061"/>
                  </a:cubicBezTo>
                  <a:cubicBezTo>
                    <a:pt x="4337" y="2694"/>
                    <a:pt x="3570" y="2461"/>
                    <a:pt x="2769" y="2327"/>
                  </a:cubicBezTo>
                  <a:close/>
                  <a:moveTo>
                    <a:pt x="1869" y="5196"/>
                  </a:moveTo>
                  <a:lnTo>
                    <a:pt x="1869" y="5196"/>
                  </a:lnTo>
                  <a:cubicBezTo>
                    <a:pt x="2169" y="5863"/>
                    <a:pt x="2469" y="6530"/>
                    <a:pt x="2703" y="7164"/>
                  </a:cubicBezTo>
                  <a:cubicBezTo>
                    <a:pt x="2836" y="7498"/>
                    <a:pt x="2936" y="7831"/>
                    <a:pt x="3003" y="8165"/>
                  </a:cubicBezTo>
                  <a:cubicBezTo>
                    <a:pt x="3003" y="8298"/>
                    <a:pt x="3036" y="8465"/>
                    <a:pt x="3036" y="8598"/>
                  </a:cubicBezTo>
                  <a:cubicBezTo>
                    <a:pt x="3003" y="8732"/>
                    <a:pt x="2970" y="8865"/>
                    <a:pt x="2936" y="8932"/>
                  </a:cubicBezTo>
                  <a:cubicBezTo>
                    <a:pt x="2936" y="8932"/>
                    <a:pt x="2936" y="8932"/>
                    <a:pt x="2936" y="8965"/>
                  </a:cubicBezTo>
                  <a:lnTo>
                    <a:pt x="2870" y="8999"/>
                  </a:lnTo>
                  <a:lnTo>
                    <a:pt x="2870" y="9018"/>
                  </a:lnTo>
                  <a:lnTo>
                    <a:pt x="2870" y="9018"/>
                  </a:lnTo>
                  <a:cubicBezTo>
                    <a:pt x="2872" y="9017"/>
                    <a:pt x="2873" y="9017"/>
                    <a:pt x="2874" y="9017"/>
                  </a:cubicBezTo>
                  <a:lnTo>
                    <a:pt x="2874" y="9017"/>
                  </a:lnTo>
                  <a:cubicBezTo>
                    <a:pt x="2884" y="9017"/>
                    <a:pt x="2870" y="9032"/>
                    <a:pt x="2870" y="9032"/>
                  </a:cubicBezTo>
                  <a:lnTo>
                    <a:pt x="2870" y="9018"/>
                  </a:lnTo>
                  <a:lnTo>
                    <a:pt x="2870" y="9018"/>
                  </a:lnTo>
                  <a:cubicBezTo>
                    <a:pt x="2863" y="9019"/>
                    <a:pt x="2853" y="9024"/>
                    <a:pt x="2836" y="9032"/>
                  </a:cubicBezTo>
                  <a:cubicBezTo>
                    <a:pt x="2803" y="9065"/>
                    <a:pt x="2769" y="9099"/>
                    <a:pt x="2736" y="9099"/>
                  </a:cubicBezTo>
                  <a:cubicBezTo>
                    <a:pt x="2708" y="9113"/>
                    <a:pt x="2675" y="9121"/>
                    <a:pt x="2636" y="9121"/>
                  </a:cubicBezTo>
                  <a:cubicBezTo>
                    <a:pt x="2581" y="9121"/>
                    <a:pt x="2514" y="9104"/>
                    <a:pt x="2436" y="9065"/>
                  </a:cubicBezTo>
                  <a:cubicBezTo>
                    <a:pt x="2169" y="8999"/>
                    <a:pt x="1869" y="8798"/>
                    <a:pt x="1602" y="8598"/>
                  </a:cubicBezTo>
                  <a:cubicBezTo>
                    <a:pt x="1068" y="8165"/>
                    <a:pt x="535" y="7698"/>
                    <a:pt x="1" y="7197"/>
                  </a:cubicBezTo>
                  <a:lnTo>
                    <a:pt x="1" y="7197"/>
                  </a:lnTo>
                  <a:cubicBezTo>
                    <a:pt x="134" y="7531"/>
                    <a:pt x="301" y="7864"/>
                    <a:pt x="501" y="8165"/>
                  </a:cubicBezTo>
                  <a:cubicBezTo>
                    <a:pt x="735" y="8465"/>
                    <a:pt x="935" y="8765"/>
                    <a:pt x="1202" y="9032"/>
                  </a:cubicBezTo>
                  <a:cubicBezTo>
                    <a:pt x="1335" y="9165"/>
                    <a:pt x="1502" y="9299"/>
                    <a:pt x="1635" y="9432"/>
                  </a:cubicBezTo>
                  <a:cubicBezTo>
                    <a:pt x="1802" y="9532"/>
                    <a:pt x="1969" y="9666"/>
                    <a:pt x="2169" y="9732"/>
                  </a:cubicBezTo>
                  <a:cubicBezTo>
                    <a:pt x="2334" y="9780"/>
                    <a:pt x="2499" y="9827"/>
                    <a:pt x="2688" y="9827"/>
                  </a:cubicBezTo>
                  <a:cubicBezTo>
                    <a:pt x="2766" y="9827"/>
                    <a:pt x="2848" y="9819"/>
                    <a:pt x="2936" y="9799"/>
                  </a:cubicBezTo>
                  <a:cubicBezTo>
                    <a:pt x="3070" y="9766"/>
                    <a:pt x="3203" y="9699"/>
                    <a:pt x="3303" y="9599"/>
                  </a:cubicBezTo>
                  <a:lnTo>
                    <a:pt x="3370" y="9532"/>
                  </a:lnTo>
                  <a:lnTo>
                    <a:pt x="3403" y="9499"/>
                  </a:lnTo>
                  <a:lnTo>
                    <a:pt x="3437" y="9499"/>
                  </a:lnTo>
                  <a:lnTo>
                    <a:pt x="3437" y="9466"/>
                  </a:lnTo>
                  <a:lnTo>
                    <a:pt x="3470" y="9432"/>
                  </a:lnTo>
                  <a:cubicBezTo>
                    <a:pt x="3503" y="9399"/>
                    <a:pt x="3537" y="9366"/>
                    <a:pt x="3537" y="9332"/>
                  </a:cubicBezTo>
                  <a:cubicBezTo>
                    <a:pt x="3703" y="9065"/>
                    <a:pt x="3703" y="8832"/>
                    <a:pt x="3737" y="8632"/>
                  </a:cubicBezTo>
                  <a:cubicBezTo>
                    <a:pt x="3737" y="8398"/>
                    <a:pt x="3703" y="8198"/>
                    <a:pt x="3637" y="7998"/>
                  </a:cubicBezTo>
                  <a:cubicBezTo>
                    <a:pt x="3537" y="7631"/>
                    <a:pt x="3403" y="7264"/>
                    <a:pt x="3203" y="6964"/>
                  </a:cubicBezTo>
                  <a:cubicBezTo>
                    <a:pt x="3036" y="6630"/>
                    <a:pt x="2836" y="6330"/>
                    <a:pt x="2603" y="6030"/>
                  </a:cubicBezTo>
                  <a:cubicBezTo>
                    <a:pt x="2369" y="5730"/>
                    <a:pt x="2136" y="5463"/>
                    <a:pt x="1869" y="5196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41"/>
            <p:cNvSpPr/>
            <p:nvPr/>
          </p:nvSpPr>
          <p:spPr>
            <a:xfrm>
              <a:off x="10631925" y="1281125"/>
              <a:ext cx="132625" cy="145700"/>
            </a:xfrm>
            <a:custGeom>
              <a:rect b="b" l="l" r="r" t="t"/>
              <a:pathLst>
                <a:path extrusionOk="0" h="5828" w="5305">
                  <a:moveTo>
                    <a:pt x="4070" y="944"/>
                  </a:moveTo>
                  <a:cubicBezTo>
                    <a:pt x="4070" y="944"/>
                    <a:pt x="4070" y="965"/>
                    <a:pt x="4076" y="983"/>
                  </a:cubicBezTo>
                  <a:lnTo>
                    <a:pt x="4076" y="983"/>
                  </a:lnTo>
                  <a:cubicBezTo>
                    <a:pt x="4074" y="981"/>
                    <a:pt x="4073" y="979"/>
                    <a:pt x="4070" y="977"/>
                  </a:cubicBezTo>
                  <a:cubicBezTo>
                    <a:pt x="4070" y="977"/>
                    <a:pt x="4070" y="977"/>
                    <a:pt x="4070" y="944"/>
                  </a:cubicBezTo>
                  <a:close/>
                  <a:moveTo>
                    <a:pt x="3247" y="1"/>
                  </a:moveTo>
                  <a:cubicBezTo>
                    <a:pt x="3023" y="1"/>
                    <a:pt x="2785" y="50"/>
                    <a:pt x="2569" y="77"/>
                  </a:cubicBezTo>
                  <a:cubicBezTo>
                    <a:pt x="2302" y="143"/>
                    <a:pt x="2069" y="210"/>
                    <a:pt x="1802" y="343"/>
                  </a:cubicBezTo>
                  <a:cubicBezTo>
                    <a:pt x="2069" y="410"/>
                    <a:pt x="2336" y="477"/>
                    <a:pt x="2603" y="544"/>
                  </a:cubicBezTo>
                  <a:cubicBezTo>
                    <a:pt x="2836" y="577"/>
                    <a:pt x="3103" y="644"/>
                    <a:pt x="3336" y="710"/>
                  </a:cubicBezTo>
                  <a:cubicBezTo>
                    <a:pt x="3437" y="744"/>
                    <a:pt x="3570" y="744"/>
                    <a:pt x="3670" y="777"/>
                  </a:cubicBezTo>
                  <a:cubicBezTo>
                    <a:pt x="3759" y="807"/>
                    <a:pt x="3848" y="863"/>
                    <a:pt x="3937" y="898"/>
                  </a:cubicBezTo>
                  <a:lnTo>
                    <a:pt x="3937" y="898"/>
                  </a:lnTo>
                  <a:lnTo>
                    <a:pt x="3937" y="1044"/>
                  </a:lnTo>
                  <a:lnTo>
                    <a:pt x="4037" y="1044"/>
                  </a:lnTo>
                  <a:cubicBezTo>
                    <a:pt x="4037" y="1044"/>
                    <a:pt x="4055" y="1044"/>
                    <a:pt x="4073" y="1049"/>
                  </a:cubicBezTo>
                  <a:lnTo>
                    <a:pt x="4073" y="1049"/>
                  </a:lnTo>
                  <a:cubicBezTo>
                    <a:pt x="4076" y="1054"/>
                    <a:pt x="4077" y="1056"/>
                    <a:pt x="4078" y="1056"/>
                  </a:cubicBezTo>
                  <a:cubicBezTo>
                    <a:pt x="4079" y="1056"/>
                    <a:pt x="4080" y="1055"/>
                    <a:pt x="4080" y="1053"/>
                  </a:cubicBezTo>
                  <a:lnTo>
                    <a:pt x="4080" y="1053"/>
                  </a:lnTo>
                  <a:lnTo>
                    <a:pt x="4104" y="1077"/>
                  </a:lnTo>
                  <a:cubicBezTo>
                    <a:pt x="4104" y="1064"/>
                    <a:pt x="4093" y="1056"/>
                    <a:pt x="4080" y="1051"/>
                  </a:cubicBezTo>
                  <a:lnTo>
                    <a:pt x="4080" y="1051"/>
                  </a:lnTo>
                  <a:cubicBezTo>
                    <a:pt x="4080" y="1052"/>
                    <a:pt x="4080" y="1053"/>
                    <a:pt x="4080" y="1053"/>
                  </a:cubicBezTo>
                  <a:lnTo>
                    <a:pt x="4080" y="1053"/>
                  </a:lnTo>
                  <a:lnTo>
                    <a:pt x="4076" y="1050"/>
                  </a:lnTo>
                  <a:lnTo>
                    <a:pt x="4076" y="1050"/>
                  </a:lnTo>
                  <a:cubicBezTo>
                    <a:pt x="4077" y="1050"/>
                    <a:pt x="4078" y="1051"/>
                    <a:pt x="4080" y="1051"/>
                  </a:cubicBezTo>
                  <a:lnTo>
                    <a:pt x="4080" y="1051"/>
                  </a:lnTo>
                  <a:cubicBezTo>
                    <a:pt x="4079" y="1040"/>
                    <a:pt x="4073" y="1013"/>
                    <a:pt x="4066" y="984"/>
                  </a:cubicBezTo>
                  <a:lnTo>
                    <a:pt x="4066" y="984"/>
                  </a:lnTo>
                  <a:cubicBezTo>
                    <a:pt x="4071" y="986"/>
                    <a:pt x="4075" y="988"/>
                    <a:pt x="4079" y="990"/>
                  </a:cubicBezTo>
                  <a:lnTo>
                    <a:pt x="4079" y="990"/>
                  </a:lnTo>
                  <a:cubicBezTo>
                    <a:pt x="4083" y="1001"/>
                    <a:pt x="4091" y="1011"/>
                    <a:pt x="4104" y="1011"/>
                  </a:cubicBezTo>
                  <a:lnTo>
                    <a:pt x="4104" y="1077"/>
                  </a:lnTo>
                  <a:cubicBezTo>
                    <a:pt x="4104" y="1077"/>
                    <a:pt x="4104" y="1077"/>
                    <a:pt x="4104" y="1111"/>
                  </a:cubicBezTo>
                  <a:cubicBezTo>
                    <a:pt x="4104" y="1111"/>
                    <a:pt x="4104" y="1111"/>
                    <a:pt x="4070" y="1144"/>
                  </a:cubicBezTo>
                  <a:cubicBezTo>
                    <a:pt x="4070" y="1144"/>
                    <a:pt x="4070" y="1144"/>
                    <a:pt x="4070" y="1177"/>
                  </a:cubicBezTo>
                  <a:cubicBezTo>
                    <a:pt x="4070" y="1177"/>
                    <a:pt x="4070" y="1177"/>
                    <a:pt x="4037" y="1211"/>
                  </a:cubicBezTo>
                  <a:cubicBezTo>
                    <a:pt x="4037" y="1211"/>
                    <a:pt x="4004" y="1244"/>
                    <a:pt x="3970" y="1277"/>
                  </a:cubicBezTo>
                  <a:cubicBezTo>
                    <a:pt x="3937" y="1311"/>
                    <a:pt x="3937" y="1344"/>
                    <a:pt x="3870" y="1344"/>
                  </a:cubicBezTo>
                  <a:cubicBezTo>
                    <a:pt x="3803" y="1411"/>
                    <a:pt x="3703" y="1444"/>
                    <a:pt x="3603" y="1511"/>
                  </a:cubicBezTo>
                  <a:cubicBezTo>
                    <a:pt x="3503" y="1544"/>
                    <a:pt x="3370" y="1611"/>
                    <a:pt x="3270" y="1644"/>
                  </a:cubicBezTo>
                  <a:cubicBezTo>
                    <a:pt x="3170" y="1678"/>
                    <a:pt x="3036" y="1711"/>
                    <a:pt x="2903" y="1778"/>
                  </a:cubicBezTo>
                  <a:lnTo>
                    <a:pt x="2536" y="1878"/>
                  </a:lnTo>
                  <a:cubicBezTo>
                    <a:pt x="2302" y="1945"/>
                    <a:pt x="2036" y="2011"/>
                    <a:pt x="1769" y="2111"/>
                  </a:cubicBezTo>
                  <a:cubicBezTo>
                    <a:pt x="2169" y="2278"/>
                    <a:pt x="2569" y="2412"/>
                    <a:pt x="2936" y="2612"/>
                  </a:cubicBezTo>
                  <a:cubicBezTo>
                    <a:pt x="3303" y="2779"/>
                    <a:pt x="3670" y="3012"/>
                    <a:pt x="3970" y="3246"/>
                  </a:cubicBezTo>
                  <a:cubicBezTo>
                    <a:pt x="4104" y="3379"/>
                    <a:pt x="4204" y="3512"/>
                    <a:pt x="4337" y="3646"/>
                  </a:cubicBezTo>
                  <a:cubicBezTo>
                    <a:pt x="4371" y="3713"/>
                    <a:pt x="4404" y="3779"/>
                    <a:pt x="4437" y="3846"/>
                  </a:cubicBezTo>
                  <a:lnTo>
                    <a:pt x="4504" y="4079"/>
                  </a:lnTo>
                  <a:cubicBezTo>
                    <a:pt x="4504" y="4146"/>
                    <a:pt x="4537" y="4213"/>
                    <a:pt x="4537" y="4280"/>
                  </a:cubicBezTo>
                  <a:cubicBezTo>
                    <a:pt x="4537" y="4380"/>
                    <a:pt x="4504" y="4480"/>
                    <a:pt x="4504" y="4580"/>
                  </a:cubicBezTo>
                  <a:cubicBezTo>
                    <a:pt x="4504" y="4613"/>
                    <a:pt x="4471" y="4713"/>
                    <a:pt x="4437" y="4747"/>
                  </a:cubicBezTo>
                  <a:cubicBezTo>
                    <a:pt x="4437" y="4813"/>
                    <a:pt x="4404" y="4847"/>
                    <a:pt x="4371" y="4880"/>
                  </a:cubicBezTo>
                  <a:cubicBezTo>
                    <a:pt x="4304" y="4980"/>
                    <a:pt x="4170" y="5013"/>
                    <a:pt x="4037" y="5047"/>
                  </a:cubicBezTo>
                  <a:cubicBezTo>
                    <a:pt x="3870" y="5047"/>
                    <a:pt x="3670" y="5047"/>
                    <a:pt x="3503" y="5013"/>
                  </a:cubicBezTo>
                  <a:cubicBezTo>
                    <a:pt x="3136" y="4980"/>
                    <a:pt x="2736" y="4847"/>
                    <a:pt x="2336" y="4713"/>
                  </a:cubicBezTo>
                  <a:cubicBezTo>
                    <a:pt x="1569" y="4446"/>
                    <a:pt x="801" y="4113"/>
                    <a:pt x="1" y="3779"/>
                  </a:cubicBezTo>
                  <a:lnTo>
                    <a:pt x="1" y="3779"/>
                  </a:lnTo>
                  <a:cubicBezTo>
                    <a:pt x="601" y="4380"/>
                    <a:pt x="1335" y="4880"/>
                    <a:pt x="2102" y="5280"/>
                  </a:cubicBezTo>
                  <a:cubicBezTo>
                    <a:pt x="2503" y="5514"/>
                    <a:pt x="2903" y="5647"/>
                    <a:pt x="3370" y="5781"/>
                  </a:cubicBezTo>
                  <a:cubicBezTo>
                    <a:pt x="3535" y="5804"/>
                    <a:pt x="3700" y="5828"/>
                    <a:pt x="3877" y="5828"/>
                  </a:cubicBezTo>
                  <a:cubicBezTo>
                    <a:pt x="3950" y="5828"/>
                    <a:pt x="4025" y="5824"/>
                    <a:pt x="4104" y="5814"/>
                  </a:cubicBezTo>
                  <a:cubicBezTo>
                    <a:pt x="4371" y="5781"/>
                    <a:pt x="4671" y="5714"/>
                    <a:pt x="4904" y="5480"/>
                  </a:cubicBezTo>
                  <a:cubicBezTo>
                    <a:pt x="5038" y="5347"/>
                    <a:pt x="5138" y="5214"/>
                    <a:pt x="5171" y="5080"/>
                  </a:cubicBezTo>
                  <a:cubicBezTo>
                    <a:pt x="5204" y="5013"/>
                    <a:pt x="5238" y="4947"/>
                    <a:pt x="5238" y="4880"/>
                  </a:cubicBezTo>
                  <a:lnTo>
                    <a:pt x="5271" y="4780"/>
                  </a:lnTo>
                  <a:lnTo>
                    <a:pt x="5271" y="4713"/>
                  </a:lnTo>
                  <a:lnTo>
                    <a:pt x="5305" y="4680"/>
                  </a:lnTo>
                  <a:lnTo>
                    <a:pt x="5305" y="4647"/>
                  </a:lnTo>
                  <a:cubicBezTo>
                    <a:pt x="5305" y="4546"/>
                    <a:pt x="5305" y="4446"/>
                    <a:pt x="5305" y="4346"/>
                  </a:cubicBezTo>
                  <a:cubicBezTo>
                    <a:pt x="5305" y="4180"/>
                    <a:pt x="5271" y="4046"/>
                    <a:pt x="5271" y="3879"/>
                  </a:cubicBezTo>
                  <a:cubicBezTo>
                    <a:pt x="5204" y="3779"/>
                    <a:pt x="5171" y="3646"/>
                    <a:pt x="5104" y="3512"/>
                  </a:cubicBezTo>
                  <a:cubicBezTo>
                    <a:pt x="5038" y="3412"/>
                    <a:pt x="4971" y="3312"/>
                    <a:pt x="4871" y="3212"/>
                  </a:cubicBezTo>
                  <a:cubicBezTo>
                    <a:pt x="4804" y="3112"/>
                    <a:pt x="4704" y="3012"/>
                    <a:pt x="4637" y="2945"/>
                  </a:cubicBezTo>
                  <a:cubicBezTo>
                    <a:pt x="4537" y="2879"/>
                    <a:pt x="4437" y="2812"/>
                    <a:pt x="4337" y="2745"/>
                  </a:cubicBezTo>
                  <a:cubicBezTo>
                    <a:pt x="4025" y="2537"/>
                    <a:pt x="3692" y="2410"/>
                    <a:pt x="3355" y="2317"/>
                  </a:cubicBezTo>
                  <a:lnTo>
                    <a:pt x="3355" y="2317"/>
                  </a:lnTo>
                  <a:cubicBezTo>
                    <a:pt x="3371" y="2315"/>
                    <a:pt x="3387" y="2314"/>
                    <a:pt x="3403" y="2312"/>
                  </a:cubicBezTo>
                  <a:cubicBezTo>
                    <a:pt x="3537" y="2278"/>
                    <a:pt x="3703" y="2278"/>
                    <a:pt x="3837" y="2245"/>
                  </a:cubicBezTo>
                  <a:cubicBezTo>
                    <a:pt x="3970" y="2178"/>
                    <a:pt x="4137" y="2145"/>
                    <a:pt x="4270" y="2078"/>
                  </a:cubicBezTo>
                  <a:cubicBezTo>
                    <a:pt x="4337" y="2045"/>
                    <a:pt x="4437" y="1978"/>
                    <a:pt x="4504" y="1945"/>
                  </a:cubicBezTo>
                  <a:cubicBezTo>
                    <a:pt x="4571" y="1878"/>
                    <a:pt x="4637" y="1811"/>
                    <a:pt x="4704" y="1744"/>
                  </a:cubicBezTo>
                  <a:lnTo>
                    <a:pt x="4804" y="1611"/>
                  </a:lnTo>
                  <a:cubicBezTo>
                    <a:pt x="4838" y="1578"/>
                    <a:pt x="4838" y="1544"/>
                    <a:pt x="4871" y="1478"/>
                  </a:cubicBezTo>
                  <a:lnTo>
                    <a:pt x="4904" y="1344"/>
                  </a:lnTo>
                  <a:cubicBezTo>
                    <a:pt x="4938" y="1277"/>
                    <a:pt x="4904" y="1211"/>
                    <a:pt x="4904" y="1177"/>
                  </a:cubicBezTo>
                  <a:lnTo>
                    <a:pt x="4871" y="1011"/>
                  </a:lnTo>
                  <a:lnTo>
                    <a:pt x="4771" y="977"/>
                  </a:lnTo>
                  <a:lnTo>
                    <a:pt x="4871" y="911"/>
                  </a:lnTo>
                  <a:lnTo>
                    <a:pt x="4971" y="877"/>
                  </a:lnTo>
                  <a:lnTo>
                    <a:pt x="4938" y="810"/>
                  </a:lnTo>
                  <a:cubicBezTo>
                    <a:pt x="4938" y="777"/>
                    <a:pt x="4938" y="777"/>
                    <a:pt x="4904" y="710"/>
                  </a:cubicBezTo>
                  <a:cubicBezTo>
                    <a:pt x="4871" y="644"/>
                    <a:pt x="4838" y="577"/>
                    <a:pt x="4804" y="510"/>
                  </a:cubicBezTo>
                  <a:cubicBezTo>
                    <a:pt x="4637" y="277"/>
                    <a:pt x="4471" y="210"/>
                    <a:pt x="4304" y="143"/>
                  </a:cubicBezTo>
                  <a:cubicBezTo>
                    <a:pt x="3970" y="10"/>
                    <a:pt x="3703" y="10"/>
                    <a:pt x="3403" y="10"/>
                  </a:cubicBezTo>
                  <a:cubicBezTo>
                    <a:pt x="3352" y="4"/>
                    <a:pt x="3300" y="1"/>
                    <a:pt x="3247" y="1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8" name="Google Shape;1608;p41"/>
          <p:cNvGrpSpPr/>
          <p:nvPr/>
        </p:nvGrpSpPr>
        <p:grpSpPr>
          <a:xfrm>
            <a:off x="2633981" y="3510572"/>
            <a:ext cx="1451050" cy="1093434"/>
            <a:chOff x="8671375" y="2353800"/>
            <a:chExt cx="2294150" cy="1728750"/>
          </a:xfrm>
        </p:grpSpPr>
        <p:sp>
          <p:nvSpPr>
            <p:cNvPr id="1609" name="Google Shape;1609;p41"/>
            <p:cNvSpPr/>
            <p:nvPr/>
          </p:nvSpPr>
          <p:spPr>
            <a:xfrm>
              <a:off x="8671375" y="2353800"/>
              <a:ext cx="2294150" cy="1728750"/>
            </a:xfrm>
            <a:custGeom>
              <a:rect b="b" l="l" r="r" t="t"/>
              <a:pathLst>
                <a:path extrusionOk="0" h="69150" w="91766">
                  <a:moveTo>
                    <a:pt x="69149" y="0"/>
                  </a:moveTo>
                  <a:lnTo>
                    <a:pt x="62011" y="12109"/>
                  </a:lnTo>
                  <a:lnTo>
                    <a:pt x="59176" y="1835"/>
                  </a:lnTo>
                  <a:lnTo>
                    <a:pt x="53305" y="12009"/>
                  </a:lnTo>
                  <a:lnTo>
                    <a:pt x="48201" y="3403"/>
                  </a:lnTo>
                  <a:lnTo>
                    <a:pt x="44465" y="10775"/>
                  </a:lnTo>
                  <a:lnTo>
                    <a:pt x="39395" y="3303"/>
                  </a:lnTo>
                  <a:lnTo>
                    <a:pt x="35092" y="14944"/>
                  </a:lnTo>
                  <a:lnTo>
                    <a:pt x="27053" y="4303"/>
                  </a:lnTo>
                  <a:lnTo>
                    <a:pt x="23217" y="16645"/>
                  </a:lnTo>
                  <a:lnTo>
                    <a:pt x="16178" y="7939"/>
                  </a:lnTo>
                  <a:lnTo>
                    <a:pt x="14143" y="22183"/>
                  </a:lnTo>
                  <a:lnTo>
                    <a:pt x="0" y="19714"/>
                  </a:lnTo>
                  <a:lnTo>
                    <a:pt x="8606" y="33057"/>
                  </a:lnTo>
                  <a:lnTo>
                    <a:pt x="467" y="38361"/>
                  </a:lnTo>
                  <a:lnTo>
                    <a:pt x="9040" y="42664"/>
                  </a:lnTo>
                  <a:lnTo>
                    <a:pt x="4870" y="55006"/>
                  </a:lnTo>
                  <a:lnTo>
                    <a:pt x="4870" y="55006"/>
                  </a:lnTo>
                  <a:lnTo>
                    <a:pt x="13343" y="53072"/>
                  </a:lnTo>
                  <a:lnTo>
                    <a:pt x="9740" y="62812"/>
                  </a:lnTo>
                  <a:lnTo>
                    <a:pt x="19581" y="57708"/>
                  </a:lnTo>
                  <a:lnTo>
                    <a:pt x="19114" y="67682"/>
                  </a:lnTo>
                  <a:lnTo>
                    <a:pt x="26152" y="59543"/>
                  </a:lnTo>
                  <a:lnTo>
                    <a:pt x="28520" y="68349"/>
                  </a:lnTo>
                  <a:lnTo>
                    <a:pt x="32690" y="59643"/>
                  </a:lnTo>
                  <a:lnTo>
                    <a:pt x="34291" y="69150"/>
                  </a:lnTo>
                  <a:lnTo>
                    <a:pt x="39028" y="59776"/>
                  </a:lnTo>
                  <a:lnTo>
                    <a:pt x="42197" y="67215"/>
                  </a:lnTo>
                  <a:lnTo>
                    <a:pt x="46633" y="56941"/>
                  </a:lnTo>
                  <a:lnTo>
                    <a:pt x="49635" y="62712"/>
                  </a:lnTo>
                  <a:lnTo>
                    <a:pt x="53271" y="57942"/>
                  </a:lnTo>
                  <a:lnTo>
                    <a:pt x="54873" y="64613"/>
                  </a:lnTo>
                  <a:lnTo>
                    <a:pt x="60076" y="56474"/>
                  </a:lnTo>
                  <a:lnTo>
                    <a:pt x="63579" y="64413"/>
                  </a:lnTo>
                  <a:lnTo>
                    <a:pt x="67215" y="55673"/>
                  </a:lnTo>
                  <a:lnTo>
                    <a:pt x="70717" y="63045"/>
                  </a:lnTo>
                  <a:lnTo>
                    <a:pt x="74120" y="53539"/>
                  </a:lnTo>
                  <a:lnTo>
                    <a:pt x="80124" y="60544"/>
                  </a:lnTo>
                  <a:lnTo>
                    <a:pt x="81825" y="50136"/>
                  </a:lnTo>
                  <a:lnTo>
                    <a:pt x="91766" y="51504"/>
                  </a:lnTo>
                  <a:lnTo>
                    <a:pt x="85428" y="41330"/>
                  </a:lnTo>
                  <a:lnTo>
                    <a:pt x="90631" y="38595"/>
                  </a:lnTo>
                  <a:lnTo>
                    <a:pt x="84093" y="32824"/>
                  </a:lnTo>
                  <a:lnTo>
                    <a:pt x="89164" y="27053"/>
                  </a:lnTo>
                  <a:lnTo>
                    <a:pt x="83393" y="24351"/>
                  </a:lnTo>
                  <a:lnTo>
                    <a:pt x="87229" y="16312"/>
                  </a:lnTo>
                  <a:lnTo>
                    <a:pt x="87229" y="16312"/>
                  </a:lnTo>
                  <a:lnTo>
                    <a:pt x="78623" y="16412"/>
                  </a:lnTo>
                  <a:lnTo>
                    <a:pt x="77956" y="4670"/>
                  </a:lnTo>
                  <a:lnTo>
                    <a:pt x="70951" y="10975"/>
                  </a:lnTo>
                  <a:lnTo>
                    <a:pt x="69149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41"/>
            <p:cNvSpPr/>
            <p:nvPr/>
          </p:nvSpPr>
          <p:spPr>
            <a:xfrm>
              <a:off x="8800625" y="2502225"/>
              <a:ext cx="2064825" cy="1410200"/>
            </a:xfrm>
            <a:custGeom>
              <a:rect b="b" l="l" r="r" t="t"/>
              <a:pathLst>
                <a:path extrusionOk="0" h="56408" w="82593">
                  <a:moveTo>
                    <a:pt x="63012" y="1"/>
                  </a:moveTo>
                  <a:lnTo>
                    <a:pt x="55307" y="12977"/>
                  </a:lnTo>
                  <a:lnTo>
                    <a:pt x="53038" y="2703"/>
                  </a:lnTo>
                  <a:lnTo>
                    <a:pt x="47434" y="12977"/>
                  </a:lnTo>
                  <a:lnTo>
                    <a:pt x="43398" y="3570"/>
                  </a:lnTo>
                  <a:lnTo>
                    <a:pt x="38895" y="13944"/>
                  </a:lnTo>
                  <a:lnTo>
                    <a:pt x="35426" y="4304"/>
                  </a:lnTo>
                  <a:lnTo>
                    <a:pt x="30489" y="16579"/>
                  </a:lnTo>
                  <a:lnTo>
                    <a:pt x="22550" y="4437"/>
                  </a:lnTo>
                  <a:lnTo>
                    <a:pt x="19281" y="19048"/>
                  </a:lnTo>
                  <a:lnTo>
                    <a:pt x="12776" y="9074"/>
                  </a:lnTo>
                  <a:lnTo>
                    <a:pt x="11609" y="21483"/>
                  </a:lnTo>
                  <a:cubicBezTo>
                    <a:pt x="11609" y="21483"/>
                    <a:pt x="1211" y="18347"/>
                    <a:pt x="577" y="18347"/>
                  </a:cubicBezTo>
                  <a:cubicBezTo>
                    <a:pt x="573" y="18347"/>
                    <a:pt x="570" y="18347"/>
                    <a:pt x="567" y="18347"/>
                  </a:cubicBezTo>
                  <a:cubicBezTo>
                    <a:pt x="0" y="18414"/>
                    <a:pt x="8773" y="28855"/>
                    <a:pt x="8773" y="28855"/>
                  </a:cubicBezTo>
                  <a:lnTo>
                    <a:pt x="201" y="31957"/>
                  </a:lnTo>
                  <a:lnTo>
                    <a:pt x="9307" y="36560"/>
                  </a:lnTo>
                  <a:lnTo>
                    <a:pt x="3136" y="44633"/>
                  </a:lnTo>
                  <a:lnTo>
                    <a:pt x="11675" y="43866"/>
                  </a:lnTo>
                  <a:lnTo>
                    <a:pt x="8240" y="53639"/>
                  </a:lnTo>
                  <a:lnTo>
                    <a:pt x="16012" y="47301"/>
                  </a:lnTo>
                  <a:lnTo>
                    <a:pt x="15812" y="54773"/>
                  </a:lnTo>
                  <a:cubicBezTo>
                    <a:pt x="15812" y="54773"/>
                    <a:pt x="23150" y="47735"/>
                    <a:pt x="23117" y="47168"/>
                  </a:cubicBezTo>
                  <a:cubicBezTo>
                    <a:pt x="23116" y="47149"/>
                    <a:pt x="23116" y="47140"/>
                    <a:pt x="23117" y="47140"/>
                  </a:cubicBezTo>
                  <a:lnTo>
                    <a:pt x="23117" y="47140"/>
                  </a:lnTo>
                  <a:cubicBezTo>
                    <a:pt x="23144" y="47140"/>
                    <a:pt x="24018" y="54940"/>
                    <a:pt x="24018" y="54940"/>
                  </a:cubicBezTo>
                  <a:lnTo>
                    <a:pt x="28221" y="45700"/>
                  </a:lnTo>
                  <a:lnTo>
                    <a:pt x="29922" y="56408"/>
                  </a:lnTo>
                  <a:lnTo>
                    <a:pt x="35092" y="47635"/>
                  </a:lnTo>
                  <a:lnTo>
                    <a:pt x="37094" y="54974"/>
                  </a:lnTo>
                  <a:lnTo>
                    <a:pt x="41463" y="45500"/>
                  </a:lnTo>
                  <a:lnTo>
                    <a:pt x="45066" y="53839"/>
                  </a:lnTo>
                  <a:lnTo>
                    <a:pt x="49002" y="46101"/>
                  </a:lnTo>
                  <a:lnTo>
                    <a:pt x="50870" y="54206"/>
                  </a:lnTo>
                  <a:lnTo>
                    <a:pt x="54739" y="45533"/>
                  </a:lnTo>
                  <a:lnTo>
                    <a:pt x="58876" y="53806"/>
                  </a:lnTo>
                  <a:lnTo>
                    <a:pt x="61444" y="45233"/>
                  </a:lnTo>
                  <a:lnTo>
                    <a:pt x="65480" y="52438"/>
                  </a:lnTo>
                  <a:lnTo>
                    <a:pt x="68116" y="42164"/>
                  </a:lnTo>
                  <a:lnTo>
                    <a:pt x="74487" y="50103"/>
                  </a:lnTo>
                  <a:lnTo>
                    <a:pt x="73586" y="40096"/>
                  </a:lnTo>
                  <a:lnTo>
                    <a:pt x="73586" y="40096"/>
                  </a:lnTo>
                  <a:lnTo>
                    <a:pt x="82593" y="43399"/>
                  </a:lnTo>
                  <a:lnTo>
                    <a:pt x="74554" y="32357"/>
                  </a:lnTo>
                  <a:lnTo>
                    <a:pt x="81525" y="30956"/>
                  </a:lnTo>
                  <a:lnTo>
                    <a:pt x="73119" y="25552"/>
                  </a:lnTo>
                  <a:lnTo>
                    <a:pt x="80024" y="22650"/>
                  </a:lnTo>
                  <a:lnTo>
                    <a:pt x="73286" y="20149"/>
                  </a:lnTo>
                  <a:lnTo>
                    <a:pt x="78056" y="13644"/>
                  </a:lnTo>
                  <a:lnTo>
                    <a:pt x="78056" y="13644"/>
                  </a:lnTo>
                  <a:lnTo>
                    <a:pt x="70417" y="14378"/>
                  </a:lnTo>
                  <a:lnTo>
                    <a:pt x="70417" y="14378"/>
                  </a:lnTo>
                  <a:lnTo>
                    <a:pt x="71351" y="3737"/>
                  </a:lnTo>
                  <a:lnTo>
                    <a:pt x="63646" y="11476"/>
                  </a:lnTo>
                  <a:lnTo>
                    <a:pt x="63012" y="1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41"/>
            <p:cNvSpPr/>
            <p:nvPr/>
          </p:nvSpPr>
          <p:spPr>
            <a:xfrm>
              <a:off x="9212575" y="3070200"/>
              <a:ext cx="334450" cy="430175"/>
            </a:xfrm>
            <a:custGeom>
              <a:rect b="b" l="l" r="r" t="t"/>
              <a:pathLst>
                <a:path extrusionOk="0" h="17207" w="13378">
                  <a:moveTo>
                    <a:pt x="6761" y="3380"/>
                  </a:moveTo>
                  <a:cubicBezTo>
                    <a:pt x="7333" y="3380"/>
                    <a:pt x="7686" y="3700"/>
                    <a:pt x="7906" y="3901"/>
                  </a:cubicBezTo>
                  <a:cubicBezTo>
                    <a:pt x="8774" y="4668"/>
                    <a:pt x="8440" y="6736"/>
                    <a:pt x="6572" y="7237"/>
                  </a:cubicBezTo>
                  <a:cubicBezTo>
                    <a:pt x="6427" y="7275"/>
                    <a:pt x="6289" y="7294"/>
                    <a:pt x="6159" y="7294"/>
                  </a:cubicBezTo>
                  <a:cubicBezTo>
                    <a:pt x="4612" y="7294"/>
                    <a:pt x="4135" y="4734"/>
                    <a:pt x="5305" y="3934"/>
                  </a:cubicBezTo>
                  <a:cubicBezTo>
                    <a:pt x="5904" y="3521"/>
                    <a:pt x="6381" y="3380"/>
                    <a:pt x="6761" y="3380"/>
                  </a:cubicBezTo>
                  <a:close/>
                  <a:moveTo>
                    <a:pt x="7362" y="10108"/>
                  </a:moveTo>
                  <a:cubicBezTo>
                    <a:pt x="7455" y="10108"/>
                    <a:pt x="7548" y="10118"/>
                    <a:pt x="7640" y="10139"/>
                  </a:cubicBezTo>
                  <a:cubicBezTo>
                    <a:pt x="9441" y="10539"/>
                    <a:pt x="9408" y="11573"/>
                    <a:pt x="9441" y="12040"/>
                  </a:cubicBezTo>
                  <a:cubicBezTo>
                    <a:pt x="9441" y="12885"/>
                    <a:pt x="8532" y="13713"/>
                    <a:pt x="7409" y="13713"/>
                  </a:cubicBezTo>
                  <a:cubicBezTo>
                    <a:pt x="6982" y="13713"/>
                    <a:pt x="6523" y="13593"/>
                    <a:pt x="6072" y="13308"/>
                  </a:cubicBezTo>
                  <a:cubicBezTo>
                    <a:pt x="4539" y="12338"/>
                    <a:pt x="5968" y="10108"/>
                    <a:pt x="7362" y="10108"/>
                  </a:cubicBezTo>
                  <a:close/>
                  <a:moveTo>
                    <a:pt x="7307" y="0"/>
                  </a:moveTo>
                  <a:cubicBezTo>
                    <a:pt x="3898" y="0"/>
                    <a:pt x="1" y="3401"/>
                    <a:pt x="1" y="3401"/>
                  </a:cubicBezTo>
                  <a:lnTo>
                    <a:pt x="2636" y="16910"/>
                  </a:lnTo>
                  <a:cubicBezTo>
                    <a:pt x="3546" y="17111"/>
                    <a:pt x="4485" y="17207"/>
                    <a:pt x="5412" y="17207"/>
                  </a:cubicBezTo>
                  <a:cubicBezTo>
                    <a:pt x="9409" y="17207"/>
                    <a:pt x="13162" y="15424"/>
                    <a:pt x="13244" y="12607"/>
                  </a:cubicBezTo>
                  <a:cubicBezTo>
                    <a:pt x="13377" y="9171"/>
                    <a:pt x="10141" y="8204"/>
                    <a:pt x="10141" y="8204"/>
                  </a:cubicBezTo>
                  <a:cubicBezTo>
                    <a:pt x="10141" y="8204"/>
                    <a:pt x="12310" y="5235"/>
                    <a:pt x="11309" y="2900"/>
                  </a:cubicBezTo>
                  <a:cubicBezTo>
                    <a:pt x="10376" y="738"/>
                    <a:pt x="8894" y="0"/>
                    <a:pt x="7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41"/>
            <p:cNvSpPr/>
            <p:nvPr/>
          </p:nvSpPr>
          <p:spPr>
            <a:xfrm>
              <a:off x="9558675" y="3039250"/>
              <a:ext cx="256025" cy="421000"/>
            </a:xfrm>
            <a:custGeom>
              <a:rect b="b" l="l" r="r" t="t"/>
              <a:pathLst>
                <a:path extrusionOk="0" h="16840" w="10241">
                  <a:moveTo>
                    <a:pt x="4136" y="3438"/>
                  </a:moveTo>
                  <a:lnTo>
                    <a:pt x="5471" y="9842"/>
                  </a:lnTo>
                  <a:lnTo>
                    <a:pt x="3636" y="10142"/>
                  </a:lnTo>
                  <a:lnTo>
                    <a:pt x="3636" y="10142"/>
                  </a:lnTo>
                  <a:lnTo>
                    <a:pt x="4136" y="3438"/>
                  </a:lnTo>
                  <a:close/>
                  <a:moveTo>
                    <a:pt x="3620" y="0"/>
                  </a:moveTo>
                  <a:cubicBezTo>
                    <a:pt x="2949" y="0"/>
                    <a:pt x="2260" y="29"/>
                    <a:pt x="2068" y="202"/>
                  </a:cubicBezTo>
                  <a:cubicBezTo>
                    <a:pt x="1768" y="536"/>
                    <a:pt x="0" y="16580"/>
                    <a:pt x="133" y="16647"/>
                  </a:cubicBezTo>
                  <a:cubicBezTo>
                    <a:pt x="208" y="16697"/>
                    <a:pt x="1990" y="16839"/>
                    <a:pt x="2960" y="16839"/>
                  </a:cubicBezTo>
                  <a:cubicBezTo>
                    <a:pt x="3291" y="16839"/>
                    <a:pt x="3527" y="16823"/>
                    <a:pt x="3569" y="16781"/>
                  </a:cubicBezTo>
                  <a:lnTo>
                    <a:pt x="3869" y="12511"/>
                  </a:lnTo>
                  <a:lnTo>
                    <a:pt x="5737" y="12444"/>
                  </a:lnTo>
                  <a:cubicBezTo>
                    <a:pt x="5737" y="12444"/>
                    <a:pt x="6071" y="16680"/>
                    <a:pt x="6305" y="16714"/>
                  </a:cubicBezTo>
                  <a:cubicBezTo>
                    <a:pt x="6409" y="16714"/>
                    <a:pt x="7484" y="16815"/>
                    <a:pt x="8484" y="16815"/>
                  </a:cubicBezTo>
                  <a:cubicBezTo>
                    <a:pt x="9394" y="16815"/>
                    <a:pt x="10241" y="16731"/>
                    <a:pt x="10241" y="16414"/>
                  </a:cubicBezTo>
                  <a:cubicBezTo>
                    <a:pt x="10241" y="15913"/>
                    <a:pt x="5037" y="2"/>
                    <a:pt x="4870" y="2"/>
                  </a:cubicBezTo>
                  <a:cubicBezTo>
                    <a:pt x="4787" y="6"/>
                    <a:pt x="4684" y="8"/>
                    <a:pt x="4566" y="8"/>
                  </a:cubicBezTo>
                  <a:cubicBezTo>
                    <a:pt x="4301" y="8"/>
                    <a:pt x="3963" y="0"/>
                    <a:pt x="3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41"/>
            <p:cNvSpPr/>
            <p:nvPr/>
          </p:nvSpPr>
          <p:spPr>
            <a:xfrm>
              <a:off x="9742950" y="2967925"/>
              <a:ext cx="322775" cy="495075"/>
            </a:xfrm>
            <a:custGeom>
              <a:rect b="b" l="l" r="r" t="t"/>
              <a:pathLst>
                <a:path extrusionOk="0" h="19803" w="12911">
                  <a:moveTo>
                    <a:pt x="11987" y="1"/>
                  </a:moveTo>
                  <a:cubicBezTo>
                    <a:pt x="11255" y="1"/>
                    <a:pt x="9106" y="253"/>
                    <a:pt x="8874" y="253"/>
                  </a:cubicBezTo>
                  <a:cubicBezTo>
                    <a:pt x="8874" y="253"/>
                    <a:pt x="8873" y="253"/>
                    <a:pt x="8873" y="253"/>
                  </a:cubicBezTo>
                  <a:lnTo>
                    <a:pt x="8873" y="253"/>
                  </a:lnTo>
                  <a:cubicBezTo>
                    <a:pt x="8611" y="253"/>
                    <a:pt x="9875" y="11394"/>
                    <a:pt x="9875" y="11394"/>
                  </a:cubicBezTo>
                  <a:cubicBezTo>
                    <a:pt x="9875" y="11394"/>
                    <a:pt x="3970" y="1421"/>
                    <a:pt x="3804" y="1421"/>
                  </a:cubicBezTo>
                  <a:cubicBezTo>
                    <a:pt x="3670" y="1421"/>
                    <a:pt x="301" y="1454"/>
                    <a:pt x="168" y="1454"/>
                  </a:cubicBezTo>
                  <a:cubicBezTo>
                    <a:pt x="1" y="1454"/>
                    <a:pt x="3170" y="18866"/>
                    <a:pt x="3570" y="19033"/>
                  </a:cubicBezTo>
                  <a:lnTo>
                    <a:pt x="6239" y="19033"/>
                  </a:lnTo>
                  <a:cubicBezTo>
                    <a:pt x="6339" y="19033"/>
                    <a:pt x="5272" y="10528"/>
                    <a:pt x="5271" y="10527"/>
                  </a:cubicBezTo>
                  <a:lnTo>
                    <a:pt x="5271" y="10527"/>
                  </a:lnTo>
                  <a:cubicBezTo>
                    <a:pt x="5272" y="10528"/>
                    <a:pt x="10542" y="19800"/>
                    <a:pt x="10642" y="19800"/>
                  </a:cubicBezTo>
                  <a:cubicBezTo>
                    <a:pt x="10648" y="19802"/>
                    <a:pt x="10657" y="19802"/>
                    <a:pt x="10670" y="19802"/>
                  </a:cubicBezTo>
                  <a:cubicBezTo>
                    <a:pt x="10957" y="19802"/>
                    <a:pt x="12910" y="19467"/>
                    <a:pt x="12910" y="19467"/>
                  </a:cubicBezTo>
                  <a:cubicBezTo>
                    <a:pt x="12910" y="19467"/>
                    <a:pt x="12477" y="86"/>
                    <a:pt x="12210" y="20"/>
                  </a:cubicBezTo>
                  <a:cubicBezTo>
                    <a:pt x="12175" y="6"/>
                    <a:pt x="12097" y="1"/>
                    <a:pt x="119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41"/>
            <p:cNvSpPr/>
            <p:nvPr/>
          </p:nvSpPr>
          <p:spPr>
            <a:xfrm>
              <a:off x="10058175" y="2919975"/>
              <a:ext cx="436175" cy="519750"/>
            </a:xfrm>
            <a:custGeom>
              <a:rect b="b" l="l" r="r" t="t"/>
              <a:pathLst>
                <a:path extrusionOk="0" h="20790" w="17447">
                  <a:moveTo>
                    <a:pt x="7723" y="1"/>
                  </a:moveTo>
                  <a:cubicBezTo>
                    <a:pt x="7663" y="1"/>
                    <a:pt x="7601" y="1"/>
                    <a:pt x="7540" y="3"/>
                  </a:cubicBezTo>
                  <a:cubicBezTo>
                    <a:pt x="3503" y="103"/>
                    <a:pt x="1" y="6874"/>
                    <a:pt x="2069" y="13312"/>
                  </a:cubicBezTo>
                  <a:cubicBezTo>
                    <a:pt x="3239" y="17016"/>
                    <a:pt x="6455" y="20790"/>
                    <a:pt x="10280" y="20790"/>
                  </a:cubicBezTo>
                  <a:cubicBezTo>
                    <a:pt x="11036" y="20790"/>
                    <a:pt x="11817" y="20642"/>
                    <a:pt x="12610" y="20317"/>
                  </a:cubicBezTo>
                  <a:cubicBezTo>
                    <a:pt x="17447" y="18349"/>
                    <a:pt x="15245" y="10410"/>
                    <a:pt x="15245" y="10410"/>
                  </a:cubicBezTo>
                  <a:lnTo>
                    <a:pt x="9074" y="10377"/>
                  </a:lnTo>
                  <a:lnTo>
                    <a:pt x="9074" y="10377"/>
                  </a:lnTo>
                  <a:lnTo>
                    <a:pt x="9408" y="14146"/>
                  </a:lnTo>
                  <a:lnTo>
                    <a:pt x="11576" y="13846"/>
                  </a:lnTo>
                  <a:lnTo>
                    <a:pt x="11576" y="13846"/>
                  </a:lnTo>
                  <a:cubicBezTo>
                    <a:pt x="11576" y="13846"/>
                    <a:pt x="11543" y="15581"/>
                    <a:pt x="10041" y="15581"/>
                  </a:cubicBezTo>
                  <a:cubicBezTo>
                    <a:pt x="10021" y="15581"/>
                    <a:pt x="10001" y="15581"/>
                    <a:pt x="9982" y="15581"/>
                  </a:cubicBezTo>
                  <a:cubicBezTo>
                    <a:pt x="7193" y="15581"/>
                    <a:pt x="6301" y="13265"/>
                    <a:pt x="5672" y="11244"/>
                  </a:cubicBezTo>
                  <a:cubicBezTo>
                    <a:pt x="4671" y="7975"/>
                    <a:pt x="5738" y="4873"/>
                    <a:pt x="7740" y="4573"/>
                  </a:cubicBezTo>
                  <a:cubicBezTo>
                    <a:pt x="7837" y="4560"/>
                    <a:pt x="7932" y="4554"/>
                    <a:pt x="8025" y="4554"/>
                  </a:cubicBezTo>
                  <a:cubicBezTo>
                    <a:pt x="9827" y="4554"/>
                    <a:pt x="10642" y="6908"/>
                    <a:pt x="10642" y="6908"/>
                  </a:cubicBezTo>
                  <a:lnTo>
                    <a:pt x="14778" y="5974"/>
                  </a:lnTo>
                  <a:cubicBezTo>
                    <a:pt x="14778" y="5974"/>
                    <a:pt x="13277" y="1"/>
                    <a:pt x="77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5" name="Google Shape;1615;p41"/>
          <p:cNvGrpSpPr/>
          <p:nvPr/>
        </p:nvGrpSpPr>
        <p:grpSpPr>
          <a:xfrm>
            <a:off x="205495" y="255351"/>
            <a:ext cx="1312864" cy="1023828"/>
            <a:chOff x="6391400" y="846875"/>
            <a:chExt cx="2075675" cy="1618700"/>
          </a:xfrm>
        </p:grpSpPr>
        <p:sp>
          <p:nvSpPr>
            <p:cNvPr id="1616" name="Google Shape;1616;p41"/>
            <p:cNvSpPr/>
            <p:nvPr/>
          </p:nvSpPr>
          <p:spPr>
            <a:xfrm>
              <a:off x="6397250" y="864400"/>
              <a:ext cx="2064825" cy="1594500"/>
            </a:xfrm>
            <a:custGeom>
              <a:rect b="b" l="l" r="r" t="t"/>
              <a:pathLst>
                <a:path extrusionOk="0" h="63780" w="82593">
                  <a:moveTo>
                    <a:pt x="58742" y="0"/>
                  </a:moveTo>
                  <a:lnTo>
                    <a:pt x="49269" y="12709"/>
                  </a:lnTo>
                  <a:lnTo>
                    <a:pt x="42197" y="1268"/>
                  </a:lnTo>
                  <a:lnTo>
                    <a:pt x="35859" y="12876"/>
                  </a:lnTo>
                  <a:lnTo>
                    <a:pt x="28187" y="4437"/>
                  </a:lnTo>
                  <a:lnTo>
                    <a:pt x="24317" y="17646"/>
                  </a:lnTo>
                  <a:lnTo>
                    <a:pt x="16078" y="10041"/>
                  </a:lnTo>
                  <a:lnTo>
                    <a:pt x="14377" y="24051"/>
                  </a:lnTo>
                  <a:lnTo>
                    <a:pt x="6438" y="16646"/>
                  </a:lnTo>
                  <a:lnTo>
                    <a:pt x="10474" y="28454"/>
                  </a:lnTo>
                  <a:lnTo>
                    <a:pt x="1201" y="29154"/>
                  </a:lnTo>
                  <a:lnTo>
                    <a:pt x="6705" y="39662"/>
                  </a:lnTo>
                  <a:lnTo>
                    <a:pt x="0" y="41597"/>
                  </a:lnTo>
                  <a:lnTo>
                    <a:pt x="11542" y="47301"/>
                  </a:lnTo>
                  <a:lnTo>
                    <a:pt x="8373" y="56741"/>
                  </a:lnTo>
                  <a:lnTo>
                    <a:pt x="8373" y="56741"/>
                  </a:lnTo>
                  <a:lnTo>
                    <a:pt x="19814" y="55673"/>
                  </a:lnTo>
                  <a:lnTo>
                    <a:pt x="20548" y="63779"/>
                  </a:lnTo>
                  <a:lnTo>
                    <a:pt x="28320" y="56641"/>
                  </a:lnTo>
                  <a:lnTo>
                    <a:pt x="33958" y="60510"/>
                  </a:lnTo>
                  <a:lnTo>
                    <a:pt x="37860" y="51604"/>
                  </a:lnTo>
                  <a:lnTo>
                    <a:pt x="49068" y="58109"/>
                  </a:lnTo>
                  <a:lnTo>
                    <a:pt x="48968" y="47201"/>
                  </a:lnTo>
                  <a:lnTo>
                    <a:pt x="59009" y="54773"/>
                  </a:lnTo>
                  <a:lnTo>
                    <a:pt x="60743" y="45366"/>
                  </a:lnTo>
                  <a:lnTo>
                    <a:pt x="71785" y="51637"/>
                  </a:lnTo>
                  <a:lnTo>
                    <a:pt x="68983" y="42631"/>
                  </a:lnTo>
                  <a:lnTo>
                    <a:pt x="81792" y="38161"/>
                  </a:lnTo>
                  <a:lnTo>
                    <a:pt x="76221" y="32190"/>
                  </a:lnTo>
                  <a:lnTo>
                    <a:pt x="82592" y="18680"/>
                  </a:lnTo>
                  <a:lnTo>
                    <a:pt x="68382" y="24951"/>
                  </a:lnTo>
                  <a:lnTo>
                    <a:pt x="71251" y="5404"/>
                  </a:lnTo>
                  <a:lnTo>
                    <a:pt x="61144" y="13110"/>
                  </a:lnTo>
                  <a:lnTo>
                    <a:pt x="58742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41"/>
            <p:cNvSpPr/>
            <p:nvPr/>
          </p:nvSpPr>
          <p:spPr>
            <a:xfrm>
              <a:off x="6391400" y="846875"/>
              <a:ext cx="2075675" cy="1618700"/>
            </a:xfrm>
            <a:custGeom>
              <a:rect b="b" l="l" r="r" t="t"/>
              <a:pathLst>
                <a:path extrusionOk="0" h="64748" w="83027">
                  <a:moveTo>
                    <a:pt x="59210" y="1"/>
                  </a:moveTo>
                  <a:lnTo>
                    <a:pt x="53105" y="13944"/>
                  </a:lnTo>
                  <a:lnTo>
                    <a:pt x="42731" y="1402"/>
                  </a:lnTo>
                  <a:lnTo>
                    <a:pt x="38428" y="16012"/>
                  </a:lnTo>
                  <a:lnTo>
                    <a:pt x="28388" y="4504"/>
                  </a:lnTo>
                  <a:lnTo>
                    <a:pt x="28187" y="18014"/>
                  </a:lnTo>
                  <a:lnTo>
                    <a:pt x="16112" y="10275"/>
                  </a:lnTo>
                  <a:lnTo>
                    <a:pt x="17213" y="20515"/>
                  </a:lnTo>
                  <a:lnTo>
                    <a:pt x="6705" y="16679"/>
                  </a:lnTo>
                  <a:lnTo>
                    <a:pt x="11776" y="25519"/>
                  </a:lnTo>
                  <a:lnTo>
                    <a:pt x="1201" y="29422"/>
                  </a:lnTo>
                  <a:lnTo>
                    <a:pt x="10341" y="35426"/>
                  </a:lnTo>
                  <a:lnTo>
                    <a:pt x="1" y="42131"/>
                  </a:lnTo>
                  <a:lnTo>
                    <a:pt x="13210" y="43799"/>
                  </a:lnTo>
                  <a:lnTo>
                    <a:pt x="8173" y="57709"/>
                  </a:lnTo>
                  <a:lnTo>
                    <a:pt x="19915" y="52805"/>
                  </a:lnTo>
                  <a:lnTo>
                    <a:pt x="20582" y="64747"/>
                  </a:lnTo>
                  <a:lnTo>
                    <a:pt x="28287" y="52238"/>
                  </a:lnTo>
                  <a:lnTo>
                    <a:pt x="34125" y="61645"/>
                  </a:lnTo>
                  <a:lnTo>
                    <a:pt x="39896" y="48135"/>
                  </a:lnTo>
                  <a:lnTo>
                    <a:pt x="49369" y="58910"/>
                  </a:lnTo>
                  <a:lnTo>
                    <a:pt x="52071" y="44066"/>
                  </a:lnTo>
                  <a:lnTo>
                    <a:pt x="59243" y="55674"/>
                  </a:lnTo>
                  <a:lnTo>
                    <a:pt x="63212" y="41931"/>
                  </a:lnTo>
                  <a:lnTo>
                    <a:pt x="72219" y="52405"/>
                  </a:lnTo>
                  <a:lnTo>
                    <a:pt x="73186" y="39863"/>
                  </a:lnTo>
                  <a:lnTo>
                    <a:pt x="82359" y="38495"/>
                  </a:lnTo>
                  <a:lnTo>
                    <a:pt x="74554" y="31023"/>
                  </a:lnTo>
                  <a:lnTo>
                    <a:pt x="83027" y="19048"/>
                  </a:lnTo>
                  <a:lnTo>
                    <a:pt x="72052" y="20749"/>
                  </a:lnTo>
                  <a:lnTo>
                    <a:pt x="71852" y="5505"/>
                  </a:lnTo>
                  <a:lnTo>
                    <a:pt x="63446" y="15445"/>
                  </a:lnTo>
                  <a:lnTo>
                    <a:pt x="5921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41"/>
            <p:cNvSpPr/>
            <p:nvPr/>
          </p:nvSpPr>
          <p:spPr>
            <a:xfrm>
              <a:off x="7726525" y="1243000"/>
              <a:ext cx="452000" cy="594625"/>
            </a:xfrm>
            <a:custGeom>
              <a:rect b="b" l="l" r="r" t="t"/>
              <a:pathLst>
                <a:path extrusionOk="0" h="23785" w="18080">
                  <a:moveTo>
                    <a:pt x="15044" y="0"/>
                  </a:moveTo>
                  <a:lnTo>
                    <a:pt x="8406" y="10575"/>
                  </a:lnTo>
                  <a:lnTo>
                    <a:pt x="1702" y="2869"/>
                  </a:lnTo>
                  <a:lnTo>
                    <a:pt x="0" y="23784"/>
                  </a:lnTo>
                  <a:cubicBezTo>
                    <a:pt x="201" y="23784"/>
                    <a:pt x="5838" y="23417"/>
                    <a:pt x="5838" y="23417"/>
                  </a:cubicBezTo>
                  <a:lnTo>
                    <a:pt x="6038" y="15812"/>
                  </a:lnTo>
                  <a:lnTo>
                    <a:pt x="9074" y="17813"/>
                  </a:lnTo>
                  <a:lnTo>
                    <a:pt x="12609" y="13143"/>
                  </a:lnTo>
                  <a:cubicBezTo>
                    <a:pt x="12609" y="13143"/>
                    <a:pt x="12908" y="22717"/>
                    <a:pt x="13108" y="22717"/>
                  </a:cubicBezTo>
                  <a:cubicBezTo>
                    <a:pt x="13108" y="22717"/>
                    <a:pt x="13109" y="22717"/>
                    <a:pt x="13110" y="22717"/>
                  </a:cubicBezTo>
                  <a:cubicBezTo>
                    <a:pt x="13310" y="22683"/>
                    <a:pt x="18080" y="22683"/>
                    <a:pt x="18080" y="22683"/>
                  </a:cubicBezTo>
                  <a:lnTo>
                    <a:pt x="15044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41"/>
            <p:cNvSpPr/>
            <p:nvPr/>
          </p:nvSpPr>
          <p:spPr>
            <a:xfrm>
              <a:off x="7726525" y="1325550"/>
              <a:ext cx="152625" cy="512075"/>
            </a:xfrm>
            <a:custGeom>
              <a:rect b="b" l="l" r="r" t="t"/>
              <a:pathLst>
                <a:path extrusionOk="0" h="20483" w="6105">
                  <a:moveTo>
                    <a:pt x="1835" y="1"/>
                  </a:moveTo>
                  <a:lnTo>
                    <a:pt x="0" y="20482"/>
                  </a:lnTo>
                  <a:cubicBezTo>
                    <a:pt x="0" y="20482"/>
                    <a:pt x="5071" y="18214"/>
                    <a:pt x="5571" y="10075"/>
                  </a:cubicBezTo>
                  <a:cubicBezTo>
                    <a:pt x="6105" y="1702"/>
                    <a:pt x="1835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41"/>
            <p:cNvSpPr/>
            <p:nvPr/>
          </p:nvSpPr>
          <p:spPr>
            <a:xfrm>
              <a:off x="7362925" y="1240200"/>
              <a:ext cx="468700" cy="592500"/>
            </a:xfrm>
            <a:custGeom>
              <a:rect b="b" l="l" r="r" t="t"/>
              <a:pathLst>
                <a:path extrusionOk="0" h="23700" w="18748">
                  <a:moveTo>
                    <a:pt x="10634" y="7182"/>
                  </a:moveTo>
                  <a:cubicBezTo>
                    <a:pt x="10669" y="7182"/>
                    <a:pt x="10705" y="7183"/>
                    <a:pt x="10742" y="7184"/>
                  </a:cubicBezTo>
                  <a:cubicBezTo>
                    <a:pt x="13677" y="7318"/>
                    <a:pt x="14011" y="14356"/>
                    <a:pt x="10375" y="14423"/>
                  </a:cubicBezTo>
                  <a:cubicBezTo>
                    <a:pt x="10351" y="14423"/>
                    <a:pt x="10327" y="14424"/>
                    <a:pt x="10303" y="14424"/>
                  </a:cubicBezTo>
                  <a:cubicBezTo>
                    <a:pt x="6769" y="14424"/>
                    <a:pt x="6668" y="7182"/>
                    <a:pt x="10634" y="7182"/>
                  </a:cubicBezTo>
                  <a:close/>
                  <a:moveTo>
                    <a:pt x="9660" y="0"/>
                  </a:moveTo>
                  <a:cubicBezTo>
                    <a:pt x="9480" y="0"/>
                    <a:pt x="9296" y="4"/>
                    <a:pt x="9107" y="12"/>
                  </a:cubicBezTo>
                  <a:cubicBezTo>
                    <a:pt x="6305" y="112"/>
                    <a:pt x="1" y="4015"/>
                    <a:pt x="1735" y="12621"/>
                  </a:cubicBezTo>
                  <a:cubicBezTo>
                    <a:pt x="3365" y="20708"/>
                    <a:pt x="6173" y="23699"/>
                    <a:pt x="10961" y="23699"/>
                  </a:cubicBezTo>
                  <a:cubicBezTo>
                    <a:pt x="11269" y="23699"/>
                    <a:pt x="11585" y="23687"/>
                    <a:pt x="11909" y="23663"/>
                  </a:cubicBezTo>
                  <a:cubicBezTo>
                    <a:pt x="17313" y="23229"/>
                    <a:pt x="18747" y="14690"/>
                    <a:pt x="18247" y="10487"/>
                  </a:cubicBezTo>
                  <a:cubicBezTo>
                    <a:pt x="17759" y="6386"/>
                    <a:pt x="16858" y="0"/>
                    <a:pt x="966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41"/>
            <p:cNvSpPr/>
            <p:nvPr/>
          </p:nvSpPr>
          <p:spPr>
            <a:xfrm>
              <a:off x="7382100" y="1383925"/>
              <a:ext cx="211025" cy="409500"/>
            </a:xfrm>
            <a:custGeom>
              <a:rect b="b" l="l" r="r" t="t"/>
              <a:pathLst>
                <a:path extrusionOk="0" h="16380" w="8441">
                  <a:moveTo>
                    <a:pt x="1669" y="1"/>
                  </a:moveTo>
                  <a:cubicBezTo>
                    <a:pt x="1669" y="1"/>
                    <a:pt x="1" y="3670"/>
                    <a:pt x="501" y="7540"/>
                  </a:cubicBezTo>
                  <a:cubicBezTo>
                    <a:pt x="1002" y="11376"/>
                    <a:pt x="5138" y="16379"/>
                    <a:pt x="5138" y="16379"/>
                  </a:cubicBezTo>
                  <a:cubicBezTo>
                    <a:pt x="8440" y="5738"/>
                    <a:pt x="1669" y="1"/>
                    <a:pt x="1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41"/>
            <p:cNvSpPr/>
            <p:nvPr/>
          </p:nvSpPr>
          <p:spPr>
            <a:xfrm>
              <a:off x="6979325" y="1343250"/>
              <a:ext cx="536225" cy="582125"/>
            </a:xfrm>
            <a:custGeom>
              <a:rect b="b" l="l" r="r" t="t"/>
              <a:pathLst>
                <a:path extrusionOk="0" h="23285" w="21449">
                  <a:moveTo>
                    <a:pt x="11534" y="6994"/>
                  </a:moveTo>
                  <a:cubicBezTo>
                    <a:pt x="14206" y="6994"/>
                    <a:pt x="15930" y="13244"/>
                    <a:pt x="12576" y="14170"/>
                  </a:cubicBezTo>
                  <a:cubicBezTo>
                    <a:pt x="12355" y="14230"/>
                    <a:pt x="12141" y="14259"/>
                    <a:pt x="11934" y="14259"/>
                  </a:cubicBezTo>
                  <a:cubicBezTo>
                    <a:pt x="8826" y="14259"/>
                    <a:pt x="7391" y="7845"/>
                    <a:pt x="11175" y="7032"/>
                  </a:cubicBezTo>
                  <a:cubicBezTo>
                    <a:pt x="11296" y="7006"/>
                    <a:pt x="11416" y="6994"/>
                    <a:pt x="11534" y="6994"/>
                  </a:cubicBezTo>
                  <a:close/>
                  <a:moveTo>
                    <a:pt x="10736" y="0"/>
                  </a:moveTo>
                  <a:cubicBezTo>
                    <a:pt x="9863" y="0"/>
                    <a:pt x="8902" y="143"/>
                    <a:pt x="7839" y="460"/>
                  </a:cubicBezTo>
                  <a:cubicBezTo>
                    <a:pt x="5171" y="1261"/>
                    <a:pt x="0" y="6565"/>
                    <a:pt x="3770" y="14504"/>
                  </a:cubicBezTo>
                  <a:cubicBezTo>
                    <a:pt x="6721" y="20694"/>
                    <a:pt x="9591" y="23285"/>
                    <a:pt x="13164" y="23285"/>
                  </a:cubicBezTo>
                  <a:cubicBezTo>
                    <a:pt x="14154" y="23285"/>
                    <a:pt x="15197" y="23086"/>
                    <a:pt x="16312" y="22710"/>
                  </a:cubicBezTo>
                  <a:cubicBezTo>
                    <a:pt x="21449" y="20975"/>
                    <a:pt x="20782" y="12369"/>
                    <a:pt x="19247" y="8433"/>
                  </a:cubicBezTo>
                  <a:cubicBezTo>
                    <a:pt x="17963" y="5035"/>
                    <a:pt x="15920" y="0"/>
                    <a:pt x="10736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41"/>
            <p:cNvSpPr/>
            <p:nvPr/>
          </p:nvSpPr>
          <p:spPr>
            <a:xfrm>
              <a:off x="6996000" y="1470650"/>
              <a:ext cx="346100" cy="444725"/>
            </a:xfrm>
            <a:custGeom>
              <a:rect b="b" l="l" r="r" t="t"/>
              <a:pathLst>
                <a:path extrusionOk="0" h="17789" w="13844">
                  <a:moveTo>
                    <a:pt x="2669" y="1"/>
                  </a:moveTo>
                  <a:lnTo>
                    <a:pt x="2669" y="1"/>
                  </a:lnTo>
                  <a:cubicBezTo>
                    <a:pt x="2669" y="1"/>
                    <a:pt x="1" y="6939"/>
                    <a:pt x="4437" y="12743"/>
                  </a:cubicBezTo>
                  <a:cubicBezTo>
                    <a:pt x="7888" y="17284"/>
                    <a:pt x="10309" y="17788"/>
                    <a:pt x="11215" y="17788"/>
                  </a:cubicBezTo>
                  <a:cubicBezTo>
                    <a:pt x="11474" y="17788"/>
                    <a:pt x="11609" y="17747"/>
                    <a:pt x="11609" y="17747"/>
                  </a:cubicBezTo>
                  <a:cubicBezTo>
                    <a:pt x="13844" y="8207"/>
                    <a:pt x="4370" y="7406"/>
                    <a:pt x="4370" y="7406"/>
                  </a:cubicBezTo>
                  <a:cubicBezTo>
                    <a:pt x="6238" y="3837"/>
                    <a:pt x="2669" y="1"/>
                    <a:pt x="2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41"/>
            <p:cNvSpPr/>
            <p:nvPr/>
          </p:nvSpPr>
          <p:spPr>
            <a:xfrm>
              <a:off x="6709975" y="1489375"/>
              <a:ext cx="578750" cy="557550"/>
            </a:xfrm>
            <a:custGeom>
              <a:rect b="b" l="l" r="r" t="t"/>
              <a:pathLst>
                <a:path extrusionOk="0" h="22302" w="23150">
                  <a:moveTo>
                    <a:pt x="8415" y="3526"/>
                  </a:moveTo>
                  <a:cubicBezTo>
                    <a:pt x="9158" y="3526"/>
                    <a:pt x="9823" y="3919"/>
                    <a:pt x="10107" y="4923"/>
                  </a:cubicBezTo>
                  <a:cubicBezTo>
                    <a:pt x="10630" y="6719"/>
                    <a:pt x="9309" y="8283"/>
                    <a:pt x="7812" y="8283"/>
                  </a:cubicBezTo>
                  <a:cubicBezTo>
                    <a:pt x="7113" y="8283"/>
                    <a:pt x="6376" y="7942"/>
                    <a:pt x="5771" y="7124"/>
                  </a:cubicBezTo>
                  <a:cubicBezTo>
                    <a:pt x="4610" y="5592"/>
                    <a:pt x="6714" y="3526"/>
                    <a:pt x="8415" y="3526"/>
                  </a:cubicBezTo>
                  <a:close/>
                  <a:moveTo>
                    <a:pt x="13867" y="11577"/>
                  </a:moveTo>
                  <a:cubicBezTo>
                    <a:pt x="14895" y="11577"/>
                    <a:pt x="15816" y="12117"/>
                    <a:pt x="16212" y="13495"/>
                  </a:cubicBezTo>
                  <a:cubicBezTo>
                    <a:pt x="16916" y="15974"/>
                    <a:pt x="15095" y="18127"/>
                    <a:pt x="13019" y="18127"/>
                  </a:cubicBezTo>
                  <a:cubicBezTo>
                    <a:pt x="12049" y="18127"/>
                    <a:pt x="11024" y="17657"/>
                    <a:pt x="10174" y="16531"/>
                  </a:cubicBezTo>
                  <a:cubicBezTo>
                    <a:pt x="8595" y="14418"/>
                    <a:pt x="11511" y="11577"/>
                    <a:pt x="13867" y="11577"/>
                  </a:cubicBezTo>
                  <a:close/>
                  <a:moveTo>
                    <a:pt x="9070" y="0"/>
                  </a:moveTo>
                  <a:cubicBezTo>
                    <a:pt x="4319" y="0"/>
                    <a:pt x="0" y="4823"/>
                    <a:pt x="0" y="4823"/>
                  </a:cubicBezTo>
                  <a:lnTo>
                    <a:pt x="9307" y="22302"/>
                  </a:lnTo>
                  <a:cubicBezTo>
                    <a:pt x="9307" y="22302"/>
                    <a:pt x="23150" y="21334"/>
                    <a:pt x="20715" y="13162"/>
                  </a:cubicBezTo>
                  <a:cubicBezTo>
                    <a:pt x="19306" y="8425"/>
                    <a:pt x="16109" y="7874"/>
                    <a:pt x="14700" y="7874"/>
                  </a:cubicBezTo>
                  <a:cubicBezTo>
                    <a:pt x="14273" y="7874"/>
                    <a:pt x="14010" y="7925"/>
                    <a:pt x="14010" y="7925"/>
                  </a:cubicBezTo>
                  <a:cubicBezTo>
                    <a:pt x="14010" y="7925"/>
                    <a:pt x="16045" y="2388"/>
                    <a:pt x="11642" y="520"/>
                  </a:cubicBezTo>
                  <a:cubicBezTo>
                    <a:pt x="10785" y="155"/>
                    <a:pt x="9921" y="0"/>
                    <a:pt x="9070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0"/>
          <p:cNvSpPr txBox="1"/>
          <p:nvPr>
            <p:ph type="title"/>
          </p:nvPr>
        </p:nvSpPr>
        <p:spPr>
          <a:xfrm flipH="1">
            <a:off x="3184075" y="2055475"/>
            <a:ext cx="5246700" cy="95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01" name="Google Shape;401;p30"/>
          <p:cNvGrpSpPr/>
          <p:nvPr/>
        </p:nvGrpSpPr>
        <p:grpSpPr>
          <a:xfrm>
            <a:off x="458996" y="929692"/>
            <a:ext cx="3461397" cy="1183360"/>
            <a:chOff x="2840225" y="2669500"/>
            <a:chExt cx="1515100" cy="517950"/>
          </a:xfrm>
        </p:grpSpPr>
        <p:sp>
          <p:nvSpPr>
            <p:cNvPr id="402" name="Google Shape;402;p30"/>
            <p:cNvSpPr/>
            <p:nvPr/>
          </p:nvSpPr>
          <p:spPr>
            <a:xfrm>
              <a:off x="3958525" y="2987700"/>
              <a:ext cx="117600" cy="127425"/>
            </a:xfrm>
            <a:custGeom>
              <a:rect b="b" l="l" r="r" t="t"/>
              <a:pathLst>
                <a:path extrusionOk="0" h="5097" w="4704">
                  <a:moveTo>
                    <a:pt x="4703" y="0"/>
                  </a:moveTo>
                  <a:cubicBezTo>
                    <a:pt x="1358" y="4001"/>
                    <a:pt x="524" y="4513"/>
                    <a:pt x="0" y="5096"/>
                  </a:cubicBezTo>
                  <a:cubicBezTo>
                    <a:pt x="167" y="5013"/>
                    <a:pt x="322" y="4918"/>
                    <a:pt x="453" y="4787"/>
                  </a:cubicBezTo>
                  <a:cubicBezTo>
                    <a:pt x="1393" y="3810"/>
                    <a:pt x="2310" y="2810"/>
                    <a:pt x="3239" y="1810"/>
                  </a:cubicBezTo>
                  <a:cubicBezTo>
                    <a:pt x="3775" y="1239"/>
                    <a:pt x="4263" y="632"/>
                    <a:pt x="4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919225" y="3157950"/>
              <a:ext cx="14600" cy="29500"/>
            </a:xfrm>
            <a:custGeom>
              <a:rect b="b" l="l" r="r" t="t"/>
              <a:pathLst>
                <a:path extrusionOk="0" h="1180" w="584">
                  <a:moveTo>
                    <a:pt x="584" y="1"/>
                  </a:moveTo>
                  <a:cubicBezTo>
                    <a:pt x="417" y="322"/>
                    <a:pt x="239" y="703"/>
                    <a:pt x="1" y="1180"/>
                  </a:cubicBezTo>
                  <a:lnTo>
                    <a:pt x="155" y="1180"/>
                  </a:lnTo>
                  <a:cubicBezTo>
                    <a:pt x="322" y="799"/>
                    <a:pt x="465" y="406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387025" y="2699875"/>
              <a:ext cx="77700" cy="41100"/>
            </a:xfrm>
            <a:custGeom>
              <a:rect b="b" l="l" r="r" t="t"/>
              <a:pathLst>
                <a:path extrusionOk="0" h="1644" w="3108">
                  <a:moveTo>
                    <a:pt x="405" y="0"/>
                  </a:moveTo>
                  <a:lnTo>
                    <a:pt x="405" y="0"/>
                  </a:lnTo>
                  <a:cubicBezTo>
                    <a:pt x="250" y="119"/>
                    <a:pt x="131" y="214"/>
                    <a:pt x="0" y="310"/>
                  </a:cubicBezTo>
                  <a:cubicBezTo>
                    <a:pt x="905" y="762"/>
                    <a:pt x="1774" y="1191"/>
                    <a:pt x="2667" y="1643"/>
                  </a:cubicBezTo>
                  <a:cubicBezTo>
                    <a:pt x="2822" y="1262"/>
                    <a:pt x="2953" y="941"/>
                    <a:pt x="3108" y="560"/>
                  </a:cubicBezTo>
                  <a:cubicBezTo>
                    <a:pt x="2322" y="369"/>
                    <a:pt x="1584" y="203"/>
                    <a:pt x="834" y="24"/>
                  </a:cubicBezTo>
                  <a:cubicBezTo>
                    <a:pt x="785" y="11"/>
                    <a:pt x="739" y="4"/>
                    <a:pt x="697" y="4"/>
                  </a:cubicBezTo>
                  <a:cubicBezTo>
                    <a:pt x="585" y="4"/>
                    <a:pt x="495" y="51"/>
                    <a:pt x="417" y="155"/>
                  </a:cubicBezTo>
                  <a:cubicBezTo>
                    <a:pt x="417" y="167"/>
                    <a:pt x="393" y="167"/>
                    <a:pt x="369" y="167"/>
                  </a:cubicBezTo>
                  <a:cubicBezTo>
                    <a:pt x="381" y="131"/>
                    <a:pt x="393" y="84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3356650" y="2725275"/>
              <a:ext cx="94975" cy="27900"/>
            </a:xfrm>
            <a:custGeom>
              <a:rect b="b" l="l" r="r" t="t"/>
              <a:pathLst>
                <a:path extrusionOk="0" h="1116" w="3799">
                  <a:moveTo>
                    <a:pt x="494" y="0"/>
                  </a:moveTo>
                  <a:cubicBezTo>
                    <a:pt x="310" y="0"/>
                    <a:pt x="122" y="91"/>
                    <a:pt x="1" y="306"/>
                  </a:cubicBezTo>
                  <a:cubicBezTo>
                    <a:pt x="1263" y="425"/>
                    <a:pt x="2501" y="508"/>
                    <a:pt x="3644" y="1115"/>
                  </a:cubicBezTo>
                  <a:cubicBezTo>
                    <a:pt x="3799" y="961"/>
                    <a:pt x="3775" y="865"/>
                    <a:pt x="3596" y="818"/>
                  </a:cubicBezTo>
                  <a:cubicBezTo>
                    <a:pt x="2608" y="544"/>
                    <a:pt x="1632" y="258"/>
                    <a:pt x="644" y="20"/>
                  </a:cubicBezTo>
                  <a:cubicBezTo>
                    <a:pt x="595" y="7"/>
                    <a:pt x="545" y="0"/>
                    <a:pt x="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3205150" y="2670850"/>
              <a:ext cx="575100" cy="516600"/>
            </a:xfrm>
            <a:custGeom>
              <a:rect b="b" l="l" r="r" t="t"/>
              <a:pathLst>
                <a:path extrusionOk="0" h="20664" w="23004">
                  <a:moveTo>
                    <a:pt x="5180" y="8198"/>
                  </a:moveTo>
                  <a:cubicBezTo>
                    <a:pt x="6287" y="8388"/>
                    <a:pt x="7406" y="8579"/>
                    <a:pt x="8513" y="8769"/>
                  </a:cubicBezTo>
                  <a:cubicBezTo>
                    <a:pt x="8513" y="8805"/>
                    <a:pt x="8513" y="8829"/>
                    <a:pt x="8513" y="8853"/>
                  </a:cubicBezTo>
                  <a:cubicBezTo>
                    <a:pt x="7740" y="8745"/>
                    <a:pt x="6966" y="8638"/>
                    <a:pt x="6192" y="8531"/>
                  </a:cubicBezTo>
                  <a:cubicBezTo>
                    <a:pt x="6180" y="8531"/>
                    <a:pt x="6180" y="8543"/>
                    <a:pt x="6180" y="8555"/>
                  </a:cubicBezTo>
                  <a:cubicBezTo>
                    <a:pt x="6513" y="8638"/>
                    <a:pt x="6847" y="8734"/>
                    <a:pt x="7180" y="8817"/>
                  </a:cubicBezTo>
                  <a:cubicBezTo>
                    <a:pt x="7078" y="8821"/>
                    <a:pt x="6976" y="8823"/>
                    <a:pt x="6875" y="8823"/>
                  </a:cubicBezTo>
                  <a:cubicBezTo>
                    <a:pt x="6125" y="8823"/>
                    <a:pt x="5394" y="8701"/>
                    <a:pt x="4692" y="8376"/>
                  </a:cubicBezTo>
                  <a:lnTo>
                    <a:pt x="4692" y="8376"/>
                  </a:lnTo>
                  <a:cubicBezTo>
                    <a:pt x="5025" y="8400"/>
                    <a:pt x="5346" y="8424"/>
                    <a:pt x="5668" y="8448"/>
                  </a:cubicBezTo>
                  <a:cubicBezTo>
                    <a:pt x="5680" y="8436"/>
                    <a:pt x="5680" y="8424"/>
                    <a:pt x="5680" y="8412"/>
                  </a:cubicBezTo>
                  <a:cubicBezTo>
                    <a:pt x="5513" y="8364"/>
                    <a:pt x="5335" y="8305"/>
                    <a:pt x="5168" y="8245"/>
                  </a:cubicBezTo>
                  <a:cubicBezTo>
                    <a:pt x="5168" y="8233"/>
                    <a:pt x="5180" y="8222"/>
                    <a:pt x="5180" y="8198"/>
                  </a:cubicBezTo>
                  <a:close/>
                  <a:moveTo>
                    <a:pt x="3453" y="9567"/>
                  </a:moveTo>
                  <a:lnTo>
                    <a:pt x="4334" y="9805"/>
                  </a:lnTo>
                  <a:cubicBezTo>
                    <a:pt x="4037" y="9734"/>
                    <a:pt x="3739" y="9662"/>
                    <a:pt x="3453" y="9567"/>
                  </a:cubicBezTo>
                  <a:close/>
                  <a:moveTo>
                    <a:pt x="3263" y="9555"/>
                  </a:moveTo>
                  <a:cubicBezTo>
                    <a:pt x="3403" y="9595"/>
                    <a:pt x="4029" y="9862"/>
                    <a:pt x="4290" y="9862"/>
                  </a:cubicBezTo>
                  <a:cubicBezTo>
                    <a:pt x="4340" y="9862"/>
                    <a:pt x="4377" y="9852"/>
                    <a:pt x="4394" y="9829"/>
                  </a:cubicBezTo>
                  <a:lnTo>
                    <a:pt x="4334" y="9805"/>
                  </a:lnTo>
                  <a:lnTo>
                    <a:pt x="4334" y="9805"/>
                  </a:lnTo>
                  <a:cubicBezTo>
                    <a:pt x="5345" y="10050"/>
                    <a:pt x="6373" y="10172"/>
                    <a:pt x="7410" y="10172"/>
                  </a:cubicBezTo>
                  <a:cubicBezTo>
                    <a:pt x="7583" y="10172"/>
                    <a:pt x="7757" y="10169"/>
                    <a:pt x="7930" y="10162"/>
                  </a:cubicBezTo>
                  <a:cubicBezTo>
                    <a:pt x="7972" y="10159"/>
                    <a:pt x="8016" y="10157"/>
                    <a:pt x="8060" y="10157"/>
                  </a:cubicBezTo>
                  <a:cubicBezTo>
                    <a:pt x="8193" y="10157"/>
                    <a:pt x="8332" y="10177"/>
                    <a:pt x="8430" y="10258"/>
                  </a:cubicBezTo>
                  <a:cubicBezTo>
                    <a:pt x="8644" y="10424"/>
                    <a:pt x="8597" y="10758"/>
                    <a:pt x="8525" y="11008"/>
                  </a:cubicBezTo>
                  <a:cubicBezTo>
                    <a:pt x="8192" y="12127"/>
                    <a:pt x="7716" y="13210"/>
                    <a:pt x="7097" y="14210"/>
                  </a:cubicBezTo>
                  <a:cubicBezTo>
                    <a:pt x="6906" y="14508"/>
                    <a:pt x="6680" y="14830"/>
                    <a:pt x="6335" y="14949"/>
                  </a:cubicBezTo>
                  <a:cubicBezTo>
                    <a:pt x="6229" y="14988"/>
                    <a:pt x="6124" y="15006"/>
                    <a:pt x="6022" y="15006"/>
                  </a:cubicBezTo>
                  <a:cubicBezTo>
                    <a:pt x="5408" y="15006"/>
                    <a:pt x="4861" y="14363"/>
                    <a:pt x="4525" y="13782"/>
                  </a:cubicBezTo>
                  <a:cubicBezTo>
                    <a:pt x="4096" y="13020"/>
                    <a:pt x="3727" y="12234"/>
                    <a:pt x="3406" y="11436"/>
                  </a:cubicBezTo>
                  <a:cubicBezTo>
                    <a:pt x="3156" y="10829"/>
                    <a:pt x="2953" y="10127"/>
                    <a:pt x="3263" y="9555"/>
                  </a:cubicBezTo>
                  <a:close/>
                  <a:moveTo>
                    <a:pt x="15907" y="13282"/>
                  </a:moveTo>
                  <a:cubicBezTo>
                    <a:pt x="16491" y="13984"/>
                    <a:pt x="17003" y="14746"/>
                    <a:pt x="17443" y="15544"/>
                  </a:cubicBezTo>
                  <a:cubicBezTo>
                    <a:pt x="17503" y="15663"/>
                    <a:pt x="17574" y="15794"/>
                    <a:pt x="17538" y="15925"/>
                  </a:cubicBezTo>
                  <a:cubicBezTo>
                    <a:pt x="17515" y="16020"/>
                    <a:pt x="17443" y="16092"/>
                    <a:pt x="17372" y="16163"/>
                  </a:cubicBezTo>
                  <a:cubicBezTo>
                    <a:pt x="16800" y="16723"/>
                    <a:pt x="16086" y="17139"/>
                    <a:pt x="15324" y="17389"/>
                  </a:cubicBezTo>
                  <a:lnTo>
                    <a:pt x="15598" y="17246"/>
                  </a:lnTo>
                  <a:cubicBezTo>
                    <a:pt x="15693" y="15925"/>
                    <a:pt x="15800" y="14603"/>
                    <a:pt x="15907" y="13282"/>
                  </a:cubicBezTo>
                  <a:close/>
                  <a:moveTo>
                    <a:pt x="14657" y="10448"/>
                  </a:moveTo>
                  <a:cubicBezTo>
                    <a:pt x="14657" y="12901"/>
                    <a:pt x="14657" y="15353"/>
                    <a:pt x="14657" y="17830"/>
                  </a:cubicBezTo>
                  <a:cubicBezTo>
                    <a:pt x="14550" y="17639"/>
                    <a:pt x="14455" y="17461"/>
                    <a:pt x="14359" y="17282"/>
                  </a:cubicBezTo>
                  <a:cubicBezTo>
                    <a:pt x="14169" y="16961"/>
                    <a:pt x="14002" y="16615"/>
                    <a:pt x="13800" y="16294"/>
                  </a:cubicBezTo>
                  <a:cubicBezTo>
                    <a:pt x="13466" y="15758"/>
                    <a:pt x="13419" y="15187"/>
                    <a:pt x="13574" y="14591"/>
                  </a:cubicBezTo>
                  <a:cubicBezTo>
                    <a:pt x="13705" y="14127"/>
                    <a:pt x="13824" y="13651"/>
                    <a:pt x="13919" y="13186"/>
                  </a:cubicBezTo>
                  <a:cubicBezTo>
                    <a:pt x="14086" y="12448"/>
                    <a:pt x="14228" y="11698"/>
                    <a:pt x="14395" y="10972"/>
                  </a:cubicBezTo>
                  <a:cubicBezTo>
                    <a:pt x="14443" y="10781"/>
                    <a:pt x="14538" y="10615"/>
                    <a:pt x="14609" y="10448"/>
                  </a:cubicBezTo>
                  <a:close/>
                  <a:moveTo>
                    <a:pt x="17416" y="1"/>
                  </a:moveTo>
                  <a:cubicBezTo>
                    <a:pt x="17314" y="1"/>
                    <a:pt x="17234" y="10"/>
                    <a:pt x="17181" y="30"/>
                  </a:cubicBezTo>
                  <a:cubicBezTo>
                    <a:pt x="16479" y="1459"/>
                    <a:pt x="15741" y="2876"/>
                    <a:pt x="14990" y="4281"/>
                  </a:cubicBezTo>
                  <a:cubicBezTo>
                    <a:pt x="14693" y="4816"/>
                    <a:pt x="14276" y="5269"/>
                    <a:pt x="13955" y="5805"/>
                  </a:cubicBezTo>
                  <a:cubicBezTo>
                    <a:pt x="13312" y="6888"/>
                    <a:pt x="12585" y="7900"/>
                    <a:pt x="11776" y="8876"/>
                  </a:cubicBezTo>
                  <a:cubicBezTo>
                    <a:pt x="11502" y="9210"/>
                    <a:pt x="11192" y="9519"/>
                    <a:pt x="10895" y="9841"/>
                  </a:cubicBezTo>
                  <a:cubicBezTo>
                    <a:pt x="10859" y="9829"/>
                    <a:pt x="10823" y="9817"/>
                    <a:pt x="10799" y="9805"/>
                  </a:cubicBezTo>
                  <a:cubicBezTo>
                    <a:pt x="10990" y="9341"/>
                    <a:pt x="11192" y="8888"/>
                    <a:pt x="11383" y="8436"/>
                  </a:cubicBezTo>
                  <a:cubicBezTo>
                    <a:pt x="11383" y="8436"/>
                    <a:pt x="11383" y="8436"/>
                    <a:pt x="11383" y="8424"/>
                  </a:cubicBezTo>
                  <a:cubicBezTo>
                    <a:pt x="11371" y="8424"/>
                    <a:pt x="11359" y="8412"/>
                    <a:pt x="11335" y="8400"/>
                  </a:cubicBezTo>
                  <a:lnTo>
                    <a:pt x="10954" y="9043"/>
                  </a:lnTo>
                  <a:cubicBezTo>
                    <a:pt x="11085" y="8698"/>
                    <a:pt x="11228" y="8353"/>
                    <a:pt x="11371" y="8007"/>
                  </a:cubicBezTo>
                  <a:lnTo>
                    <a:pt x="11371" y="8007"/>
                  </a:lnTo>
                  <a:cubicBezTo>
                    <a:pt x="11264" y="8114"/>
                    <a:pt x="11157" y="8198"/>
                    <a:pt x="11026" y="8269"/>
                  </a:cubicBezTo>
                  <a:cubicBezTo>
                    <a:pt x="10740" y="8436"/>
                    <a:pt x="10395" y="8472"/>
                    <a:pt x="10073" y="8483"/>
                  </a:cubicBezTo>
                  <a:cubicBezTo>
                    <a:pt x="9905" y="8490"/>
                    <a:pt x="9738" y="8494"/>
                    <a:pt x="9570" y="8494"/>
                  </a:cubicBezTo>
                  <a:cubicBezTo>
                    <a:pt x="8274" y="8494"/>
                    <a:pt x="6983" y="8292"/>
                    <a:pt x="5739" y="7912"/>
                  </a:cubicBezTo>
                  <a:lnTo>
                    <a:pt x="5739" y="7912"/>
                  </a:lnTo>
                  <a:cubicBezTo>
                    <a:pt x="5918" y="7972"/>
                    <a:pt x="6085" y="8031"/>
                    <a:pt x="6263" y="8079"/>
                  </a:cubicBezTo>
                  <a:cubicBezTo>
                    <a:pt x="6656" y="8198"/>
                    <a:pt x="7061" y="8305"/>
                    <a:pt x="7442" y="8412"/>
                  </a:cubicBezTo>
                  <a:cubicBezTo>
                    <a:pt x="5513" y="8305"/>
                    <a:pt x="3811" y="7626"/>
                    <a:pt x="2382" y="6317"/>
                  </a:cubicBezTo>
                  <a:cubicBezTo>
                    <a:pt x="2275" y="6257"/>
                    <a:pt x="2179" y="6186"/>
                    <a:pt x="2084" y="6114"/>
                  </a:cubicBezTo>
                  <a:cubicBezTo>
                    <a:pt x="2072" y="6138"/>
                    <a:pt x="2060" y="6162"/>
                    <a:pt x="2048" y="6186"/>
                  </a:cubicBezTo>
                  <a:cubicBezTo>
                    <a:pt x="2227" y="6340"/>
                    <a:pt x="2394" y="6507"/>
                    <a:pt x="2560" y="6674"/>
                  </a:cubicBezTo>
                  <a:cubicBezTo>
                    <a:pt x="2548" y="6698"/>
                    <a:pt x="2525" y="6709"/>
                    <a:pt x="2513" y="6733"/>
                  </a:cubicBezTo>
                  <a:cubicBezTo>
                    <a:pt x="1679" y="6031"/>
                    <a:pt x="858" y="5328"/>
                    <a:pt x="1" y="4602"/>
                  </a:cubicBezTo>
                  <a:lnTo>
                    <a:pt x="1" y="4602"/>
                  </a:lnTo>
                  <a:cubicBezTo>
                    <a:pt x="536" y="8769"/>
                    <a:pt x="1191" y="12913"/>
                    <a:pt x="1989" y="17032"/>
                  </a:cubicBezTo>
                  <a:cubicBezTo>
                    <a:pt x="2203" y="18092"/>
                    <a:pt x="2417" y="19151"/>
                    <a:pt x="2739" y="20175"/>
                  </a:cubicBezTo>
                  <a:cubicBezTo>
                    <a:pt x="2787" y="20342"/>
                    <a:pt x="2846" y="20497"/>
                    <a:pt x="2906" y="20664"/>
                  </a:cubicBezTo>
                  <a:lnTo>
                    <a:pt x="22980" y="20664"/>
                  </a:lnTo>
                  <a:cubicBezTo>
                    <a:pt x="22980" y="20616"/>
                    <a:pt x="22991" y="20568"/>
                    <a:pt x="22991" y="20533"/>
                  </a:cubicBezTo>
                  <a:cubicBezTo>
                    <a:pt x="23003" y="20211"/>
                    <a:pt x="22432" y="9031"/>
                    <a:pt x="22111" y="9031"/>
                  </a:cubicBezTo>
                  <a:cubicBezTo>
                    <a:pt x="22111" y="9031"/>
                    <a:pt x="22111" y="9031"/>
                    <a:pt x="22110" y="9031"/>
                  </a:cubicBezTo>
                  <a:cubicBezTo>
                    <a:pt x="21988" y="9037"/>
                    <a:pt x="21869" y="9039"/>
                    <a:pt x="21755" y="9039"/>
                  </a:cubicBezTo>
                  <a:cubicBezTo>
                    <a:pt x="18816" y="9039"/>
                    <a:pt x="18428" y="7302"/>
                    <a:pt x="19253" y="5102"/>
                  </a:cubicBezTo>
                  <a:lnTo>
                    <a:pt x="19253" y="5102"/>
                  </a:lnTo>
                  <a:cubicBezTo>
                    <a:pt x="18979" y="5281"/>
                    <a:pt x="18705" y="5471"/>
                    <a:pt x="18431" y="5638"/>
                  </a:cubicBezTo>
                  <a:cubicBezTo>
                    <a:pt x="18396" y="5614"/>
                    <a:pt x="18372" y="5590"/>
                    <a:pt x="18348" y="5566"/>
                  </a:cubicBezTo>
                  <a:cubicBezTo>
                    <a:pt x="18455" y="5412"/>
                    <a:pt x="18550" y="5221"/>
                    <a:pt x="18693" y="5114"/>
                  </a:cubicBezTo>
                  <a:cubicBezTo>
                    <a:pt x="18979" y="4876"/>
                    <a:pt x="19253" y="4650"/>
                    <a:pt x="19539" y="4423"/>
                  </a:cubicBezTo>
                  <a:cubicBezTo>
                    <a:pt x="19622" y="4257"/>
                    <a:pt x="19705" y="4090"/>
                    <a:pt x="19789" y="3911"/>
                  </a:cubicBezTo>
                  <a:lnTo>
                    <a:pt x="19789" y="3911"/>
                  </a:lnTo>
                  <a:cubicBezTo>
                    <a:pt x="19682" y="3959"/>
                    <a:pt x="19574" y="4007"/>
                    <a:pt x="19467" y="4054"/>
                  </a:cubicBezTo>
                  <a:cubicBezTo>
                    <a:pt x="19610" y="3935"/>
                    <a:pt x="19753" y="3816"/>
                    <a:pt x="19908" y="3709"/>
                  </a:cubicBezTo>
                  <a:cubicBezTo>
                    <a:pt x="20217" y="3126"/>
                    <a:pt x="20598" y="2542"/>
                    <a:pt x="21003" y="1959"/>
                  </a:cubicBezTo>
                  <a:lnTo>
                    <a:pt x="21003" y="1959"/>
                  </a:lnTo>
                  <a:cubicBezTo>
                    <a:pt x="20265" y="2304"/>
                    <a:pt x="19527" y="2685"/>
                    <a:pt x="18800" y="3114"/>
                  </a:cubicBezTo>
                  <a:cubicBezTo>
                    <a:pt x="19170" y="2614"/>
                    <a:pt x="19562" y="2173"/>
                    <a:pt x="20074" y="1876"/>
                  </a:cubicBezTo>
                  <a:cubicBezTo>
                    <a:pt x="20634" y="1566"/>
                    <a:pt x="21194" y="1268"/>
                    <a:pt x="21753" y="959"/>
                  </a:cubicBezTo>
                  <a:cubicBezTo>
                    <a:pt x="21753" y="959"/>
                    <a:pt x="18454" y="1"/>
                    <a:pt x="174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464700" y="2669800"/>
              <a:ext cx="91400" cy="133075"/>
            </a:xfrm>
            <a:custGeom>
              <a:rect b="b" l="l" r="r" t="t"/>
              <a:pathLst>
                <a:path extrusionOk="0" h="5323" w="3656">
                  <a:moveTo>
                    <a:pt x="2608" y="1"/>
                  </a:moveTo>
                  <a:cubicBezTo>
                    <a:pt x="2013" y="1132"/>
                    <a:pt x="1322" y="2227"/>
                    <a:pt x="537" y="3263"/>
                  </a:cubicBezTo>
                  <a:cubicBezTo>
                    <a:pt x="679" y="3370"/>
                    <a:pt x="822" y="3465"/>
                    <a:pt x="965" y="3572"/>
                  </a:cubicBezTo>
                  <a:cubicBezTo>
                    <a:pt x="953" y="3596"/>
                    <a:pt x="941" y="3620"/>
                    <a:pt x="918" y="3644"/>
                  </a:cubicBezTo>
                  <a:cubicBezTo>
                    <a:pt x="763" y="3584"/>
                    <a:pt x="596" y="3477"/>
                    <a:pt x="441" y="3477"/>
                  </a:cubicBezTo>
                  <a:cubicBezTo>
                    <a:pt x="298" y="3489"/>
                    <a:pt x="167" y="3608"/>
                    <a:pt x="1" y="3692"/>
                  </a:cubicBezTo>
                  <a:cubicBezTo>
                    <a:pt x="584" y="4215"/>
                    <a:pt x="1132" y="4692"/>
                    <a:pt x="1680" y="5180"/>
                  </a:cubicBezTo>
                  <a:cubicBezTo>
                    <a:pt x="1739" y="5227"/>
                    <a:pt x="1799" y="5275"/>
                    <a:pt x="1858" y="5323"/>
                  </a:cubicBezTo>
                  <a:cubicBezTo>
                    <a:pt x="1894" y="5251"/>
                    <a:pt x="1930" y="5180"/>
                    <a:pt x="1953" y="5108"/>
                  </a:cubicBezTo>
                  <a:cubicBezTo>
                    <a:pt x="2584" y="3430"/>
                    <a:pt x="3180" y="1727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3307550" y="2753150"/>
              <a:ext cx="35150" cy="4200"/>
            </a:xfrm>
            <a:custGeom>
              <a:rect b="b" l="l" r="r" t="t"/>
              <a:pathLst>
                <a:path extrusionOk="0" h="168" w="1406">
                  <a:moveTo>
                    <a:pt x="1369" y="0"/>
                  </a:moveTo>
                  <a:cubicBezTo>
                    <a:pt x="917" y="48"/>
                    <a:pt x="465" y="84"/>
                    <a:pt x="0" y="131"/>
                  </a:cubicBezTo>
                  <a:cubicBezTo>
                    <a:pt x="453" y="131"/>
                    <a:pt x="905" y="143"/>
                    <a:pt x="1358" y="167"/>
                  </a:cubicBezTo>
                  <a:cubicBezTo>
                    <a:pt x="1369" y="155"/>
                    <a:pt x="1393" y="131"/>
                    <a:pt x="1405" y="119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183725" y="2769225"/>
              <a:ext cx="325" cy="2100"/>
            </a:xfrm>
            <a:custGeom>
              <a:rect b="b" l="l" r="r" t="t"/>
              <a:pathLst>
                <a:path extrusionOk="0" h="84" w="13">
                  <a:moveTo>
                    <a:pt x="0" y="0"/>
                  </a:moveTo>
                  <a:cubicBezTo>
                    <a:pt x="0" y="24"/>
                    <a:pt x="12" y="60"/>
                    <a:pt x="12" y="84"/>
                  </a:cubicBez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3181925" y="2700175"/>
              <a:ext cx="23850" cy="27400"/>
            </a:xfrm>
            <a:custGeom>
              <a:rect b="b" l="l" r="r" t="t"/>
              <a:pathLst>
                <a:path extrusionOk="0" h="1096" w="954">
                  <a:moveTo>
                    <a:pt x="882" y="0"/>
                  </a:moveTo>
                  <a:cubicBezTo>
                    <a:pt x="596" y="333"/>
                    <a:pt x="298" y="667"/>
                    <a:pt x="1" y="988"/>
                  </a:cubicBezTo>
                  <a:cubicBezTo>
                    <a:pt x="48" y="1024"/>
                    <a:pt x="84" y="1060"/>
                    <a:pt x="120" y="1095"/>
                  </a:cubicBezTo>
                  <a:cubicBezTo>
                    <a:pt x="394" y="750"/>
                    <a:pt x="679" y="405"/>
                    <a:pt x="953" y="72"/>
                  </a:cubicBezTo>
                  <a:cubicBezTo>
                    <a:pt x="930" y="48"/>
                    <a:pt x="906" y="24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3929650" y="2669800"/>
              <a:ext cx="425675" cy="517650"/>
            </a:xfrm>
            <a:custGeom>
              <a:rect b="b" l="l" r="r" t="t"/>
              <a:pathLst>
                <a:path extrusionOk="0" h="20706" w="17027">
                  <a:moveTo>
                    <a:pt x="6751" y="1"/>
                  </a:moveTo>
                  <a:cubicBezTo>
                    <a:pt x="6668" y="441"/>
                    <a:pt x="6513" y="882"/>
                    <a:pt x="6406" y="1322"/>
                  </a:cubicBezTo>
                  <a:cubicBezTo>
                    <a:pt x="6930" y="1501"/>
                    <a:pt x="7406" y="1810"/>
                    <a:pt x="7585" y="2346"/>
                  </a:cubicBezTo>
                  <a:cubicBezTo>
                    <a:pt x="7799" y="3001"/>
                    <a:pt x="7978" y="3680"/>
                    <a:pt x="8061" y="4370"/>
                  </a:cubicBezTo>
                  <a:cubicBezTo>
                    <a:pt x="8228" y="5728"/>
                    <a:pt x="8299" y="7097"/>
                    <a:pt x="8156" y="8478"/>
                  </a:cubicBezTo>
                  <a:cubicBezTo>
                    <a:pt x="8073" y="9299"/>
                    <a:pt x="7870" y="10085"/>
                    <a:pt x="7466" y="10811"/>
                  </a:cubicBezTo>
                  <a:cubicBezTo>
                    <a:pt x="6644" y="12264"/>
                    <a:pt x="5703" y="13621"/>
                    <a:pt x="4549" y="14824"/>
                  </a:cubicBezTo>
                  <a:cubicBezTo>
                    <a:pt x="3691" y="15729"/>
                    <a:pt x="2858" y="16634"/>
                    <a:pt x="1989" y="17527"/>
                  </a:cubicBezTo>
                  <a:cubicBezTo>
                    <a:pt x="1762" y="17753"/>
                    <a:pt x="1477" y="17931"/>
                    <a:pt x="1191" y="18098"/>
                  </a:cubicBezTo>
                  <a:cubicBezTo>
                    <a:pt x="1136" y="18125"/>
                    <a:pt x="1054" y="18173"/>
                    <a:pt x="976" y="18173"/>
                  </a:cubicBezTo>
                  <a:cubicBezTo>
                    <a:pt x="952" y="18173"/>
                    <a:pt x="928" y="18169"/>
                    <a:pt x="905" y="18158"/>
                  </a:cubicBezTo>
                  <a:cubicBezTo>
                    <a:pt x="810" y="18289"/>
                    <a:pt x="715" y="18455"/>
                    <a:pt x="596" y="18658"/>
                  </a:cubicBezTo>
                  <a:cubicBezTo>
                    <a:pt x="512" y="18932"/>
                    <a:pt x="429" y="19205"/>
                    <a:pt x="369" y="19491"/>
                  </a:cubicBezTo>
                  <a:cubicBezTo>
                    <a:pt x="274" y="19908"/>
                    <a:pt x="143" y="20313"/>
                    <a:pt x="0" y="20706"/>
                  </a:cubicBezTo>
                  <a:lnTo>
                    <a:pt x="17026" y="20706"/>
                  </a:lnTo>
                  <a:lnTo>
                    <a:pt x="170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2840225" y="2669800"/>
              <a:ext cx="402450" cy="517650"/>
            </a:xfrm>
            <a:custGeom>
              <a:rect b="b" l="l" r="r" t="t"/>
              <a:pathLst>
                <a:path extrusionOk="0" h="20706" w="16098">
                  <a:moveTo>
                    <a:pt x="15295" y="17809"/>
                  </a:moveTo>
                  <a:lnTo>
                    <a:pt x="15295" y="17809"/>
                  </a:lnTo>
                  <a:cubicBezTo>
                    <a:pt x="15294" y="17809"/>
                    <a:pt x="15295" y="17816"/>
                    <a:pt x="15299" y="17834"/>
                  </a:cubicBezTo>
                  <a:lnTo>
                    <a:pt x="15299" y="17834"/>
                  </a:lnTo>
                  <a:cubicBezTo>
                    <a:pt x="15298" y="17819"/>
                    <a:pt x="15295" y="17809"/>
                    <a:pt x="15295" y="17809"/>
                  </a:cubicBezTo>
                  <a:close/>
                  <a:moveTo>
                    <a:pt x="0" y="1"/>
                  </a:moveTo>
                  <a:lnTo>
                    <a:pt x="0" y="20706"/>
                  </a:lnTo>
                  <a:lnTo>
                    <a:pt x="16098" y="20706"/>
                  </a:lnTo>
                  <a:cubicBezTo>
                    <a:pt x="15788" y="19955"/>
                    <a:pt x="15562" y="19158"/>
                    <a:pt x="15407" y="18324"/>
                  </a:cubicBezTo>
                  <a:cubicBezTo>
                    <a:pt x="15383" y="18170"/>
                    <a:pt x="15336" y="18003"/>
                    <a:pt x="15300" y="17848"/>
                  </a:cubicBezTo>
                  <a:cubicBezTo>
                    <a:pt x="15300" y="17844"/>
                    <a:pt x="15300" y="17840"/>
                    <a:pt x="15300" y="17836"/>
                  </a:cubicBezTo>
                  <a:lnTo>
                    <a:pt x="15300" y="17836"/>
                  </a:lnTo>
                  <a:cubicBezTo>
                    <a:pt x="15300" y="17836"/>
                    <a:pt x="15300" y="17836"/>
                    <a:pt x="15300" y="17836"/>
                  </a:cubicBezTo>
                  <a:cubicBezTo>
                    <a:pt x="15300" y="17835"/>
                    <a:pt x="15300" y="17834"/>
                    <a:pt x="15299" y="17834"/>
                  </a:cubicBezTo>
                  <a:lnTo>
                    <a:pt x="15299" y="17834"/>
                  </a:lnTo>
                  <a:cubicBezTo>
                    <a:pt x="15299" y="17834"/>
                    <a:pt x="15299" y="17835"/>
                    <a:pt x="15300" y="17836"/>
                  </a:cubicBezTo>
                  <a:lnTo>
                    <a:pt x="15300" y="17836"/>
                  </a:lnTo>
                  <a:cubicBezTo>
                    <a:pt x="15038" y="17741"/>
                    <a:pt x="14812" y="17705"/>
                    <a:pt x="14621" y="17598"/>
                  </a:cubicBezTo>
                  <a:cubicBezTo>
                    <a:pt x="14443" y="17503"/>
                    <a:pt x="14264" y="17348"/>
                    <a:pt x="14121" y="17193"/>
                  </a:cubicBezTo>
                  <a:cubicBezTo>
                    <a:pt x="12823" y="15693"/>
                    <a:pt x="11478" y="14229"/>
                    <a:pt x="10252" y="12669"/>
                  </a:cubicBezTo>
                  <a:cubicBezTo>
                    <a:pt x="9609" y="11847"/>
                    <a:pt x="9133" y="10883"/>
                    <a:pt x="8621" y="9966"/>
                  </a:cubicBezTo>
                  <a:cubicBezTo>
                    <a:pt x="8251" y="9311"/>
                    <a:pt x="8132" y="8573"/>
                    <a:pt x="8121" y="7835"/>
                  </a:cubicBezTo>
                  <a:cubicBezTo>
                    <a:pt x="8109" y="6835"/>
                    <a:pt x="8109" y="5823"/>
                    <a:pt x="8204" y="4823"/>
                  </a:cubicBezTo>
                  <a:cubicBezTo>
                    <a:pt x="8323" y="3692"/>
                    <a:pt x="8561" y="2572"/>
                    <a:pt x="8740" y="1441"/>
                  </a:cubicBezTo>
                  <a:cubicBezTo>
                    <a:pt x="8752" y="1346"/>
                    <a:pt x="8763" y="1227"/>
                    <a:pt x="8728" y="1144"/>
                  </a:cubicBezTo>
                  <a:cubicBezTo>
                    <a:pt x="8573" y="763"/>
                    <a:pt x="8418" y="382"/>
                    <a:pt x="8263" y="1"/>
                  </a:cubicBezTo>
                  <a:lnTo>
                    <a:pt x="8001" y="1"/>
                  </a:lnTo>
                  <a:cubicBezTo>
                    <a:pt x="8156" y="739"/>
                    <a:pt x="8311" y="1477"/>
                    <a:pt x="8466" y="2203"/>
                  </a:cubicBezTo>
                  <a:cubicBezTo>
                    <a:pt x="8442" y="2215"/>
                    <a:pt x="8430" y="2215"/>
                    <a:pt x="8406" y="2215"/>
                  </a:cubicBezTo>
                  <a:cubicBezTo>
                    <a:pt x="8335" y="2013"/>
                    <a:pt x="8251" y="1810"/>
                    <a:pt x="8168" y="1620"/>
                  </a:cubicBezTo>
                  <a:cubicBezTo>
                    <a:pt x="7954" y="1084"/>
                    <a:pt x="7751" y="548"/>
                    <a:pt x="754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3279850" y="2686100"/>
              <a:ext cx="98275" cy="28975"/>
            </a:xfrm>
            <a:custGeom>
              <a:rect b="b" l="l" r="r" t="t"/>
              <a:pathLst>
                <a:path extrusionOk="0" h="1159" w="3931">
                  <a:moveTo>
                    <a:pt x="1737" y="0"/>
                  </a:moveTo>
                  <a:cubicBezTo>
                    <a:pt x="1679" y="0"/>
                    <a:pt x="1622" y="22"/>
                    <a:pt x="1573" y="51"/>
                  </a:cubicBezTo>
                  <a:cubicBezTo>
                    <a:pt x="1049" y="384"/>
                    <a:pt x="525" y="718"/>
                    <a:pt x="1" y="1063"/>
                  </a:cubicBezTo>
                  <a:cubicBezTo>
                    <a:pt x="13" y="1099"/>
                    <a:pt x="13" y="1135"/>
                    <a:pt x="25" y="1158"/>
                  </a:cubicBezTo>
                  <a:cubicBezTo>
                    <a:pt x="882" y="1063"/>
                    <a:pt x="1739" y="956"/>
                    <a:pt x="2597" y="861"/>
                  </a:cubicBezTo>
                  <a:cubicBezTo>
                    <a:pt x="2788" y="839"/>
                    <a:pt x="2979" y="799"/>
                    <a:pt x="3170" y="799"/>
                  </a:cubicBezTo>
                  <a:cubicBezTo>
                    <a:pt x="3193" y="799"/>
                    <a:pt x="3216" y="800"/>
                    <a:pt x="3239" y="801"/>
                  </a:cubicBezTo>
                  <a:cubicBezTo>
                    <a:pt x="3271" y="804"/>
                    <a:pt x="3302" y="806"/>
                    <a:pt x="3331" y="806"/>
                  </a:cubicBezTo>
                  <a:cubicBezTo>
                    <a:pt x="3630" y="806"/>
                    <a:pt x="3800" y="641"/>
                    <a:pt x="3930" y="337"/>
                  </a:cubicBezTo>
                  <a:cubicBezTo>
                    <a:pt x="3204" y="218"/>
                    <a:pt x="2489" y="111"/>
                    <a:pt x="1775" y="3"/>
                  </a:cubicBezTo>
                  <a:cubicBezTo>
                    <a:pt x="1762" y="1"/>
                    <a:pt x="1750" y="0"/>
                    <a:pt x="1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373325" y="2669800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1" y="1"/>
                  </a:moveTo>
                  <a:cubicBezTo>
                    <a:pt x="155" y="48"/>
                    <a:pt x="310" y="96"/>
                    <a:pt x="465" y="155"/>
                  </a:cubicBezTo>
                  <a:cubicBezTo>
                    <a:pt x="509" y="170"/>
                    <a:pt x="546" y="178"/>
                    <a:pt x="579" y="178"/>
                  </a:cubicBezTo>
                  <a:cubicBezTo>
                    <a:pt x="652" y="178"/>
                    <a:pt x="701" y="139"/>
                    <a:pt x="751" y="48"/>
                  </a:cubicBezTo>
                  <a:cubicBezTo>
                    <a:pt x="763" y="24"/>
                    <a:pt x="774" y="13"/>
                    <a:pt x="7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415600" y="2669800"/>
              <a:ext cx="61925" cy="30400"/>
            </a:xfrm>
            <a:custGeom>
              <a:rect b="b" l="l" r="r" t="t"/>
              <a:pathLst>
                <a:path extrusionOk="0" h="1216" w="2477">
                  <a:moveTo>
                    <a:pt x="619" y="1"/>
                  </a:moveTo>
                  <a:cubicBezTo>
                    <a:pt x="429" y="191"/>
                    <a:pt x="215" y="382"/>
                    <a:pt x="0" y="560"/>
                  </a:cubicBezTo>
                  <a:cubicBezTo>
                    <a:pt x="750" y="798"/>
                    <a:pt x="1405" y="1001"/>
                    <a:pt x="2072" y="1215"/>
                  </a:cubicBezTo>
                  <a:cubicBezTo>
                    <a:pt x="2203" y="810"/>
                    <a:pt x="2334" y="405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214375" y="2722075"/>
              <a:ext cx="29500" cy="11300"/>
            </a:xfrm>
            <a:custGeom>
              <a:rect b="b" l="l" r="r" t="t"/>
              <a:pathLst>
                <a:path extrusionOk="0" h="452" w="1180">
                  <a:moveTo>
                    <a:pt x="863" y="1"/>
                  </a:moveTo>
                  <a:cubicBezTo>
                    <a:pt x="545" y="1"/>
                    <a:pt x="233" y="41"/>
                    <a:pt x="1" y="362"/>
                  </a:cubicBezTo>
                  <a:cubicBezTo>
                    <a:pt x="239" y="389"/>
                    <a:pt x="473" y="452"/>
                    <a:pt x="691" y="452"/>
                  </a:cubicBezTo>
                  <a:cubicBezTo>
                    <a:pt x="866" y="452"/>
                    <a:pt x="1031" y="411"/>
                    <a:pt x="1179" y="279"/>
                  </a:cubicBezTo>
                  <a:lnTo>
                    <a:pt x="1179" y="5"/>
                  </a:lnTo>
                  <a:cubicBezTo>
                    <a:pt x="1075" y="5"/>
                    <a:pt x="969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223600" y="2677850"/>
              <a:ext cx="37525" cy="40500"/>
            </a:xfrm>
            <a:custGeom>
              <a:rect b="b" l="l" r="r" t="t"/>
              <a:pathLst>
                <a:path extrusionOk="0" h="1620" w="1501">
                  <a:moveTo>
                    <a:pt x="1501" y="0"/>
                  </a:moveTo>
                  <a:cubicBezTo>
                    <a:pt x="1001" y="536"/>
                    <a:pt x="501" y="1072"/>
                    <a:pt x="1" y="1619"/>
                  </a:cubicBezTo>
                  <a:cubicBezTo>
                    <a:pt x="644" y="1203"/>
                    <a:pt x="1168" y="691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3231950" y="2677850"/>
              <a:ext cx="44650" cy="41675"/>
            </a:xfrm>
            <a:custGeom>
              <a:rect b="b" l="l" r="r" t="t"/>
              <a:pathLst>
                <a:path extrusionOk="0" h="1667" w="1786">
                  <a:moveTo>
                    <a:pt x="1667" y="0"/>
                  </a:moveTo>
                  <a:cubicBezTo>
                    <a:pt x="1369" y="238"/>
                    <a:pt x="1215" y="607"/>
                    <a:pt x="929" y="857"/>
                  </a:cubicBezTo>
                  <a:cubicBezTo>
                    <a:pt x="631" y="1119"/>
                    <a:pt x="333" y="1369"/>
                    <a:pt x="0" y="1667"/>
                  </a:cubicBezTo>
                  <a:cubicBezTo>
                    <a:pt x="405" y="1643"/>
                    <a:pt x="774" y="1655"/>
                    <a:pt x="1012" y="1286"/>
                  </a:cubicBezTo>
                  <a:cubicBezTo>
                    <a:pt x="1262" y="893"/>
                    <a:pt x="1524" y="512"/>
                    <a:pt x="1786" y="119"/>
                  </a:cubicBezTo>
                  <a:cubicBezTo>
                    <a:pt x="1750" y="83"/>
                    <a:pt x="1703" y="36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3257825" y="2720100"/>
              <a:ext cx="97975" cy="12300"/>
            </a:xfrm>
            <a:custGeom>
              <a:rect b="b" l="l" r="r" t="t"/>
              <a:pathLst>
                <a:path extrusionOk="0" h="492" w="3919">
                  <a:moveTo>
                    <a:pt x="525" y="1"/>
                  </a:moveTo>
                  <a:cubicBezTo>
                    <a:pt x="346" y="1"/>
                    <a:pt x="180" y="108"/>
                    <a:pt x="1" y="167"/>
                  </a:cubicBezTo>
                  <a:cubicBezTo>
                    <a:pt x="1" y="215"/>
                    <a:pt x="13" y="251"/>
                    <a:pt x="13" y="287"/>
                  </a:cubicBezTo>
                  <a:cubicBezTo>
                    <a:pt x="620" y="346"/>
                    <a:pt x="1215" y="417"/>
                    <a:pt x="1811" y="453"/>
                  </a:cubicBezTo>
                  <a:cubicBezTo>
                    <a:pt x="2055" y="471"/>
                    <a:pt x="2302" y="471"/>
                    <a:pt x="2549" y="471"/>
                  </a:cubicBezTo>
                  <a:cubicBezTo>
                    <a:pt x="2796" y="471"/>
                    <a:pt x="3043" y="471"/>
                    <a:pt x="3287" y="489"/>
                  </a:cubicBezTo>
                  <a:cubicBezTo>
                    <a:pt x="3309" y="491"/>
                    <a:pt x="3330" y="492"/>
                    <a:pt x="3350" y="492"/>
                  </a:cubicBezTo>
                  <a:cubicBezTo>
                    <a:pt x="3609" y="492"/>
                    <a:pt x="3763" y="353"/>
                    <a:pt x="3918" y="132"/>
                  </a:cubicBezTo>
                  <a:cubicBezTo>
                    <a:pt x="3859" y="120"/>
                    <a:pt x="3823" y="96"/>
                    <a:pt x="3787" y="96"/>
                  </a:cubicBezTo>
                  <a:cubicBezTo>
                    <a:pt x="2704" y="60"/>
                    <a:pt x="1608" y="13"/>
                    <a:pt x="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3665475" y="2769225"/>
              <a:ext cx="308550" cy="418225"/>
            </a:xfrm>
            <a:custGeom>
              <a:rect b="b" l="l" r="r" t="t"/>
              <a:pathLst>
                <a:path extrusionOk="0" h="16729" w="12342">
                  <a:moveTo>
                    <a:pt x="7543" y="0"/>
                  </a:moveTo>
                  <a:cubicBezTo>
                    <a:pt x="7507" y="0"/>
                    <a:pt x="7484" y="12"/>
                    <a:pt x="7472" y="24"/>
                  </a:cubicBezTo>
                  <a:cubicBezTo>
                    <a:pt x="7603" y="286"/>
                    <a:pt x="7757" y="548"/>
                    <a:pt x="7853" y="822"/>
                  </a:cubicBezTo>
                  <a:cubicBezTo>
                    <a:pt x="8317" y="2191"/>
                    <a:pt x="7638" y="3513"/>
                    <a:pt x="6293" y="4013"/>
                  </a:cubicBezTo>
                  <a:cubicBezTo>
                    <a:pt x="5980" y="4129"/>
                    <a:pt x="5639" y="4183"/>
                    <a:pt x="5295" y="4183"/>
                  </a:cubicBezTo>
                  <a:cubicBezTo>
                    <a:pt x="4261" y="4183"/>
                    <a:pt x="3203" y="3694"/>
                    <a:pt x="2828" y="2917"/>
                  </a:cubicBezTo>
                  <a:cubicBezTo>
                    <a:pt x="2507" y="2251"/>
                    <a:pt x="2400" y="1596"/>
                    <a:pt x="2662" y="905"/>
                  </a:cubicBezTo>
                  <a:cubicBezTo>
                    <a:pt x="2757" y="655"/>
                    <a:pt x="2864" y="405"/>
                    <a:pt x="2971" y="96"/>
                  </a:cubicBezTo>
                  <a:lnTo>
                    <a:pt x="2971" y="96"/>
                  </a:lnTo>
                  <a:cubicBezTo>
                    <a:pt x="2459" y="334"/>
                    <a:pt x="1935" y="548"/>
                    <a:pt x="1435" y="810"/>
                  </a:cubicBezTo>
                  <a:cubicBezTo>
                    <a:pt x="1233" y="929"/>
                    <a:pt x="1030" y="1048"/>
                    <a:pt x="840" y="1179"/>
                  </a:cubicBezTo>
                  <a:cubicBezTo>
                    <a:pt x="1" y="3374"/>
                    <a:pt x="405" y="5115"/>
                    <a:pt x="3369" y="5115"/>
                  </a:cubicBezTo>
                  <a:cubicBezTo>
                    <a:pt x="3475" y="5115"/>
                    <a:pt x="3585" y="5113"/>
                    <a:pt x="3697" y="5108"/>
                  </a:cubicBezTo>
                  <a:cubicBezTo>
                    <a:pt x="3697" y="5072"/>
                    <a:pt x="3697" y="5049"/>
                    <a:pt x="3686" y="5025"/>
                  </a:cubicBezTo>
                  <a:cubicBezTo>
                    <a:pt x="4840" y="4858"/>
                    <a:pt x="5995" y="4691"/>
                    <a:pt x="7138" y="4525"/>
                  </a:cubicBezTo>
                  <a:cubicBezTo>
                    <a:pt x="7150" y="4537"/>
                    <a:pt x="7150" y="4548"/>
                    <a:pt x="7150" y="4560"/>
                  </a:cubicBezTo>
                  <a:lnTo>
                    <a:pt x="6603" y="4727"/>
                  </a:lnTo>
                  <a:cubicBezTo>
                    <a:pt x="6603" y="4739"/>
                    <a:pt x="6603" y="4763"/>
                    <a:pt x="6603" y="4775"/>
                  </a:cubicBezTo>
                  <a:cubicBezTo>
                    <a:pt x="6936" y="4751"/>
                    <a:pt x="7269" y="4727"/>
                    <a:pt x="7615" y="4715"/>
                  </a:cubicBezTo>
                  <a:lnTo>
                    <a:pt x="7615" y="4715"/>
                  </a:lnTo>
                  <a:cubicBezTo>
                    <a:pt x="6769" y="5096"/>
                    <a:pt x="5876" y="5144"/>
                    <a:pt x="4971" y="5144"/>
                  </a:cubicBezTo>
                  <a:cubicBezTo>
                    <a:pt x="5138" y="5096"/>
                    <a:pt x="5317" y="5037"/>
                    <a:pt x="5483" y="4989"/>
                  </a:cubicBezTo>
                  <a:cubicBezTo>
                    <a:pt x="5662" y="4953"/>
                    <a:pt x="5841" y="4918"/>
                    <a:pt x="6019" y="4846"/>
                  </a:cubicBezTo>
                  <a:lnTo>
                    <a:pt x="6019" y="4846"/>
                  </a:lnTo>
                  <a:cubicBezTo>
                    <a:pt x="5245" y="4929"/>
                    <a:pt x="4471" y="5013"/>
                    <a:pt x="3697" y="5108"/>
                  </a:cubicBezTo>
                  <a:cubicBezTo>
                    <a:pt x="3698" y="5108"/>
                    <a:pt x="3698" y="5108"/>
                    <a:pt x="3698" y="5108"/>
                  </a:cubicBezTo>
                  <a:cubicBezTo>
                    <a:pt x="4019" y="5108"/>
                    <a:pt x="4590" y="16288"/>
                    <a:pt x="4578" y="16598"/>
                  </a:cubicBezTo>
                  <a:lnTo>
                    <a:pt x="4567" y="16729"/>
                  </a:lnTo>
                  <a:lnTo>
                    <a:pt x="10151" y="16729"/>
                  </a:lnTo>
                  <a:cubicBezTo>
                    <a:pt x="10377" y="16264"/>
                    <a:pt x="10567" y="15871"/>
                    <a:pt x="10722" y="15550"/>
                  </a:cubicBezTo>
                  <a:cubicBezTo>
                    <a:pt x="10889" y="14990"/>
                    <a:pt x="11008" y="14419"/>
                    <a:pt x="11091" y="13835"/>
                  </a:cubicBezTo>
                  <a:cubicBezTo>
                    <a:pt x="11234" y="12859"/>
                    <a:pt x="11317" y="11883"/>
                    <a:pt x="11401" y="10895"/>
                  </a:cubicBezTo>
                  <a:cubicBezTo>
                    <a:pt x="11425" y="10573"/>
                    <a:pt x="11317" y="10228"/>
                    <a:pt x="11365" y="9906"/>
                  </a:cubicBezTo>
                  <a:cubicBezTo>
                    <a:pt x="11496" y="9001"/>
                    <a:pt x="11675" y="8097"/>
                    <a:pt x="11853" y="7192"/>
                  </a:cubicBezTo>
                  <a:cubicBezTo>
                    <a:pt x="11913" y="6894"/>
                    <a:pt x="12020" y="6620"/>
                    <a:pt x="12103" y="6323"/>
                  </a:cubicBezTo>
                  <a:lnTo>
                    <a:pt x="12008" y="6287"/>
                  </a:lnTo>
                  <a:cubicBezTo>
                    <a:pt x="11948" y="6418"/>
                    <a:pt x="11865" y="6549"/>
                    <a:pt x="11841" y="6680"/>
                  </a:cubicBezTo>
                  <a:cubicBezTo>
                    <a:pt x="11615" y="7882"/>
                    <a:pt x="11401" y="9097"/>
                    <a:pt x="11175" y="10299"/>
                  </a:cubicBezTo>
                  <a:cubicBezTo>
                    <a:pt x="11163" y="10263"/>
                    <a:pt x="11151" y="10240"/>
                    <a:pt x="11139" y="10228"/>
                  </a:cubicBezTo>
                  <a:cubicBezTo>
                    <a:pt x="11115" y="10466"/>
                    <a:pt x="11079" y="10716"/>
                    <a:pt x="11032" y="11025"/>
                  </a:cubicBezTo>
                  <a:cubicBezTo>
                    <a:pt x="10948" y="9573"/>
                    <a:pt x="11198" y="8239"/>
                    <a:pt x="11544" y="6906"/>
                  </a:cubicBezTo>
                  <a:cubicBezTo>
                    <a:pt x="11520" y="6894"/>
                    <a:pt x="11496" y="6870"/>
                    <a:pt x="11460" y="6858"/>
                  </a:cubicBezTo>
                  <a:cubicBezTo>
                    <a:pt x="11127" y="7287"/>
                    <a:pt x="10782" y="7716"/>
                    <a:pt x="10436" y="8156"/>
                  </a:cubicBezTo>
                  <a:cubicBezTo>
                    <a:pt x="10424" y="8120"/>
                    <a:pt x="10413" y="8097"/>
                    <a:pt x="10413" y="8097"/>
                  </a:cubicBezTo>
                  <a:cubicBezTo>
                    <a:pt x="10782" y="7620"/>
                    <a:pt x="10841" y="7049"/>
                    <a:pt x="10960" y="6489"/>
                  </a:cubicBezTo>
                  <a:cubicBezTo>
                    <a:pt x="11186" y="5465"/>
                    <a:pt x="11484" y="4453"/>
                    <a:pt x="11746" y="3429"/>
                  </a:cubicBezTo>
                  <a:cubicBezTo>
                    <a:pt x="11937" y="2667"/>
                    <a:pt x="12115" y="1905"/>
                    <a:pt x="12306" y="1131"/>
                  </a:cubicBezTo>
                  <a:cubicBezTo>
                    <a:pt x="12329" y="1036"/>
                    <a:pt x="12329" y="941"/>
                    <a:pt x="12341" y="762"/>
                  </a:cubicBezTo>
                  <a:lnTo>
                    <a:pt x="12341" y="762"/>
                  </a:lnTo>
                  <a:cubicBezTo>
                    <a:pt x="12151" y="929"/>
                    <a:pt x="12008" y="1036"/>
                    <a:pt x="11865" y="1143"/>
                  </a:cubicBezTo>
                  <a:cubicBezTo>
                    <a:pt x="11091" y="1762"/>
                    <a:pt x="10329" y="2370"/>
                    <a:pt x="9567" y="2989"/>
                  </a:cubicBezTo>
                  <a:cubicBezTo>
                    <a:pt x="8377" y="3965"/>
                    <a:pt x="7007" y="4489"/>
                    <a:pt x="5495" y="4632"/>
                  </a:cubicBezTo>
                  <a:cubicBezTo>
                    <a:pt x="5329" y="4644"/>
                    <a:pt x="5174" y="4668"/>
                    <a:pt x="5007" y="4691"/>
                  </a:cubicBezTo>
                  <a:cubicBezTo>
                    <a:pt x="4983" y="4691"/>
                    <a:pt x="4948" y="4691"/>
                    <a:pt x="4852" y="4679"/>
                  </a:cubicBezTo>
                  <a:cubicBezTo>
                    <a:pt x="5221" y="4584"/>
                    <a:pt x="5543" y="4489"/>
                    <a:pt x="5852" y="4418"/>
                  </a:cubicBezTo>
                  <a:cubicBezTo>
                    <a:pt x="6591" y="4251"/>
                    <a:pt x="7245" y="3953"/>
                    <a:pt x="7853" y="3477"/>
                  </a:cubicBezTo>
                  <a:cubicBezTo>
                    <a:pt x="9174" y="2441"/>
                    <a:pt x="10532" y="1453"/>
                    <a:pt x="11877" y="453"/>
                  </a:cubicBezTo>
                  <a:cubicBezTo>
                    <a:pt x="11972" y="381"/>
                    <a:pt x="12056" y="298"/>
                    <a:pt x="12222" y="155"/>
                  </a:cubicBezTo>
                  <a:lnTo>
                    <a:pt x="10234" y="155"/>
                  </a:lnTo>
                  <a:cubicBezTo>
                    <a:pt x="10210" y="274"/>
                    <a:pt x="10174" y="429"/>
                    <a:pt x="10139" y="631"/>
                  </a:cubicBezTo>
                  <a:cubicBezTo>
                    <a:pt x="10127" y="429"/>
                    <a:pt x="10115" y="262"/>
                    <a:pt x="10103" y="107"/>
                  </a:cubicBezTo>
                  <a:cubicBezTo>
                    <a:pt x="10091" y="96"/>
                    <a:pt x="10067" y="96"/>
                    <a:pt x="10043" y="96"/>
                  </a:cubicBezTo>
                  <a:cubicBezTo>
                    <a:pt x="10008" y="143"/>
                    <a:pt x="9984" y="203"/>
                    <a:pt x="9948" y="262"/>
                  </a:cubicBezTo>
                  <a:cubicBezTo>
                    <a:pt x="9948" y="262"/>
                    <a:pt x="9936" y="262"/>
                    <a:pt x="9924" y="250"/>
                  </a:cubicBezTo>
                  <a:cubicBezTo>
                    <a:pt x="9853" y="191"/>
                    <a:pt x="9793" y="96"/>
                    <a:pt x="9722" y="84"/>
                  </a:cubicBezTo>
                  <a:cubicBezTo>
                    <a:pt x="8996" y="48"/>
                    <a:pt x="8269" y="24"/>
                    <a:pt x="754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3920125" y="2730625"/>
              <a:ext cx="39300" cy="11525"/>
            </a:xfrm>
            <a:custGeom>
              <a:rect b="b" l="l" r="r" t="t"/>
              <a:pathLst>
                <a:path extrusionOk="0" h="461" w="1572">
                  <a:moveTo>
                    <a:pt x="741" y="1"/>
                  </a:moveTo>
                  <a:cubicBezTo>
                    <a:pt x="513" y="1"/>
                    <a:pt x="284" y="8"/>
                    <a:pt x="60" y="8"/>
                  </a:cubicBezTo>
                  <a:cubicBezTo>
                    <a:pt x="36" y="44"/>
                    <a:pt x="24" y="92"/>
                    <a:pt x="0" y="127"/>
                  </a:cubicBezTo>
                  <a:cubicBezTo>
                    <a:pt x="60" y="173"/>
                    <a:pt x="125" y="189"/>
                    <a:pt x="194" y="189"/>
                  </a:cubicBezTo>
                  <a:cubicBezTo>
                    <a:pt x="346" y="189"/>
                    <a:pt x="520" y="113"/>
                    <a:pt x="709" y="113"/>
                  </a:cubicBezTo>
                  <a:cubicBezTo>
                    <a:pt x="727" y="113"/>
                    <a:pt x="744" y="114"/>
                    <a:pt x="762" y="116"/>
                  </a:cubicBezTo>
                  <a:cubicBezTo>
                    <a:pt x="500" y="235"/>
                    <a:pt x="298" y="318"/>
                    <a:pt x="96" y="401"/>
                  </a:cubicBezTo>
                  <a:cubicBezTo>
                    <a:pt x="107" y="425"/>
                    <a:pt x="107" y="437"/>
                    <a:pt x="119" y="461"/>
                  </a:cubicBezTo>
                  <a:lnTo>
                    <a:pt x="1524" y="461"/>
                  </a:lnTo>
                  <a:cubicBezTo>
                    <a:pt x="1536" y="437"/>
                    <a:pt x="1560" y="401"/>
                    <a:pt x="1572" y="366"/>
                  </a:cubicBezTo>
                  <a:cubicBezTo>
                    <a:pt x="1465" y="247"/>
                    <a:pt x="1370" y="44"/>
                    <a:pt x="1250" y="20"/>
                  </a:cubicBezTo>
                  <a:cubicBezTo>
                    <a:pt x="1082" y="5"/>
                    <a:pt x="912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3949000" y="2712550"/>
              <a:ext cx="179500" cy="407625"/>
            </a:xfrm>
            <a:custGeom>
              <a:rect b="b" l="l" r="r" t="t"/>
              <a:pathLst>
                <a:path extrusionOk="0" h="16305" w="7180">
                  <a:moveTo>
                    <a:pt x="5002" y="2204"/>
                  </a:moveTo>
                  <a:cubicBezTo>
                    <a:pt x="5155" y="2204"/>
                    <a:pt x="5292" y="2293"/>
                    <a:pt x="5370" y="2470"/>
                  </a:cubicBezTo>
                  <a:cubicBezTo>
                    <a:pt x="5549" y="2839"/>
                    <a:pt x="5715" y="3232"/>
                    <a:pt x="5751" y="3625"/>
                  </a:cubicBezTo>
                  <a:cubicBezTo>
                    <a:pt x="5834" y="4518"/>
                    <a:pt x="5858" y="5422"/>
                    <a:pt x="5882" y="6315"/>
                  </a:cubicBezTo>
                  <a:cubicBezTo>
                    <a:pt x="5894" y="6982"/>
                    <a:pt x="5632" y="7554"/>
                    <a:pt x="5322" y="8113"/>
                  </a:cubicBezTo>
                  <a:cubicBezTo>
                    <a:pt x="4417" y="9721"/>
                    <a:pt x="3358" y="11209"/>
                    <a:pt x="2239" y="12673"/>
                  </a:cubicBezTo>
                  <a:cubicBezTo>
                    <a:pt x="2131" y="12816"/>
                    <a:pt x="2024" y="12959"/>
                    <a:pt x="1858" y="13078"/>
                  </a:cubicBezTo>
                  <a:cubicBezTo>
                    <a:pt x="1905" y="12995"/>
                    <a:pt x="1953" y="12911"/>
                    <a:pt x="2000" y="12828"/>
                  </a:cubicBezTo>
                  <a:cubicBezTo>
                    <a:pt x="2715" y="11721"/>
                    <a:pt x="3453" y="10625"/>
                    <a:pt x="4144" y="9494"/>
                  </a:cubicBezTo>
                  <a:cubicBezTo>
                    <a:pt x="5739" y="6875"/>
                    <a:pt x="5608" y="7030"/>
                    <a:pt x="5453" y="3863"/>
                  </a:cubicBezTo>
                  <a:cubicBezTo>
                    <a:pt x="5429" y="3482"/>
                    <a:pt x="5322" y="3101"/>
                    <a:pt x="5203" y="2732"/>
                  </a:cubicBezTo>
                  <a:cubicBezTo>
                    <a:pt x="5145" y="2555"/>
                    <a:pt x="5079" y="2472"/>
                    <a:pt x="4990" y="2472"/>
                  </a:cubicBezTo>
                  <a:cubicBezTo>
                    <a:pt x="4917" y="2472"/>
                    <a:pt x="4828" y="2529"/>
                    <a:pt x="4715" y="2636"/>
                  </a:cubicBezTo>
                  <a:cubicBezTo>
                    <a:pt x="4298" y="3053"/>
                    <a:pt x="4167" y="3601"/>
                    <a:pt x="4025" y="4137"/>
                  </a:cubicBezTo>
                  <a:cubicBezTo>
                    <a:pt x="3917" y="4553"/>
                    <a:pt x="3751" y="4958"/>
                    <a:pt x="3596" y="5363"/>
                  </a:cubicBezTo>
                  <a:cubicBezTo>
                    <a:pt x="3524" y="5530"/>
                    <a:pt x="3501" y="5661"/>
                    <a:pt x="3584" y="5851"/>
                  </a:cubicBezTo>
                  <a:cubicBezTo>
                    <a:pt x="3917" y="6565"/>
                    <a:pt x="4001" y="7316"/>
                    <a:pt x="3763" y="8089"/>
                  </a:cubicBezTo>
                  <a:cubicBezTo>
                    <a:pt x="3727" y="8197"/>
                    <a:pt x="3667" y="8292"/>
                    <a:pt x="3632" y="8387"/>
                  </a:cubicBezTo>
                  <a:cubicBezTo>
                    <a:pt x="3715" y="7542"/>
                    <a:pt x="3608" y="6744"/>
                    <a:pt x="3417" y="5934"/>
                  </a:cubicBezTo>
                  <a:cubicBezTo>
                    <a:pt x="3370" y="5934"/>
                    <a:pt x="3334" y="5923"/>
                    <a:pt x="3286" y="5923"/>
                  </a:cubicBezTo>
                  <a:cubicBezTo>
                    <a:pt x="3167" y="6423"/>
                    <a:pt x="3024" y="6911"/>
                    <a:pt x="2929" y="7411"/>
                  </a:cubicBezTo>
                  <a:cubicBezTo>
                    <a:pt x="2905" y="7530"/>
                    <a:pt x="3024" y="7661"/>
                    <a:pt x="3060" y="7780"/>
                  </a:cubicBezTo>
                  <a:cubicBezTo>
                    <a:pt x="3203" y="8280"/>
                    <a:pt x="3179" y="8768"/>
                    <a:pt x="2941" y="9256"/>
                  </a:cubicBezTo>
                  <a:lnTo>
                    <a:pt x="2941" y="7685"/>
                  </a:lnTo>
                  <a:lnTo>
                    <a:pt x="2846" y="7673"/>
                  </a:lnTo>
                  <a:cubicBezTo>
                    <a:pt x="2655" y="8387"/>
                    <a:pt x="2393" y="9101"/>
                    <a:pt x="2632" y="9863"/>
                  </a:cubicBezTo>
                  <a:cubicBezTo>
                    <a:pt x="2929" y="10828"/>
                    <a:pt x="2572" y="11614"/>
                    <a:pt x="1953" y="12376"/>
                  </a:cubicBezTo>
                  <a:cubicBezTo>
                    <a:pt x="2084" y="11959"/>
                    <a:pt x="2239" y="11590"/>
                    <a:pt x="2310" y="11209"/>
                  </a:cubicBezTo>
                  <a:cubicBezTo>
                    <a:pt x="2370" y="10876"/>
                    <a:pt x="2405" y="10518"/>
                    <a:pt x="2322" y="10209"/>
                  </a:cubicBezTo>
                  <a:cubicBezTo>
                    <a:pt x="2143" y="9459"/>
                    <a:pt x="2203" y="8732"/>
                    <a:pt x="2417" y="8030"/>
                  </a:cubicBezTo>
                  <a:cubicBezTo>
                    <a:pt x="2858" y="6577"/>
                    <a:pt x="3334" y="5137"/>
                    <a:pt x="3810" y="3708"/>
                  </a:cubicBezTo>
                  <a:cubicBezTo>
                    <a:pt x="3905" y="3410"/>
                    <a:pt x="4048" y="3113"/>
                    <a:pt x="4203" y="2839"/>
                  </a:cubicBezTo>
                  <a:cubicBezTo>
                    <a:pt x="4322" y="2648"/>
                    <a:pt x="4501" y="2470"/>
                    <a:pt x="4679" y="2327"/>
                  </a:cubicBezTo>
                  <a:cubicBezTo>
                    <a:pt x="4785" y="2245"/>
                    <a:pt x="4897" y="2204"/>
                    <a:pt x="5002" y="2204"/>
                  </a:cubicBezTo>
                  <a:close/>
                  <a:moveTo>
                    <a:pt x="5576" y="0"/>
                  </a:moveTo>
                  <a:cubicBezTo>
                    <a:pt x="5436" y="0"/>
                    <a:pt x="5298" y="54"/>
                    <a:pt x="5168" y="172"/>
                  </a:cubicBezTo>
                  <a:cubicBezTo>
                    <a:pt x="4989" y="338"/>
                    <a:pt x="4787" y="493"/>
                    <a:pt x="4656" y="696"/>
                  </a:cubicBezTo>
                  <a:cubicBezTo>
                    <a:pt x="4013" y="1624"/>
                    <a:pt x="3394" y="2553"/>
                    <a:pt x="2774" y="3494"/>
                  </a:cubicBezTo>
                  <a:cubicBezTo>
                    <a:pt x="2691" y="3625"/>
                    <a:pt x="2679" y="3779"/>
                    <a:pt x="2643" y="3934"/>
                  </a:cubicBezTo>
                  <a:cubicBezTo>
                    <a:pt x="2096" y="6387"/>
                    <a:pt x="1536" y="8828"/>
                    <a:pt x="1000" y="11280"/>
                  </a:cubicBezTo>
                  <a:cubicBezTo>
                    <a:pt x="655" y="12888"/>
                    <a:pt x="346" y="14495"/>
                    <a:pt x="12" y="16114"/>
                  </a:cubicBezTo>
                  <a:cubicBezTo>
                    <a:pt x="0" y="16174"/>
                    <a:pt x="12" y="16245"/>
                    <a:pt x="24" y="16305"/>
                  </a:cubicBezTo>
                  <a:cubicBezTo>
                    <a:pt x="143" y="16233"/>
                    <a:pt x="262" y="16174"/>
                    <a:pt x="381" y="16102"/>
                  </a:cubicBezTo>
                  <a:cubicBezTo>
                    <a:pt x="905" y="15519"/>
                    <a:pt x="1739" y="15007"/>
                    <a:pt x="5084" y="11006"/>
                  </a:cubicBezTo>
                  <a:cubicBezTo>
                    <a:pt x="5620" y="10256"/>
                    <a:pt x="6084" y="9459"/>
                    <a:pt x="6513" y="8637"/>
                  </a:cubicBezTo>
                  <a:cubicBezTo>
                    <a:pt x="6692" y="8292"/>
                    <a:pt x="6823" y="7899"/>
                    <a:pt x="6894" y="7506"/>
                  </a:cubicBezTo>
                  <a:cubicBezTo>
                    <a:pt x="7180" y="6065"/>
                    <a:pt x="7156" y="4601"/>
                    <a:pt x="6989" y="3136"/>
                  </a:cubicBezTo>
                  <a:cubicBezTo>
                    <a:pt x="6906" y="2458"/>
                    <a:pt x="6787" y="1779"/>
                    <a:pt x="6644" y="1112"/>
                  </a:cubicBezTo>
                  <a:cubicBezTo>
                    <a:pt x="6561" y="708"/>
                    <a:pt x="6334" y="362"/>
                    <a:pt x="5965" y="124"/>
                  </a:cubicBezTo>
                  <a:cubicBezTo>
                    <a:pt x="5835" y="45"/>
                    <a:pt x="5704" y="0"/>
                    <a:pt x="5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3909400" y="2669800"/>
              <a:ext cx="45875" cy="59850"/>
            </a:xfrm>
            <a:custGeom>
              <a:rect b="b" l="l" r="r" t="t"/>
              <a:pathLst>
                <a:path extrusionOk="0" h="2394" w="1835">
                  <a:moveTo>
                    <a:pt x="1" y="1"/>
                  </a:moveTo>
                  <a:cubicBezTo>
                    <a:pt x="144" y="775"/>
                    <a:pt x="286" y="1525"/>
                    <a:pt x="441" y="2287"/>
                  </a:cubicBezTo>
                  <a:cubicBezTo>
                    <a:pt x="882" y="2322"/>
                    <a:pt x="1322" y="2358"/>
                    <a:pt x="1834" y="2394"/>
                  </a:cubicBezTo>
                  <a:cubicBezTo>
                    <a:pt x="1537" y="1572"/>
                    <a:pt x="1251" y="786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3805525" y="2821650"/>
              <a:ext cx="41150" cy="32875"/>
            </a:xfrm>
            <a:custGeom>
              <a:rect b="b" l="l" r="r" t="t"/>
              <a:pathLst>
                <a:path extrusionOk="0" h="1315" w="1646">
                  <a:moveTo>
                    <a:pt x="1505" y="1"/>
                  </a:moveTo>
                  <a:cubicBezTo>
                    <a:pt x="1504" y="1"/>
                    <a:pt x="1506" y="4"/>
                    <a:pt x="1513" y="11"/>
                  </a:cubicBezTo>
                  <a:cubicBezTo>
                    <a:pt x="1072" y="261"/>
                    <a:pt x="679" y="487"/>
                    <a:pt x="274" y="713"/>
                  </a:cubicBezTo>
                  <a:cubicBezTo>
                    <a:pt x="227" y="749"/>
                    <a:pt x="155" y="773"/>
                    <a:pt x="131" y="820"/>
                  </a:cubicBezTo>
                  <a:cubicBezTo>
                    <a:pt x="72" y="904"/>
                    <a:pt x="0" y="1011"/>
                    <a:pt x="24" y="1082"/>
                  </a:cubicBezTo>
                  <a:cubicBezTo>
                    <a:pt x="48" y="1178"/>
                    <a:pt x="155" y="1273"/>
                    <a:pt x="250" y="1297"/>
                  </a:cubicBezTo>
                  <a:cubicBezTo>
                    <a:pt x="293" y="1309"/>
                    <a:pt x="337" y="1315"/>
                    <a:pt x="383" y="1315"/>
                  </a:cubicBezTo>
                  <a:cubicBezTo>
                    <a:pt x="917" y="1315"/>
                    <a:pt x="1645" y="528"/>
                    <a:pt x="1524" y="35"/>
                  </a:cubicBezTo>
                  <a:cubicBezTo>
                    <a:pt x="1524" y="18"/>
                    <a:pt x="1507" y="1"/>
                    <a:pt x="1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3793325" y="2669800"/>
              <a:ext cx="1500" cy="625"/>
            </a:xfrm>
            <a:custGeom>
              <a:rect b="b" l="l" r="r" t="t"/>
              <a:pathLst>
                <a:path extrusionOk="0" h="25" w="60">
                  <a:moveTo>
                    <a:pt x="0" y="1"/>
                  </a:moveTo>
                  <a:lnTo>
                    <a:pt x="0" y="24"/>
                  </a:lnTo>
                  <a:cubicBezTo>
                    <a:pt x="12" y="13"/>
                    <a:pt x="36" y="13"/>
                    <a:pt x="60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3751050" y="2774875"/>
              <a:ext cx="29200" cy="28600"/>
            </a:xfrm>
            <a:custGeom>
              <a:rect b="b" l="l" r="r" t="t"/>
              <a:pathLst>
                <a:path extrusionOk="0" h="1144" w="1168">
                  <a:moveTo>
                    <a:pt x="584" y="1"/>
                  </a:moveTo>
                  <a:cubicBezTo>
                    <a:pt x="274" y="1"/>
                    <a:pt x="1" y="298"/>
                    <a:pt x="1" y="620"/>
                  </a:cubicBezTo>
                  <a:cubicBezTo>
                    <a:pt x="1" y="917"/>
                    <a:pt x="215" y="1144"/>
                    <a:pt x="524" y="1144"/>
                  </a:cubicBezTo>
                  <a:cubicBezTo>
                    <a:pt x="531" y="1144"/>
                    <a:pt x="537" y="1144"/>
                    <a:pt x="543" y="1144"/>
                  </a:cubicBezTo>
                  <a:cubicBezTo>
                    <a:pt x="846" y="1144"/>
                    <a:pt x="1144" y="863"/>
                    <a:pt x="1155" y="560"/>
                  </a:cubicBezTo>
                  <a:cubicBezTo>
                    <a:pt x="1167" y="251"/>
                    <a:pt x="917" y="12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944525" y="3120750"/>
              <a:ext cx="7775" cy="15500"/>
            </a:xfrm>
            <a:custGeom>
              <a:rect b="b" l="l" r="r" t="t"/>
              <a:pathLst>
                <a:path extrusionOk="0" h="620" w="311">
                  <a:moveTo>
                    <a:pt x="203" y="1"/>
                  </a:moveTo>
                  <a:cubicBezTo>
                    <a:pt x="144" y="203"/>
                    <a:pt x="72" y="417"/>
                    <a:pt x="1" y="620"/>
                  </a:cubicBezTo>
                  <a:cubicBezTo>
                    <a:pt x="120" y="417"/>
                    <a:pt x="215" y="251"/>
                    <a:pt x="310" y="120"/>
                  </a:cubicBezTo>
                  <a:cubicBezTo>
                    <a:pt x="263" y="96"/>
                    <a:pt x="227" y="60"/>
                    <a:pt x="203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3693600" y="2729350"/>
              <a:ext cx="210775" cy="52100"/>
            </a:xfrm>
            <a:custGeom>
              <a:rect b="b" l="l" r="r" t="t"/>
              <a:pathLst>
                <a:path extrusionOk="0" h="2084" w="8431">
                  <a:moveTo>
                    <a:pt x="6833" y="0"/>
                  </a:moveTo>
                  <a:cubicBezTo>
                    <a:pt x="4718" y="0"/>
                    <a:pt x="2648" y="236"/>
                    <a:pt x="727" y="1345"/>
                  </a:cubicBezTo>
                  <a:cubicBezTo>
                    <a:pt x="572" y="1429"/>
                    <a:pt x="417" y="1512"/>
                    <a:pt x="251" y="1583"/>
                  </a:cubicBezTo>
                  <a:cubicBezTo>
                    <a:pt x="167" y="1750"/>
                    <a:pt x="84" y="1917"/>
                    <a:pt x="1" y="2083"/>
                  </a:cubicBezTo>
                  <a:cubicBezTo>
                    <a:pt x="227" y="1917"/>
                    <a:pt x="441" y="1750"/>
                    <a:pt x="679" y="1583"/>
                  </a:cubicBezTo>
                  <a:cubicBezTo>
                    <a:pt x="1453" y="1060"/>
                    <a:pt x="2322" y="690"/>
                    <a:pt x="3251" y="571"/>
                  </a:cubicBezTo>
                  <a:cubicBezTo>
                    <a:pt x="4192" y="464"/>
                    <a:pt x="5132" y="428"/>
                    <a:pt x="6073" y="393"/>
                  </a:cubicBezTo>
                  <a:cubicBezTo>
                    <a:pt x="6267" y="385"/>
                    <a:pt x="6462" y="382"/>
                    <a:pt x="6656" y="382"/>
                  </a:cubicBezTo>
                  <a:cubicBezTo>
                    <a:pt x="7045" y="382"/>
                    <a:pt x="7434" y="393"/>
                    <a:pt x="7823" y="393"/>
                  </a:cubicBezTo>
                  <a:cubicBezTo>
                    <a:pt x="8014" y="393"/>
                    <a:pt x="8204" y="357"/>
                    <a:pt x="8395" y="333"/>
                  </a:cubicBezTo>
                  <a:cubicBezTo>
                    <a:pt x="8430" y="83"/>
                    <a:pt x="8287" y="24"/>
                    <a:pt x="8121" y="24"/>
                  </a:cubicBezTo>
                  <a:cubicBezTo>
                    <a:pt x="7690" y="10"/>
                    <a:pt x="7261" y="0"/>
                    <a:pt x="6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489700" y="28814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702825" y="2669800"/>
              <a:ext cx="198875" cy="93800"/>
            </a:xfrm>
            <a:custGeom>
              <a:rect b="b" l="l" r="r" t="t"/>
              <a:pathLst>
                <a:path extrusionOk="0" h="3752" w="7955">
                  <a:moveTo>
                    <a:pt x="6168" y="1"/>
                  </a:moveTo>
                  <a:cubicBezTo>
                    <a:pt x="4466" y="632"/>
                    <a:pt x="2751" y="1239"/>
                    <a:pt x="1108" y="2001"/>
                  </a:cubicBezTo>
                  <a:cubicBezTo>
                    <a:pt x="691" y="2584"/>
                    <a:pt x="310" y="3180"/>
                    <a:pt x="1" y="3751"/>
                  </a:cubicBezTo>
                  <a:cubicBezTo>
                    <a:pt x="739" y="3203"/>
                    <a:pt x="1560" y="2787"/>
                    <a:pt x="2442" y="2560"/>
                  </a:cubicBezTo>
                  <a:cubicBezTo>
                    <a:pt x="3501" y="2299"/>
                    <a:pt x="4608" y="2179"/>
                    <a:pt x="5490" y="2025"/>
                  </a:cubicBezTo>
                  <a:cubicBezTo>
                    <a:pt x="5225" y="1982"/>
                    <a:pt x="4953" y="1961"/>
                    <a:pt x="4675" y="1961"/>
                  </a:cubicBezTo>
                  <a:cubicBezTo>
                    <a:pt x="3715" y="1961"/>
                    <a:pt x="2689" y="2207"/>
                    <a:pt x="1691" y="2632"/>
                  </a:cubicBezTo>
                  <a:cubicBezTo>
                    <a:pt x="2346" y="2227"/>
                    <a:pt x="3037" y="1965"/>
                    <a:pt x="3775" y="1858"/>
                  </a:cubicBezTo>
                  <a:cubicBezTo>
                    <a:pt x="4069" y="1818"/>
                    <a:pt x="4361" y="1800"/>
                    <a:pt x="4650" y="1800"/>
                  </a:cubicBezTo>
                  <a:cubicBezTo>
                    <a:pt x="5475" y="1800"/>
                    <a:pt x="6286" y="1944"/>
                    <a:pt x="7097" y="2120"/>
                  </a:cubicBezTo>
                  <a:cubicBezTo>
                    <a:pt x="7359" y="2179"/>
                    <a:pt x="7621" y="2203"/>
                    <a:pt x="7954" y="2263"/>
                  </a:cubicBezTo>
                  <a:cubicBezTo>
                    <a:pt x="7680" y="1477"/>
                    <a:pt x="7418" y="751"/>
                    <a:pt x="71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3573050" y="2669800"/>
              <a:ext cx="15800" cy="35450"/>
            </a:xfrm>
            <a:custGeom>
              <a:rect b="b" l="l" r="r" t="t"/>
              <a:pathLst>
                <a:path extrusionOk="0" h="1418" w="632">
                  <a:moveTo>
                    <a:pt x="203" y="1"/>
                  </a:moveTo>
                  <a:cubicBezTo>
                    <a:pt x="155" y="203"/>
                    <a:pt x="108" y="394"/>
                    <a:pt x="60" y="584"/>
                  </a:cubicBezTo>
                  <a:cubicBezTo>
                    <a:pt x="72" y="596"/>
                    <a:pt x="84" y="596"/>
                    <a:pt x="84" y="596"/>
                  </a:cubicBezTo>
                  <a:cubicBezTo>
                    <a:pt x="144" y="489"/>
                    <a:pt x="203" y="370"/>
                    <a:pt x="263" y="251"/>
                  </a:cubicBezTo>
                  <a:cubicBezTo>
                    <a:pt x="286" y="263"/>
                    <a:pt x="310" y="263"/>
                    <a:pt x="334" y="274"/>
                  </a:cubicBezTo>
                  <a:cubicBezTo>
                    <a:pt x="227" y="644"/>
                    <a:pt x="108" y="1025"/>
                    <a:pt x="1" y="1406"/>
                  </a:cubicBezTo>
                  <a:cubicBezTo>
                    <a:pt x="13" y="1406"/>
                    <a:pt x="24" y="1406"/>
                    <a:pt x="36" y="1417"/>
                  </a:cubicBezTo>
                  <a:cubicBezTo>
                    <a:pt x="239" y="941"/>
                    <a:pt x="441" y="477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041850" y="2669800"/>
              <a:ext cx="4800" cy="24725"/>
            </a:xfrm>
            <a:custGeom>
              <a:rect b="b" l="l" r="r" t="t"/>
              <a:pathLst>
                <a:path extrusionOk="0" h="989" w="192">
                  <a:moveTo>
                    <a:pt x="49" y="1"/>
                  </a:moveTo>
                  <a:cubicBezTo>
                    <a:pt x="37" y="334"/>
                    <a:pt x="13" y="655"/>
                    <a:pt x="1" y="989"/>
                  </a:cubicBezTo>
                  <a:lnTo>
                    <a:pt x="13" y="989"/>
                  </a:lnTo>
                  <a:cubicBezTo>
                    <a:pt x="72" y="655"/>
                    <a:pt x="132" y="334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4020425" y="2669800"/>
              <a:ext cx="14025" cy="44675"/>
            </a:xfrm>
            <a:custGeom>
              <a:rect b="b" l="l" r="r" t="t"/>
              <a:pathLst>
                <a:path extrusionOk="0" h="1787" w="561">
                  <a:moveTo>
                    <a:pt x="251" y="1"/>
                  </a:moveTo>
                  <a:cubicBezTo>
                    <a:pt x="167" y="596"/>
                    <a:pt x="84" y="1191"/>
                    <a:pt x="1" y="1787"/>
                  </a:cubicBezTo>
                  <a:lnTo>
                    <a:pt x="25" y="1787"/>
                  </a:lnTo>
                  <a:cubicBezTo>
                    <a:pt x="120" y="1453"/>
                    <a:pt x="215" y="1120"/>
                    <a:pt x="322" y="751"/>
                  </a:cubicBezTo>
                  <a:cubicBezTo>
                    <a:pt x="346" y="810"/>
                    <a:pt x="358" y="834"/>
                    <a:pt x="382" y="929"/>
                  </a:cubicBezTo>
                  <a:cubicBezTo>
                    <a:pt x="441" y="608"/>
                    <a:pt x="501" y="310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586150" y="2669800"/>
              <a:ext cx="17300" cy="29200"/>
            </a:xfrm>
            <a:custGeom>
              <a:rect b="b" l="l" r="r" t="t"/>
              <a:pathLst>
                <a:path extrusionOk="0" h="1168" w="692">
                  <a:moveTo>
                    <a:pt x="274" y="1"/>
                  </a:moveTo>
                  <a:cubicBezTo>
                    <a:pt x="227" y="120"/>
                    <a:pt x="179" y="239"/>
                    <a:pt x="143" y="346"/>
                  </a:cubicBezTo>
                  <a:cubicBezTo>
                    <a:pt x="155" y="358"/>
                    <a:pt x="167" y="370"/>
                    <a:pt x="179" y="382"/>
                  </a:cubicBezTo>
                  <a:cubicBezTo>
                    <a:pt x="251" y="286"/>
                    <a:pt x="334" y="191"/>
                    <a:pt x="405" y="108"/>
                  </a:cubicBezTo>
                  <a:cubicBezTo>
                    <a:pt x="417" y="108"/>
                    <a:pt x="429" y="120"/>
                    <a:pt x="441" y="120"/>
                  </a:cubicBezTo>
                  <a:cubicBezTo>
                    <a:pt x="298" y="465"/>
                    <a:pt x="155" y="810"/>
                    <a:pt x="1" y="1156"/>
                  </a:cubicBezTo>
                  <a:cubicBezTo>
                    <a:pt x="12" y="1156"/>
                    <a:pt x="24" y="1156"/>
                    <a:pt x="36" y="1167"/>
                  </a:cubicBezTo>
                  <a:cubicBezTo>
                    <a:pt x="251" y="775"/>
                    <a:pt x="465" y="394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3601925" y="2669800"/>
              <a:ext cx="17575" cy="24725"/>
            </a:xfrm>
            <a:custGeom>
              <a:rect b="b" l="l" r="r" t="t"/>
              <a:pathLst>
                <a:path extrusionOk="0" h="989" w="703">
                  <a:moveTo>
                    <a:pt x="346" y="1"/>
                  </a:moveTo>
                  <a:cubicBezTo>
                    <a:pt x="239" y="322"/>
                    <a:pt x="120" y="644"/>
                    <a:pt x="1" y="989"/>
                  </a:cubicBezTo>
                  <a:cubicBezTo>
                    <a:pt x="72" y="870"/>
                    <a:pt x="108" y="810"/>
                    <a:pt x="155" y="763"/>
                  </a:cubicBezTo>
                  <a:cubicBezTo>
                    <a:pt x="370" y="525"/>
                    <a:pt x="548" y="274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4005250" y="2669800"/>
              <a:ext cx="13125" cy="37225"/>
            </a:xfrm>
            <a:custGeom>
              <a:rect b="b" l="l" r="r" t="t"/>
              <a:pathLst>
                <a:path extrusionOk="0" h="1489" w="525">
                  <a:moveTo>
                    <a:pt x="48" y="1"/>
                  </a:moveTo>
                  <a:cubicBezTo>
                    <a:pt x="36" y="358"/>
                    <a:pt x="12" y="727"/>
                    <a:pt x="1" y="1084"/>
                  </a:cubicBezTo>
                  <a:cubicBezTo>
                    <a:pt x="48" y="894"/>
                    <a:pt x="84" y="727"/>
                    <a:pt x="120" y="560"/>
                  </a:cubicBezTo>
                  <a:lnTo>
                    <a:pt x="143" y="560"/>
                  </a:lnTo>
                  <a:lnTo>
                    <a:pt x="143" y="1477"/>
                  </a:lnTo>
                  <a:cubicBezTo>
                    <a:pt x="167" y="1477"/>
                    <a:pt x="191" y="1477"/>
                    <a:pt x="215" y="1489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3634675" y="2669800"/>
              <a:ext cx="152725" cy="25025"/>
            </a:xfrm>
            <a:custGeom>
              <a:rect b="b" l="l" r="r" t="t"/>
              <a:pathLst>
                <a:path extrusionOk="0" h="1001" w="6109">
                  <a:moveTo>
                    <a:pt x="36" y="1"/>
                  </a:moveTo>
                  <a:lnTo>
                    <a:pt x="0" y="72"/>
                  </a:lnTo>
                  <a:cubicBezTo>
                    <a:pt x="54" y="52"/>
                    <a:pt x="135" y="43"/>
                    <a:pt x="238" y="43"/>
                  </a:cubicBezTo>
                  <a:cubicBezTo>
                    <a:pt x="1283" y="43"/>
                    <a:pt x="4572" y="1001"/>
                    <a:pt x="4572" y="1001"/>
                  </a:cubicBezTo>
                  <a:cubicBezTo>
                    <a:pt x="5001" y="775"/>
                    <a:pt x="5429" y="536"/>
                    <a:pt x="5870" y="310"/>
                  </a:cubicBezTo>
                  <a:cubicBezTo>
                    <a:pt x="6025" y="227"/>
                    <a:pt x="6096" y="144"/>
                    <a:pt x="61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054650" y="2669800"/>
              <a:ext cx="925" cy="3600"/>
            </a:xfrm>
            <a:custGeom>
              <a:rect b="b" l="l" r="r" t="t"/>
              <a:pathLst>
                <a:path extrusionOk="0" h="144" w="37">
                  <a:moveTo>
                    <a:pt x="13" y="1"/>
                  </a:moveTo>
                  <a:cubicBezTo>
                    <a:pt x="13" y="48"/>
                    <a:pt x="1" y="96"/>
                    <a:pt x="1" y="144"/>
                  </a:cubicBezTo>
                  <a:cubicBezTo>
                    <a:pt x="13" y="96"/>
                    <a:pt x="25" y="48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3189975" y="2772800"/>
              <a:ext cx="87825" cy="414650"/>
            </a:xfrm>
            <a:custGeom>
              <a:rect b="b" l="l" r="r" t="t"/>
              <a:pathLst>
                <a:path extrusionOk="0" h="16586" w="3513">
                  <a:moveTo>
                    <a:pt x="0" y="0"/>
                  </a:moveTo>
                  <a:lnTo>
                    <a:pt x="0" y="0"/>
                  </a:lnTo>
                  <a:cubicBezTo>
                    <a:pt x="274" y="1738"/>
                    <a:pt x="536" y="3405"/>
                    <a:pt x="798" y="5072"/>
                  </a:cubicBezTo>
                  <a:lnTo>
                    <a:pt x="762" y="5072"/>
                  </a:lnTo>
                  <a:cubicBezTo>
                    <a:pt x="691" y="4703"/>
                    <a:pt x="608" y="4334"/>
                    <a:pt x="536" y="3953"/>
                  </a:cubicBezTo>
                  <a:lnTo>
                    <a:pt x="465" y="3965"/>
                  </a:lnTo>
                  <a:cubicBezTo>
                    <a:pt x="655" y="5132"/>
                    <a:pt x="846" y="6299"/>
                    <a:pt x="1048" y="7453"/>
                  </a:cubicBezTo>
                  <a:lnTo>
                    <a:pt x="1012" y="7465"/>
                  </a:lnTo>
                  <a:lnTo>
                    <a:pt x="643" y="6168"/>
                  </a:lnTo>
                  <a:cubicBezTo>
                    <a:pt x="619" y="6168"/>
                    <a:pt x="608" y="6168"/>
                    <a:pt x="584" y="6156"/>
                  </a:cubicBezTo>
                  <a:cubicBezTo>
                    <a:pt x="584" y="6251"/>
                    <a:pt x="572" y="6334"/>
                    <a:pt x="584" y="6418"/>
                  </a:cubicBezTo>
                  <a:cubicBezTo>
                    <a:pt x="881" y="8430"/>
                    <a:pt x="1179" y="10442"/>
                    <a:pt x="1477" y="12454"/>
                  </a:cubicBezTo>
                  <a:cubicBezTo>
                    <a:pt x="1608" y="13335"/>
                    <a:pt x="1715" y="14240"/>
                    <a:pt x="1881" y="15121"/>
                  </a:cubicBezTo>
                  <a:cubicBezTo>
                    <a:pt x="1977" y="15633"/>
                    <a:pt x="2132" y="16121"/>
                    <a:pt x="2346" y="16586"/>
                  </a:cubicBezTo>
                  <a:lnTo>
                    <a:pt x="3513" y="16586"/>
                  </a:lnTo>
                  <a:cubicBezTo>
                    <a:pt x="3453" y="16419"/>
                    <a:pt x="3394" y="16264"/>
                    <a:pt x="3346" y="16097"/>
                  </a:cubicBezTo>
                  <a:cubicBezTo>
                    <a:pt x="3024" y="15073"/>
                    <a:pt x="2810" y="14014"/>
                    <a:pt x="2596" y="12954"/>
                  </a:cubicBezTo>
                  <a:cubicBezTo>
                    <a:pt x="1798" y="8835"/>
                    <a:pt x="1143" y="4691"/>
                    <a:pt x="619" y="524"/>
                  </a:cubicBezTo>
                  <a:cubicBezTo>
                    <a:pt x="417" y="345"/>
                    <a:pt x="215" y="1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3184025" y="2769525"/>
              <a:ext cx="5675" cy="29475"/>
            </a:xfrm>
            <a:custGeom>
              <a:rect b="b" l="l" r="r" t="t"/>
              <a:pathLst>
                <a:path extrusionOk="0" h="1179" w="227">
                  <a:moveTo>
                    <a:pt x="0" y="0"/>
                  </a:moveTo>
                  <a:lnTo>
                    <a:pt x="0" y="72"/>
                  </a:lnTo>
                  <a:cubicBezTo>
                    <a:pt x="48" y="453"/>
                    <a:pt x="84" y="822"/>
                    <a:pt x="131" y="1179"/>
                  </a:cubicBezTo>
                  <a:cubicBezTo>
                    <a:pt x="226" y="548"/>
                    <a:pt x="179" y="167"/>
                    <a:pt x="0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3332850" y="2770125"/>
              <a:ext cx="29475" cy="31575"/>
            </a:xfrm>
            <a:custGeom>
              <a:rect b="b" l="l" r="r" t="t"/>
              <a:pathLst>
                <a:path extrusionOk="0" h="1263" w="1179">
                  <a:moveTo>
                    <a:pt x="619" y="0"/>
                  </a:moveTo>
                  <a:cubicBezTo>
                    <a:pt x="298" y="0"/>
                    <a:pt x="0" y="333"/>
                    <a:pt x="12" y="679"/>
                  </a:cubicBezTo>
                  <a:cubicBezTo>
                    <a:pt x="12" y="1000"/>
                    <a:pt x="274" y="1262"/>
                    <a:pt x="596" y="1262"/>
                  </a:cubicBezTo>
                  <a:cubicBezTo>
                    <a:pt x="603" y="1262"/>
                    <a:pt x="610" y="1262"/>
                    <a:pt x="617" y="1262"/>
                  </a:cubicBezTo>
                  <a:cubicBezTo>
                    <a:pt x="940" y="1262"/>
                    <a:pt x="1179" y="1004"/>
                    <a:pt x="1179" y="643"/>
                  </a:cubicBezTo>
                  <a:cubicBezTo>
                    <a:pt x="1179" y="274"/>
                    <a:pt x="941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3389400" y="2823575"/>
              <a:ext cx="38725" cy="27525"/>
            </a:xfrm>
            <a:custGeom>
              <a:rect b="b" l="l" r="r" t="t"/>
              <a:pathLst>
                <a:path extrusionOk="0" h="1101" w="1549">
                  <a:moveTo>
                    <a:pt x="1416" y="0"/>
                  </a:moveTo>
                  <a:cubicBezTo>
                    <a:pt x="1377" y="0"/>
                    <a:pt x="1336" y="9"/>
                    <a:pt x="1310" y="29"/>
                  </a:cubicBezTo>
                  <a:cubicBezTo>
                    <a:pt x="870" y="255"/>
                    <a:pt x="441" y="481"/>
                    <a:pt x="0" y="720"/>
                  </a:cubicBezTo>
                  <a:cubicBezTo>
                    <a:pt x="73" y="937"/>
                    <a:pt x="316" y="1100"/>
                    <a:pt x="574" y="1100"/>
                  </a:cubicBezTo>
                  <a:cubicBezTo>
                    <a:pt x="613" y="1100"/>
                    <a:pt x="652" y="1096"/>
                    <a:pt x="691" y="1089"/>
                  </a:cubicBezTo>
                  <a:cubicBezTo>
                    <a:pt x="1108" y="1005"/>
                    <a:pt x="1489" y="600"/>
                    <a:pt x="1548" y="172"/>
                  </a:cubicBezTo>
                  <a:cubicBezTo>
                    <a:pt x="1548" y="124"/>
                    <a:pt x="1536" y="29"/>
                    <a:pt x="1501" y="17"/>
                  </a:cubicBezTo>
                  <a:cubicBezTo>
                    <a:pt x="1479" y="6"/>
                    <a:pt x="1448" y="0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3506675" y="2799575"/>
              <a:ext cx="4500" cy="3900"/>
            </a:xfrm>
            <a:custGeom>
              <a:rect b="b" l="l" r="r" t="t"/>
              <a:pathLst>
                <a:path extrusionOk="0" h="156" w="180">
                  <a:moveTo>
                    <a:pt x="1" y="1"/>
                  </a:moveTo>
                  <a:lnTo>
                    <a:pt x="1" y="1"/>
                  </a:lnTo>
                  <a:cubicBezTo>
                    <a:pt x="48" y="48"/>
                    <a:pt x="108" y="96"/>
                    <a:pt x="167" y="156"/>
                  </a:cubicBezTo>
                  <a:cubicBezTo>
                    <a:pt x="167" y="144"/>
                    <a:pt x="179" y="144"/>
                    <a:pt x="179" y="132"/>
                  </a:cubicBezTo>
                  <a:cubicBezTo>
                    <a:pt x="120" y="84"/>
                    <a:pt x="60" y="48"/>
                    <a:pt x="1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3206050" y="2756425"/>
              <a:ext cx="303325" cy="126800"/>
            </a:xfrm>
            <a:custGeom>
              <a:rect b="b" l="l" r="r" t="t"/>
              <a:pathLst>
                <a:path extrusionOk="0" h="5072" w="12133">
                  <a:moveTo>
                    <a:pt x="4060" y="0"/>
                  </a:moveTo>
                  <a:cubicBezTo>
                    <a:pt x="2727" y="131"/>
                    <a:pt x="1381" y="250"/>
                    <a:pt x="0" y="381"/>
                  </a:cubicBezTo>
                  <a:cubicBezTo>
                    <a:pt x="119" y="512"/>
                    <a:pt x="191" y="608"/>
                    <a:pt x="286" y="679"/>
                  </a:cubicBezTo>
                  <a:cubicBezTo>
                    <a:pt x="1405" y="1584"/>
                    <a:pt x="2524" y="2501"/>
                    <a:pt x="3644" y="3417"/>
                  </a:cubicBezTo>
                  <a:cubicBezTo>
                    <a:pt x="4263" y="3917"/>
                    <a:pt x="4965" y="4239"/>
                    <a:pt x="5703" y="4489"/>
                  </a:cubicBezTo>
                  <a:cubicBezTo>
                    <a:pt x="6941" y="4877"/>
                    <a:pt x="8225" y="5071"/>
                    <a:pt x="9514" y="5071"/>
                  </a:cubicBezTo>
                  <a:cubicBezTo>
                    <a:pt x="9689" y="5071"/>
                    <a:pt x="9863" y="5068"/>
                    <a:pt x="10037" y="5060"/>
                  </a:cubicBezTo>
                  <a:cubicBezTo>
                    <a:pt x="10359" y="5049"/>
                    <a:pt x="10704" y="5013"/>
                    <a:pt x="10990" y="4858"/>
                  </a:cubicBezTo>
                  <a:cubicBezTo>
                    <a:pt x="11121" y="4787"/>
                    <a:pt x="11228" y="4691"/>
                    <a:pt x="11335" y="4584"/>
                  </a:cubicBezTo>
                  <a:cubicBezTo>
                    <a:pt x="11668" y="3763"/>
                    <a:pt x="11990" y="2941"/>
                    <a:pt x="12133" y="2048"/>
                  </a:cubicBezTo>
                  <a:cubicBezTo>
                    <a:pt x="11383" y="1631"/>
                    <a:pt x="10621" y="1203"/>
                    <a:pt x="9847" y="786"/>
                  </a:cubicBezTo>
                  <a:cubicBezTo>
                    <a:pt x="9823" y="774"/>
                    <a:pt x="9790" y="769"/>
                    <a:pt x="9754" y="769"/>
                  </a:cubicBezTo>
                  <a:cubicBezTo>
                    <a:pt x="9683" y="769"/>
                    <a:pt x="9601" y="790"/>
                    <a:pt x="9561" y="822"/>
                  </a:cubicBezTo>
                  <a:cubicBezTo>
                    <a:pt x="9501" y="881"/>
                    <a:pt x="9501" y="1024"/>
                    <a:pt x="9525" y="1120"/>
                  </a:cubicBezTo>
                  <a:cubicBezTo>
                    <a:pt x="9894" y="2310"/>
                    <a:pt x="9513" y="3406"/>
                    <a:pt x="8489" y="4108"/>
                  </a:cubicBezTo>
                  <a:cubicBezTo>
                    <a:pt x="8031" y="4428"/>
                    <a:pt x="7518" y="4585"/>
                    <a:pt x="7008" y="4585"/>
                  </a:cubicBezTo>
                  <a:cubicBezTo>
                    <a:pt x="6285" y="4585"/>
                    <a:pt x="5569" y="4270"/>
                    <a:pt x="5025" y="3656"/>
                  </a:cubicBezTo>
                  <a:cubicBezTo>
                    <a:pt x="4215" y="2751"/>
                    <a:pt x="4239" y="1310"/>
                    <a:pt x="5084" y="334"/>
                  </a:cubicBezTo>
                  <a:cubicBezTo>
                    <a:pt x="5179" y="227"/>
                    <a:pt x="5299" y="131"/>
                    <a:pt x="5418" y="36"/>
                  </a:cubicBezTo>
                  <a:cubicBezTo>
                    <a:pt x="4965" y="12"/>
                    <a:pt x="4513" y="12"/>
                    <a:pt x="4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3257250" y="2822500"/>
              <a:ext cx="7450" cy="6275"/>
            </a:xfrm>
            <a:custGeom>
              <a:rect b="b" l="l" r="r" t="t"/>
              <a:pathLst>
                <a:path extrusionOk="0" h="251" w="298">
                  <a:moveTo>
                    <a:pt x="36" y="1"/>
                  </a:moveTo>
                  <a:cubicBezTo>
                    <a:pt x="24" y="24"/>
                    <a:pt x="12" y="36"/>
                    <a:pt x="0" y="48"/>
                  </a:cubicBezTo>
                  <a:cubicBezTo>
                    <a:pt x="95" y="120"/>
                    <a:pt x="203" y="191"/>
                    <a:pt x="298" y="251"/>
                  </a:cubicBezTo>
                  <a:cubicBezTo>
                    <a:pt x="203" y="167"/>
                    <a:pt x="119" y="84"/>
                    <a:pt x="36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3944825" y="30267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3042625" y="2669800"/>
              <a:ext cx="592950" cy="517650"/>
            </a:xfrm>
            <a:custGeom>
              <a:rect b="b" l="l" r="r" t="t"/>
              <a:pathLst>
                <a:path extrusionOk="0" h="20706" w="23718">
                  <a:moveTo>
                    <a:pt x="11230" y="652"/>
                  </a:moveTo>
                  <a:cubicBezTo>
                    <a:pt x="11242" y="652"/>
                    <a:pt x="11253" y="653"/>
                    <a:pt x="11264" y="655"/>
                  </a:cubicBezTo>
                  <a:cubicBezTo>
                    <a:pt x="11978" y="763"/>
                    <a:pt x="12693" y="870"/>
                    <a:pt x="13419" y="989"/>
                  </a:cubicBezTo>
                  <a:cubicBezTo>
                    <a:pt x="13288" y="1283"/>
                    <a:pt x="13118" y="1458"/>
                    <a:pt x="12816" y="1458"/>
                  </a:cubicBezTo>
                  <a:cubicBezTo>
                    <a:pt x="12788" y="1458"/>
                    <a:pt x="12759" y="1456"/>
                    <a:pt x="12728" y="1453"/>
                  </a:cubicBezTo>
                  <a:cubicBezTo>
                    <a:pt x="12705" y="1452"/>
                    <a:pt x="12682" y="1451"/>
                    <a:pt x="12659" y="1451"/>
                  </a:cubicBezTo>
                  <a:cubicBezTo>
                    <a:pt x="12468" y="1451"/>
                    <a:pt x="12277" y="1491"/>
                    <a:pt x="12086" y="1513"/>
                  </a:cubicBezTo>
                  <a:cubicBezTo>
                    <a:pt x="11228" y="1608"/>
                    <a:pt x="10371" y="1715"/>
                    <a:pt x="9514" y="1810"/>
                  </a:cubicBezTo>
                  <a:cubicBezTo>
                    <a:pt x="9502" y="1775"/>
                    <a:pt x="9502" y="1751"/>
                    <a:pt x="9502" y="1715"/>
                  </a:cubicBezTo>
                  <a:cubicBezTo>
                    <a:pt x="10014" y="1370"/>
                    <a:pt x="10538" y="1036"/>
                    <a:pt x="11062" y="703"/>
                  </a:cubicBezTo>
                  <a:cubicBezTo>
                    <a:pt x="11111" y="674"/>
                    <a:pt x="11176" y="652"/>
                    <a:pt x="11230" y="652"/>
                  </a:cubicBezTo>
                  <a:close/>
                  <a:moveTo>
                    <a:pt x="8740" y="322"/>
                  </a:moveTo>
                  <a:lnTo>
                    <a:pt x="8740" y="322"/>
                  </a:lnTo>
                  <a:cubicBezTo>
                    <a:pt x="8407" y="1013"/>
                    <a:pt x="7883" y="1525"/>
                    <a:pt x="7240" y="1941"/>
                  </a:cubicBezTo>
                  <a:cubicBezTo>
                    <a:pt x="7740" y="1406"/>
                    <a:pt x="8240" y="858"/>
                    <a:pt x="8740" y="322"/>
                  </a:cubicBezTo>
                  <a:close/>
                  <a:moveTo>
                    <a:pt x="9240" y="322"/>
                  </a:moveTo>
                  <a:cubicBezTo>
                    <a:pt x="9276" y="358"/>
                    <a:pt x="9311" y="405"/>
                    <a:pt x="9359" y="441"/>
                  </a:cubicBezTo>
                  <a:cubicBezTo>
                    <a:pt x="9097" y="834"/>
                    <a:pt x="8835" y="1215"/>
                    <a:pt x="8585" y="1608"/>
                  </a:cubicBezTo>
                  <a:cubicBezTo>
                    <a:pt x="8347" y="1977"/>
                    <a:pt x="7978" y="1965"/>
                    <a:pt x="7573" y="1989"/>
                  </a:cubicBezTo>
                  <a:cubicBezTo>
                    <a:pt x="7906" y="1691"/>
                    <a:pt x="8204" y="1441"/>
                    <a:pt x="8502" y="1179"/>
                  </a:cubicBezTo>
                  <a:cubicBezTo>
                    <a:pt x="8788" y="929"/>
                    <a:pt x="8942" y="560"/>
                    <a:pt x="9240" y="322"/>
                  </a:cubicBezTo>
                  <a:close/>
                  <a:moveTo>
                    <a:pt x="6454" y="1215"/>
                  </a:moveTo>
                  <a:cubicBezTo>
                    <a:pt x="6478" y="1239"/>
                    <a:pt x="6502" y="1263"/>
                    <a:pt x="6537" y="1287"/>
                  </a:cubicBezTo>
                  <a:cubicBezTo>
                    <a:pt x="6251" y="1620"/>
                    <a:pt x="5978" y="1965"/>
                    <a:pt x="5692" y="2310"/>
                  </a:cubicBezTo>
                  <a:cubicBezTo>
                    <a:pt x="5656" y="2275"/>
                    <a:pt x="5620" y="2239"/>
                    <a:pt x="5585" y="2203"/>
                  </a:cubicBezTo>
                  <a:cubicBezTo>
                    <a:pt x="5870" y="1882"/>
                    <a:pt x="6168" y="1548"/>
                    <a:pt x="6454" y="1215"/>
                  </a:cubicBezTo>
                  <a:close/>
                  <a:moveTo>
                    <a:pt x="9133" y="2013"/>
                  </a:moveTo>
                  <a:cubicBezTo>
                    <a:pt x="10216" y="2025"/>
                    <a:pt x="11312" y="2072"/>
                    <a:pt x="12395" y="2096"/>
                  </a:cubicBezTo>
                  <a:cubicBezTo>
                    <a:pt x="12431" y="2108"/>
                    <a:pt x="12467" y="2120"/>
                    <a:pt x="12514" y="2144"/>
                  </a:cubicBezTo>
                  <a:cubicBezTo>
                    <a:pt x="12371" y="2365"/>
                    <a:pt x="12217" y="2504"/>
                    <a:pt x="11958" y="2504"/>
                  </a:cubicBezTo>
                  <a:cubicBezTo>
                    <a:pt x="11938" y="2504"/>
                    <a:pt x="11917" y="2503"/>
                    <a:pt x="11895" y="2501"/>
                  </a:cubicBezTo>
                  <a:cubicBezTo>
                    <a:pt x="11651" y="2483"/>
                    <a:pt x="11404" y="2483"/>
                    <a:pt x="11157" y="2483"/>
                  </a:cubicBezTo>
                  <a:cubicBezTo>
                    <a:pt x="10910" y="2483"/>
                    <a:pt x="10663" y="2483"/>
                    <a:pt x="10419" y="2465"/>
                  </a:cubicBezTo>
                  <a:cubicBezTo>
                    <a:pt x="9823" y="2429"/>
                    <a:pt x="9228" y="2358"/>
                    <a:pt x="8621" y="2299"/>
                  </a:cubicBezTo>
                  <a:cubicBezTo>
                    <a:pt x="8621" y="2263"/>
                    <a:pt x="8609" y="2215"/>
                    <a:pt x="8609" y="2179"/>
                  </a:cubicBezTo>
                  <a:cubicBezTo>
                    <a:pt x="8776" y="2120"/>
                    <a:pt x="8954" y="2013"/>
                    <a:pt x="9133" y="2013"/>
                  </a:cubicBezTo>
                  <a:close/>
                  <a:moveTo>
                    <a:pt x="7733" y="2092"/>
                  </a:moveTo>
                  <a:cubicBezTo>
                    <a:pt x="7839" y="2092"/>
                    <a:pt x="7945" y="2096"/>
                    <a:pt x="8049" y="2096"/>
                  </a:cubicBezTo>
                  <a:lnTo>
                    <a:pt x="8049" y="2370"/>
                  </a:lnTo>
                  <a:cubicBezTo>
                    <a:pt x="7901" y="2502"/>
                    <a:pt x="7736" y="2543"/>
                    <a:pt x="7561" y="2543"/>
                  </a:cubicBezTo>
                  <a:cubicBezTo>
                    <a:pt x="7343" y="2543"/>
                    <a:pt x="7109" y="2480"/>
                    <a:pt x="6871" y="2453"/>
                  </a:cubicBezTo>
                  <a:cubicBezTo>
                    <a:pt x="7103" y="2132"/>
                    <a:pt x="7415" y="2092"/>
                    <a:pt x="7733" y="2092"/>
                  </a:cubicBezTo>
                  <a:close/>
                  <a:moveTo>
                    <a:pt x="14181" y="1203"/>
                  </a:moveTo>
                  <a:cubicBezTo>
                    <a:pt x="14169" y="1287"/>
                    <a:pt x="14157" y="1334"/>
                    <a:pt x="14145" y="1370"/>
                  </a:cubicBezTo>
                  <a:cubicBezTo>
                    <a:pt x="14169" y="1370"/>
                    <a:pt x="14193" y="1370"/>
                    <a:pt x="14193" y="1358"/>
                  </a:cubicBezTo>
                  <a:cubicBezTo>
                    <a:pt x="14271" y="1254"/>
                    <a:pt x="14361" y="1207"/>
                    <a:pt x="14473" y="1207"/>
                  </a:cubicBezTo>
                  <a:cubicBezTo>
                    <a:pt x="14515" y="1207"/>
                    <a:pt x="14561" y="1214"/>
                    <a:pt x="14610" y="1227"/>
                  </a:cubicBezTo>
                  <a:cubicBezTo>
                    <a:pt x="15360" y="1406"/>
                    <a:pt x="16098" y="1572"/>
                    <a:pt x="16884" y="1763"/>
                  </a:cubicBezTo>
                  <a:cubicBezTo>
                    <a:pt x="16729" y="2132"/>
                    <a:pt x="16598" y="2465"/>
                    <a:pt x="16443" y="2846"/>
                  </a:cubicBezTo>
                  <a:cubicBezTo>
                    <a:pt x="15550" y="2394"/>
                    <a:pt x="14681" y="1965"/>
                    <a:pt x="13776" y="1513"/>
                  </a:cubicBezTo>
                  <a:cubicBezTo>
                    <a:pt x="13907" y="1417"/>
                    <a:pt x="14026" y="1322"/>
                    <a:pt x="14181" y="1203"/>
                  </a:cubicBezTo>
                  <a:close/>
                  <a:moveTo>
                    <a:pt x="13055" y="2219"/>
                  </a:moveTo>
                  <a:cubicBezTo>
                    <a:pt x="13106" y="2219"/>
                    <a:pt x="13156" y="2226"/>
                    <a:pt x="13205" y="2239"/>
                  </a:cubicBezTo>
                  <a:cubicBezTo>
                    <a:pt x="14193" y="2477"/>
                    <a:pt x="15169" y="2763"/>
                    <a:pt x="16157" y="3037"/>
                  </a:cubicBezTo>
                  <a:cubicBezTo>
                    <a:pt x="16336" y="3084"/>
                    <a:pt x="16360" y="3180"/>
                    <a:pt x="16205" y="3334"/>
                  </a:cubicBezTo>
                  <a:cubicBezTo>
                    <a:pt x="15062" y="2727"/>
                    <a:pt x="13824" y="2644"/>
                    <a:pt x="12562" y="2525"/>
                  </a:cubicBezTo>
                  <a:cubicBezTo>
                    <a:pt x="12683" y="2310"/>
                    <a:pt x="12871" y="2219"/>
                    <a:pt x="13055" y="2219"/>
                  </a:cubicBezTo>
                  <a:close/>
                  <a:moveTo>
                    <a:pt x="5644" y="3977"/>
                  </a:moveTo>
                  <a:cubicBezTo>
                    <a:pt x="5644" y="3977"/>
                    <a:pt x="5656" y="3989"/>
                    <a:pt x="5656" y="3989"/>
                  </a:cubicBezTo>
                  <a:cubicBezTo>
                    <a:pt x="5835" y="4156"/>
                    <a:pt x="5882" y="4537"/>
                    <a:pt x="5787" y="5168"/>
                  </a:cubicBezTo>
                  <a:cubicBezTo>
                    <a:pt x="5740" y="4811"/>
                    <a:pt x="5704" y="4442"/>
                    <a:pt x="5656" y="4061"/>
                  </a:cubicBezTo>
                  <a:cubicBezTo>
                    <a:pt x="5656" y="4037"/>
                    <a:pt x="5656" y="4001"/>
                    <a:pt x="5644" y="3977"/>
                  </a:cubicBezTo>
                  <a:close/>
                  <a:moveTo>
                    <a:pt x="12228" y="4013"/>
                  </a:moveTo>
                  <a:cubicBezTo>
                    <a:pt x="12550" y="4013"/>
                    <a:pt x="12788" y="4299"/>
                    <a:pt x="12788" y="4656"/>
                  </a:cubicBezTo>
                  <a:cubicBezTo>
                    <a:pt x="12788" y="5017"/>
                    <a:pt x="12549" y="5275"/>
                    <a:pt x="12226" y="5275"/>
                  </a:cubicBezTo>
                  <a:cubicBezTo>
                    <a:pt x="12219" y="5275"/>
                    <a:pt x="12212" y="5275"/>
                    <a:pt x="12205" y="5275"/>
                  </a:cubicBezTo>
                  <a:cubicBezTo>
                    <a:pt x="11883" y="5275"/>
                    <a:pt x="11621" y="5013"/>
                    <a:pt x="11621" y="4692"/>
                  </a:cubicBezTo>
                  <a:cubicBezTo>
                    <a:pt x="11609" y="4346"/>
                    <a:pt x="11907" y="4013"/>
                    <a:pt x="12228" y="4013"/>
                  </a:cubicBezTo>
                  <a:close/>
                  <a:moveTo>
                    <a:pt x="15276" y="6150"/>
                  </a:moveTo>
                  <a:cubicBezTo>
                    <a:pt x="15312" y="6150"/>
                    <a:pt x="15348" y="6156"/>
                    <a:pt x="15372" y="6168"/>
                  </a:cubicBezTo>
                  <a:cubicBezTo>
                    <a:pt x="15407" y="6180"/>
                    <a:pt x="15419" y="6275"/>
                    <a:pt x="15419" y="6323"/>
                  </a:cubicBezTo>
                  <a:cubicBezTo>
                    <a:pt x="15360" y="6751"/>
                    <a:pt x="14979" y="7144"/>
                    <a:pt x="14562" y="7240"/>
                  </a:cubicBezTo>
                  <a:cubicBezTo>
                    <a:pt x="14523" y="7247"/>
                    <a:pt x="14484" y="7251"/>
                    <a:pt x="14445" y="7251"/>
                  </a:cubicBezTo>
                  <a:cubicBezTo>
                    <a:pt x="14187" y="7251"/>
                    <a:pt x="13944" y="7088"/>
                    <a:pt x="13871" y="6871"/>
                  </a:cubicBezTo>
                  <a:cubicBezTo>
                    <a:pt x="14312" y="6632"/>
                    <a:pt x="14741" y="6394"/>
                    <a:pt x="15181" y="6168"/>
                  </a:cubicBezTo>
                  <a:cubicBezTo>
                    <a:pt x="15205" y="6156"/>
                    <a:pt x="15241" y="6150"/>
                    <a:pt x="15276" y="6150"/>
                  </a:cubicBezTo>
                  <a:close/>
                  <a:moveTo>
                    <a:pt x="155" y="1"/>
                  </a:moveTo>
                  <a:cubicBezTo>
                    <a:pt x="322" y="382"/>
                    <a:pt x="477" y="763"/>
                    <a:pt x="632" y="1144"/>
                  </a:cubicBezTo>
                  <a:cubicBezTo>
                    <a:pt x="667" y="1227"/>
                    <a:pt x="656" y="1346"/>
                    <a:pt x="644" y="1441"/>
                  </a:cubicBezTo>
                  <a:cubicBezTo>
                    <a:pt x="465" y="2572"/>
                    <a:pt x="227" y="3692"/>
                    <a:pt x="108" y="4823"/>
                  </a:cubicBezTo>
                  <a:cubicBezTo>
                    <a:pt x="13" y="5823"/>
                    <a:pt x="1" y="6835"/>
                    <a:pt x="25" y="7835"/>
                  </a:cubicBezTo>
                  <a:cubicBezTo>
                    <a:pt x="25" y="8573"/>
                    <a:pt x="144" y="9311"/>
                    <a:pt x="525" y="9966"/>
                  </a:cubicBezTo>
                  <a:cubicBezTo>
                    <a:pt x="1037" y="10883"/>
                    <a:pt x="1501" y="11847"/>
                    <a:pt x="2156" y="12669"/>
                  </a:cubicBezTo>
                  <a:cubicBezTo>
                    <a:pt x="3382" y="14229"/>
                    <a:pt x="4727" y="15693"/>
                    <a:pt x="6025" y="17193"/>
                  </a:cubicBezTo>
                  <a:cubicBezTo>
                    <a:pt x="6168" y="17348"/>
                    <a:pt x="6335" y="17491"/>
                    <a:pt x="6525" y="17598"/>
                  </a:cubicBezTo>
                  <a:cubicBezTo>
                    <a:pt x="6715" y="17705"/>
                    <a:pt x="6939" y="17740"/>
                    <a:pt x="7199" y="17834"/>
                  </a:cubicBezTo>
                  <a:lnTo>
                    <a:pt x="7199" y="17834"/>
                  </a:lnTo>
                  <a:cubicBezTo>
                    <a:pt x="7201" y="17839"/>
                    <a:pt x="7202" y="17843"/>
                    <a:pt x="7204" y="17848"/>
                  </a:cubicBezTo>
                  <a:cubicBezTo>
                    <a:pt x="7240" y="18003"/>
                    <a:pt x="7275" y="18158"/>
                    <a:pt x="7311" y="18324"/>
                  </a:cubicBezTo>
                  <a:cubicBezTo>
                    <a:pt x="7466" y="19158"/>
                    <a:pt x="7692" y="19955"/>
                    <a:pt x="7990" y="20706"/>
                  </a:cubicBezTo>
                  <a:lnTo>
                    <a:pt x="8240" y="20706"/>
                  </a:lnTo>
                  <a:cubicBezTo>
                    <a:pt x="8026" y="20241"/>
                    <a:pt x="7871" y="19753"/>
                    <a:pt x="7775" y="19241"/>
                  </a:cubicBezTo>
                  <a:cubicBezTo>
                    <a:pt x="7609" y="18360"/>
                    <a:pt x="7502" y="17455"/>
                    <a:pt x="7371" y="16574"/>
                  </a:cubicBezTo>
                  <a:cubicBezTo>
                    <a:pt x="7073" y="14562"/>
                    <a:pt x="6775" y="12550"/>
                    <a:pt x="6478" y="10538"/>
                  </a:cubicBezTo>
                  <a:cubicBezTo>
                    <a:pt x="6466" y="10454"/>
                    <a:pt x="6478" y="10371"/>
                    <a:pt x="6478" y="10276"/>
                  </a:cubicBezTo>
                  <a:cubicBezTo>
                    <a:pt x="6502" y="10288"/>
                    <a:pt x="6513" y="10288"/>
                    <a:pt x="6537" y="10288"/>
                  </a:cubicBezTo>
                  <a:lnTo>
                    <a:pt x="6906" y="11585"/>
                  </a:lnTo>
                  <a:lnTo>
                    <a:pt x="6942" y="11573"/>
                  </a:lnTo>
                  <a:cubicBezTo>
                    <a:pt x="6740" y="10419"/>
                    <a:pt x="6549" y="9252"/>
                    <a:pt x="6359" y="8085"/>
                  </a:cubicBezTo>
                  <a:lnTo>
                    <a:pt x="6430" y="8073"/>
                  </a:lnTo>
                  <a:cubicBezTo>
                    <a:pt x="6502" y="8454"/>
                    <a:pt x="6585" y="8823"/>
                    <a:pt x="6656" y="9192"/>
                  </a:cubicBezTo>
                  <a:lnTo>
                    <a:pt x="6692" y="9192"/>
                  </a:lnTo>
                  <a:cubicBezTo>
                    <a:pt x="6430" y="7525"/>
                    <a:pt x="6168" y="5858"/>
                    <a:pt x="5894" y="4120"/>
                  </a:cubicBezTo>
                  <a:lnTo>
                    <a:pt x="5894" y="4120"/>
                  </a:lnTo>
                  <a:cubicBezTo>
                    <a:pt x="6109" y="4299"/>
                    <a:pt x="6311" y="4465"/>
                    <a:pt x="6502" y="4644"/>
                  </a:cubicBezTo>
                  <a:cubicBezTo>
                    <a:pt x="7359" y="5370"/>
                    <a:pt x="8192" y="6073"/>
                    <a:pt x="9014" y="6775"/>
                  </a:cubicBezTo>
                  <a:cubicBezTo>
                    <a:pt x="9026" y="6751"/>
                    <a:pt x="9049" y="6740"/>
                    <a:pt x="9061" y="6716"/>
                  </a:cubicBezTo>
                  <a:cubicBezTo>
                    <a:pt x="8895" y="6549"/>
                    <a:pt x="8728" y="6382"/>
                    <a:pt x="8549" y="6228"/>
                  </a:cubicBezTo>
                  <a:cubicBezTo>
                    <a:pt x="8561" y="6204"/>
                    <a:pt x="8573" y="6180"/>
                    <a:pt x="8585" y="6156"/>
                  </a:cubicBezTo>
                  <a:cubicBezTo>
                    <a:pt x="8597" y="6144"/>
                    <a:pt x="8609" y="6132"/>
                    <a:pt x="8609" y="6109"/>
                  </a:cubicBezTo>
                  <a:cubicBezTo>
                    <a:pt x="8704" y="6192"/>
                    <a:pt x="8788" y="6275"/>
                    <a:pt x="8883" y="6359"/>
                  </a:cubicBezTo>
                  <a:cubicBezTo>
                    <a:pt x="10312" y="7668"/>
                    <a:pt x="12014" y="8347"/>
                    <a:pt x="13943" y="8454"/>
                  </a:cubicBezTo>
                  <a:cubicBezTo>
                    <a:pt x="13562" y="8347"/>
                    <a:pt x="13157" y="8240"/>
                    <a:pt x="12764" y="8121"/>
                  </a:cubicBezTo>
                  <a:cubicBezTo>
                    <a:pt x="12586" y="8073"/>
                    <a:pt x="12419" y="8014"/>
                    <a:pt x="12240" y="7954"/>
                  </a:cubicBezTo>
                  <a:cubicBezTo>
                    <a:pt x="11502" y="7704"/>
                    <a:pt x="10800" y="7382"/>
                    <a:pt x="10181" y="6871"/>
                  </a:cubicBezTo>
                  <a:cubicBezTo>
                    <a:pt x="9061" y="5966"/>
                    <a:pt x="7930" y="5049"/>
                    <a:pt x="6823" y="4144"/>
                  </a:cubicBezTo>
                  <a:cubicBezTo>
                    <a:pt x="6728" y="4061"/>
                    <a:pt x="6656" y="3977"/>
                    <a:pt x="6537" y="3846"/>
                  </a:cubicBezTo>
                  <a:cubicBezTo>
                    <a:pt x="7918" y="3715"/>
                    <a:pt x="9264" y="3596"/>
                    <a:pt x="10597" y="3465"/>
                  </a:cubicBezTo>
                  <a:lnTo>
                    <a:pt x="11966" y="3334"/>
                  </a:lnTo>
                  <a:lnTo>
                    <a:pt x="12002" y="3453"/>
                  </a:lnTo>
                  <a:cubicBezTo>
                    <a:pt x="11990" y="3465"/>
                    <a:pt x="11966" y="3477"/>
                    <a:pt x="11955" y="3501"/>
                  </a:cubicBezTo>
                  <a:cubicBezTo>
                    <a:pt x="11836" y="3596"/>
                    <a:pt x="11716" y="3692"/>
                    <a:pt x="11621" y="3799"/>
                  </a:cubicBezTo>
                  <a:cubicBezTo>
                    <a:pt x="10776" y="4775"/>
                    <a:pt x="10752" y="6216"/>
                    <a:pt x="11562" y="7121"/>
                  </a:cubicBezTo>
                  <a:cubicBezTo>
                    <a:pt x="12108" y="7730"/>
                    <a:pt x="12827" y="8047"/>
                    <a:pt x="13553" y="8047"/>
                  </a:cubicBezTo>
                  <a:cubicBezTo>
                    <a:pt x="14060" y="8047"/>
                    <a:pt x="14571" y="7892"/>
                    <a:pt x="15026" y="7573"/>
                  </a:cubicBezTo>
                  <a:cubicBezTo>
                    <a:pt x="16050" y="6871"/>
                    <a:pt x="16431" y="5763"/>
                    <a:pt x="16062" y="4573"/>
                  </a:cubicBezTo>
                  <a:cubicBezTo>
                    <a:pt x="16038" y="4489"/>
                    <a:pt x="16038" y="4346"/>
                    <a:pt x="16098" y="4287"/>
                  </a:cubicBezTo>
                  <a:cubicBezTo>
                    <a:pt x="16135" y="4250"/>
                    <a:pt x="16210" y="4231"/>
                    <a:pt x="16278" y="4231"/>
                  </a:cubicBezTo>
                  <a:cubicBezTo>
                    <a:pt x="16318" y="4231"/>
                    <a:pt x="16357" y="4238"/>
                    <a:pt x="16384" y="4251"/>
                  </a:cubicBezTo>
                  <a:cubicBezTo>
                    <a:pt x="17158" y="4668"/>
                    <a:pt x="17920" y="5096"/>
                    <a:pt x="18670" y="5513"/>
                  </a:cubicBezTo>
                  <a:cubicBezTo>
                    <a:pt x="18527" y="6406"/>
                    <a:pt x="18205" y="7228"/>
                    <a:pt x="17872" y="8049"/>
                  </a:cubicBezTo>
                  <a:cubicBezTo>
                    <a:pt x="17729" y="8395"/>
                    <a:pt x="17586" y="8740"/>
                    <a:pt x="17455" y="9085"/>
                  </a:cubicBezTo>
                  <a:lnTo>
                    <a:pt x="17836" y="8442"/>
                  </a:lnTo>
                  <a:cubicBezTo>
                    <a:pt x="17860" y="8454"/>
                    <a:pt x="17872" y="8454"/>
                    <a:pt x="17884" y="8466"/>
                  </a:cubicBezTo>
                  <a:cubicBezTo>
                    <a:pt x="17884" y="8466"/>
                    <a:pt x="17884" y="8478"/>
                    <a:pt x="17884" y="8478"/>
                  </a:cubicBezTo>
                  <a:cubicBezTo>
                    <a:pt x="17693" y="8930"/>
                    <a:pt x="17491" y="9383"/>
                    <a:pt x="17300" y="9835"/>
                  </a:cubicBezTo>
                  <a:cubicBezTo>
                    <a:pt x="17324" y="9859"/>
                    <a:pt x="17360" y="9871"/>
                    <a:pt x="17384" y="9883"/>
                  </a:cubicBezTo>
                  <a:cubicBezTo>
                    <a:pt x="17681" y="9561"/>
                    <a:pt x="18003" y="9252"/>
                    <a:pt x="18277" y="8918"/>
                  </a:cubicBezTo>
                  <a:cubicBezTo>
                    <a:pt x="19086" y="7942"/>
                    <a:pt x="19813" y="6930"/>
                    <a:pt x="20456" y="5847"/>
                  </a:cubicBezTo>
                  <a:cubicBezTo>
                    <a:pt x="20765" y="5311"/>
                    <a:pt x="21194" y="4858"/>
                    <a:pt x="21480" y="4311"/>
                  </a:cubicBezTo>
                  <a:cubicBezTo>
                    <a:pt x="22242" y="2918"/>
                    <a:pt x="22980" y="1501"/>
                    <a:pt x="23682" y="72"/>
                  </a:cubicBezTo>
                  <a:lnTo>
                    <a:pt x="23718" y="1"/>
                  </a:lnTo>
                  <a:lnTo>
                    <a:pt x="23075" y="1"/>
                  </a:lnTo>
                  <a:cubicBezTo>
                    <a:pt x="22920" y="274"/>
                    <a:pt x="22742" y="525"/>
                    <a:pt x="22527" y="763"/>
                  </a:cubicBezTo>
                  <a:cubicBezTo>
                    <a:pt x="22468" y="810"/>
                    <a:pt x="22444" y="870"/>
                    <a:pt x="22373" y="989"/>
                  </a:cubicBezTo>
                  <a:cubicBezTo>
                    <a:pt x="22492" y="644"/>
                    <a:pt x="22611" y="322"/>
                    <a:pt x="22718" y="1"/>
                  </a:cubicBezTo>
                  <a:lnTo>
                    <a:pt x="22432" y="1"/>
                  </a:lnTo>
                  <a:cubicBezTo>
                    <a:pt x="22206" y="382"/>
                    <a:pt x="21992" y="775"/>
                    <a:pt x="21777" y="1167"/>
                  </a:cubicBezTo>
                  <a:cubicBezTo>
                    <a:pt x="21765" y="1156"/>
                    <a:pt x="21753" y="1156"/>
                    <a:pt x="21742" y="1144"/>
                  </a:cubicBezTo>
                  <a:cubicBezTo>
                    <a:pt x="21884" y="810"/>
                    <a:pt x="22039" y="465"/>
                    <a:pt x="22182" y="120"/>
                  </a:cubicBezTo>
                  <a:cubicBezTo>
                    <a:pt x="22170" y="108"/>
                    <a:pt x="22158" y="108"/>
                    <a:pt x="22146" y="108"/>
                  </a:cubicBezTo>
                  <a:cubicBezTo>
                    <a:pt x="22075" y="191"/>
                    <a:pt x="21992" y="286"/>
                    <a:pt x="21920" y="382"/>
                  </a:cubicBezTo>
                  <a:cubicBezTo>
                    <a:pt x="21908" y="370"/>
                    <a:pt x="21896" y="358"/>
                    <a:pt x="21884" y="346"/>
                  </a:cubicBezTo>
                  <a:cubicBezTo>
                    <a:pt x="21920" y="227"/>
                    <a:pt x="21968" y="120"/>
                    <a:pt x="22015" y="1"/>
                  </a:cubicBezTo>
                  <a:lnTo>
                    <a:pt x="21849" y="1"/>
                  </a:lnTo>
                  <a:cubicBezTo>
                    <a:pt x="21646" y="465"/>
                    <a:pt x="21456" y="941"/>
                    <a:pt x="21253" y="1417"/>
                  </a:cubicBezTo>
                  <a:cubicBezTo>
                    <a:pt x="21241" y="1406"/>
                    <a:pt x="21230" y="1406"/>
                    <a:pt x="21218" y="1394"/>
                  </a:cubicBezTo>
                  <a:cubicBezTo>
                    <a:pt x="21325" y="1025"/>
                    <a:pt x="21444" y="644"/>
                    <a:pt x="21551" y="274"/>
                  </a:cubicBezTo>
                  <a:cubicBezTo>
                    <a:pt x="21527" y="263"/>
                    <a:pt x="21503" y="263"/>
                    <a:pt x="21480" y="251"/>
                  </a:cubicBezTo>
                  <a:cubicBezTo>
                    <a:pt x="21420" y="370"/>
                    <a:pt x="21361" y="477"/>
                    <a:pt x="21301" y="596"/>
                  </a:cubicBezTo>
                  <a:cubicBezTo>
                    <a:pt x="21289" y="596"/>
                    <a:pt x="21289" y="584"/>
                    <a:pt x="21277" y="584"/>
                  </a:cubicBezTo>
                  <a:cubicBezTo>
                    <a:pt x="21325" y="394"/>
                    <a:pt x="21372" y="191"/>
                    <a:pt x="21420" y="1"/>
                  </a:cubicBezTo>
                  <a:lnTo>
                    <a:pt x="20539" y="1"/>
                  </a:lnTo>
                  <a:cubicBezTo>
                    <a:pt x="20063" y="1727"/>
                    <a:pt x="19467" y="3430"/>
                    <a:pt x="18836" y="5108"/>
                  </a:cubicBezTo>
                  <a:cubicBezTo>
                    <a:pt x="18813" y="5180"/>
                    <a:pt x="18777" y="5239"/>
                    <a:pt x="18741" y="5323"/>
                  </a:cubicBezTo>
                  <a:cubicBezTo>
                    <a:pt x="18741" y="5323"/>
                    <a:pt x="18729" y="5335"/>
                    <a:pt x="18729" y="5335"/>
                  </a:cubicBezTo>
                  <a:lnTo>
                    <a:pt x="18563" y="5180"/>
                  </a:lnTo>
                  <a:cubicBezTo>
                    <a:pt x="18015" y="4692"/>
                    <a:pt x="17467" y="4215"/>
                    <a:pt x="16884" y="3692"/>
                  </a:cubicBezTo>
                  <a:cubicBezTo>
                    <a:pt x="17050" y="3608"/>
                    <a:pt x="17181" y="3477"/>
                    <a:pt x="17324" y="3477"/>
                  </a:cubicBezTo>
                  <a:cubicBezTo>
                    <a:pt x="17479" y="3477"/>
                    <a:pt x="17646" y="3584"/>
                    <a:pt x="17801" y="3644"/>
                  </a:cubicBezTo>
                  <a:cubicBezTo>
                    <a:pt x="17812" y="3620"/>
                    <a:pt x="17836" y="3596"/>
                    <a:pt x="17848" y="3572"/>
                  </a:cubicBezTo>
                  <a:cubicBezTo>
                    <a:pt x="17705" y="3465"/>
                    <a:pt x="17562" y="3370"/>
                    <a:pt x="17420" y="3263"/>
                  </a:cubicBezTo>
                  <a:cubicBezTo>
                    <a:pt x="18205" y="2227"/>
                    <a:pt x="18896" y="1132"/>
                    <a:pt x="19491" y="1"/>
                  </a:cubicBezTo>
                  <a:lnTo>
                    <a:pt x="17396" y="1"/>
                  </a:lnTo>
                  <a:cubicBezTo>
                    <a:pt x="17253" y="394"/>
                    <a:pt x="17122" y="798"/>
                    <a:pt x="16991" y="1203"/>
                  </a:cubicBezTo>
                  <a:cubicBezTo>
                    <a:pt x="16324" y="1001"/>
                    <a:pt x="15657" y="786"/>
                    <a:pt x="14919" y="548"/>
                  </a:cubicBezTo>
                  <a:cubicBezTo>
                    <a:pt x="15134" y="370"/>
                    <a:pt x="15336" y="191"/>
                    <a:pt x="15538" y="1"/>
                  </a:cubicBezTo>
                  <a:lnTo>
                    <a:pt x="14002" y="1"/>
                  </a:lnTo>
                  <a:cubicBezTo>
                    <a:pt x="14002" y="13"/>
                    <a:pt x="13991" y="24"/>
                    <a:pt x="13979" y="36"/>
                  </a:cubicBezTo>
                  <a:cubicBezTo>
                    <a:pt x="13931" y="132"/>
                    <a:pt x="13883" y="174"/>
                    <a:pt x="13815" y="174"/>
                  </a:cubicBezTo>
                  <a:cubicBezTo>
                    <a:pt x="13780" y="174"/>
                    <a:pt x="13741" y="163"/>
                    <a:pt x="13693" y="144"/>
                  </a:cubicBezTo>
                  <a:cubicBezTo>
                    <a:pt x="13538" y="96"/>
                    <a:pt x="13383" y="48"/>
                    <a:pt x="132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3675450" y="2669800"/>
              <a:ext cx="181600" cy="78900"/>
            </a:xfrm>
            <a:custGeom>
              <a:rect b="b" l="l" r="r" t="t"/>
              <a:pathLst>
                <a:path extrusionOk="0" h="3156" w="7264">
                  <a:moveTo>
                    <a:pt x="4477" y="1"/>
                  </a:moveTo>
                  <a:cubicBezTo>
                    <a:pt x="4465" y="144"/>
                    <a:pt x="4394" y="227"/>
                    <a:pt x="4239" y="310"/>
                  </a:cubicBezTo>
                  <a:cubicBezTo>
                    <a:pt x="3798" y="536"/>
                    <a:pt x="3370" y="775"/>
                    <a:pt x="2941" y="1001"/>
                  </a:cubicBezTo>
                  <a:cubicBezTo>
                    <a:pt x="2382" y="1310"/>
                    <a:pt x="1822" y="1608"/>
                    <a:pt x="1274" y="1918"/>
                  </a:cubicBezTo>
                  <a:cubicBezTo>
                    <a:pt x="750" y="2215"/>
                    <a:pt x="358" y="2656"/>
                    <a:pt x="0" y="3156"/>
                  </a:cubicBezTo>
                  <a:cubicBezTo>
                    <a:pt x="715" y="2727"/>
                    <a:pt x="1453" y="2346"/>
                    <a:pt x="2203" y="2001"/>
                  </a:cubicBezTo>
                  <a:cubicBezTo>
                    <a:pt x="3846" y="1239"/>
                    <a:pt x="5561" y="632"/>
                    <a:pt x="7263" y="1"/>
                  </a:cubicBezTo>
                  <a:lnTo>
                    <a:pt x="4775" y="1"/>
                  </a:lnTo>
                  <a:cubicBezTo>
                    <a:pt x="4751" y="13"/>
                    <a:pt x="4727" y="13"/>
                    <a:pt x="4715" y="24"/>
                  </a:cubicBezTo>
                  <a:lnTo>
                    <a:pt x="47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3028950" y="2669800"/>
              <a:ext cx="22925" cy="55700"/>
            </a:xfrm>
            <a:custGeom>
              <a:rect b="b" l="l" r="r" t="t"/>
              <a:pathLst>
                <a:path extrusionOk="0" h="2228" w="917">
                  <a:moveTo>
                    <a:pt x="0" y="1"/>
                  </a:moveTo>
                  <a:cubicBezTo>
                    <a:pt x="202" y="548"/>
                    <a:pt x="405" y="1084"/>
                    <a:pt x="619" y="1620"/>
                  </a:cubicBezTo>
                  <a:cubicBezTo>
                    <a:pt x="702" y="1822"/>
                    <a:pt x="786" y="2025"/>
                    <a:pt x="857" y="2227"/>
                  </a:cubicBezTo>
                  <a:cubicBezTo>
                    <a:pt x="881" y="2215"/>
                    <a:pt x="893" y="2215"/>
                    <a:pt x="917" y="2203"/>
                  </a:cubicBezTo>
                  <a:cubicBezTo>
                    <a:pt x="762" y="1477"/>
                    <a:pt x="607" y="739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3663850" y="2669500"/>
              <a:ext cx="473275" cy="517950"/>
            </a:xfrm>
            <a:custGeom>
              <a:rect b="b" l="l" r="r" t="t"/>
              <a:pathLst>
                <a:path extrusionOk="0" h="20718" w="18931">
                  <a:moveTo>
                    <a:pt x="10992" y="2446"/>
                  </a:moveTo>
                  <a:cubicBezTo>
                    <a:pt x="11163" y="2446"/>
                    <a:pt x="11333" y="2450"/>
                    <a:pt x="11501" y="2465"/>
                  </a:cubicBezTo>
                  <a:cubicBezTo>
                    <a:pt x="11621" y="2489"/>
                    <a:pt x="11716" y="2692"/>
                    <a:pt x="11823" y="2811"/>
                  </a:cubicBezTo>
                  <a:cubicBezTo>
                    <a:pt x="11811" y="2846"/>
                    <a:pt x="11787" y="2882"/>
                    <a:pt x="11775" y="2906"/>
                  </a:cubicBezTo>
                  <a:lnTo>
                    <a:pt x="10370" y="2906"/>
                  </a:lnTo>
                  <a:cubicBezTo>
                    <a:pt x="10358" y="2882"/>
                    <a:pt x="10358" y="2870"/>
                    <a:pt x="10347" y="2846"/>
                  </a:cubicBezTo>
                  <a:cubicBezTo>
                    <a:pt x="10549" y="2763"/>
                    <a:pt x="10751" y="2680"/>
                    <a:pt x="11013" y="2561"/>
                  </a:cubicBezTo>
                  <a:cubicBezTo>
                    <a:pt x="10995" y="2559"/>
                    <a:pt x="10978" y="2558"/>
                    <a:pt x="10960" y="2558"/>
                  </a:cubicBezTo>
                  <a:cubicBezTo>
                    <a:pt x="10771" y="2558"/>
                    <a:pt x="10597" y="2634"/>
                    <a:pt x="10445" y="2634"/>
                  </a:cubicBezTo>
                  <a:cubicBezTo>
                    <a:pt x="10376" y="2634"/>
                    <a:pt x="10311" y="2618"/>
                    <a:pt x="10251" y="2572"/>
                  </a:cubicBezTo>
                  <a:cubicBezTo>
                    <a:pt x="10275" y="2537"/>
                    <a:pt x="10287" y="2489"/>
                    <a:pt x="10311" y="2453"/>
                  </a:cubicBezTo>
                  <a:cubicBezTo>
                    <a:pt x="10535" y="2453"/>
                    <a:pt x="10764" y="2446"/>
                    <a:pt x="10992" y="2446"/>
                  </a:cubicBezTo>
                  <a:close/>
                  <a:moveTo>
                    <a:pt x="4054" y="4227"/>
                  </a:moveTo>
                  <a:cubicBezTo>
                    <a:pt x="4060" y="4227"/>
                    <a:pt x="4066" y="4227"/>
                    <a:pt x="4072" y="4227"/>
                  </a:cubicBezTo>
                  <a:cubicBezTo>
                    <a:pt x="4405" y="4227"/>
                    <a:pt x="4655" y="4466"/>
                    <a:pt x="4643" y="4775"/>
                  </a:cubicBezTo>
                  <a:cubicBezTo>
                    <a:pt x="4632" y="5078"/>
                    <a:pt x="4334" y="5359"/>
                    <a:pt x="4031" y="5359"/>
                  </a:cubicBezTo>
                  <a:cubicBezTo>
                    <a:pt x="4025" y="5359"/>
                    <a:pt x="4019" y="5359"/>
                    <a:pt x="4012" y="5359"/>
                  </a:cubicBezTo>
                  <a:cubicBezTo>
                    <a:pt x="3703" y="5359"/>
                    <a:pt x="3489" y="5132"/>
                    <a:pt x="3489" y="4847"/>
                  </a:cubicBezTo>
                  <a:cubicBezTo>
                    <a:pt x="3489" y="4520"/>
                    <a:pt x="3752" y="4227"/>
                    <a:pt x="4054" y="4227"/>
                  </a:cubicBezTo>
                  <a:close/>
                  <a:moveTo>
                    <a:pt x="7172" y="6087"/>
                  </a:moveTo>
                  <a:cubicBezTo>
                    <a:pt x="7174" y="6087"/>
                    <a:pt x="7191" y="6104"/>
                    <a:pt x="7191" y="6121"/>
                  </a:cubicBezTo>
                  <a:cubicBezTo>
                    <a:pt x="7312" y="6614"/>
                    <a:pt x="6584" y="7401"/>
                    <a:pt x="6040" y="7401"/>
                  </a:cubicBezTo>
                  <a:cubicBezTo>
                    <a:pt x="5994" y="7401"/>
                    <a:pt x="5949" y="7395"/>
                    <a:pt x="5906" y="7383"/>
                  </a:cubicBezTo>
                  <a:cubicBezTo>
                    <a:pt x="5822" y="7359"/>
                    <a:pt x="5715" y="7252"/>
                    <a:pt x="5691" y="7168"/>
                  </a:cubicBezTo>
                  <a:cubicBezTo>
                    <a:pt x="5667" y="7097"/>
                    <a:pt x="5739" y="6990"/>
                    <a:pt x="5798" y="6906"/>
                  </a:cubicBezTo>
                  <a:cubicBezTo>
                    <a:pt x="5822" y="6859"/>
                    <a:pt x="5894" y="6835"/>
                    <a:pt x="5941" y="6799"/>
                  </a:cubicBezTo>
                  <a:cubicBezTo>
                    <a:pt x="6346" y="6573"/>
                    <a:pt x="6739" y="6347"/>
                    <a:pt x="7180" y="6097"/>
                  </a:cubicBezTo>
                  <a:cubicBezTo>
                    <a:pt x="7173" y="6090"/>
                    <a:pt x="7171" y="6087"/>
                    <a:pt x="7172" y="6087"/>
                  </a:cubicBezTo>
                  <a:close/>
                  <a:moveTo>
                    <a:pt x="16982" y="1722"/>
                  </a:moveTo>
                  <a:cubicBezTo>
                    <a:pt x="17110" y="1722"/>
                    <a:pt x="17241" y="1767"/>
                    <a:pt x="17371" y="1846"/>
                  </a:cubicBezTo>
                  <a:cubicBezTo>
                    <a:pt x="17740" y="2084"/>
                    <a:pt x="17967" y="2430"/>
                    <a:pt x="18050" y="2834"/>
                  </a:cubicBezTo>
                  <a:cubicBezTo>
                    <a:pt x="18193" y="3501"/>
                    <a:pt x="18312" y="4180"/>
                    <a:pt x="18395" y="4858"/>
                  </a:cubicBezTo>
                  <a:cubicBezTo>
                    <a:pt x="18562" y="6323"/>
                    <a:pt x="18586" y="7787"/>
                    <a:pt x="18300" y="9228"/>
                  </a:cubicBezTo>
                  <a:cubicBezTo>
                    <a:pt x="18229" y="9621"/>
                    <a:pt x="18098" y="10014"/>
                    <a:pt x="17919" y="10359"/>
                  </a:cubicBezTo>
                  <a:cubicBezTo>
                    <a:pt x="17490" y="11181"/>
                    <a:pt x="17026" y="11978"/>
                    <a:pt x="16490" y="12728"/>
                  </a:cubicBezTo>
                  <a:cubicBezTo>
                    <a:pt x="16050" y="13360"/>
                    <a:pt x="15562" y="13967"/>
                    <a:pt x="15026" y="14538"/>
                  </a:cubicBezTo>
                  <a:cubicBezTo>
                    <a:pt x="14097" y="15538"/>
                    <a:pt x="13180" y="16538"/>
                    <a:pt x="12240" y="17515"/>
                  </a:cubicBezTo>
                  <a:cubicBezTo>
                    <a:pt x="12109" y="17646"/>
                    <a:pt x="11954" y="17741"/>
                    <a:pt x="11787" y="17824"/>
                  </a:cubicBezTo>
                  <a:cubicBezTo>
                    <a:pt x="11668" y="17896"/>
                    <a:pt x="11549" y="17955"/>
                    <a:pt x="11430" y="18027"/>
                  </a:cubicBezTo>
                  <a:cubicBezTo>
                    <a:pt x="11418" y="17967"/>
                    <a:pt x="11406" y="17896"/>
                    <a:pt x="11418" y="17836"/>
                  </a:cubicBezTo>
                  <a:cubicBezTo>
                    <a:pt x="11752" y="16217"/>
                    <a:pt x="12061" y="14610"/>
                    <a:pt x="12406" y="13002"/>
                  </a:cubicBezTo>
                  <a:cubicBezTo>
                    <a:pt x="12942" y="10550"/>
                    <a:pt x="13502" y="8109"/>
                    <a:pt x="14049" y="5656"/>
                  </a:cubicBezTo>
                  <a:cubicBezTo>
                    <a:pt x="14085" y="5501"/>
                    <a:pt x="14109" y="5335"/>
                    <a:pt x="14180" y="5216"/>
                  </a:cubicBezTo>
                  <a:cubicBezTo>
                    <a:pt x="14800" y="4275"/>
                    <a:pt x="15419" y="3346"/>
                    <a:pt x="16062" y="2418"/>
                  </a:cubicBezTo>
                  <a:cubicBezTo>
                    <a:pt x="16193" y="2215"/>
                    <a:pt x="16395" y="2049"/>
                    <a:pt x="16574" y="1894"/>
                  </a:cubicBezTo>
                  <a:cubicBezTo>
                    <a:pt x="16704" y="1776"/>
                    <a:pt x="16842" y="1722"/>
                    <a:pt x="16982" y="1722"/>
                  </a:cubicBezTo>
                  <a:close/>
                  <a:moveTo>
                    <a:pt x="8704" y="1"/>
                  </a:moveTo>
                  <a:cubicBezTo>
                    <a:pt x="8965" y="763"/>
                    <a:pt x="9227" y="1477"/>
                    <a:pt x="9513" y="2263"/>
                  </a:cubicBezTo>
                  <a:cubicBezTo>
                    <a:pt x="9180" y="2215"/>
                    <a:pt x="8918" y="2191"/>
                    <a:pt x="8656" y="2132"/>
                  </a:cubicBezTo>
                  <a:cubicBezTo>
                    <a:pt x="7845" y="1956"/>
                    <a:pt x="7034" y="1812"/>
                    <a:pt x="6209" y="1812"/>
                  </a:cubicBezTo>
                  <a:cubicBezTo>
                    <a:pt x="5920" y="1812"/>
                    <a:pt x="5628" y="1830"/>
                    <a:pt x="5334" y="1870"/>
                  </a:cubicBezTo>
                  <a:cubicBezTo>
                    <a:pt x="4596" y="1977"/>
                    <a:pt x="3893" y="2239"/>
                    <a:pt x="3250" y="2644"/>
                  </a:cubicBezTo>
                  <a:cubicBezTo>
                    <a:pt x="4248" y="2219"/>
                    <a:pt x="5274" y="1973"/>
                    <a:pt x="6234" y="1973"/>
                  </a:cubicBezTo>
                  <a:cubicBezTo>
                    <a:pt x="6512" y="1973"/>
                    <a:pt x="6784" y="1994"/>
                    <a:pt x="7049" y="2037"/>
                  </a:cubicBezTo>
                  <a:cubicBezTo>
                    <a:pt x="6167" y="2191"/>
                    <a:pt x="5060" y="2311"/>
                    <a:pt x="4001" y="2572"/>
                  </a:cubicBezTo>
                  <a:cubicBezTo>
                    <a:pt x="3108" y="2799"/>
                    <a:pt x="2298" y="3215"/>
                    <a:pt x="1548" y="3763"/>
                  </a:cubicBezTo>
                  <a:cubicBezTo>
                    <a:pt x="1405" y="3870"/>
                    <a:pt x="1262" y="3989"/>
                    <a:pt x="1119" y="4108"/>
                  </a:cubicBezTo>
                  <a:cubicBezTo>
                    <a:pt x="1226" y="4061"/>
                    <a:pt x="1334" y="4013"/>
                    <a:pt x="1441" y="3977"/>
                  </a:cubicBezTo>
                  <a:cubicBezTo>
                    <a:pt x="1607" y="3906"/>
                    <a:pt x="1762" y="3823"/>
                    <a:pt x="1917" y="3739"/>
                  </a:cubicBezTo>
                  <a:cubicBezTo>
                    <a:pt x="3838" y="2630"/>
                    <a:pt x="5908" y="2394"/>
                    <a:pt x="8023" y="2394"/>
                  </a:cubicBezTo>
                  <a:cubicBezTo>
                    <a:pt x="8451" y="2394"/>
                    <a:pt x="8880" y="2404"/>
                    <a:pt x="9311" y="2418"/>
                  </a:cubicBezTo>
                  <a:cubicBezTo>
                    <a:pt x="9477" y="2430"/>
                    <a:pt x="9620" y="2489"/>
                    <a:pt x="9573" y="2727"/>
                  </a:cubicBezTo>
                  <a:cubicBezTo>
                    <a:pt x="9394" y="2751"/>
                    <a:pt x="9204" y="2787"/>
                    <a:pt x="9013" y="2787"/>
                  </a:cubicBezTo>
                  <a:cubicBezTo>
                    <a:pt x="8624" y="2787"/>
                    <a:pt x="8235" y="2776"/>
                    <a:pt x="7846" y="2776"/>
                  </a:cubicBezTo>
                  <a:cubicBezTo>
                    <a:pt x="7652" y="2776"/>
                    <a:pt x="7457" y="2779"/>
                    <a:pt x="7263" y="2787"/>
                  </a:cubicBezTo>
                  <a:cubicBezTo>
                    <a:pt x="6322" y="2822"/>
                    <a:pt x="5382" y="2858"/>
                    <a:pt x="4441" y="2965"/>
                  </a:cubicBezTo>
                  <a:cubicBezTo>
                    <a:pt x="3512" y="3084"/>
                    <a:pt x="2643" y="3454"/>
                    <a:pt x="1869" y="3977"/>
                  </a:cubicBezTo>
                  <a:cubicBezTo>
                    <a:pt x="1631" y="4132"/>
                    <a:pt x="1417" y="4311"/>
                    <a:pt x="1191" y="4477"/>
                  </a:cubicBezTo>
                  <a:cubicBezTo>
                    <a:pt x="905" y="4704"/>
                    <a:pt x="619" y="4930"/>
                    <a:pt x="345" y="5168"/>
                  </a:cubicBezTo>
                  <a:cubicBezTo>
                    <a:pt x="202" y="5275"/>
                    <a:pt x="107" y="5466"/>
                    <a:pt x="0" y="5620"/>
                  </a:cubicBezTo>
                  <a:cubicBezTo>
                    <a:pt x="24" y="5644"/>
                    <a:pt x="48" y="5668"/>
                    <a:pt x="71" y="5692"/>
                  </a:cubicBezTo>
                  <a:cubicBezTo>
                    <a:pt x="357" y="5525"/>
                    <a:pt x="619" y="5335"/>
                    <a:pt x="905" y="5156"/>
                  </a:cubicBezTo>
                  <a:cubicBezTo>
                    <a:pt x="1095" y="5025"/>
                    <a:pt x="1298" y="4906"/>
                    <a:pt x="1500" y="4799"/>
                  </a:cubicBezTo>
                  <a:cubicBezTo>
                    <a:pt x="2000" y="4525"/>
                    <a:pt x="2524" y="4323"/>
                    <a:pt x="3036" y="4085"/>
                  </a:cubicBezTo>
                  <a:lnTo>
                    <a:pt x="3036" y="4085"/>
                  </a:lnTo>
                  <a:cubicBezTo>
                    <a:pt x="2929" y="4382"/>
                    <a:pt x="2822" y="4632"/>
                    <a:pt x="2727" y="4882"/>
                  </a:cubicBezTo>
                  <a:cubicBezTo>
                    <a:pt x="2465" y="5585"/>
                    <a:pt x="2572" y="6240"/>
                    <a:pt x="2893" y="6906"/>
                  </a:cubicBezTo>
                  <a:cubicBezTo>
                    <a:pt x="3269" y="7676"/>
                    <a:pt x="4332" y="8170"/>
                    <a:pt x="5368" y="8170"/>
                  </a:cubicBezTo>
                  <a:cubicBezTo>
                    <a:pt x="5710" y="8170"/>
                    <a:pt x="6048" y="8117"/>
                    <a:pt x="6358" y="8002"/>
                  </a:cubicBezTo>
                  <a:cubicBezTo>
                    <a:pt x="7703" y="7490"/>
                    <a:pt x="8382" y="6168"/>
                    <a:pt x="7918" y="4799"/>
                  </a:cubicBezTo>
                  <a:cubicBezTo>
                    <a:pt x="7822" y="4525"/>
                    <a:pt x="7668" y="4275"/>
                    <a:pt x="7537" y="4001"/>
                  </a:cubicBezTo>
                  <a:cubicBezTo>
                    <a:pt x="7549" y="4001"/>
                    <a:pt x="7572" y="3977"/>
                    <a:pt x="7608" y="3977"/>
                  </a:cubicBezTo>
                  <a:cubicBezTo>
                    <a:pt x="8334" y="4001"/>
                    <a:pt x="9061" y="4037"/>
                    <a:pt x="9787" y="4073"/>
                  </a:cubicBezTo>
                  <a:cubicBezTo>
                    <a:pt x="9858" y="4073"/>
                    <a:pt x="9918" y="4180"/>
                    <a:pt x="9989" y="4239"/>
                  </a:cubicBezTo>
                  <a:lnTo>
                    <a:pt x="10013" y="4239"/>
                  </a:lnTo>
                  <a:cubicBezTo>
                    <a:pt x="10049" y="4180"/>
                    <a:pt x="10073" y="4132"/>
                    <a:pt x="10108" y="4073"/>
                  </a:cubicBezTo>
                  <a:cubicBezTo>
                    <a:pt x="10132" y="4085"/>
                    <a:pt x="10156" y="4085"/>
                    <a:pt x="10180" y="4085"/>
                  </a:cubicBezTo>
                  <a:cubicBezTo>
                    <a:pt x="10180" y="4251"/>
                    <a:pt x="10192" y="4406"/>
                    <a:pt x="10204" y="4620"/>
                  </a:cubicBezTo>
                  <a:cubicBezTo>
                    <a:pt x="10251" y="4406"/>
                    <a:pt x="10275" y="4263"/>
                    <a:pt x="10299" y="4144"/>
                  </a:cubicBezTo>
                  <a:lnTo>
                    <a:pt x="12287" y="4144"/>
                  </a:lnTo>
                  <a:cubicBezTo>
                    <a:pt x="12121" y="4287"/>
                    <a:pt x="12037" y="4370"/>
                    <a:pt x="11942" y="4430"/>
                  </a:cubicBezTo>
                  <a:cubicBezTo>
                    <a:pt x="10609" y="5442"/>
                    <a:pt x="9239" y="6430"/>
                    <a:pt x="7918" y="7466"/>
                  </a:cubicBezTo>
                  <a:cubicBezTo>
                    <a:pt x="7322" y="7942"/>
                    <a:pt x="6656" y="8240"/>
                    <a:pt x="5917" y="8407"/>
                  </a:cubicBezTo>
                  <a:cubicBezTo>
                    <a:pt x="5608" y="8478"/>
                    <a:pt x="5298" y="8561"/>
                    <a:pt x="4917" y="8668"/>
                  </a:cubicBezTo>
                  <a:cubicBezTo>
                    <a:pt x="5013" y="8668"/>
                    <a:pt x="5048" y="8680"/>
                    <a:pt x="5072" y="8680"/>
                  </a:cubicBezTo>
                  <a:cubicBezTo>
                    <a:pt x="5239" y="8657"/>
                    <a:pt x="5394" y="8633"/>
                    <a:pt x="5560" y="8609"/>
                  </a:cubicBezTo>
                  <a:cubicBezTo>
                    <a:pt x="7084" y="8466"/>
                    <a:pt x="8442" y="7942"/>
                    <a:pt x="9632" y="6978"/>
                  </a:cubicBezTo>
                  <a:cubicBezTo>
                    <a:pt x="10394" y="6359"/>
                    <a:pt x="11156" y="5740"/>
                    <a:pt x="11930" y="5132"/>
                  </a:cubicBezTo>
                  <a:cubicBezTo>
                    <a:pt x="12073" y="5013"/>
                    <a:pt x="12216" y="4906"/>
                    <a:pt x="12418" y="4751"/>
                  </a:cubicBezTo>
                  <a:lnTo>
                    <a:pt x="12418" y="4751"/>
                  </a:lnTo>
                  <a:cubicBezTo>
                    <a:pt x="12394" y="4930"/>
                    <a:pt x="12394" y="5025"/>
                    <a:pt x="12371" y="5120"/>
                  </a:cubicBezTo>
                  <a:cubicBezTo>
                    <a:pt x="12192" y="5882"/>
                    <a:pt x="12002" y="6656"/>
                    <a:pt x="11811" y="7418"/>
                  </a:cubicBezTo>
                  <a:cubicBezTo>
                    <a:pt x="11549" y="8442"/>
                    <a:pt x="11251" y="9442"/>
                    <a:pt x="11025" y="10478"/>
                  </a:cubicBezTo>
                  <a:cubicBezTo>
                    <a:pt x="10906" y="11038"/>
                    <a:pt x="10847" y="11597"/>
                    <a:pt x="10478" y="12074"/>
                  </a:cubicBezTo>
                  <a:cubicBezTo>
                    <a:pt x="10478" y="12086"/>
                    <a:pt x="10489" y="12109"/>
                    <a:pt x="10501" y="12145"/>
                  </a:cubicBezTo>
                  <a:cubicBezTo>
                    <a:pt x="10847" y="11705"/>
                    <a:pt x="11192" y="11276"/>
                    <a:pt x="11525" y="10847"/>
                  </a:cubicBezTo>
                  <a:cubicBezTo>
                    <a:pt x="11561" y="10859"/>
                    <a:pt x="11585" y="10871"/>
                    <a:pt x="11609" y="10895"/>
                  </a:cubicBezTo>
                  <a:cubicBezTo>
                    <a:pt x="11263" y="12217"/>
                    <a:pt x="11013" y="13562"/>
                    <a:pt x="11097" y="15014"/>
                  </a:cubicBezTo>
                  <a:cubicBezTo>
                    <a:pt x="11144" y="14693"/>
                    <a:pt x="11180" y="14443"/>
                    <a:pt x="11216" y="14217"/>
                  </a:cubicBezTo>
                  <a:cubicBezTo>
                    <a:pt x="11216" y="14217"/>
                    <a:pt x="11228" y="14252"/>
                    <a:pt x="11240" y="14288"/>
                  </a:cubicBezTo>
                  <a:cubicBezTo>
                    <a:pt x="11466" y="13074"/>
                    <a:pt x="11680" y="11871"/>
                    <a:pt x="11906" y="10669"/>
                  </a:cubicBezTo>
                  <a:cubicBezTo>
                    <a:pt x="11930" y="10538"/>
                    <a:pt x="12013" y="10407"/>
                    <a:pt x="12073" y="10276"/>
                  </a:cubicBezTo>
                  <a:lnTo>
                    <a:pt x="12168" y="10312"/>
                  </a:lnTo>
                  <a:cubicBezTo>
                    <a:pt x="12085" y="10597"/>
                    <a:pt x="11978" y="10883"/>
                    <a:pt x="11918" y="11181"/>
                  </a:cubicBezTo>
                  <a:cubicBezTo>
                    <a:pt x="11740" y="12074"/>
                    <a:pt x="11561" y="12979"/>
                    <a:pt x="11430" y="13883"/>
                  </a:cubicBezTo>
                  <a:cubicBezTo>
                    <a:pt x="11382" y="14205"/>
                    <a:pt x="11490" y="14550"/>
                    <a:pt x="11466" y="14884"/>
                  </a:cubicBezTo>
                  <a:cubicBezTo>
                    <a:pt x="11382" y="15860"/>
                    <a:pt x="11299" y="16848"/>
                    <a:pt x="11156" y="17824"/>
                  </a:cubicBezTo>
                  <a:cubicBezTo>
                    <a:pt x="11073" y="18408"/>
                    <a:pt x="10954" y="18979"/>
                    <a:pt x="10799" y="19539"/>
                  </a:cubicBezTo>
                  <a:cubicBezTo>
                    <a:pt x="10680" y="19932"/>
                    <a:pt x="10537" y="20325"/>
                    <a:pt x="10370" y="20718"/>
                  </a:cubicBezTo>
                  <a:lnTo>
                    <a:pt x="10632" y="20718"/>
                  </a:lnTo>
                  <a:cubicBezTo>
                    <a:pt x="10775" y="20325"/>
                    <a:pt x="10894" y="19920"/>
                    <a:pt x="11001" y="19491"/>
                  </a:cubicBezTo>
                  <a:cubicBezTo>
                    <a:pt x="11061" y="19217"/>
                    <a:pt x="11144" y="18944"/>
                    <a:pt x="11228" y="18670"/>
                  </a:cubicBezTo>
                  <a:cubicBezTo>
                    <a:pt x="11299" y="18455"/>
                    <a:pt x="11371" y="18253"/>
                    <a:pt x="11430" y="18039"/>
                  </a:cubicBezTo>
                  <a:cubicBezTo>
                    <a:pt x="11454" y="18110"/>
                    <a:pt x="11490" y="18146"/>
                    <a:pt x="11525" y="18158"/>
                  </a:cubicBezTo>
                  <a:cubicBezTo>
                    <a:pt x="11553" y="18170"/>
                    <a:pt x="11582" y="18175"/>
                    <a:pt x="11610" y="18175"/>
                  </a:cubicBezTo>
                  <a:cubicBezTo>
                    <a:pt x="11691" y="18175"/>
                    <a:pt x="11770" y="18133"/>
                    <a:pt x="11823" y="18098"/>
                  </a:cubicBezTo>
                  <a:cubicBezTo>
                    <a:pt x="12109" y="17931"/>
                    <a:pt x="12394" y="17765"/>
                    <a:pt x="12621" y="17527"/>
                  </a:cubicBezTo>
                  <a:cubicBezTo>
                    <a:pt x="13478" y="16646"/>
                    <a:pt x="14323" y="15729"/>
                    <a:pt x="15181" y="14836"/>
                  </a:cubicBezTo>
                  <a:cubicBezTo>
                    <a:pt x="16324" y="13621"/>
                    <a:pt x="17264" y="12264"/>
                    <a:pt x="18086" y="10812"/>
                  </a:cubicBezTo>
                  <a:cubicBezTo>
                    <a:pt x="18502" y="10085"/>
                    <a:pt x="18705" y="9299"/>
                    <a:pt x="18788" y="8478"/>
                  </a:cubicBezTo>
                  <a:cubicBezTo>
                    <a:pt x="18931" y="7109"/>
                    <a:pt x="18860" y="5728"/>
                    <a:pt x="18693" y="4370"/>
                  </a:cubicBezTo>
                  <a:cubicBezTo>
                    <a:pt x="18610" y="3692"/>
                    <a:pt x="18431" y="3001"/>
                    <a:pt x="18217" y="2358"/>
                  </a:cubicBezTo>
                  <a:cubicBezTo>
                    <a:pt x="18026" y="1810"/>
                    <a:pt x="17562" y="1501"/>
                    <a:pt x="17026" y="1322"/>
                  </a:cubicBezTo>
                  <a:cubicBezTo>
                    <a:pt x="17145" y="882"/>
                    <a:pt x="17300" y="453"/>
                    <a:pt x="17383" y="1"/>
                  </a:cubicBezTo>
                  <a:lnTo>
                    <a:pt x="15669" y="1"/>
                  </a:lnTo>
                  <a:cubicBezTo>
                    <a:pt x="15657" y="48"/>
                    <a:pt x="15645" y="96"/>
                    <a:pt x="15633" y="144"/>
                  </a:cubicBezTo>
                  <a:cubicBezTo>
                    <a:pt x="15633" y="96"/>
                    <a:pt x="15645" y="48"/>
                    <a:pt x="15645" y="1"/>
                  </a:cubicBezTo>
                  <a:lnTo>
                    <a:pt x="15311" y="1"/>
                  </a:lnTo>
                  <a:cubicBezTo>
                    <a:pt x="15252" y="334"/>
                    <a:pt x="15192" y="667"/>
                    <a:pt x="15133" y="989"/>
                  </a:cubicBezTo>
                  <a:lnTo>
                    <a:pt x="15109" y="989"/>
                  </a:lnTo>
                  <a:cubicBezTo>
                    <a:pt x="15133" y="667"/>
                    <a:pt x="15145" y="334"/>
                    <a:pt x="15169" y="1"/>
                  </a:cubicBezTo>
                  <a:lnTo>
                    <a:pt x="14823" y="1"/>
                  </a:lnTo>
                  <a:cubicBezTo>
                    <a:pt x="14764" y="310"/>
                    <a:pt x="14704" y="620"/>
                    <a:pt x="14645" y="929"/>
                  </a:cubicBezTo>
                  <a:cubicBezTo>
                    <a:pt x="14609" y="846"/>
                    <a:pt x="14597" y="810"/>
                    <a:pt x="14585" y="751"/>
                  </a:cubicBezTo>
                  <a:cubicBezTo>
                    <a:pt x="14478" y="1120"/>
                    <a:pt x="14383" y="1453"/>
                    <a:pt x="14288" y="1787"/>
                  </a:cubicBezTo>
                  <a:lnTo>
                    <a:pt x="14264" y="1787"/>
                  </a:lnTo>
                  <a:cubicBezTo>
                    <a:pt x="14347" y="1191"/>
                    <a:pt x="14430" y="596"/>
                    <a:pt x="14514" y="1"/>
                  </a:cubicBezTo>
                  <a:lnTo>
                    <a:pt x="14180" y="1"/>
                  </a:lnTo>
                  <a:lnTo>
                    <a:pt x="13871" y="1489"/>
                  </a:lnTo>
                  <a:cubicBezTo>
                    <a:pt x="13847" y="1489"/>
                    <a:pt x="13823" y="1477"/>
                    <a:pt x="13799" y="1477"/>
                  </a:cubicBezTo>
                  <a:lnTo>
                    <a:pt x="13799" y="572"/>
                  </a:lnTo>
                  <a:lnTo>
                    <a:pt x="13776" y="572"/>
                  </a:lnTo>
                  <a:cubicBezTo>
                    <a:pt x="13740" y="739"/>
                    <a:pt x="13692" y="906"/>
                    <a:pt x="13657" y="1096"/>
                  </a:cubicBezTo>
                  <a:cubicBezTo>
                    <a:pt x="13668" y="727"/>
                    <a:pt x="13692" y="370"/>
                    <a:pt x="13704" y="1"/>
                  </a:cubicBezTo>
                  <a:lnTo>
                    <a:pt x="10787" y="1"/>
                  </a:lnTo>
                  <a:cubicBezTo>
                    <a:pt x="11073" y="798"/>
                    <a:pt x="11359" y="1584"/>
                    <a:pt x="11656" y="2394"/>
                  </a:cubicBezTo>
                  <a:cubicBezTo>
                    <a:pt x="11144" y="2358"/>
                    <a:pt x="10704" y="2322"/>
                    <a:pt x="10251" y="2299"/>
                  </a:cubicBezTo>
                  <a:cubicBezTo>
                    <a:pt x="10108" y="1525"/>
                    <a:pt x="9966" y="775"/>
                    <a:pt x="981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540300" y="2932050"/>
              <a:ext cx="31000" cy="184550"/>
            </a:xfrm>
            <a:custGeom>
              <a:rect b="b" l="l" r="r" t="t"/>
              <a:pathLst>
                <a:path extrusionOk="0" h="7382" w="1240">
                  <a:moveTo>
                    <a:pt x="1203" y="0"/>
                  </a:moveTo>
                  <a:cubicBezTo>
                    <a:pt x="1132" y="167"/>
                    <a:pt x="1037" y="345"/>
                    <a:pt x="989" y="524"/>
                  </a:cubicBezTo>
                  <a:cubicBezTo>
                    <a:pt x="822" y="1262"/>
                    <a:pt x="680" y="2000"/>
                    <a:pt x="513" y="2738"/>
                  </a:cubicBezTo>
                  <a:cubicBezTo>
                    <a:pt x="406" y="3203"/>
                    <a:pt x="299" y="3679"/>
                    <a:pt x="168" y="4143"/>
                  </a:cubicBezTo>
                  <a:cubicBezTo>
                    <a:pt x="1" y="4739"/>
                    <a:pt x="60" y="5310"/>
                    <a:pt x="394" y="5846"/>
                  </a:cubicBezTo>
                  <a:cubicBezTo>
                    <a:pt x="584" y="6167"/>
                    <a:pt x="763" y="6513"/>
                    <a:pt x="942" y="6834"/>
                  </a:cubicBezTo>
                  <a:cubicBezTo>
                    <a:pt x="1037" y="7013"/>
                    <a:pt x="1144" y="7191"/>
                    <a:pt x="1239" y="7382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757600" y="2882325"/>
              <a:ext cx="98250" cy="15200"/>
            </a:xfrm>
            <a:custGeom>
              <a:rect b="b" l="l" r="r" t="t"/>
              <a:pathLst>
                <a:path extrusionOk="0" h="608" w="3930">
                  <a:moveTo>
                    <a:pt x="3453" y="1"/>
                  </a:moveTo>
                  <a:cubicBezTo>
                    <a:pt x="2310" y="167"/>
                    <a:pt x="1155" y="334"/>
                    <a:pt x="1" y="489"/>
                  </a:cubicBezTo>
                  <a:cubicBezTo>
                    <a:pt x="12" y="525"/>
                    <a:pt x="12" y="548"/>
                    <a:pt x="12" y="572"/>
                  </a:cubicBezTo>
                  <a:cubicBezTo>
                    <a:pt x="786" y="489"/>
                    <a:pt x="1560" y="405"/>
                    <a:pt x="2334" y="310"/>
                  </a:cubicBezTo>
                  <a:lnTo>
                    <a:pt x="2334" y="310"/>
                  </a:lnTo>
                  <a:cubicBezTo>
                    <a:pt x="2167" y="382"/>
                    <a:pt x="1989" y="417"/>
                    <a:pt x="1810" y="465"/>
                  </a:cubicBezTo>
                  <a:cubicBezTo>
                    <a:pt x="1632" y="513"/>
                    <a:pt x="1453" y="560"/>
                    <a:pt x="1286" y="608"/>
                  </a:cubicBezTo>
                  <a:cubicBezTo>
                    <a:pt x="2191" y="608"/>
                    <a:pt x="3084" y="572"/>
                    <a:pt x="3930" y="179"/>
                  </a:cubicBezTo>
                  <a:lnTo>
                    <a:pt x="3930" y="179"/>
                  </a:lnTo>
                  <a:cubicBezTo>
                    <a:pt x="3596" y="203"/>
                    <a:pt x="3263" y="227"/>
                    <a:pt x="2918" y="239"/>
                  </a:cubicBezTo>
                  <a:cubicBezTo>
                    <a:pt x="2918" y="227"/>
                    <a:pt x="2918" y="215"/>
                    <a:pt x="2918" y="203"/>
                  </a:cubicBezTo>
                  <a:lnTo>
                    <a:pt x="3465" y="36"/>
                  </a:lnTo>
                  <a:cubicBezTo>
                    <a:pt x="3465" y="24"/>
                    <a:pt x="3465" y="13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3322725" y="2875775"/>
              <a:ext cx="95275" cy="16400"/>
            </a:xfrm>
            <a:custGeom>
              <a:rect b="b" l="l" r="r" t="t"/>
              <a:pathLst>
                <a:path extrusionOk="0" h="656" w="3811">
                  <a:moveTo>
                    <a:pt x="477" y="1"/>
                  </a:moveTo>
                  <a:cubicBezTo>
                    <a:pt x="477" y="13"/>
                    <a:pt x="465" y="36"/>
                    <a:pt x="465" y="48"/>
                  </a:cubicBezTo>
                  <a:cubicBezTo>
                    <a:pt x="632" y="108"/>
                    <a:pt x="810" y="156"/>
                    <a:pt x="977" y="215"/>
                  </a:cubicBezTo>
                  <a:cubicBezTo>
                    <a:pt x="977" y="227"/>
                    <a:pt x="977" y="239"/>
                    <a:pt x="977" y="251"/>
                  </a:cubicBezTo>
                  <a:cubicBezTo>
                    <a:pt x="643" y="227"/>
                    <a:pt x="322" y="191"/>
                    <a:pt x="0" y="167"/>
                  </a:cubicBezTo>
                  <a:lnTo>
                    <a:pt x="0" y="167"/>
                  </a:lnTo>
                  <a:cubicBezTo>
                    <a:pt x="693" y="503"/>
                    <a:pt x="1423" y="626"/>
                    <a:pt x="2173" y="626"/>
                  </a:cubicBezTo>
                  <a:cubicBezTo>
                    <a:pt x="2274" y="626"/>
                    <a:pt x="2375" y="624"/>
                    <a:pt x="2477" y="620"/>
                  </a:cubicBezTo>
                  <a:cubicBezTo>
                    <a:pt x="2144" y="525"/>
                    <a:pt x="1810" y="441"/>
                    <a:pt x="1477" y="346"/>
                  </a:cubicBezTo>
                  <a:cubicBezTo>
                    <a:pt x="1477" y="346"/>
                    <a:pt x="1477" y="334"/>
                    <a:pt x="1489" y="322"/>
                  </a:cubicBezTo>
                  <a:cubicBezTo>
                    <a:pt x="2263" y="441"/>
                    <a:pt x="3037" y="548"/>
                    <a:pt x="3810" y="656"/>
                  </a:cubicBezTo>
                  <a:cubicBezTo>
                    <a:pt x="3810" y="632"/>
                    <a:pt x="3810" y="596"/>
                    <a:pt x="3810" y="572"/>
                  </a:cubicBezTo>
                  <a:cubicBezTo>
                    <a:pt x="2703" y="382"/>
                    <a:pt x="1584" y="19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3995425" y="2767550"/>
              <a:ext cx="100925" cy="271975"/>
            </a:xfrm>
            <a:custGeom>
              <a:rect b="b" l="l" r="r" t="t"/>
              <a:pathLst>
                <a:path extrusionOk="0" h="10879" w="4037">
                  <a:moveTo>
                    <a:pt x="3150" y="0"/>
                  </a:moveTo>
                  <a:cubicBezTo>
                    <a:pt x="3044" y="0"/>
                    <a:pt x="2930" y="43"/>
                    <a:pt x="2822" y="127"/>
                  </a:cubicBezTo>
                  <a:cubicBezTo>
                    <a:pt x="2644" y="270"/>
                    <a:pt x="2465" y="448"/>
                    <a:pt x="2346" y="639"/>
                  </a:cubicBezTo>
                  <a:cubicBezTo>
                    <a:pt x="2191" y="913"/>
                    <a:pt x="2048" y="1198"/>
                    <a:pt x="1953" y="1508"/>
                  </a:cubicBezTo>
                  <a:cubicBezTo>
                    <a:pt x="1477" y="2937"/>
                    <a:pt x="1001" y="4377"/>
                    <a:pt x="560" y="5818"/>
                  </a:cubicBezTo>
                  <a:cubicBezTo>
                    <a:pt x="346" y="6532"/>
                    <a:pt x="286" y="7259"/>
                    <a:pt x="465" y="8009"/>
                  </a:cubicBezTo>
                  <a:cubicBezTo>
                    <a:pt x="548" y="8318"/>
                    <a:pt x="513" y="8676"/>
                    <a:pt x="453" y="9009"/>
                  </a:cubicBezTo>
                  <a:cubicBezTo>
                    <a:pt x="382" y="9390"/>
                    <a:pt x="227" y="9759"/>
                    <a:pt x="96" y="10176"/>
                  </a:cubicBezTo>
                  <a:cubicBezTo>
                    <a:pt x="715" y="9414"/>
                    <a:pt x="1072" y="8628"/>
                    <a:pt x="775" y="7663"/>
                  </a:cubicBezTo>
                  <a:cubicBezTo>
                    <a:pt x="536" y="6901"/>
                    <a:pt x="798" y="6187"/>
                    <a:pt x="989" y="5473"/>
                  </a:cubicBezTo>
                  <a:lnTo>
                    <a:pt x="1084" y="5473"/>
                  </a:lnTo>
                  <a:lnTo>
                    <a:pt x="1084" y="7056"/>
                  </a:lnTo>
                  <a:cubicBezTo>
                    <a:pt x="1322" y="6568"/>
                    <a:pt x="1346" y="6080"/>
                    <a:pt x="1203" y="5580"/>
                  </a:cubicBezTo>
                  <a:cubicBezTo>
                    <a:pt x="1167" y="5461"/>
                    <a:pt x="1048" y="5330"/>
                    <a:pt x="1072" y="5211"/>
                  </a:cubicBezTo>
                  <a:cubicBezTo>
                    <a:pt x="1167" y="4711"/>
                    <a:pt x="1310" y="4211"/>
                    <a:pt x="1429" y="3723"/>
                  </a:cubicBezTo>
                  <a:cubicBezTo>
                    <a:pt x="1465" y="3723"/>
                    <a:pt x="1513" y="3734"/>
                    <a:pt x="1560" y="3734"/>
                  </a:cubicBezTo>
                  <a:cubicBezTo>
                    <a:pt x="1751" y="4532"/>
                    <a:pt x="1858" y="5342"/>
                    <a:pt x="1775" y="6187"/>
                  </a:cubicBezTo>
                  <a:cubicBezTo>
                    <a:pt x="1810" y="6092"/>
                    <a:pt x="1870" y="5985"/>
                    <a:pt x="1906" y="5889"/>
                  </a:cubicBezTo>
                  <a:cubicBezTo>
                    <a:pt x="2144" y="5116"/>
                    <a:pt x="2060" y="4365"/>
                    <a:pt x="1727" y="3639"/>
                  </a:cubicBezTo>
                  <a:cubicBezTo>
                    <a:pt x="1644" y="3461"/>
                    <a:pt x="1667" y="3330"/>
                    <a:pt x="1739" y="3163"/>
                  </a:cubicBezTo>
                  <a:cubicBezTo>
                    <a:pt x="1894" y="2758"/>
                    <a:pt x="2060" y="2353"/>
                    <a:pt x="2168" y="1937"/>
                  </a:cubicBezTo>
                  <a:cubicBezTo>
                    <a:pt x="2310" y="1389"/>
                    <a:pt x="2441" y="853"/>
                    <a:pt x="2858" y="436"/>
                  </a:cubicBezTo>
                  <a:cubicBezTo>
                    <a:pt x="2971" y="329"/>
                    <a:pt x="3060" y="272"/>
                    <a:pt x="3133" y="272"/>
                  </a:cubicBezTo>
                  <a:cubicBezTo>
                    <a:pt x="3222" y="272"/>
                    <a:pt x="3288" y="355"/>
                    <a:pt x="3346" y="532"/>
                  </a:cubicBezTo>
                  <a:cubicBezTo>
                    <a:pt x="3465" y="901"/>
                    <a:pt x="3572" y="1282"/>
                    <a:pt x="3596" y="1663"/>
                  </a:cubicBezTo>
                  <a:cubicBezTo>
                    <a:pt x="3751" y="4830"/>
                    <a:pt x="3882" y="4675"/>
                    <a:pt x="2287" y="7294"/>
                  </a:cubicBezTo>
                  <a:cubicBezTo>
                    <a:pt x="1596" y="8414"/>
                    <a:pt x="858" y="9521"/>
                    <a:pt x="143" y="10628"/>
                  </a:cubicBezTo>
                  <a:cubicBezTo>
                    <a:pt x="96" y="10711"/>
                    <a:pt x="48" y="10795"/>
                    <a:pt x="1" y="10878"/>
                  </a:cubicBezTo>
                  <a:cubicBezTo>
                    <a:pt x="167" y="10759"/>
                    <a:pt x="274" y="10616"/>
                    <a:pt x="382" y="10461"/>
                  </a:cubicBezTo>
                  <a:cubicBezTo>
                    <a:pt x="1501" y="9009"/>
                    <a:pt x="2560" y="7521"/>
                    <a:pt x="3465" y="5913"/>
                  </a:cubicBezTo>
                  <a:cubicBezTo>
                    <a:pt x="3775" y="5354"/>
                    <a:pt x="4037" y="4782"/>
                    <a:pt x="4025" y="4115"/>
                  </a:cubicBezTo>
                  <a:cubicBezTo>
                    <a:pt x="3989" y="3222"/>
                    <a:pt x="3977" y="2318"/>
                    <a:pt x="3894" y="1425"/>
                  </a:cubicBezTo>
                  <a:cubicBezTo>
                    <a:pt x="3858" y="1032"/>
                    <a:pt x="3692" y="627"/>
                    <a:pt x="3513" y="270"/>
                  </a:cubicBezTo>
                  <a:cubicBezTo>
                    <a:pt x="3436" y="88"/>
                    <a:pt x="3301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3278975" y="2909725"/>
              <a:ext cx="142000" cy="136275"/>
            </a:xfrm>
            <a:custGeom>
              <a:rect b="b" l="l" r="r" t="t"/>
              <a:pathLst>
                <a:path extrusionOk="0" h="5451" w="5680">
                  <a:moveTo>
                    <a:pt x="310" y="0"/>
                  </a:moveTo>
                  <a:cubicBezTo>
                    <a:pt x="0" y="572"/>
                    <a:pt x="203" y="1274"/>
                    <a:pt x="441" y="1881"/>
                  </a:cubicBezTo>
                  <a:cubicBezTo>
                    <a:pt x="774" y="2679"/>
                    <a:pt x="1143" y="3465"/>
                    <a:pt x="1572" y="4227"/>
                  </a:cubicBezTo>
                  <a:cubicBezTo>
                    <a:pt x="1898" y="4808"/>
                    <a:pt x="2452" y="5451"/>
                    <a:pt x="3068" y="5451"/>
                  </a:cubicBezTo>
                  <a:cubicBezTo>
                    <a:pt x="3171" y="5451"/>
                    <a:pt x="3276" y="5433"/>
                    <a:pt x="3382" y="5394"/>
                  </a:cubicBezTo>
                  <a:cubicBezTo>
                    <a:pt x="3727" y="5275"/>
                    <a:pt x="3953" y="4953"/>
                    <a:pt x="4144" y="4655"/>
                  </a:cubicBezTo>
                  <a:cubicBezTo>
                    <a:pt x="4763" y="3655"/>
                    <a:pt x="5239" y="2584"/>
                    <a:pt x="5560" y="1453"/>
                  </a:cubicBezTo>
                  <a:cubicBezTo>
                    <a:pt x="5644" y="1203"/>
                    <a:pt x="5680" y="869"/>
                    <a:pt x="5477" y="703"/>
                  </a:cubicBezTo>
                  <a:cubicBezTo>
                    <a:pt x="5379" y="622"/>
                    <a:pt x="5240" y="602"/>
                    <a:pt x="5102" y="602"/>
                  </a:cubicBezTo>
                  <a:cubicBezTo>
                    <a:pt x="5056" y="602"/>
                    <a:pt x="5010" y="604"/>
                    <a:pt x="4965" y="607"/>
                  </a:cubicBezTo>
                  <a:cubicBezTo>
                    <a:pt x="4793" y="614"/>
                    <a:pt x="4622" y="617"/>
                    <a:pt x="4450" y="617"/>
                  </a:cubicBezTo>
                  <a:cubicBezTo>
                    <a:pt x="3420" y="617"/>
                    <a:pt x="2392" y="495"/>
                    <a:pt x="1381" y="250"/>
                  </a:cubicBezTo>
                  <a:lnTo>
                    <a:pt x="1381" y="250"/>
                  </a:lnTo>
                  <a:lnTo>
                    <a:pt x="1441" y="274"/>
                  </a:lnTo>
                  <a:cubicBezTo>
                    <a:pt x="1424" y="297"/>
                    <a:pt x="1387" y="307"/>
                    <a:pt x="1337" y="307"/>
                  </a:cubicBezTo>
                  <a:cubicBezTo>
                    <a:pt x="1076" y="307"/>
                    <a:pt x="450" y="4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3291475" y="2910000"/>
              <a:ext cx="22050" cy="6000"/>
            </a:xfrm>
            <a:custGeom>
              <a:rect b="b" l="l" r="r" t="t"/>
              <a:pathLst>
                <a:path extrusionOk="0" h="240" w="882">
                  <a:moveTo>
                    <a:pt x="0" y="1"/>
                  </a:moveTo>
                  <a:cubicBezTo>
                    <a:pt x="286" y="96"/>
                    <a:pt x="584" y="168"/>
                    <a:pt x="881" y="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3588225" y="3002875"/>
              <a:ext cx="56300" cy="102725"/>
            </a:xfrm>
            <a:custGeom>
              <a:rect b="b" l="l" r="r" t="t"/>
              <a:pathLst>
                <a:path extrusionOk="0" h="4109" w="2252">
                  <a:moveTo>
                    <a:pt x="584" y="1"/>
                  </a:moveTo>
                  <a:cubicBezTo>
                    <a:pt x="477" y="1322"/>
                    <a:pt x="370" y="2644"/>
                    <a:pt x="275" y="3965"/>
                  </a:cubicBezTo>
                  <a:lnTo>
                    <a:pt x="1" y="4108"/>
                  </a:lnTo>
                  <a:cubicBezTo>
                    <a:pt x="763" y="3858"/>
                    <a:pt x="1477" y="3442"/>
                    <a:pt x="2049" y="2882"/>
                  </a:cubicBezTo>
                  <a:cubicBezTo>
                    <a:pt x="2120" y="2811"/>
                    <a:pt x="2192" y="2739"/>
                    <a:pt x="2215" y="2644"/>
                  </a:cubicBezTo>
                  <a:cubicBezTo>
                    <a:pt x="2251" y="2513"/>
                    <a:pt x="2180" y="2382"/>
                    <a:pt x="2120" y="2263"/>
                  </a:cubicBezTo>
                  <a:cubicBezTo>
                    <a:pt x="1680" y="1465"/>
                    <a:pt x="1168" y="70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0"/>
          <p:cNvGrpSpPr/>
          <p:nvPr/>
        </p:nvGrpSpPr>
        <p:grpSpPr>
          <a:xfrm>
            <a:off x="1525990" y="2227710"/>
            <a:ext cx="1327434" cy="2454929"/>
            <a:chOff x="2671887" y="1144396"/>
            <a:chExt cx="1849051" cy="3419597"/>
          </a:xfrm>
        </p:grpSpPr>
        <p:sp>
          <p:nvSpPr>
            <p:cNvPr id="459" name="Google Shape;459;p30"/>
            <p:cNvSpPr/>
            <p:nvPr/>
          </p:nvSpPr>
          <p:spPr>
            <a:xfrm>
              <a:off x="2671887" y="1144396"/>
              <a:ext cx="1849051" cy="3419597"/>
            </a:xfrm>
            <a:custGeom>
              <a:rect b="b" l="l" r="r" t="t"/>
              <a:pathLst>
                <a:path extrusionOk="0" h="136470" w="73237">
                  <a:moveTo>
                    <a:pt x="1" y="0"/>
                  </a:moveTo>
                  <a:lnTo>
                    <a:pt x="1" y="136469"/>
                  </a:lnTo>
                  <a:lnTo>
                    <a:pt x="73236" y="136469"/>
                  </a:lnTo>
                  <a:lnTo>
                    <a:pt x="73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3966550" y="1151175"/>
              <a:ext cx="107475" cy="26200"/>
            </a:xfrm>
            <a:custGeom>
              <a:rect b="b" l="l" r="r" t="t"/>
              <a:pathLst>
                <a:path extrusionOk="0" h="1048" w="4299">
                  <a:moveTo>
                    <a:pt x="727" y="0"/>
                  </a:moveTo>
                  <a:cubicBezTo>
                    <a:pt x="489" y="345"/>
                    <a:pt x="251" y="703"/>
                    <a:pt x="1" y="1048"/>
                  </a:cubicBezTo>
                  <a:lnTo>
                    <a:pt x="2977" y="1048"/>
                  </a:lnTo>
                  <a:cubicBezTo>
                    <a:pt x="3394" y="893"/>
                    <a:pt x="3835" y="500"/>
                    <a:pt x="429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4501750" y="1164250"/>
              <a:ext cx="11025" cy="26825"/>
            </a:xfrm>
            <a:custGeom>
              <a:rect b="b" l="l" r="r" t="t"/>
              <a:pathLst>
                <a:path extrusionOk="0" h="1073" w="441">
                  <a:moveTo>
                    <a:pt x="441" y="1"/>
                  </a:moveTo>
                  <a:cubicBezTo>
                    <a:pt x="298" y="358"/>
                    <a:pt x="155" y="715"/>
                    <a:pt x="0" y="1073"/>
                  </a:cubicBezTo>
                  <a:cubicBezTo>
                    <a:pt x="155" y="930"/>
                    <a:pt x="298" y="775"/>
                    <a:pt x="441" y="632"/>
                  </a:cubicBezTo>
                  <a:lnTo>
                    <a:pt x="4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3712650" y="1151175"/>
              <a:ext cx="42000" cy="41975"/>
            </a:xfrm>
            <a:custGeom>
              <a:rect b="b" l="l" r="r" t="t"/>
              <a:pathLst>
                <a:path extrusionOk="0" h="1679" w="1680">
                  <a:moveTo>
                    <a:pt x="1132" y="0"/>
                  </a:moveTo>
                  <a:cubicBezTo>
                    <a:pt x="763" y="560"/>
                    <a:pt x="382" y="1119"/>
                    <a:pt x="1" y="1679"/>
                  </a:cubicBezTo>
                  <a:cubicBezTo>
                    <a:pt x="632" y="1334"/>
                    <a:pt x="1144" y="845"/>
                    <a:pt x="1572" y="155"/>
                  </a:cubicBezTo>
                  <a:cubicBezTo>
                    <a:pt x="1608" y="107"/>
                    <a:pt x="1644" y="48"/>
                    <a:pt x="16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3821900" y="1294050"/>
              <a:ext cx="112225" cy="82475"/>
            </a:xfrm>
            <a:custGeom>
              <a:rect b="b" l="l" r="r" t="t"/>
              <a:pathLst>
                <a:path extrusionOk="0" h="3299" w="4489">
                  <a:moveTo>
                    <a:pt x="2441" y="0"/>
                  </a:moveTo>
                  <a:cubicBezTo>
                    <a:pt x="1631" y="1107"/>
                    <a:pt x="822" y="2203"/>
                    <a:pt x="0" y="3286"/>
                  </a:cubicBezTo>
                  <a:lnTo>
                    <a:pt x="1334" y="3286"/>
                  </a:lnTo>
                  <a:lnTo>
                    <a:pt x="1334" y="3298"/>
                  </a:lnTo>
                  <a:cubicBezTo>
                    <a:pt x="1477" y="3167"/>
                    <a:pt x="1620" y="3048"/>
                    <a:pt x="1750" y="2917"/>
                  </a:cubicBezTo>
                  <a:cubicBezTo>
                    <a:pt x="2572" y="2048"/>
                    <a:pt x="3477" y="1084"/>
                    <a:pt x="4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3771900" y="1405075"/>
              <a:ext cx="44950" cy="38125"/>
            </a:xfrm>
            <a:custGeom>
              <a:rect b="b" l="l" r="r" t="t"/>
              <a:pathLst>
                <a:path extrusionOk="0" h="1525" w="1798">
                  <a:moveTo>
                    <a:pt x="1131" y="0"/>
                  </a:moveTo>
                  <a:cubicBezTo>
                    <a:pt x="750" y="500"/>
                    <a:pt x="381" y="988"/>
                    <a:pt x="0" y="1488"/>
                  </a:cubicBezTo>
                  <a:cubicBezTo>
                    <a:pt x="83" y="1500"/>
                    <a:pt x="179" y="1512"/>
                    <a:pt x="262" y="1524"/>
                  </a:cubicBezTo>
                  <a:cubicBezTo>
                    <a:pt x="774" y="1084"/>
                    <a:pt x="1286" y="655"/>
                    <a:pt x="1798" y="214"/>
                  </a:cubicBezTo>
                  <a:cubicBezTo>
                    <a:pt x="1762" y="167"/>
                    <a:pt x="1726" y="131"/>
                    <a:pt x="1691" y="83"/>
                  </a:cubicBezTo>
                  <a:cubicBezTo>
                    <a:pt x="1524" y="48"/>
                    <a:pt x="1334" y="24"/>
                    <a:pt x="11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322725" y="1467875"/>
              <a:ext cx="206300" cy="182475"/>
            </a:xfrm>
            <a:custGeom>
              <a:rect b="b" l="l" r="r" t="t"/>
              <a:pathLst>
                <a:path extrusionOk="0" h="7299" w="8252">
                  <a:moveTo>
                    <a:pt x="8252" y="0"/>
                  </a:moveTo>
                  <a:lnTo>
                    <a:pt x="8252" y="0"/>
                  </a:lnTo>
                  <a:cubicBezTo>
                    <a:pt x="7001" y="631"/>
                    <a:pt x="5477" y="750"/>
                    <a:pt x="4668" y="2120"/>
                  </a:cubicBezTo>
                  <a:cubicBezTo>
                    <a:pt x="4476" y="2062"/>
                    <a:pt x="4301" y="2035"/>
                    <a:pt x="4139" y="2035"/>
                  </a:cubicBezTo>
                  <a:cubicBezTo>
                    <a:pt x="3305" y="2035"/>
                    <a:pt x="2832" y="2734"/>
                    <a:pt x="2394" y="3382"/>
                  </a:cubicBezTo>
                  <a:cubicBezTo>
                    <a:pt x="1548" y="4644"/>
                    <a:pt x="774" y="5977"/>
                    <a:pt x="0" y="7287"/>
                  </a:cubicBezTo>
                  <a:cubicBezTo>
                    <a:pt x="0" y="7287"/>
                    <a:pt x="0" y="7299"/>
                    <a:pt x="0" y="7299"/>
                  </a:cubicBezTo>
                  <a:cubicBezTo>
                    <a:pt x="572" y="7120"/>
                    <a:pt x="1132" y="6918"/>
                    <a:pt x="1691" y="6692"/>
                  </a:cubicBezTo>
                  <a:cubicBezTo>
                    <a:pt x="2584" y="5299"/>
                    <a:pt x="3489" y="3929"/>
                    <a:pt x="4394" y="2548"/>
                  </a:cubicBezTo>
                  <a:lnTo>
                    <a:pt x="4394" y="2548"/>
                  </a:lnTo>
                  <a:cubicBezTo>
                    <a:pt x="3953" y="3465"/>
                    <a:pt x="3501" y="4394"/>
                    <a:pt x="3048" y="5322"/>
                  </a:cubicBezTo>
                  <a:cubicBezTo>
                    <a:pt x="2870" y="5668"/>
                    <a:pt x="2691" y="6001"/>
                    <a:pt x="2501" y="6346"/>
                  </a:cubicBezTo>
                  <a:cubicBezTo>
                    <a:pt x="2715" y="6239"/>
                    <a:pt x="2929" y="6144"/>
                    <a:pt x="3144" y="6037"/>
                  </a:cubicBezTo>
                  <a:cubicBezTo>
                    <a:pt x="5180" y="4334"/>
                    <a:pt x="7275" y="2667"/>
                    <a:pt x="8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4068050" y="1188075"/>
              <a:ext cx="19675" cy="37525"/>
            </a:xfrm>
            <a:custGeom>
              <a:rect b="b" l="l" r="r" t="t"/>
              <a:pathLst>
                <a:path extrusionOk="0" h="1501" w="787">
                  <a:moveTo>
                    <a:pt x="691" y="0"/>
                  </a:moveTo>
                  <a:cubicBezTo>
                    <a:pt x="263" y="465"/>
                    <a:pt x="96" y="965"/>
                    <a:pt x="1" y="1501"/>
                  </a:cubicBezTo>
                  <a:cubicBezTo>
                    <a:pt x="263" y="1215"/>
                    <a:pt x="525" y="929"/>
                    <a:pt x="787" y="643"/>
                  </a:cubicBezTo>
                  <a:cubicBezTo>
                    <a:pt x="775" y="429"/>
                    <a:pt x="751" y="215"/>
                    <a:pt x="6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270625" y="1661050"/>
              <a:ext cx="77425" cy="76525"/>
            </a:xfrm>
            <a:custGeom>
              <a:rect b="b" l="l" r="r" t="t"/>
              <a:pathLst>
                <a:path extrusionOk="0" h="3061" w="3097">
                  <a:moveTo>
                    <a:pt x="3097" y="0"/>
                  </a:moveTo>
                  <a:cubicBezTo>
                    <a:pt x="2632" y="96"/>
                    <a:pt x="2168" y="167"/>
                    <a:pt x="1692" y="215"/>
                  </a:cubicBezTo>
                  <a:cubicBezTo>
                    <a:pt x="1132" y="1167"/>
                    <a:pt x="560" y="2120"/>
                    <a:pt x="1" y="3060"/>
                  </a:cubicBezTo>
                  <a:cubicBezTo>
                    <a:pt x="882" y="2620"/>
                    <a:pt x="1751" y="2132"/>
                    <a:pt x="2585" y="1608"/>
                  </a:cubicBezTo>
                  <a:cubicBezTo>
                    <a:pt x="2668" y="1393"/>
                    <a:pt x="2739" y="1179"/>
                    <a:pt x="2835" y="965"/>
                  </a:cubicBezTo>
                  <a:cubicBezTo>
                    <a:pt x="2906" y="667"/>
                    <a:pt x="2906" y="310"/>
                    <a:pt x="3061" y="48"/>
                  </a:cubicBezTo>
                  <a:cubicBezTo>
                    <a:pt x="3073" y="36"/>
                    <a:pt x="3085" y="24"/>
                    <a:pt x="30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082525" y="1308325"/>
              <a:ext cx="558425" cy="677200"/>
            </a:xfrm>
            <a:custGeom>
              <a:rect b="b" l="l" r="r" t="t"/>
              <a:pathLst>
                <a:path extrusionOk="0" h="27088" w="22337">
                  <a:moveTo>
                    <a:pt x="22110" y="1"/>
                  </a:moveTo>
                  <a:cubicBezTo>
                    <a:pt x="21050" y="215"/>
                    <a:pt x="19967" y="346"/>
                    <a:pt x="18943" y="667"/>
                  </a:cubicBezTo>
                  <a:cubicBezTo>
                    <a:pt x="15835" y="1632"/>
                    <a:pt x="12764" y="2679"/>
                    <a:pt x="9680" y="3691"/>
                  </a:cubicBezTo>
                  <a:cubicBezTo>
                    <a:pt x="8906" y="3953"/>
                    <a:pt x="8346" y="4406"/>
                    <a:pt x="7906" y="5037"/>
                  </a:cubicBezTo>
                  <a:cubicBezTo>
                    <a:pt x="7108" y="6870"/>
                    <a:pt x="6322" y="8716"/>
                    <a:pt x="5560" y="10561"/>
                  </a:cubicBezTo>
                  <a:cubicBezTo>
                    <a:pt x="4024" y="14252"/>
                    <a:pt x="2584" y="17991"/>
                    <a:pt x="1417" y="21789"/>
                  </a:cubicBezTo>
                  <a:cubicBezTo>
                    <a:pt x="881" y="23539"/>
                    <a:pt x="405" y="25301"/>
                    <a:pt x="0" y="27087"/>
                  </a:cubicBezTo>
                  <a:cubicBezTo>
                    <a:pt x="1000" y="25254"/>
                    <a:pt x="2119" y="23492"/>
                    <a:pt x="3191" y="21706"/>
                  </a:cubicBezTo>
                  <a:cubicBezTo>
                    <a:pt x="3798" y="20682"/>
                    <a:pt x="4417" y="19658"/>
                    <a:pt x="5025" y="18634"/>
                  </a:cubicBezTo>
                  <a:lnTo>
                    <a:pt x="5025" y="18634"/>
                  </a:lnTo>
                  <a:cubicBezTo>
                    <a:pt x="4644" y="18670"/>
                    <a:pt x="4263" y="18693"/>
                    <a:pt x="3893" y="18693"/>
                  </a:cubicBezTo>
                  <a:cubicBezTo>
                    <a:pt x="4370" y="18527"/>
                    <a:pt x="4834" y="18360"/>
                    <a:pt x="5310" y="18169"/>
                  </a:cubicBezTo>
                  <a:cubicBezTo>
                    <a:pt x="6049" y="16931"/>
                    <a:pt x="6787" y="15681"/>
                    <a:pt x="7525" y="14443"/>
                  </a:cubicBezTo>
                  <a:lnTo>
                    <a:pt x="7525" y="14443"/>
                  </a:lnTo>
                  <a:cubicBezTo>
                    <a:pt x="7372" y="14448"/>
                    <a:pt x="7217" y="14451"/>
                    <a:pt x="7062" y="14451"/>
                  </a:cubicBezTo>
                  <a:cubicBezTo>
                    <a:pt x="6842" y="14451"/>
                    <a:pt x="6622" y="14445"/>
                    <a:pt x="6406" y="14431"/>
                  </a:cubicBezTo>
                  <a:cubicBezTo>
                    <a:pt x="6822" y="14371"/>
                    <a:pt x="7251" y="14276"/>
                    <a:pt x="7680" y="14193"/>
                  </a:cubicBezTo>
                  <a:cubicBezTo>
                    <a:pt x="7870" y="13859"/>
                    <a:pt x="8073" y="13526"/>
                    <a:pt x="8263" y="13205"/>
                  </a:cubicBezTo>
                  <a:cubicBezTo>
                    <a:pt x="8525" y="12764"/>
                    <a:pt x="8704" y="12288"/>
                    <a:pt x="8918" y="11835"/>
                  </a:cubicBezTo>
                  <a:cubicBezTo>
                    <a:pt x="8835" y="11752"/>
                    <a:pt x="8751" y="11669"/>
                    <a:pt x="8680" y="11597"/>
                  </a:cubicBezTo>
                  <a:cubicBezTo>
                    <a:pt x="8001" y="12050"/>
                    <a:pt x="7334" y="12514"/>
                    <a:pt x="6656" y="12966"/>
                  </a:cubicBezTo>
                  <a:cubicBezTo>
                    <a:pt x="6596" y="12895"/>
                    <a:pt x="6525" y="12824"/>
                    <a:pt x="6465" y="12764"/>
                  </a:cubicBezTo>
                  <a:cubicBezTo>
                    <a:pt x="8787" y="10728"/>
                    <a:pt x="11109" y="8692"/>
                    <a:pt x="13014" y="7013"/>
                  </a:cubicBezTo>
                  <a:cubicBezTo>
                    <a:pt x="15621" y="5787"/>
                    <a:pt x="17907" y="4977"/>
                    <a:pt x="19872" y="3680"/>
                  </a:cubicBezTo>
                  <a:cubicBezTo>
                    <a:pt x="20955" y="2965"/>
                    <a:pt x="21539" y="1453"/>
                    <a:pt x="22336" y="310"/>
                  </a:cubicBezTo>
                  <a:cubicBezTo>
                    <a:pt x="22265" y="203"/>
                    <a:pt x="22181" y="96"/>
                    <a:pt x="22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2953325" y="2413525"/>
              <a:ext cx="62550" cy="15200"/>
            </a:xfrm>
            <a:custGeom>
              <a:rect b="b" l="l" r="r" t="t"/>
              <a:pathLst>
                <a:path extrusionOk="0" h="608" w="2502">
                  <a:moveTo>
                    <a:pt x="1" y="0"/>
                  </a:moveTo>
                  <a:cubicBezTo>
                    <a:pt x="203" y="167"/>
                    <a:pt x="418" y="358"/>
                    <a:pt x="644" y="548"/>
                  </a:cubicBezTo>
                  <a:lnTo>
                    <a:pt x="2501" y="608"/>
                  </a:lnTo>
                  <a:cubicBezTo>
                    <a:pt x="1668" y="405"/>
                    <a:pt x="834" y="19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3778425" y="1410425"/>
              <a:ext cx="42900" cy="33050"/>
            </a:xfrm>
            <a:custGeom>
              <a:rect b="b" l="l" r="r" t="t"/>
              <a:pathLst>
                <a:path extrusionOk="0" h="1322" w="1716">
                  <a:moveTo>
                    <a:pt x="1537" y="0"/>
                  </a:moveTo>
                  <a:cubicBezTo>
                    <a:pt x="1025" y="441"/>
                    <a:pt x="513" y="881"/>
                    <a:pt x="1" y="1310"/>
                  </a:cubicBezTo>
                  <a:cubicBezTo>
                    <a:pt x="49" y="1310"/>
                    <a:pt x="108" y="1322"/>
                    <a:pt x="156" y="1322"/>
                  </a:cubicBezTo>
                  <a:cubicBezTo>
                    <a:pt x="799" y="870"/>
                    <a:pt x="1263" y="560"/>
                    <a:pt x="1715" y="239"/>
                  </a:cubicBezTo>
                  <a:cubicBezTo>
                    <a:pt x="1656" y="155"/>
                    <a:pt x="1596" y="84"/>
                    <a:pt x="15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2720575" y="2114675"/>
              <a:ext cx="603075" cy="318025"/>
            </a:xfrm>
            <a:custGeom>
              <a:rect b="b" l="l" r="r" t="t"/>
              <a:pathLst>
                <a:path extrusionOk="0" h="12721" w="24123">
                  <a:moveTo>
                    <a:pt x="131" y="1"/>
                  </a:moveTo>
                  <a:lnTo>
                    <a:pt x="0" y="953"/>
                  </a:lnTo>
                  <a:cubicBezTo>
                    <a:pt x="0" y="965"/>
                    <a:pt x="12" y="977"/>
                    <a:pt x="12" y="989"/>
                  </a:cubicBezTo>
                  <a:cubicBezTo>
                    <a:pt x="24" y="1013"/>
                    <a:pt x="24" y="1036"/>
                    <a:pt x="24" y="1060"/>
                  </a:cubicBezTo>
                  <a:cubicBezTo>
                    <a:pt x="595" y="1965"/>
                    <a:pt x="1143" y="2882"/>
                    <a:pt x="1738" y="3775"/>
                  </a:cubicBezTo>
                  <a:cubicBezTo>
                    <a:pt x="1893" y="4013"/>
                    <a:pt x="2167" y="4168"/>
                    <a:pt x="2548" y="4489"/>
                  </a:cubicBezTo>
                  <a:cubicBezTo>
                    <a:pt x="3691" y="7347"/>
                    <a:pt x="6322" y="9037"/>
                    <a:pt x="9049" y="10526"/>
                  </a:cubicBezTo>
                  <a:cubicBezTo>
                    <a:pt x="11883" y="12059"/>
                    <a:pt x="14867" y="12721"/>
                    <a:pt x="17945" y="12721"/>
                  </a:cubicBezTo>
                  <a:cubicBezTo>
                    <a:pt x="19289" y="12721"/>
                    <a:pt x="20651" y="12594"/>
                    <a:pt x="22027" y="12359"/>
                  </a:cubicBezTo>
                  <a:cubicBezTo>
                    <a:pt x="22312" y="12300"/>
                    <a:pt x="22598" y="12252"/>
                    <a:pt x="22884" y="12204"/>
                  </a:cubicBezTo>
                  <a:cubicBezTo>
                    <a:pt x="23646" y="11835"/>
                    <a:pt x="23979" y="11561"/>
                    <a:pt x="24122" y="11371"/>
                  </a:cubicBezTo>
                  <a:lnTo>
                    <a:pt x="24122" y="11371"/>
                  </a:lnTo>
                  <a:cubicBezTo>
                    <a:pt x="22761" y="11899"/>
                    <a:pt x="21296" y="12160"/>
                    <a:pt x="19830" y="12160"/>
                  </a:cubicBezTo>
                  <a:cubicBezTo>
                    <a:pt x="16961" y="12160"/>
                    <a:pt x="14085" y="11158"/>
                    <a:pt x="11966" y="9180"/>
                  </a:cubicBezTo>
                  <a:lnTo>
                    <a:pt x="11966" y="9180"/>
                  </a:lnTo>
                  <a:cubicBezTo>
                    <a:pt x="14423" y="10527"/>
                    <a:pt x="16983" y="11205"/>
                    <a:pt x="19649" y="11205"/>
                  </a:cubicBezTo>
                  <a:cubicBezTo>
                    <a:pt x="20730" y="11205"/>
                    <a:pt x="21828" y="11094"/>
                    <a:pt x="22943" y="10871"/>
                  </a:cubicBezTo>
                  <a:cubicBezTo>
                    <a:pt x="22753" y="10835"/>
                    <a:pt x="22574" y="10788"/>
                    <a:pt x="22408" y="10740"/>
                  </a:cubicBezTo>
                  <a:cubicBezTo>
                    <a:pt x="20538" y="10490"/>
                    <a:pt x="18800" y="9871"/>
                    <a:pt x="17205" y="8883"/>
                  </a:cubicBezTo>
                  <a:cubicBezTo>
                    <a:pt x="15955" y="8109"/>
                    <a:pt x="14835" y="7109"/>
                    <a:pt x="13561" y="6394"/>
                  </a:cubicBezTo>
                  <a:cubicBezTo>
                    <a:pt x="12811" y="5989"/>
                    <a:pt x="11859" y="5799"/>
                    <a:pt x="10990" y="5799"/>
                  </a:cubicBezTo>
                  <a:cubicBezTo>
                    <a:pt x="7715" y="5799"/>
                    <a:pt x="4906" y="4668"/>
                    <a:pt x="2500" y="2513"/>
                  </a:cubicBezTo>
                  <a:cubicBezTo>
                    <a:pt x="1691" y="1786"/>
                    <a:pt x="1000" y="929"/>
                    <a:pt x="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606100" y="1403400"/>
              <a:ext cx="194100" cy="66875"/>
            </a:xfrm>
            <a:custGeom>
              <a:rect b="b" l="l" r="r" t="t"/>
              <a:pathLst>
                <a:path extrusionOk="0" h="2675" w="7764">
                  <a:moveTo>
                    <a:pt x="6377" y="0"/>
                  </a:moveTo>
                  <a:cubicBezTo>
                    <a:pt x="4504" y="0"/>
                    <a:pt x="2259" y="312"/>
                    <a:pt x="988" y="877"/>
                  </a:cubicBezTo>
                  <a:cubicBezTo>
                    <a:pt x="655" y="1496"/>
                    <a:pt x="322" y="2103"/>
                    <a:pt x="0" y="2675"/>
                  </a:cubicBezTo>
                  <a:cubicBezTo>
                    <a:pt x="1923" y="2037"/>
                    <a:pt x="3855" y="1515"/>
                    <a:pt x="5743" y="1515"/>
                  </a:cubicBezTo>
                  <a:cubicBezTo>
                    <a:pt x="6040" y="1515"/>
                    <a:pt x="6337" y="1528"/>
                    <a:pt x="6632" y="1555"/>
                  </a:cubicBezTo>
                  <a:cubicBezTo>
                    <a:pt x="7013" y="1067"/>
                    <a:pt x="7382" y="567"/>
                    <a:pt x="7763" y="67"/>
                  </a:cubicBezTo>
                  <a:cubicBezTo>
                    <a:pt x="7344" y="22"/>
                    <a:pt x="6874" y="0"/>
                    <a:pt x="6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4000500" y="1291950"/>
              <a:ext cx="3000" cy="1525"/>
            </a:xfrm>
            <a:custGeom>
              <a:rect b="b" l="l" r="r" t="t"/>
              <a:pathLst>
                <a:path extrusionOk="0" h="61" w="120">
                  <a:moveTo>
                    <a:pt x="119" y="1"/>
                  </a:moveTo>
                  <a:lnTo>
                    <a:pt x="119" y="1"/>
                  </a:lnTo>
                  <a:cubicBezTo>
                    <a:pt x="83" y="13"/>
                    <a:pt x="36" y="25"/>
                    <a:pt x="0" y="36"/>
                  </a:cubicBezTo>
                  <a:cubicBezTo>
                    <a:pt x="12" y="36"/>
                    <a:pt x="36" y="48"/>
                    <a:pt x="48" y="60"/>
                  </a:cubicBezTo>
                  <a:cubicBezTo>
                    <a:pt x="71" y="36"/>
                    <a:pt x="95" y="25"/>
                    <a:pt x="119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232825" y="1763450"/>
              <a:ext cx="41400" cy="37225"/>
            </a:xfrm>
            <a:custGeom>
              <a:rect b="b" l="l" r="r" t="t"/>
              <a:pathLst>
                <a:path extrusionOk="0" h="1489" w="1656">
                  <a:moveTo>
                    <a:pt x="1656" y="0"/>
                  </a:moveTo>
                  <a:lnTo>
                    <a:pt x="1656" y="0"/>
                  </a:lnTo>
                  <a:cubicBezTo>
                    <a:pt x="1370" y="72"/>
                    <a:pt x="1072" y="131"/>
                    <a:pt x="787" y="191"/>
                  </a:cubicBezTo>
                  <a:cubicBezTo>
                    <a:pt x="525" y="619"/>
                    <a:pt x="263" y="1060"/>
                    <a:pt x="1" y="1488"/>
                  </a:cubicBezTo>
                  <a:cubicBezTo>
                    <a:pt x="560" y="1012"/>
                    <a:pt x="1108" y="512"/>
                    <a:pt x="1656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3657600" y="1294325"/>
              <a:ext cx="225350" cy="82200"/>
            </a:xfrm>
            <a:custGeom>
              <a:rect b="b" l="l" r="r" t="t"/>
              <a:pathLst>
                <a:path extrusionOk="0" h="3288" w="9014">
                  <a:moveTo>
                    <a:pt x="2774" y="1"/>
                  </a:moveTo>
                  <a:cubicBezTo>
                    <a:pt x="1798" y="1108"/>
                    <a:pt x="1000" y="2025"/>
                    <a:pt x="155" y="2989"/>
                  </a:cubicBezTo>
                  <a:cubicBezTo>
                    <a:pt x="107" y="3085"/>
                    <a:pt x="48" y="3192"/>
                    <a:pt x="0" y="3287"/>
                  </a:cubicBezTo>
                  <a:lnTo>
                    <a:pt x="6572" y="3287"/>
                  </a:lnTo>
                  <a:cubicBezTo>
                    <a:pt x="7394" y="2192"/>
                    <a:pt x="8203" y="1096"/>
                    <a:pt x="9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3855225" y="1366975"/>
              <a:ext cx="10450" cy="9550"/>
            </a:xfrm>
            <a:custGeom>
              <a:rect b="b" l="l" r="r" t="t"/>
              <a:pathLst>
                <a:path extrusionOk="0" h="382" w="418">
                  <a:moveTo>
                    <a:pt x="417" y="0"/>
                  </a:moveTo>
                  <a:lnTo>
                    <a:pt x="417" y="0"/>
                  </a:lnTo>
                  <a:cubicBezTo>
                    <a:pt x="287" y="131"/>
                    <a:pt x="144" y="250"/>
                    <a:pt x="1" y="381"/>
                  </a:cubicBezTo>
                  <a:lnTo>
                    <a:pt x="72" y="381"/>
                  </a:lnTo>
                  <a:cubicBezTo>
                    <a:pt x="179" y="262"/>
                    <a:pt x="298" y="131"/>
                    <a:pt x="4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822200" y="1151175"/>
              <a:ext cx="162525" cy="26200"/>
            </a:xfrm>
            <a:custGeom>
              <a:rect b="b" l="l" r="r" t="t"/>
              <a:pathLst>
                <a:path extrusionOk="0" h="1048" w="6501">
                  <a:moveTo>
                    <a:pt x="536" y="0"/>
                  </a:moveTo>
                  <a:cubicBezTo>
                    <a:pt x="357" y="345"/>
                    <a:pt x="179" y="691"/>
                    <a:pt x="0" y="1048"/>
                  </a:cubicBezTo>
                  <a:lnTo>
                    <a:pt x="5775" y="1048"/>
                  </a:lnTo>
                  <a:cubicBezTo>
                    <a:pt x="6013" y="703"/>
                    <a:pt x="6251" y="345"/>
                    <a:pt x="650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2790525" y="1150875"/>
              <a:ext cx="166700" cy="877800"/>
            </a:xfrm>
            <a:custGeom>
              <a:rect b="b" l="l" r="r" t="t"/>
              <a:pathLst>
                <a:path extrusionOk="0" h="35112" w="6668">
                  <a:moveTo>
                    <a:pt x="572" y="0"/>
                  </a:moveTo>
                  <a:cubicBezTo>
                    <a:pt x="214" y="3382"/>
                    <a:pt x="0" y="6763"/>
                    <a:pt x="83" y="10168"/>
                  </a:cubicBezTo>
                  <a:cubicBezTo>
                    <a:pt x="119" y="11787"/>
                    <a:pt x="286" y="13407"/>
                    <a:pt x="619" y="15038"/>
                  </a:cubicBezTo>
                  <a:cubicBezTo>
                    <a:pt x="679" y="14633"/>
                    <a:pt x="750" y="14228"/>
                    <a:pt x="810" y="13823"/>
                  </a:cubicBezTo>
                  <a:cubicBezTo>
                    <a:pt x="2000" y="20765"/>
                    <a:pt x="4655" y="30349"/>
                    <a:pt x="6668" y="35112"/>
                  </a:cubicBezTo>
                  <a:cubicBezTo>
                    <a:pt x="4227" y="23527"/>
                    <a:pt x="4024" y="11549"/>
                    <a:pt x="601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995900" y="1151175"/>
              <a:ext cx="395000" cy="895950"/>
            </a:xfrm>
            <a:custGeom>
              <a:rect b="b" l="l" r="r" t="t"/>
              <a:pathLst>
                <a:path extrusionOk="0" h="35838" w="15800">
                  <a:moveTo>
                    <a:pt x="3977" y="0"/>
                  </a:moveTo>
                  <a:cubicBezTo>
                    <a:pt x="3501" y="2238"/>
                    <a:pt x="3013" y="4489"/>
                    <a:pt x="2608" y="6739"/>
                  </a:cubicBezTo>
                  <a:cubicBezTo>
                    <a:pt x="1167" y="14800"/>
                    <a:pt x="0" y="22896"/>
                    <a:pt x="155" y="31123"/>
                  </a:cubicBezTo>
                  <a:cubicBezTo>
                    <a:pt x="179" y="32337"/>
                    <a:pt x="358" y="33564"/>
                    <a:pt x="524" y="34778"/>
                  </a:cubicBezTo>
                  <a:cubicBezTo>
                    <a:pt x="620" y="35123"/>
                    <a:pt x="715" y="35481"/>
                    <a:pt x="810" y="35838"/>
                  </a:cubicBezTo>
                  <a:cubicBezTo>
                    <a:pt x="1453" y="33016"/>
                    <a:pt x="2286" y="30242"/>
                    <a:pt x="3263" y="27539"/>
                  </a:cubicBezTo>
                  <a:cubicBezTo>
                    <a:pt x="4632" y="23717"/>
                    <a:pt x="6263" y="20026"/>
                    <a:pt x="7978" y="16383"/>
                  </a:cubicBezTo>
                  <a:cubicBezTo>
                    <a:pt x="8656" y="14954"/>
                    <a:pt x="9347" y="13537"/>
                    <a:pt x="10037" y="12121"/>
                  </a:cubicBezTo>
                  <a:cubicBezTo>
                    <a:pt x="10145" y="11859"/>
                    <a:pt x="10264" y="11609"/>
                    <a:pt x="10383" y="11347"/>
                  </a:cubicBezTo>
                  <a:lnTo>
                    <a:pt x="10383" y="11347"/>
                  </a:lnTo>
                  <a:lnTo>
                    <a:pt x="6799" y="12633"/>
                  </a:lnTo>
                  <a:cubicBezTo>
                    <a:pt x="6751" y="12549"/>
                    <a:pt x="6692" y="12466"/>
                    <a:pt x="6644" y="12394"/>
                  </a:cubicBezTo>
                  <a:cubicBezTo>
                    <a:pt x="6775" y="12216"/>
                    <a:pt x="6882" y="12013"/>
                    <a:pt x="7037" y="11882"/>
                  </a:cubicBezTo>
                  <a:cubicBezTo>
                    <a:pt x="7370" y="11609"/>
                    <a:pt x="7704" y="11323"/>
                    <a:pt x="8085" y="11132"/>
                  </a:cubicBezTo>
                  <a:cubicBezTo>
                    <a:pt x="9549" y="10370"/>
                    <a:pt x="10811" y="9418"/>
                    <a:pt x="11895" y="8311"/>
                  </a:cubicBezTo>
                  <a:cubicBezTo>
                    <a:pt x="13240" y="5560"/>
                    <a:pt x="14562" y="2798"/>
                    <a:pt x="1580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2768775" y="1151175"/>
              <a:ext cx="26825" cy="129200"/>
            </a:xfrm>
            <a:custGeom>
              <a:rect b="b" l="l" r="r" t="t"/>
              <a:pathLst>
                <a:path extrusionOk="0" h="5168" w="1073">
                  <a:moveTo>
                    <a:pt x="1" y="0"/>
                  </a:moveTo>
                  <a:cubicBezTo>
                    <a:pt x="1" y="24"/>
                    <a:pt x="1" y="60"/>
                    <a:pt x="1" y="95"/>
                  </a:cubicBezTo>
                  <a:cubicBezTo>
                    <a:pt x="96" y="1750"/>
                    <a:pt x="275" y="3453"/>
                    <a:pt x="549" y="5167"/>
                  </a:cubicBezTo>
                  <a:cubicBezTo>
                    <a:pt x="668" y="3441"/>
                    <a:pt x="858" y="1715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2676800" y="1566450"/>
              <a:ext cx="305725" cy="625350"/>
            </a:xfrm>
            <a:custGeom>
              <a:rect b="b" l="l" r="r" t="t"/>
              <a:pathLst>
                <a:path extrusionOk="0" h="25014" w="12229">
                  <a:moveTo>
                    <a:pt x="3308" y="0"/>
                  </a:moveTo>
                  <a:cubicBezTo>
                    <a:pt x="2290" y="0"/>
                    <a:pt x="1307" y="545"/>
                    <a:pt x="715" y="1629"/>
                  </a:cubicBezTo>
                  <a:cubicBezTo>
                    <a:pt x="358" y="2308"/>
                    <a:pt x="156" y="3082"/>
                    <a:pt x="1" y="3856"/>
                  </a:cubicBezTo>
                  <a:lnTo>
                    <a:pt x="1" y="17762"/>
                  </a:lnTo>
                  <a:cubicBezTo>
                    <a:pt x="2085" y="21525"/>
                    <a:pt x="5240" y="23823"/>
                    <a:pt x="9502" y="24787"/>
                  </a:cubicBezTo>
                  <a:cubicBezTo>
                    <a:pt x="10252" y="24966"/>
                    <a:pt x="11074" y="24930"/>
                    <a:pt x="12229" y="25013"/>
                  </a:cubicBezTo>
                  <a:cubicBezTo>
                    <a:pt x="9454" y="19798"/>
                    <a:pt x="7919" y="14500"/>
                    <a:pt x="6240" y="9261"/>
                  </a:cubicBezTo>
                  <a:cubicBezTo>
                    <a:pt x="4668" y="9726"/>
                    <a:pt x="4073" y="11142"/>
                    <a:pt x="4001" y="14452"/>
                  </a:cubicBezTo>
                  <a:cubicBezTo>
                    <a:pt x="2668" y="12357"/>
                    <a:pt x="3478" y="10035"/>
                    <a:pt x="6025" y="8690"/>
                  </a:cubicBezTo>
                  <a:cubicBezTo>
                    <a:pt x="5454" y="5856"/>
                    <a:pt x="4882" y="3011"/>
                    <a:pt x="4311" y="177"/>
                  </a:cubicBezTo>
                  <a:cubicBezTo>
                    <a:pt x="3981" y="59"/>
                    <a:pt x="3643" y="0"/>
                    <a:pt x="33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2676525" y="1150875"/>
              <a:ext cx="105675" cy="450675"/>
            </a:xfrm>
            <a:custGeom>
              <a:rect b="b" l="l" r="r" t="t"/>
              <a:pathLst>
                <a:path extrusionOk="0" h="18027" w="4227">
                  <a:moveTo>
                    <a:pt x="0" y="0"/>
                  </a:moveTo>
                  <a:lnTo>
                    <a:pt x="0" y="7418"/>
                  </a:lnTo>
                  <a:cubicBezTo>
                    <a:pt x="690" y="6978"/>
                    <a:pt x="1448" y="6708"/>
                    <a:pt x="2320" y="6708"/>
                  </a:cubicBezTo>
                  <a:cubicBezTo>
                    <a:pt x="2605" y="6708"/>
                    <a:pt x="2903" y="6737"/>
                    <a:pt x="3215" y="6799"/>
                  </a:cubicBezTo>
                  <a:cubicBezTo>
                    <a:pt x="3048" y="7025"/>
                    <a:pt x="3000" y="7144"/>
                    <a:pt x="2941" y="7156"/>
                  </a:cubicBezTo>
                  <a:cubicBezTo>
                    <a:pt x="1750" y="7287"/>
                    <a:pt x="798" y="7680"/>
                    <a:pt x="0" y="8275"/>
                  </a:cubicBezTo>
                  <a:lnTo>
                    <a:pt x="0" y="18026"/>
                  </a:lnTo>
                  <a:cubicBezTo>
                    <a:pt x="786" y="16633"/>
                    <a:pt x="2203" y="15645"/>
                    <a:pt x="4191" y="15204"/>
                  </a:cubicBezTo>
                  <a:cubicBezTo>
                    <a:pt x="4191" y="14669"/>
                    <a:pt x="4227" y="14109"/>
                    <a:pt x="4179" y="13549"/>
                  </a:cubicBezTo>
                  <a:cubicBezTo>
                    <a:pt x="3989" y="10942"/>
                    <a:pt x="4024" y="8346"/>
                    <a:pt x="4191" y="5763"/>
                  </a:cubicBezTo>
                  <a:cubicBezTo>
                    <a:pt x="4167" y="5679"/>
                    <a:pt x="4143" y="5608"/>
                    <a:pt x="4120" y="5513"/>
                  </a:cubicBezTo>
                  <a:cubicBezTo>
                    <a:pt x="4072" y="5334"/>
                    <a:pt x="4024" y="5144"/>
                    <a:pt x="3965" y="4941"/>
                  </a:cubicBezTo>
                  <a:cubicBezTo>
                    <a:pt x="3917" y="4739"/>
                    <a:pt x="3881" y="4525"/>
                    <a:pt x="3822" y="4286"/>
                  </a:cubicBezTo>
                  <a:cubicBezTo>
                    <a:pt x="3560" y="3167"/>
                    <a:pt x="3298" y="1715"/>
                    <a:pt x="311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2676800" y="2050975"/>
              <a:ext cx="164350" cy="392925"/>
            </a:xfrm>
            <a:custGeom>
              <a:rect b="b" l="l" r="r" t="t"/>
              <a:pathLst>
                <a:path extrusionOk="0" h="15717" w="6574">
                  <a:moveTo>
                    <a:pt x="1" y="1"/>
                  </a:moveTo>
                  <a:lnTo>
                    <a:pt x="1" y="5299"/>
                  </a:lnTo>
                  <a:cubicBezTo>
                    <a:pt x="1180" y="8466"/>
                    <a:pt x="2608" y="11514"/>
                    <a:pt x="4775" y="14086"/>
                  </a:cubicBezTo>
                  <a:cubicBezTo>
                    <a:pt x="5240" y="14633"/>
                    <a:pt x="5740" y="15169"/>
                    <a:pt x="6216" y="15717"/>
                  </a:cubicBezTo>
                  <a:cubicBezTo>
                    <a:pt x="6335" y="15645"/>
                    <a:pt x="6454" y="15586"/>
                    <a:pt x="6573" y="15526"/>
                  </a:cubicBezTo>
                  <a:cubicBezTo>
                    <a:pt x="6085" y="14645"/>
                    <a:pt x="5680" y="13705"/>
                    <a:pt x="5073" y="12895"/>
                  </a:cubicBezTo>
                  <a:cubicBezTo>
                    <a:pt x="3025" y="10133"/>
                    <a:pt x="2358" y="6894"/>
                    <a:pt x="1775" y="3608"/>
                  </a:cubicBezTo>
                  <a:lnTo>
                    <a:pt x="1739" y="3549"/>
                  </a:lnTo>
                  <a:cubicBezTo>
                    <a:pt x="1751" y="3537"/>
                    <a:pt x="1751" y="3513"/>
                    <a:pt x="1751" y="3501"/>
                  </a:cubicBezTo>
                  <a:cubicBezTo>
                    <a:pt x="1323" y="2572"/>
                    <a:pt x="1001" y="1560"/>
                    <a:pt x="441" y="727"/>
                  </a:cubicBezTo>
                  <a:cubicBezTo>
                    <a:pt x="287" y="489"/>
                    <a:pt x="144" y="2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3334025" y="1151175"/>
              <a:ext cx="406925" cy="184850"/>
            </a:xfrm>
            <a:custGeom>
              <a:rect b="b" l="l" r="r" t="t"/>
              <a:pathLst>
                <a:path extrusionOk="0" h="7394" w="16277">
                  <a:moveTo>
                    <a:pt x="2573" y="0"/>
                  </a:moveTo>
                  <a:cubicBezTo>
                    <a:pt x="1763" y="2107"/>
                    <a:pt x="894" y="4203"/>
                    <a:pt x="1" y="6298"/>
                  </a:cubicBezTo>
                  <a:cubicBezTo>
                    <a:pt x="644" y="5346"/>
                    <a:pt x="1203" y="4310"/>
                    <a:pt x="1668" y="3203"/>
                  </a:cubicBezTo>
                  <a:cubicBezTo>
                    <a:pt x="2120" y="2107"/>
                    <a:pt x="2775" y="1107"/>
                    <a:pt x="3335" y="60"/>
                  </a:cubicBezTo>
                  <a:lnTo>
                    <a:pt x="3597" y="191"/>
                  </a:lnTo>
                  <a:lnTo>
                    <a:pt x="60" y="7191"/>
                  </a:lnTo>
                  <a:cubicBezTo>
                    <a:pt x="120" y="7251"/>
                    <a:pt x="191" y="7322"/>
                    <a:pt x="263" y="7394"/>
                  </a:cubicBezTo>
                  <a:cubicBezTo>
                    <a:pt x="1656" y="6727"/>
                    <a:pt x="3097" y="6120"/>
                    <a:pt x="4454" y="5382"/>
                  </a:cubicBezTo>
                  <a:cubicBezTo>
                    <a:pt x="7347" y="3810"/>
                    <a:pt x="10431" y="2822"/>
                    <a:pt x="13634" y="2203"/>
                  </a:cubicBezTo>
                  <a:cubicBezTo>
                    <a:pt x="14205" y="2096"/>
                    <a:pt x="14705" y="1929"/>
                    <a:pt x="15158" y="1679"/>
                  </a:cubicBezTo>
                  <a:cubicBezTo>
                    <a:pt x="15527" y="1119"/>
                    <a:pt x="15908" y="548"/>
                    <a:pt x="1627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2925050" y="1151175"/>
              <a:ext cx="162250" cy="656050"/>
            </a:xfrm>
            <a:custGeom>
              <a:rect b="b" l="l" r="r" t="t"/>
              <a:pathLst>
                <a:path extrusionOk="0" h="26242" w="6490">
                  <a:moveTo>
                    <a:pt x="858" y="0"/>
                  </a:moveTo>
                  <a:cubicBezTo>
                    <a:pt x="48" y="6751"/>
                    <a:pt x="1" y="13573"/>
                    <a:pt x="691" y="20300"/>
                  </a:cubicBezTo>
                  <a:cubicBezTo>
                    <a:pt x="929" y="16502"/>
                    <a:pt x="1560" y="12692"/>
                    <a:pt x="2561" y="8894"/>
                  </a:cubicBezTo>
                  <a:lnTo>
                    <a:pt x="2561" y="8894"/>
                  </a:lnTo>
                  <a:cubicBezTo>
                    <a:pt x="2561" y="9716"/>
                    <a:pt x="2668" y="10549"/>
                    <a:pt x="2549" y="11347"/>
                  </a:cubicBezTo>
                  <a:cubicBezTo>
                    <a:pt x="1799" y="16288"/>
                    <a:pt x="1799" y="21253"/>
                    <a:pt x="2251" y="26206"/>
                  </a:cubicBezTo>
                  <a:lnTo>
                    <a:pt x="2537" y="26241"/>
                  </a:lnTo>
                  <a:cubicBezTo>
                    <a:pt x="2811" y="23217"/>
                    <a:pt x="3025" y="20181"/>
                    <a:pt x="3394" y="17169"/>
                  </a:cubicBezTo>
                  <a:cubicBezTo>
                    <a:pt x="3763" y="14085"/>
                    <a:pt x="4204" y="11001"/>
                    <a:pt x="4763" y="7953"/>
                  </a:cubicBezTo>
                  <a:cubicBezTo>
                    <a:pt x="5263" y="5286"/>
                    <a:pt x="5894" y="2643"/>
                    <a:pt x="649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104975" y="1151175"/>
              <a:ext cx="28600" cy="32150"/>
            </a:xfrm>
            <a:custGeom>
              <a:rect b="b" l="l" r="r" t="t"/>
              <a:pathLst>
                <a:path extrusionOk="0" h="1286" w="1144">
                  <a:moveTo>
                    <a:pt x="357" y="0"/>
                  </a:moveTo>
                  <a:cubicBezTo>
                    <a:pt x="131" y="405"/>
                    <a:pt x="0" y="822"/>
                    <a:pt x="36" y="1286"/>
                  </a:cubicBezTo>
                  <a:cubicBezTo>
                    <a:pt x="417" y="857"/>
                    <a:pt x="786" y="429"/>
                    <a:pt x="11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4484775" y="1151175"/>
              <a:ext cx="19375" cy="27700"/>
            </a:xfrm>
            <a:custGeom>
              <a:rect b="b" l="l" r="r" t="t"/>
              <a:pathLst>
                <a:path extrusionOk="0" h="1108" w="775">
                  <a:moveTo>
                    <a:pt x="0" y="0"/>
                  </a:moveTo>
                  <a:cubicBezTo>
                    <a:pt x="12" y="393"/>
                    <a:pt x="36" y="774"/>
                    <a:pt x="60" y="1107"/>
                  </a:cubicBezTo>
                  <a:cubicBezTo>
                    <a:pt x="298" y="738"/>
                    <a:pt x="536" y="369"/>
                    <a:pt x="774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044550" y="1151175"/>
              <a:ext cx="403350" cy="573900"/>
            </a:xfrm>
            <a:custGeom>
              <a:rect b="b" l="l" r="r" t="t"/>
              <a:pathLst>
                <a:path extrusionOk="0" h="22956" w="16134">
                  <a:moveTo>
                    <a:pt x="15240" y="0"/>
                  </a:moveTo>
                  <a:cubicBezTo>
                    <a:pt x="15193" y="107"/>
                    <a:pt x="15133" y="214"/>
                    <a:pt x="15073" y="333"/>
                  </a:cubicBezTo>
                  <a:cubicBezTo>
                    <a:pt x="14407" y="1703"/>
                    <a:pt x="13418" y="3667"/>
                    <a:pt x="12109" y="5989"/>
                  </a:cubicBezTo>
                  <a:cubicBezTo>
                    <a:pt x="10799" y="8323"/>
                    <a:pt x="9192" y="11025"/>
                    <a:pt x="7287" y="13871"/>
                  </a:cubicBezTo>
                  <a:cubicBezTo>
                    <a:pt x="6334" y="15300"/>
                    <a:pt x="5310" y="16752"/>
                    <a:pt x="4227" y="18228"/>
                  </a:cubicBezTo>
                  <a:cubicBezTo>
                    <a:pt x="3679" y="18967"/>
                    <a:pt x="3096" y="19705"/>
                    <a:pt x="2429" y="20360"/>
                  </a:cubicBezTo>
                  <a:cubicBezTo>
                    <a:pt x="1834" y="20955"/>
                    <a:pt x="1155" y="21479"/>
                    <a:pt x="393" y="21848"/>
                  </a:cubicBezTo>
                  <a:cubicBezTo>
                    <a:pt x="143" y="22550"/>
                    <a:pt x="0" y="22955"/>
                    <a:pt x="0" y="22955"/>
                  </a:cubicBezTo>
                  <a:cubicBezTo>
                    <a:pt x="4870" y="19074"/>
                    <a:pt x="12764" y="6239"/>
                    <a:pt x="1613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054650" y="1150875"/>
              <a:ext cx="366450" cy="545925"/>
            </a:xfrm>
            <a:custGeom>
              <a:rect b="b" l="l" r="r" t="t"/>
              <a:pathLst>
                <a:path extrusionOk="0" h="21837" w="14658">
                  <a:moveTo>
                    <a:pt x="7764" y="0"/>
                  </a:moveTo>
                  <a:cubicBezTo>
                    <a:pt x="5811" y="5929"/>
                    <a:pt x="3763" y="11811"/>
                    <a:pt x="1489" y="17621"/>
                  </a:cubicBezTo>
                  <a:cubicBezTo>
                    <a:pt x="846" y="19443"/>
                    <a:pt x="334" y="20896"/>
                    <a:pt x="1" y="21836"/>
                  </a:cubicBezTo>
                  <a:cubicBezTo>
                    <a:pt x="60" y="21789"/>
                    <a:pt x="144" y="21741"/>
                    <a:pt x="227" y="21693"/>
                  </a:cubicBezTo>
                  <a:cubicBezTo>
                    <a:pt x="549" y="21467"/>
                    <a:pt x="1001" y="21122"/>
                    <a:pt x="1513" y="20586"/>
                  </a:cubicBezTo>
                  <a:cubicBezTo>
                    <a:pt x="2549" y="19550"/>
                    <a:pt x="3668" y="17740"/>
                    <a:pt x="5109" y="15538"/>
                  </a:cubicBezTo>
                  <a:cubicBezTo>
                    <a:pt x="7728" y="11525"/>
                    <a:pt x="11109" y="6096"/>
                    <a:pt x="1465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486275" y="1151175"/>
              <a:ext cx="26500" cy="53900"/>
            </a:xfrm>
            <a:custGeom>
              <a:rect b="b" l="l" r="r" t="t"/>
              <a:pathLst>
                <a:path extrusionOk="0" h="2156" w="1060">
                  <a:moveTo>
                    <a:pt x="1024" y="0"/>
                  </a:moveTo>
                  <a:cubicBezTo>
                    <a:pt x="691" y="405"/>
                    <a:pt x="357" y="810"/>
                    <a:pt x="0" y="1203"/>
                  </a:cubicBezTo>
                  <a:cubicBezTo>
                    <a:pt x="36" y="1774"/>
                    <a:pt x="60" y="2155"/>
                    <a:pt x="60" y="2155"/>
                  </a:cubicBezTo>
                  <a:cubicBezTo>
                    <a:pt x="250" y="1965"/>
                    <a:pt x="441" y="1786"/>
                    <a:pt x="619" y="1607"/>
                  </a:cubicBezTo>
                  <a:cubicBezTo>
                    <a:pt x="774" y="1238"/>
                    <a:pt x="917" y="881"/>
                    <a:pt x="1060" y="524"/>
                  </a:cubicBezTo>
                  <a:lnTo>
                    <a:pt x="1060" y="0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2676800" y="2183425"/>
              <a:ext cx="155400" cy="261675"/>
            </a:xfrm>
            <a:custGeom>
              <a:rect b="b" l="l" r="r" t="t"/>
              <a:pathLst>
                <a:path extrusionOk="0" h="10467" w="6216">
                  <a:moveTo>
                    <a:pt x="1" y="1"/>
                  </a:moveTo>
                  <a:lnTo>
                    <a:pt x="1" y="5109"/>
                  </a:lnTo>
                  <a:cubicBezTo>
                    <a:pt x="1525" y="7168"/>
                    <a:pt x="3537" y="8966"/>
                    <a:pt x="6109" y="10466"/>
                  </a:cubicBezTo>
                  <a:cubicBezTo>
                    <a:pt x="6145" y="10455"/>
                    <a:pt x="6180" y="10431"/>
                    <a:pt x="6216" y="10419"/>
                  </a:cubicBezTo>
                  <a:cubicBezTo>
                    <a:pt x="5740" y="9871"/>
                    <a:pt x="5240" y="9335"/>
                    <a:pt x="4787" y="8788"/>
                  </a:cubicBezTo>
                  <a:cubicBezTo>
                    <a:pt x="2620" y="6216"/>
                    <a:pt x="1180" y="31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2969400" y="1150875"/>
              <a:ext cx="1543375" cy="2317050"/>
            </a:xfrm>
            <a:custGeom>
              <a:rect b="b" l="l" r="r" t="t"/>
              <a:pathLst>
                <a:path extrusionOk="0" h="92682" w="61735">
                  <a:moveTo>
                    <a:pt x="25742" y="42527"/>
                  </a:moveTo>
                  <a:cubicBezTo>
                    <a:pt x="25742" y="42527"/>
                    <a:pt x="25742" y="42528"/>
                    <a:pt x="25742" y="42529"/>
                  </a:cubicBezTo>
                  <a:cubicBezTo>
                    <a:pt x="25754" y="42565"/>
                    <a:pt x="25742" y="42589"/>
                    <a:pt x="25706" y="42589"/>
                  </a:cubicBezTo>
                  <a:cubicBezTo>
                    <a:pt x="25737" y="42558"/>
                    <a:pt x="25741" y="42527"/>
                    <a:pt x="25742" y="42527"/>
                  </a:cubicBezTo>
                  <a:close/>
                  <a:moveTo>
                    <a:pt x="32398" y="39076"/>
                  </a:moveTo>
                  <a:cubicBezTo>
                    <a:pt x="32398" y="39076"/>
                    <a:pt x="31612" y="39707"/>
                    <a:pt x="30278" y="40446"/>
                  </a:cubicBezTo>
                  <a:cubicBezTo>
                    <a:pt x="29612" y="40803"/>
                    <a:pt x="28814" y="41196"/>
                    <a:pt x="27897" y="41553"/>
                  </a:cubicBezTo>
                  <a:cubicBezTo>
                    <a:pt x="27445" y="41731"/>
                    <a:pt x="26968" y="41898"/>
                    <a:pt x="26468" y="42041"/>
                  </a:cubicBezTo>
                  <a:cubicBezTo>
                    <a:pt x="26218" y="42112"/>
                    <a:pt x="25933" y="42184"/>
                    <a:pt x="25718" y="42243"/>
                  </a:cubicBezTo>
                  <a:cubicBezTo>
                    <a:pt x="25623" y="42279"/>
                    <a:pt x="25516" y="42351"/>
                    <a:pt x="25528" y="42470"/>
                  </a:cubicBezTo>
                  <a:cubicBezTo>
                    <a:pt x="25540" y="42517"/>
                    <a:pt x="25575" y="42553"/>
                    <a:pt x="25635" y="42577"/>
                  </a:cubicBezTo>
                  <a:cubicBezTo>
                    <a:pt x="25652" y="42585"/>
                    <a:pt x="25669" y="42594"/>
                    <a:pt x="25685" y="42594"/>
                  </a:cubicBezTo>
                  <a:cubicBezTo>
                    <a:pt x="25692" y="42594"/>
                    <a:pt x="25699" y="42592"/>
                    <a:pt x="25706" y="42589"/>
                  </a:cubicBezTo>
                  <a:lnTo>
                    <a:pt x="25706" y="42589"/>
                  </a:lnTo>
                  <a:cubicBezTo>
                    <a:pt x="25687" y="42608"/>
                    <a:pt x="25660" y="42628"/>
                    <a:pt x="25618" y="42628"/>
                  </a:cubicBezTo>
                  <a:cubicBezTo>
                    <a:pt x="25608" y="42628"/>
                    <a:pt x="25598" y="42627"/>
                    <a:pt x="25587" y="42624"/>
                  </a:cubicBezTo>
                  <a:cubicBezTo>
                    <a:pt x="25516" y="42613"/>
                    <a:pt x="25433" y="42565"/>
                    <a:pt x="25373" y="42482"/>
                  </a:cubicBezTo>
                  <a:cubicBezTo>
                    <a:pt x="25325" y="42386"/>
                    <a:pt x="25337" y="42243"/>
                    <a:pt x="25409" y="42124"/>
                  </a:cubicBezTo>
                  <a:cubicBezTo>
                    <a:pt x="25492" y="42005"/>
                    <a:pt x="25611" y="41922"/>
                    <a:pt x="25730" y="41851"/>
                  </a:cubicBezTo>
                  <a:cubicBezTo>
                    <a:pt x="25837" y="41779"/>
                    <a:pt x="25956" y="41708"/>
                    <a:pt x="26087" y="41624"/>
                  </a:cubicBezTo>
                  <a:cubicBezTo>
                    <a:pt x="26349" y="41470"/>
                    <a:pt x="26647" y="41303"/>
                    <a:pt x="26968" y="41124"/>
                  </a:cubicBezTo>
                  <a:cubicBezTo>
                    <a:pt x="28290" y="40410"/>
                    <a:pt x="30171" y="39576"/>
                    <a:pt x="32398" y="39076"/>
                  </a:cubicBezTo>
                  <a:close/>
                  <a:moveTo>
                    <a:pt x="37208" y="39422"/>
                  </a:moveTo>
                  <a:lnTo>
                    <a:pt x="37208" y="39422"/>
                  </a:lnTo>
                  <a:cubicBezTo>
                    <a:pt x="37208" y="39422"/>
                    <a:pt x="34410" y="41874"/>
                    <a:pt x="30409" y="42636"/>
                  </a:cubicBezTo>
                  <a:cubicBezTo>
                    <a:pt x="30409" y="42636"/>
                    <a:pt x="33124" y="40350"/>
                    <a:pt x="37208" y="39422"/>
                  </a:cubicBezTo>
                  <a:close/>
                  <a:moveTo>
                    <a:pt x="26242" y="38422"/>
                  </a:moveTo>
                  <a:cubicBezTo>
                    <a:pt x="26242" y="38422"/>
                    <a:pt x="23182" y="41422"/>
                    <a:pt x="18705" y="42886"/>
                  </a:cubicBezTo>
                  <a:cubicBezTo>
                    <a:pt x="18705" y="42886"/>
                    <a:pt x="21682" y="40065"/>
                    <a:pt x="26242" y="38422"/>
                  </a:cubicBezTo>
                  <a:close/>
                  <a:moveTo>
                    <a:pt x="49245" y="66866"/>
                  </a:moveTo>
                  <a:cubicBezTo>
                    <a:pt x="51162" y="67092"/>
                    <a:pt x="53079" y="67330"/>
                    <a:pt x="55055" y="67556"/>
                  </a:cubicBezTo>
                  <a:cubicBezTo>
                    <a:pt x="54838" y="68270"/>
                    <a:pt x="54448" y="68487"/>
                    <a:pt x="54012" y="68487"/>
                  </a:cubicBezTo>
                  <a:cubicBezTo>
                    <a:pt x="53852" y="68487"/>
                    <a:pt x="53686" y="68458"/>
                    <a:pt x="53519" y="68413"/>
                  </a:cubicBezTo>
                  <a:cubicBezTo>
                    <a:pt x="52067" y="68020"/>
                    <a:pt x="50626" y="67556"/>
                    <a:pt x="49174" y="67127"/>
                  </a:cubicBezTo>
                  <a:lnTo>
                    <a:pt x="49245" y="66866"/>
                  </a:lnTo>
                  <a:close/>
                  <a:moveTo>
                    <a:pt x="60711" y="72092"/>
                  </a:moveTo>
                  <a:lnTo>
                    <a:pt x="60711" y="72092"/>
                  </a:lnTo>
                  <a:cubicBezTo>
                    <a:pt x="60754" y="74089"/>
                    <a:pt x="58878" y="75859"/>
                    <a:pt x="56923" y="75859"/>
                  </a:cubicBezTo>
                  <a:cubicBezTo>
                    <a:pt x="56733" y="75859"/>
                    <a:pt x="56543" y="75842"/>
                    <a:pt x="56353" y="75807"/>
                  </a:cubicBezTo>
                  <a:cubicBezTo>
                    <a:pt x="56332" y="74078"/>
                    <a:pt x="57982" y="72573"/>
                    <a:pt x="59682" y="72573"/>
                  </a:cubicBezTo>
                  <a:cubicBezTo>
                    <a:pt x="59902" y="72573"/>
                    <a:pt x="60123" y="72599"/>
                    <a:pt x="60342" y="72652"/>
                  </a:cubicBezTo>
                  <a:lnTo>
                    <a:pt x="60711" y="72092"/>
                  </a:lnTo>
                  <a:close/>
                  <a:moveTo>
                    <a:pt x="46566" y="0"/>
                  </a:moveTo>
                  <a:cubicBezTo>
                    <a:pt x="46209" y="429"/>
                    <a:pt x="45840" y="869"/>
                    <a:pt x="45459" y="1298"/>
                  </a:cubicBezTo>
                  <a:cubicBezTo>
                    <a:pt x="45471" y="1477"/>
                    <a:pt x="45506" y="1655"/>
                    <a:pt x="45566" y="1846"/>
                  </a:cubicBezTo>
                  <a:cubicBezTo>
                    <a:pt x="45876" y="2870"/>
                    <a:pt x="45804" y="3893"/>
                    <a:pt x="45054" y="4929"/>
                  </a:cubicBezTo>
                  <a:cubicBezTo>
                    <a:pt x="44363" y="4036"/>
                    <a:pt x="44768" y="3120"/>
                    <a:pt x="44733" y="2131"/>
                  </a:cubicBezTo>
                  <a:lnTo>
                    <a:pt x="44733" y="2131"/>
                  </a:lnTo>
                  <a:cubicBezTo>
                    <a:pt x="44471" y="2417"/>
                    <a:pt x="44209" y="2703"/>
                    <a:pt x="43947" y="2989"/>
                  </a:cubicBezTo>
                  <a:cubicBezTo>
                    <a:pt x="43828" y="3620"/>
                    <a:pt x="43804" y="4298"/>
                    <a:pt x="43578" y="5001"/>
                  </a:cubicBezTo>
                  <a:cubicBezTo>
                    <a:pt x="42947" y="5191"/>
                    <a:pt x="42161" y="5406"/>
                    <a:pt x="41363" y="5644"/>
                  </a:cubicBezTo>
                  <a:cubicBezTo>
                    <a:pt x="41339" y="5656"/>
                    <a:pt x="41315" y="5679"/>
                    <a:pt x="41292" y="5703"/>
                  </a:cubicBezTo>
                  <a:cubicBezTo>
                    <a:pt x="41339" y="5727"/>
                    <a:pt x="41375" y="5751"/>
                    <a:pt x="41411" y="5775"/>
                  </a:cubicBezTo>
                  <a:cubicBezTo>
                    <a:pt x="39946" y="7061"/>
                    <a:pt x="38482" y="8358"/>
                    <a:pt x="36863" y="9775"/>
                  </a:cubicBezTo>
                  <a:cubicBezTo>
                    <a:pt x="37648" y="10406"/>
                    <a:pt x="38303" y="10930"/>
                    <a:pt x="38958" y="11454"/>
                  </a:cubicBezTo>
                  <a:cubicBezTo>
                    <a:pt x="38875" y="11537"/>
                    <a:pt x="38803" y="11633"/>
                    <a:pt x="38720" y="11728"/>
                  </a:cubicBezTo>
                  <a:cubicBezTo>
                    <a:pt x="37946" y="11323"/>
                    <a:pt x="37172" y="10930"/>
                    <a:pt x="36303" y="10490"/>
                  </a:cubicBezTo>
                  <a:cubicBezTo>
                    <a:pt x="35672" y="11025"/>
                    <a:pt x="35100" y="11502"/>
                    <a:pt x="34374" y="12109"/>
                  </a:cubicBezTo>
                  <a:cubicBezTo>
                    <a:pt x="37220" y="13573"/>
                    <a:pt x="39780" y="15109"/>
                    <a:pt x="40542" y="18276"/>
                  </a:cubicBezTo>
                  <a:cubicBezTo>
                    <a:pt x="40530" y="18276"/>
                    <a:pt x="40518" y="18288"/>
                    <a:pt x="40518" y="18300"/>
                  </a:cubicBezTo>
                  <a:cubicBezTo>
                    <a:pt x="40958" y="19574"/>
                    <a:pt x="41137" y="20812"/>
                    <a:pt x="41232" y="21717"/>
                  </a:cubicBezTo>
                  <a:cubicBezTo>
                    <a:pt x="41554" y="25182"/>
                    <a:pt x="41720" y="37731"/>
                    <a:pt x="29671" y="38052"/>
                  </a:cubicBezTo>
                  <a:cubicBezTo>
                    <a:pt x="29370" y="38061"/>
                    <a:pt x="29076" y="38065"/>
                    <a:pt x="28789" y="38065"/>
                  </a:cubicBezTo>
                  <a:cubicBezTo>
                    <a:pt x="20600" y="38065"/>
                    <a:pt x="18102" y="34692"/>
                    <a:pt x="17193" y="32242"/>
                  </a:cubicBezTo>
                  <a:cubicBezTo>
                    <a:pt x="17074" y="32040"/>
                    <a:pt x="16931" y="31826"/>
                    <a:pt x="16800" y="31587"/>
                  </a:cubicBezTo>
                  <a:lnTo>
                    <a:pt x="16800" y="31587"/>
                  </a:lnTo>
                  <a:cubicBezTo>
                    <a:pt x="16848" y="32349"/>
                    <a:pt x="16872" y="32790"/>
                    <a:pt x="16908" y="33219"/>
                  </a:cubicBezTo>
                  <a:lnTo>
                    <a:pt x="16753" y="33242"/>
                  </a:lnTo>
                  <a:cubicBezTo>
                    <a:pt x="16360" y="32254"/>
                    <a:pt x="15967" y="31278"/>
                    <a:pt x="15384" y="29801"/>
                  </a:cubicBezTo>
                  <a:lnTo>
                    <a:pt x="15384" y="26622"/>
                  </a:lnTo>
                  <a:cubicBezTo>
                    <a:pt x="15300" y="26575"/>
                    <a:pt x="15229" y="26515"/>
                    <a:pt x="15157" y="26456"/>
                  </a:cubicBezTo>
                  <a:cubicBezTo>
                    <a:pt x="14776" y="26884"/>
                    <a:pt x="14384" y="27313"/>
                    <a:pt x="14014" y="27754"/>
                  </a:cubicBezTo>
                  <a:cubicBezTo>
                    <a:pt x="13645" y="28182"/>
                    <a:pt x="13276" y="28611"/>
                    <a:pt x="12705" y="29289"/>
                  </a:cubicBezTo>
                  <a:cubicBezTo>
                    <a:pt x="12776" y="28813"/>
                    <a:pt x="12824" y="28349"/>
                    <a:pt x="12871" y="27896"/>
                  </a:cubicBezTo>
                  <a:lnTo>
                    <a:pt x="12871" y="27896"/>
                  </a:lnTo>
                  <a:cubicBezTo>
                    <a:pt x="12836" y="27932"/>
                    <a:pt x="12812" y="27968"/>
                    <a:pt x="12776" y="28004"/>
                  </a:cubicBezTo>
                  <a:lnTo>
                    <a:pt x="12883" y="27861"/>
                  </a:lnTo>
                  <a:cubicBezTo>
                    <a:pt x="13038" y="26503"/>
                    <a:pt x="13205" y="25241"/>
                    <a:pt x="13717" y="24063"/>
                  </a:cubicBezTo>
                  <a:lnTo>
                    <a:pt x="13717" y="24063"/>
                  </a:lnTo>
                  <a:cubicBezTo>
                    <a:pt x="13217" y="24229"/>
                    <a:pt x="12717" y="24384"/>
                    <a:pt x="12193" y="24503"/>
                  </a:cubicBezTo>
                  <a:cubicBezTo>
                    <a:pt x="11645" y="25015"/>
                    <a:pt x="11097" y="25515"/>
                    <a:pt x="10550" y="26003"/>
                  </a:cubicBezTo>
                  <a:cubicBezTo>
                    <a:pt x="9073" y="28468"/>
                    <a:pt x="7609" y="30944"/>
                    <a:pt x="6180" y="33445"/>
                  </a:cubicBezTo>
                  <a:cubicBezTo>
                    <a:pt x="5216" y="35124"/>
                    <a:pt x="4430" y="36909"/>
                    <a:pt x="3573" y="38660"/>
                  </a:cubicBezTo>
                  <a:cubicBezTo>
                    <a:pt x="3525" y="38993"/>
                    <a:pt x="3489" y="39326"/>
                    <a:pt x="3442" y="39660"/>
                  </a:cubicBezTo>
                  <a:lnTo>
                    <a:pt x="3108" y="39612"/>
                  </a:lnTo>
                  <a:lnTo>
                    <a:pt x="3108" y="39612"/>
                  </a:lnTo>
                  <a:cubicBezTo>
                    <a:pt x="2799" y="40327"/>
                    <a:pt x="2858" y="40958"/>
                    <a:pt x="3251" y="41636"/>
                  </a:cubicBezTo>
                  <a:cubicBezTo>
                    <a:pt x="4680" y="44137"/>
                    <a:pt x="6656" y="46053"/>
                    <a:pt x="9395" y="46994"/>
                  </a:cubicBezTo>
                  <a:cubicBezTo>
                    <a:pt x="11621" y="47756"/>
                    <a:pt x="13931" y="48316"/>
                    <a:pt x="16146" y="48947"/>
                  </a:cubicBezTo>
                  <a:cubicBezTo>
                    <a:pt x="15527" y="49340"/>
                    <a:pt x="14860" y="49673"/>
                    <a:pt x="14169" y="49935"/>
                  </a:cubicBezTo>
                  <a:cubicBezTo>
                    <a:pt x="14026" y="50113"/>
                    <a:pt x="13693" y="50387"/>
                    <a:pt x="12931" y="50756"/>
                  </a:cubicBezTo>
                  <a:cubicBezTo>
                    <a:pt x="13264" y="50697"/>
                    <a:pt x="13586" y="50637"/>
                    <a:pt x="13919" y="50578"/>
                  </a:cubicBezTo>
                  <a:lnTo>
                    <a:pt x="13919" y="50578"/>
                  </a:lnTo>
                  <a:cubicBezTo>
                    <a:pt x="12943" y="51453"/>
                    <a:pt x="10557" y="52192"/>
                    <a:pt x="8037" y="52192"/>
                  </a:cubicBezTo>
                  <a:cubicBezTo>
                    <a:pt x="7575" y="52192"/>
                    <a:pt x="7108" y="52167"/>
                    <a:pt x="6644" y="52114"/>
                  </a:cubicBezTo>
                  <a:cubicBezTo>
                    <a:pt x="5037" y="51923"/>
                    <a:pt x="3442" y="51530"/>
                    <a:pt x="1858" y="51125"/>
                  </a:cubicBezTo>
                  <a:lnTo>
                    <a:pt x="1" y="51066"/>
                  </a:lnTo>
                  <a:lnTo>
                    <a:pt x="1" y="51066"/>
                  </a:lnTo>
                  <a:cubicBezTo>
                    <a:pt x="275" y="51292"/>
                    <a:pt x="560" y="51542"/>
                    <a:pt x="858" y="51804"/>
                  </a:cubicBezTo>
                  <a:cubicBezTo>
                    <a:pt x="632" y="51864"/>
                    <a:pt x="429" y="51923"/>
                    <a:pt x="215" y="51983"/>
                  </a:cubicBezTo>
                  <a:cubicBezTo>
                    <a:pt x="1411" y="53026"/>
                    <a:pt x="3387" y="53704"/>
                    <a:pt x="6399" y="53704"/>
                  </a:cubicBezTo>
                  <a:cubicBezTo>
                    <a:pt x="8336" y="53704"/>
                    <a:pt x="10701" y="53424"/>
                    <a:pt x="13562" y="52780"/>
                  </a:cubicBezTo>
                  <a:cubicBezTo>
                    <a:pt x="13962" y="53245"/>
                    <a:pt x="14402" y="53355"/>
                    <a:pt x="14862" y="53355"/>
                  </a:cubicBezTo>
                  <a:cubicBezTo>
                    <a:pt x="15274" y="53355"/>
                    <a:pt x="15702" y="53267"/>
                    <a:pt x="16135" y="53267"/>
                  </a:cubicBezTo>
                  <a:cubicBezTo>
                    <a:pt x="16384" y="53267"/>
                    <a:pt x="16634" y="53296"/>
                    <a:pt x="16884" y="53388"/>
                  </a:cubicBezTo>
                  <a:cubicBezTo>
                    <a:pt x="14967" y="54054"/>
                    <a:pt x="13050" y="54721"/>
                    <a:pt x="11121" y="55388"/>
                  </a:cubicBezTo>
                  <a:cubicBezTo>
                    <a:pt x="11121" y="55459"/>
                    <a:pt x="11121" y="55531"/>
                    <a:pt x="11109" y="55614"/>
                  </a:cubicBezTo>
                  <a:lnTo>
                    <a:pt x="14467" y="55614"/>
                  </a:lnTo>
                  <a:cubicBezTo>
                    <a:pt x="14491" y="55757"/>
                    <a:pt x="14514" y="55900"/>
                    <a:pt x="14538" y="56043"/>
                  </a:cubicBezTo>
                  <a:cubicBezTo>
                    <a:pt x="13550" y="56364"/>
                    <a:pt x="12562" y="56698"/>
                    <a:pt x="11574" y="57019"/>
                  </a:cubicBezTo>
                  <a:cubicBezTo>
                    <a:pt x="11562" y="57114"/>
                    <a:pt x="11562" y="57198"/>
                    <a:pt x="11550" y="57281"/>
                  </a:cubicBezTo>
                  <a:cubicBezTo>
                    <a:pt x="13193" y="57436"/>
                    <a:pt x="14824" y="57591"/>
                    <a:pt x="16467" y="57733"/>
                  </a:cubicBezTo>
                  <a:cubicBezTo>
                    <a:pt x="16467" y="57853"/>
                    <a:pt x="16467" y="57972"/>
                    <a:pt x="16455" y="58079"/>
                  </a:cubicBezTo>
                  <a:cubicBezTo>
                    <a:pt x="15550" y="58138"/>
                    <a:pt x="14645" y="58186"/>
                    <a:pt x="13741" y="58234"/>
                  </a:cubicBezTo>
                  <a:cubicBezTo>
                    <a:pt x="13741" y="58317"/>
                    <a:pt x="13741" y="58400"/>
                    <a:pt x="13729" y="58484"/>
                  </a:cubicBezTo>
                  <a:cubicBezTo>
                    <a:pt x="15134" y="58674"/>
                    <a:pt x="16527" y="58865"/>
                    <a:pt x="18170" y="59079"/>
                  </a:cubicBezTo>
                  <a:cubicBezTo>
                    <a:pt x="17253" y="59507"/>
                    <a:pt x="16527" y="59853"/>
                    <a:pt x="15634" y="60258"/>
                  </a:cubicBezTo>
                  <a:cubicBezTo>
                    <a:pt x="16241" y="60639"/>
                    <a:pt x="16693" y="60924"/>
                    <a:pt x="17158" y="61210"/>
                  </a:cubicBezTo>
                  <a:cubicBezTo>
                    <a:pt x="17134" y="61270"/>
                    <a:pt x="17122" y="61341"/>
                    <a:pt x="17098" y="61412"/>
                  </a:cubicBezTo>
                  <a:cubicBezTo>
                    <a:pt x="15265" y="60710"/>
                    <a:pt x="13419" y="60019"/>
                    <a:pt x="11586" y="59329"/>
                  </a:cubicBezTo>
                  <a:cubicBezTo>
                    <a:pt x="11526" y="59436"/>
                    <a:pt x="11466" y="59543"/>
                    <a:pt x="11395" y="59650"/>
                  </a:cubicBezTo>
                  <a:cubicBezTo>
                    <a:pt x="14038" y="61436"/>
                    <a:pt x="16681" y="63222"/>
                    <a:pt x="19325" y="65008"/>
                  </a:cubicBezTo>
                  <a:cubicBezTo>
                    <a:pt x="19265" y="65103"/>
                    <a:pt x="19206" y="65199"/>
                    <a:pt x="19146" y="65294"/>
                  </a:cubicBezTo>
                  <a:cubicBezTo>
                    <a:pt x="17491" y="64353"/>
                    <a:pt x="15836" y="63425"/>
                    <a:pt x="13907" y="62317"/>
                  </a:cubicBezTo>
                  <a:lnTo>
                    <a:pt x="13907" y="62317"/>
                  </a:lnTo>
                  <a:cubicBezTo>
                    <a:pt x="14074" y="62805"/>
                    <a:pt x="14098" y="63020"/>
                    <a:pt x="14217" y="63175"/>
                  </a:cubicBezTo>
                  <a:cubicBezTo>
                    <a:pt x="16681" y="66461"/>
                    <a:pt x="19063" y="69818"/>
                    <a:pt x="21670" y="73009"/>
                  </a:cubicBezTo>
                  <a:cubicBezTo>
                    <a:pt x="25385" y="77569"/>
                    <a:pt x="29778" y="81355"/>
                    <a:pt x="35029" y="84130"/>
                  </a:cubicBezTo>
                  <a:cubicBezTo>
                    <a:pt x="40946" y="87273"/>
                    <a:pt x="46888" y="90345"/>
                    <a:pt x="53293" y="92416"/>
                  </a:cubicBezTo>
                  <a:cubicBezTo>
                    <a:pt x="53686" y="92541"/>
                    <a:pt x="54134" y="92681"/>
                    <a:pt x="54542" y="92681"/>
                  </a:cubicBezTo>
                  <a:cubicBezTo>
                    <a:pt x="54640" y="92681"/>
                    <a:pt x="54736" y="92673"/>
                    <a:pt x="54829" y="92654"/>
                  </a:cubicBezTo>
                  <a:cubicBezTo>
                    <a:pt x="56579" y="92321"/>
                    <a:pt x="58282" y="92000"/>
                    <a:pt x="59818" y="90821"/>
                  </a:cubicBezTo>
                  <a:cubicBezTo>
                    <a:pt x="60461" y="90333"/>
                    <a:pt x="61104" y="89845"/>
                    <a:pt x="61735" y="89368"/>
                  </a:cubicBezTo>
                  <a:lnTo>
                    <a:pt x="61735" y="68806"/>
                  </a:lnTo>
                  <a:cubicBezTo>
                    <a:pt x="61381" y="68858"/>
                    <a:pt x="61033" y="68885"/>
                    <a:pt x="60703" y="68885"/>
                  </a:cubicBezTo>
                  <a:cubicBezTo>
                    <a:pt x="60355" y="68885"/>
                    <a:pt x="60028" y="68855"/>
                    <a:pt x="59734" y="68794"/>
                  </a:cubicBezTo>
                  <a:cubicBezTo>
                    <a:pt x="59961" y="68139"/>
                    <a:pt x="60044" y="67949"/>
                    <a:pt x="61735" y="67854"/>
                  </a:cubicBezTo>
                  <a:lnTo>
                    <a:pt x="61735" y="52733"/>
                  </a:lnTo>
                  <a:cubicBezTo>
                    <a:pt x="61663" y="52709"/>
                    <a:pt x="61604" y="52661"/>
                    <a:pt x="61556" y="52602"/>
                  </a:cubicBezTo>
                  <a:cubicBezTo>
                    <a:pt x="61401" y="52399"/>
                    <a:pt x="61473" y="52114"/>
                    <a:pt x="61556" y="51876"/>
                  </a:cubicBezTo>
                  <a:cubicBezTo>
                    <a:pt x="61616" y="51721"/>
                    <a:pt x="61675" y="51554"/>
                    <a:pt x="61735" y="51399"/>
                  </a:cubicBezTo>
                  <a:lnTo>
                    <a:pt x="61735" y="9799"/>
                  </a:lnTo>
                  <a:cubicBezTo>
                    <a:pt x="61687" y="9859"/>
                    <a:pt x="61639" y="9930"/>
                    <a:pt x="61580" y="9989"/>
                  </a:cubicBezTo>
                  <a:cubicBezTo>
                    <a:pt x="61628" y="9882"/>
                    <a:pt x="61687" y="9787"/>
                    <a:pt x="61735" y="9692"/>
                  </a:cubicBezTo>
                  <a:lnTo>
                    <a:pt x="61735" y="1167"/>
                  </a:lnTo>
                  <a:cubicBezTo>
                    <a:pt x="61592" y="1310"/>
                    <a:pt x="61449" y="1465"/>
                    <a:pt x="61294" y="1619"/>
                  </a:cubicBezTo>
                  <a:cubicBezTo>
                    <a:pt x="61116" y="1798"/>
                    <a:pt x="60925" y="1977"/>
                    <a:pt x="60735" y="2167"/>
                  </a:cubicBezTo>
                  <a:cubicBezTo>
                    <a:pt x="60735" y="2167"/>
                    <a:pt x="60711" y="1786"/>
                    <a:pt x="60675" y="1215"/>
                  </a:cubicBezTo>
                  <a:cubicBezTo>
                    <a:pt x="60592" y="1310"/>
                    <a:pt x="60508" y="1405"/>
                    <a:pt x="60425" y="1500"/>
                  </a:cubicBezTo>
                  <a:cubicBezTo>
                    <a:pt x="60508" y="1369"/>
                    <a:pt x="60592" y="1250"/>
                    <a:pt x="60675" y="1119"/>
                  </a:cubicBezTo>
                  <a:cubicBezTo>
                    <a:pt x="60651" y="798"/>
                    <a:pt x="60627" y="405"/>
                    <a:pt x="60615" y="12"/>
                  </a:cubicBezTo>
                  <a:lnTo>
                    <a:pt x="59139" y="12"/>
                  </a:lnTo>
                  <a:cubicBezTo>
                    <a:pt x="55770" y="6251"/>
                    <a:pt x="47876" y="19086"/>
                    <a:pt x="43006" y="22955"/>
                  </a:cubicBezTo>
                  <a:cubicBezTo>
                    <a:pt x="43006" y="22955"/>
                    <a:pt x="43149" y="22562"/>
                    <a:pt x="43399" y="21860"/>
                  </a:cubicBezTo>
                  <a:lnTo>
                    <a:pt x="43399" y="21860"/>
                  </a:lnTo>
                  <a:cubicBezTo>
                    <a:pt x="43316" y="21908"/>
                    <a:pt x="43232" y="21955"/>
                    <a:pt x="43149" y="21991"/>
                  </a:cubicBezTo>
                  <a:cubicBezTo>
                    <a:pt x="43137" y="22003"/>
                    <a:pt x="43137" y="22003"/>
                    <a:pt x="43137" y="22015"/>
                  </a:cubicBezTo>
                  <a:cubicBezTo>
                    <a:pt x="42923" y="22527"/>
                    <a:pt x="42637" y="23027"/>
                    <a:pt x="42173" y="23455"/>
                  </a:cubicBezTo>
                  <a:cubicBezTo>
                    <a:pt x="42327" y="22979"/>
                    <a:pt x="42447" y="22503"/>
                    <a:pt x="42649" y="22050"/>
                  </a:cubicBezTo>
                  <a:cubicBezTo>
                    <a:pt x="43685" y="19776"/>
                    <a:pt x="43816" y="17240"/>
                    <a:pt x="44602" y="14919"/>
                  </a:cubicBezTo>
                  <a:cubicBezTo>
                    <a:pt x="46292" y="9918"/>
                    <a:pt x="48173" y="4977"/>
                    <a:pt x="4995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655200" y="1369050"/>
              <a:ext cx="6275" cy="7475"/>
            </a:xfrm>
            <a:custGeom>
              <a:rect b="b" l="l" r="r" t="t"/>
              <a:pathLst>
                <a:path extrusionOk="0" h="299" w="251">
                  <a:moveTo>
                    <a:pt x="251" y="0"/>
                  </a:moveTo>
                  <a:cubicBezTo>
                    <a:pt x="167" y="108"/>
                    <a:pt x="84" y="191"/>
                    <a:pt x="1" y="298"/>
                  </a:cubicBezTo>
                  <a:lnTo>
                    <a:pt x="96" y="298"/>
                  </a:lnTo>
                  <a:cubicBezTo>
                    <a:pt x="144" y="191"/>
                    <a:pt x="203" y="96"/>
                    <a:pt x="251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326600" y="1797075"/>
              <a:ext cx="13425" cy="14900"/>
            </a:xfrm>
            <a:custGeom>
              <a:rect b="b" l="l" r="r" t="t"/>
              <a:pathLst>
                <a:path extrusionOk="0" h="596" w="537">
                  <a:moveTo>
                    <a:pt x="536" y="1"/>
                  </a:moveTo>
                  <a:cubicBezTo>
                    <a:pt x="357" y="203"/>
                    <a:pt x="179" y="393"/>
                    <a:pt x="0" y="596"/>
                  </a:cubicBezTo>
                  <a:cubicBezTo>
                    <a:pt x="215" y="382"/>
                    <a:pt x="393" y="179"/>
                    <a:pt x="536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4048125" y="1591400"/>
              <a:ext cx="43775" cy="109250"/>
            </a:xfrm>
            <a:custGeom>
              <a:rect b="b" l="l" r="r" t="t"/>
              <a:pathLst>
                <a:path extrusionOk="0" h="4370" w="1751">
                  <a:moveTo>
                    <a:pt x="1750" y="0"/>
                  </a:moveTo>
                  <a:lnTo>
                    <a:pt x="1750" y="0"/>
                  </a:lnTo>
                  <a:cubicBezTo>
                    <a:pt x="1179" y="1465"/>
                    <a:pt x="595" y="2917"/>
                    <a:pt x="0" y="4370"/>
                  </a:cubicBezTo>
                  <a:cubicBezTo>
                    <a:pt x="12" y="4358"/>
                    <a:pt x="48" y="4346"/>
                    <a:pt x="107" y="4299"/>
                  </a:cubicBezTo>
                  <a:cubicBezTo>
                    <a:pt x="155" y="4275"/>
                    <a:pt x="202" y="4251"/>
                    <a:pt x="262" y="4215"/>
                  </a:cubicBezTo>
                  <a:cubicBezTo>
                    <a:pt x="595" y="3275"/>
                    <a:pt x="1119" y="1822"/>
                    <a:pt x="1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310225" y="1746475"/>
              <a:ext cx="43175" cy="77725"/>
            </a:xfrm>
            <a:custGeom>
              <a:rect b="b" l="l" r="r" t="t"/>
              <a:pathLst>
                <a:path extrusionOk="0" h="3109" w="1727">
                  <a:moveTo>
                    <a:pt x="1667" y="1"/>
                  </a:moveTo>
                  <a:cubicBezTo>
                    <a:pt x="1048" y="1144"/>
                    <a:pt x="512" y="2132"/>
                    <a:pt x="0" y="3108"/>
                  </a:cubicBezTo>
                  <a:cubicBezTo>
                    <a:pt x="560" y="2406"/>
                    <a:pt x="1120" y="1703"/>
                    <a:pt x="1679" y="1013"/>
                  </a:cubicBezTo>
                  <a:cubicBezTo>
                    <a:pt x="1727" y="703"/>
                    <a:pt x="1715" y="382"/>
                    <a:pt x="1667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587925" y="1425300"/>
              <a:ext cx="42900" cy="46175"/>
            </a:xfrm>
            <a:custGeom>
              <a:rect b="b" l="l" r="r" t="t"/>
              <a:pathLst>
                <a:path extrusionOk="0" h="1847" w="1716">
                  <a:moveTo>
                    <a:pt x="1715" y="1"/>
                  </a:moveTo>
                  <a:lnTo>
                    <a:pt x="1715" y="1"/>
                  </a:lnTo>
                  <a:cubicBezTo>
                    <a:pt x="1644" y="36"/>
                    <a:pt x="1573" y="60"/>
                    <a:pt x="1501" y="96"/>
                  </a:cubicBezTo>
                  <a:cubicBezTo>
                    <a:pt x="906" y="406"/>
                    <a:pt x="501" y="1084"/>
                    <a:pt x="1" y="1596"/>
                  </a:cubicBezTo>
                  <a:lnTo>
                    <a:pt x="346" y="1549"/>
                  </a:lnTo>
                  <a:lnTo>
                    <a:pt x="346" y="1549"/>
                  </a:lnTo>
                  <a:cubicBezTo>
                    <a:pt x="287" y="1620"/>
                    <a:pt x="227" y="1679"/>
                    <a:pt x="180" y="1751"/>
                  </a:cubicBezTo>
                  <a:cubicBezTo>
                    <a:pt x="322" y="1787"/>
                    <a:pt x="465" y="1822"/>
                    <a:pt x="620" y="1846"/>
                  </a:cubicBezTo>
                  <a:cubicBezTo>
                    <a:pt x="656" y="1822"/>
                    <a:pt x="692" y="1810"/>
                    <a:pt x="739" y="1799"/>
                  </a:cubicBezTo>
                  <a:cubicBezTo>
                    <a:pt x="1049" y="1227"/>
                    <a:pt x="1382" y="620"/>
                    <a:pt x="1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3280750" y="2383150"/>
              <a:ext cx="19675" cy="3300"/>
            </a:xfrm>
            <a:custGeom>
              <a:rect b="b" l="l" r="r" t="t"/>
              <a:pathLst>
                <a:path extrusionOk="0" h="132" w="787">
                  <a:moveTo>
                    <a:pt x="1" y="1"/>
                  </a:moveTo>
                  <a:lnTo>
                    <a:pt x="1" y="1"/>
                  </a:lnTo>
                  <a:cubicBezTo>
                    <a:pt x="167" y="49"/>
                    <a:pt x="346" y="96"/>
                    <a:pt x="525" y="132"/>
                  </a:cubicBezTo>
                  <a:cubicBezTo>
                    <a:pt x="620" y="120"/>
                    <a:pt x="703" y="108"/>
                    <a:pt x="787" y="84"/>
                  </a:cubicBezTo>
                  <a:cubicBezTo>
                    <a:pt x="525" y="60"/>
                    <a:pt x="263" y="37"/>
                    <a:pt x="1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3590025" y="1468475"/>
              <a:ext cx="2400" cy="1800"/>
            </a:xfrm>
            <a:custGeom>
              <a:rect b="b" l="l" r="r" t="t"/>
              <a:pathLst>
                <a:path extrusionOk="0" h="72" w="96">
                  <a:moveTo>
                    <a:pt x="0" y="0"/>
                  </a:moveTo>
                  <a:cubicBezTo>
                    <a:pt x="24" y="24"/>
                    <a:pt x="36" y="48"/>
                    <a:pt x="48" y="72"/>
                  </a:cubicBezTo>
                  <a:cubicBezTo>
                    <a:pt x="72" y="60"/>
                    <a:pt x="84" y="36"/>
                    <a:pt x="96" y="24"/>
                  </a:cubicBezTo>
                  <a:cubicBezTo>
                    <a:pt x="60" y="12"/>
                    <a:pt x="36" y="0"/>
                    <a:pt x="0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4377675" y="2953175"/>
              <a:ext cx="110600" cy="94175"/>
            </a:xfrm>
            <a:custGeom>
              <a:rect b="b" l="l" r="r" t="t"/>
              <a:pathLst>
                <a:path extrusionOk="0" h="3767" w="4424">
                  <a:moveTo>
                    <a:pt x="4380" y="0"/>
                  </a:moveTo>
                  <a:lnTo>
                    <a:pt x="4011" y="560"/>
                  </a:lnTo>
                  <a:cubicBezTo>
                    <a:pt x="3792" y="507"/>
                    <a:pt x="3571" y="481"/>
                    <a:pt x="3351" y="481"/>
                  </a:cubicBezTo>
                  <a:cubicBezTo>
                    <a:pt x="1651" y="481"/>
                    <a:pt x="1" y="1986"/>
                    <a:pt x="22" y="3715"/>
                  </a:cubicBezTo>
                  <a:cubicBezTo>
                    <a:pt x="212" y="3750"/>
                    <a:pt x="402" y="3767"/>
                    <a:pt x="592" y="3767"/>
                  </a:cubicBezTo>
                  <a:cubicBezTo>
                    <a:pt x="2547" y="3767"/>
                    <a:pt x="4423" y="1997"/>
                    <a:pt x="4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504425" y="2435850"/>
              <a:ext cx="8350" cy="33350"/>
            </a:xfrm>
            <a:custGeom>
              <a:rect b="b" l="l" r="r" t="t"/>
              <a:pathLst>
                <a:path extrusionOk="0" h="1334" w="334">
                  <a:moveTo>
                    <a:pt x="334" y="0"/>
                  </a:moveTo>
                  <a:cubicBezTo>
                    <a:pt x="274" y="155"/>
                    <a:pt x="215" y="322"/>
                    <a:pt x="155" y="477"/>
                  </a:cubicBezTo>
                  <a:cubicBezTo>
                    <a:pt x="72" y="715"/>
                    <a:pt x="0" y="1000"/>
                    <a:pt x="155" y="1203"/>
                  </a:cubicBezTo>
                  <a:cubicBezTo>
                    <a:pt x="203" y="1262"/>
                    <a:pt x="262" y="1310"/>
                    <a:pt x="334" y="1334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3399225" y="1507900"/>
              <a:ext cx="613200" cy="594625"/>
            </a:xfrm>
            <a:custGeom>
              <a:rect b="b" l="l" r="r" t="t"/>
              <a:pathLst>
                <a:path extrusionOk="0" h="23785" w="24528">
                  <a:moveTo>
                    <a:pt x="16051" y="1"/>
                  </a:moveTo>
                  <a:cubicBezTo>
                    <a:pt x="15733" y="1"/>
                    <a:pt x="15403" y="26"/>
                    <a:pt x="15062" y="78"/>
                  </a:cubicBezTo>
                  <a:cubicBezTo>
                    <a:pt x="16991" y="852"/>
                    <a:pt x="18384" y="2031"/>
                    <a:pt x="19360" y="3590"/>
                  </a:cubicBezTo>
                  <a:lnTo>
                    <a:pt x="18479" y="3590"/>
                  </a:lnTo>
                  <a:cubicBezTo>
                    <a:pt x="20134" y="5614"/>
                    <a:pt x="21063" y="8531"/>
                    <a:pt x="21063" y="11544"/>
                  </a:cubicBezTo>
                  <a:cubicBezTo>
                    <a:pt x="21063" y="17199"/>
                    <a:pt x="17264" y="21819"/>
                    <a:pt x="12490" y="22128"/>
                  </a:cubicBezTo>
                  <a:cubicBezTo>
                    <a:pt x="11749" y="22375"/>
                    <a:pt x="10988" y="22557"/>
                    <a:pt x="10171" y="22557"/>
                  </a:cubicBezTo>
                  <a:cubicBezTo>
                    <a:pt x="9728" y="22557"/>
                    <a:pt x="9268" y="22504"/>
                    <a:pt x="8787" y="22378"/>
                  </a:cubicBezTo>
                  <a:cubicBezTo>
                    <a:pt x="6001" y="21664"/>
                    <a:pt x="4537" y="19819"/>
                    <a:pt x="3608" y="17318"/>
                  </a:cubicBezTo>
                  <a:cubicBezTo>
                    <a:pt x="2775" y="15068"/>
                    <a:pt x="2632" y="12830"/>
                    <a:pt x="2941" y="10603"/>
                  </a:cubicBezTo>
                  <a:cubicBezTo>
                    <a:pt x="3036" y="9436"/>
                    <a:pt x="3287" y="8365"/>
                    <a:pt x="3679" y="7377"/>
                  </a:cubicBezTo>
                  <a:cubicBezTo>
                    <a:pt x="3691" y="7353"/>
                    <a:pt x="3691" y="7341"/>
                    <a:pt x="3703" y="7317"/>
                  </a:cubicBezTo>
                  <a:cubicBezTo>
                    <a:pt x="3846" y="6841"/>
                    <a:pt x="3965" y="6353"/>
                    <a:pt x="4096" y="5864"/>
                  </a:cubicBezTo>
                  <a:cubicBezTo>
                    <a:pt x="3977" y="5793"/>
                    <a:pt x="3858" y="5710"/>
                    <a:pt x="3739" y="5638"/>
                  </a:cubicBezTo>
                  <a:cubicBezTo>
                    <a:pt x="3251" y="6162"/>
                    <a:pt x="2655" y="6626"/>
                    <a:pt x="2274" y="7222"/>
                  </a:cubicBezTo>
                  <a:cubicBezTo>
                    <a:pt x="393" y="10163"/>
                    <a:pt x="274" y="13449"/>
                    <a:pt x="548" y="16783"/>
                  </a:cubicBezTo>
                  <a:cubicBezTo>
                    <a:pt x="631" y="17806"/>
                    <a:pt x="989" y="18807"/>
                    <a:pt x="1262" y="20033"/>
                  </a:cubicBezTo>
                  <a:cubicBezTo>
                    <a:pt x="834" y="19319"/>
                    <a:pt x="453" y="18699"/>
                    <a:pt x="0" y="17961"/>
                  </a:cubicBezTo>
                  <a:lnTo>
                    <a:pt x="0" y="17961"/>
                  </a:lnTo>
                  <a:cubicBezTo>
                    <a:pt x="909" y="20411"/>
                    <a:pt x="3407" y="23784"/>
                    <a:pt x="11596" y="23784"/>
                  </a:cubicBezTo>
                  <a:cubicBezTo>
                    <a:pt x="11883" y="23784"/>
                    <a:pt x="12177" y="23780"/>
                    <a:pt x="12478" y="23771"/>
                  </a:cubicBezTo>
                  <a:cubicBezTo>
                    <a:pt x="24527" y="23438"/>
                    <a:pt x="24361" y="10901"/>
                    <a:pt x="24039" y="7436"/>
                  </a:cubicBezTo>
                  <a:cubicBezTo>
                    <a:pt x="23944" y="6531"/>
                    <a:pt x="23753" y="5293"/>
                    <a:pt x="23325" y="4019"/>
                  </a:cubicBezTo>
                  <a:cubicBezTo>
                    <a:pt x="23241" y="4090"/>
                    <a:pt x="23158" y="4174"/>
                    <a:pt x="23087" y="4257"/>
                  </a:cubicBezTo>
                  <a:cubicBezTo>
                    <a:pt x="22146" y="3412"/>
                    <a:pt x="21205" y="2566"/>
                    <a:pt x="20265" y="1733"/>
                  </a:cubicBezTo>
                  <a:cubicBezTo>
                    <a:pt x="19049" y="667"/>
                    <a:pt x="17691" y="1"/>
                    <a:pt x="160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609975" y="1527700"/>
              <a:ext cx="78300" cy="32475"/>
            </a:xfrm>
            <a:custGeom>
              <a:rect b="b" l="l" r="r" t="t"/>
              <a:pathLst>
                <a:path extrusionOk="0" h="1299" w="3132">
                  <a:moveTo>
                    <a:pt x="3000" y="0"/>
                  </a:moveTo>
                  <a:cubicBezTo>
                    <a:pt x="1905" y="262"/>
                    <a:pt x="881" y="667"/>
                    <a:pt x="0" y="1298"/>
                  </a:cubicBezTo>
                  <a:cubicBezTo>
                    <a:pt x="964" y="774"/>
                    <a:pt x="2024" y="417"/>
                    <a:pt x="3131" y="227"/>
                  </a:cubicBezTo>
                  <a:cubicBezTo>
                    <a:pt x="3096" y="155"/>
                    <a:pt x="3048" y="72"/>
                    <a:pt x="3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485850" y="1532800"/>
              <a:ext cx="439950" cy="528325"/>
            </a:xfrm>
            <a:custGeom>
              <a:rect b="b" l="l" r="r" t="t"/>
              <a:pathLst>
                <a:path extrusionOk="0" h="21133" w="17598">
                  <a:moveTo>
                    <a:pt x="4310" y="4190"/>
                  </a:moveTo>
                  <a:cubicBezTo>
                    <a:pt x="5489" y="4190"/>
                    <a:pt x="6441" y="5142"/>
                    <a:pt x="6441" y="6309"/>
                  </a:cubicBezTo>
                  <a:cubicBezTo>
                    <a:pt x="6441" y="6523"/>
                    <a:pt x="6394" y="6726"/>
                    <a:pt x="6334" y="6928"/>
                  </a:cubicBezTo>
                  <a:cubicBezTo>
                    <a:pt x="6977" y="6535"/>
                    <a:pt x="7715" y="6309"/>
                    <a:pt x="8525" y="6309"/>
                  </a:cubicBezTo>
                  <a:cubicBezTo>
                    <a:pt x="10847" y="6309"/>
                    <a:pt x="12728" y="8190"/>
                    <a:pt x="12728" y="10524"/>
                  </a:cubicBezTo>
                  <a:cubicBezTo>
                    <a:pt x="12728" y="12846"/>
                    <a:pt x="10847" y="14727"/>
                    <a:pt x="8525" y="14727"/>
                  </a:cubicBezTo>
                  <a:cubicBezTo>
                    <a:pt x="6191" y="14727"/>
                    <a:pt x="4310" y="12846"/>
                    <a:pt x="4310" y="10524"/>
                  </a:cubicBezTo>
                  <a:cubicBezTo>
                    <a:pt x="4310" y="9714"/>
                    <a:pt x="4536" y="8976"/>
                    <a:pt x="4929" y="8333"/>
                  </a:cubicBezTo>
                  <a:lnTo>
                    <a:pt x="4929" y="8333"/>
                  </a:lnTo>
                  <a:cubicBezTo>
                    <a:pt x="4727" y="8393"/>
                    <a:pt x="4524" y="8440"/>
                    <a:pt x="4310" y="8440"/>
                  </a:cubicBezTo>
                  <a:cubicBezTo>
                    <a:pt x="3131" y="8440"/>
                    <a:pt x="2179" y="7488"/>
                    <a:pt x="2179" y="6309"/>
                  </a:cubicBezTo>
                  <a:cubicBezTo>
                    <a:pt x="2179" y="5142"/>
                    <a:pt x="3131" y="4190"/>
                    <a:pt x="4310" y="4190"/>
                  </a:cubicBezTo>
                  <a:close/>
                  <a:moveTo>
                    <a:pt x="14490" y="12608"/>
                  </a:moveTo>
                  <a:cubicBezTo>
                    <a:pt x="15454" y="12608"/>
                    <a:pt x="16240" y="13393"/>
                    <a:pt x="16240" y="14358"/>
                  </a:cubicBezTo>
                  <a:cubicBezTo>
                    <a:pt x="16240" y="15334"/>
                    <a:pt x="15454" y="16120"/>
                    <a:pt x="14490" y="16120"/>
                  </a:cubicBezTo>
                  <a:cubicBezTo>
                    <a:pt x="13514" y="16120"/>
                    <a:pt x="12728" y="15334"/>
                    <a:pt x="12728" y="14358"/>
                  </a:cubicBezTo>
                  <a:cubicBezTo>
                    <a:pt x="12728" y="13393"/>
                    <a:pt x="13514" y="12608"/>
                    <a:pt x="14490" y="12608"/>
                  </a:cubicBezTo>
                  <a:close/>
                  <a:moveTo>
                    <a:pt x="10254" y="0"/>
                  </a:moveTo>
                  <a:cubicBezTo>
                    <a:pt x="9835" y="0"/>
                    <a:pt x="9436" y="128"/>
                    <a:pt x="9013" y="380"/>
                  </a:cubicBezTo>
                  <a:cubicBezTo>
                    <a:pt x="7215" y="1463"/>
                    <a:pt x="5346" y="2440"/>
                    <a:pt x="3536" y="3511"/>
                  </a:cubicBezTo>
                  <a:cubicBezTo>
                    <a:pt x="3072" y="3785"/>
                    <a:pt x="2572" y="4202"/>
                    <a:pt x="2358" y="4678"/>
                  </a:cubicBezTo>
                  <a:cubicBezTo>
                    <a:pt x="714" y="8250"/>
                    <a:pt x="0" y="11929"/>
                    <a:pt x="1179" y="15822"/>
                  </a:cubicBezTo>
                  <a:cubicBezTo>
                    <a:pt x="2069" y="18784"/>
                    <a:pt x="5059" y="20782"/>
                    <a:pt x="8079" y="20782"/>
                  </a:cubicBezTo>
                  <a:cubicBezTo>
                    <a:pt x="8531" y="20782"/>
                    <a:pt x="8983" y="20737"/>
                    <a:pt x="9430" y="20644"/>
                  </a:cubicBezTo>
                  <a:lnTo>
                    <a:pt x="9430" y="20918"/>
                  </a:lnTo>
                  <a:lnTo>
                    <a:pt x="9632" y="20918"/>
                  </a:lnTo>
                  <a:cubicBezTo>
                    <a:pt x="9430" y="21001"/>
                    <a:pt x="9227" y="21073"/>
                    <a:pt x="9025" y="21132"/>
                  </a:cubicBezTo>
                  <a:cubicBezTo>
                    <a:pt x="13799" y="20823"/>
                    <a:pt x="17598" y="16203"/>
                    <a:pt x="17598" y="10560"/>
                  </a:cubicBezTo>
                  <a:cubicBezTo>
                    <a:pt x="17598" y="7535"/>
                    <a:pt x="16669" y="4618"/>
                    <a:pt x="15014" y="2606"/>
                  </a:cubicBezTo>
                  <a:lnTo>
                    <a:pt x="14585" y="2606"/>
                  </a:lnTo>
                  <a:cubicBezTo>
                    <a:pt x="13704" y="1475"/>
                    <a:pt x="12537" y="654"/>
                    <a:pt x="11049" y="142"/>
                  </a:cubicBezTo>
                  <a:cubicBezTo>
                    <a:pt x="10770" y="47"/>
                    <a:pt x="10509" y="0"/>
                    <a:pt x="102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3579600" y="1533350"/>
              <a:ext cx="111050" cy="65525"/>
            </a:xfrm>
            <a:custGeom>
              <a:rect b="b" l="l" r="r" t="t"/>
              <a:pathLst>
                <a:path extrusionOk="0" h="2621" w="4442">
                  <a:moveTo>
                    <a:pt x="4346" y="1"/>
                  </a:moveTo>
                  <a:cubicBezTo>
                    <a:pt x="3239" y="191"/>
                    <a:pt x="2179" y="548"/>
                    <a:pt x="1215" y="1072"/>
                  </a:cubicBezTo>
                  <a:cubicBezTo>
                    <a:pt x="774" y="1382"/>
                    <a:pt x="358" y="1739"/>
                    <a:pt x="1" y="2180"/>
                  </a:cubicBezTo>
                  <a:cubicBezTo>
                    <a:pt x="96" y="2334"/>
                    <a:pt x="191" y="2477"/>
                    <a:pt x="286" y="2620"/>
                  </a:cubicBezTo>
                  <a:cubicBezTo>
                    <a:pt x="1679" y="1799"/>
                    <a:pt x="3060" y="977"/>
                    <a:pt x="4442" y="155"/>
                  </a:cubicBezTo>
                  <a:cubicBezTo>
                    <a:pt x="4418" y="96"/>
                    <a:pt x="4382" y="48"/>
                    <a:pt x="4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3472750" y="1692300"/>
              <a:ext cx="18475" cy="80700"/>
            </a:xfrm>
            <a:custGeom>
              <a:rect b="b" l="l" r="r" t="t"/>
              <a:pathLst>
                <a:path extrusionOk="0" h="3228" w="739">
                  <a:moveTo>
                    <a:pt x="738" y="1"/>
                  </a:moveTo>
                  <a:lnTo>
                    <a:pt x="738" y="1"/>
                  </a:lnTo>
                  <a:cubicBezTo>
                    <a:pt x="346" y="989"/>
                    <a:pt x="95" y="2072"/>
                    <a:pt x="0" y="3227"/>
                  </a:cubicBezTo>
                  <a:cubicBezTo>
                    <a:pt x="155" y="2156"/>
                    <a:pt x="405" y="1072"/>
                    <a:pt x="738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3593600" y="1690525"/>
              <a:ext cx="210450" cy="210450"/>
            </a:xfrm>
            <a:custGeom>
              <a:rect b="b" l="l" r="r" t="t"/>
              <a:pathLst>
                <a:path extrusionOk="0" h="8418" w="8418">
                  <a:moveTo>
                    <a:pt x="4215" y="0"/>
                  </a:moveTo>
                  <a:cubicBezTo>
                    <a:pt x="3405" y="0"/>
                    <a:pt x="2667" y="226"/>
                    <a:pt x="2024" y="619"/>
                  </a:cubicBezTo>
                  <a:cubicBezTo>
                    <a:pt x="1822" y="1298"/>
                    <a:pt x="1298" y="1822"/>
                    <a:pt x="619" y="2024"/>
                  </a:cubicBezTo>
                  <a:cubicBezTo>
                    <a:pt x="226" y="2667"/>
                    <a:pt x="0" y="3405"/>
                    <a:pt x="0" y="4215"/>
                  </a:cubicBezTo>
                  <a:cubicBezTo>
                    <a:pt x="0" y="6537"/>
                    <a:pt x="1881" y="8418"/>
                    <a:pt x="4215" y="8418"/>
                  </a:cubicBezTo>
                  <a:cubicBezTo>
                    <a:pt x="6537" y="8418"/>
                    <a:pt x="8418" y="6537"/>
                    <a:pt x="8418" y="4215"/>
                  </a:cubicBezTo>
                  <a:cubicBezTo>
                    <a:pt x="8418" y="1881"/>
                    <a:pt x="6537" y="0"/>
                    <a:pt x="4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540300" y="1637525"/>
              <a:ext cx="106600" cy="106300"/>
            </a:xfrm>
            <a:custGeom>
              <a:rect b="b" l="l" r="r" t="t"/>
              <a:pathLst>
                <a:path extrusionOk="0" h="4252" w="4264">
                  <a:moveTo>
                    <a:pt x="2132" y="1"/>
                  </a:moveTo>
                  <a:cubicBezTo>
                    <a:pt x="953" y="1"/>
                    <a:pt x="1" y="953"/>
                    <a:pt x="1" y="2120"/>
                  </a:cubicBezTo>
                  <a:cubicBezTo>
                    <a:pt x="1" y="3299"/>
                    <a:pt x="953" y="4251"/>
                    <a:pt x="2132" y="4251"/>
                  </a:cubicBezTo>
                  <a:cubicBezTo>
                    <a:pt x="2346" y="4251"/>
                    <a:pt x="2549" y="4204"/>
                    <a:pt x="2751" y="4144"/>
                  </a:cubicBezTo>
                  <a:cubicBezTo>
                    <a:pt x="3430" y="3942"/>
                    <a:pt x="3954" y="3418"/>
                    <a:pt x="4156" y="2739"/>
                  </a:cubicBezTo>
                  <a:cubicBezTo>
                    <a:pt x="4216" y="2537"/>
                    <a:pt x="4263" y="2334"/>
                    <a:pt x="4263" y="2120"/>
                  </a:cubicBezTo>
                  <a:cubicBezTo>
                    <a:pt x="4263" y="953"/>
                    <a:pt x="3311" y="1"/>
                    <a:pt x="21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804025" y="1847975"/>
              <a:ext cx="87850" cy="87825"/>
            </a:xfrm>
            <a:custGeom>
              <a:rect b="b" l="l" r="r" t="t"/>
              <a:pathLst>
                <a:path extrusionOk="0" h="3513" w="3514">
                  <a:moveTo>
                    <a:pt x="1763" y="1"/>
                  </a:moveTo>
                  <a:cubicBezTo>
                    <a:pt x="787" y="1"/>
                    <a:pt x="1" y="786"/>
                    <a:pt x="1" y="1751"/>
                  </a:cubicBezTo>
                  <a:cubicBezTo>
                    <a:pt x="1" y="2727"/>
                    <a:pt x="787" y="3513"/>
                    <a:pt x="1763" y="3513"/>
                  </a:cubicBezTo>
                  <a:cubicBezTo>
                    <a:pt x="2727" y="3513"/>
                    <a:pt x="3513" y="2727"/>
                    <a:pt x="3513" y="1751"/>
                  </a:cubicBezTo>
                  <a:cubicBezTo>
                    <a:pt x="3513" y="786"/>
                    <a:pt x="2727" y="1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999000" y="4384600"/>
              <a:ext cx="122075" cy="78000"/>
            </a:xfrm>
            <a:custGeom>
              <a:rect b="b" l="l" r="r" t="t"/>
              <a:pathLst>
                <a:path extrusionOk="0" h="3120" w="4883">
                  <a:moveTo>
                    <a:pt x="0" y="0"/>
                  </a:moveTo>
                  <a:lnTo>
                    <a:pt x="0" y="0"/>
                  </a:lnTo>
                  <a:cubicBezTo>
                    <a:pt x="1632" y="1048"/>
                    <a:pt x="3299" y="2108"/>
                    <a:pt x="4882" y="3120"/>
                  </a:cubicBezTo>
                  <a:cubicBezTo>
                    <a:pt x="3715" y="2334"/>
                    <a:pt x="2548" y="1560"/>
                    <a:pt x="1346" y="834"/>
                  </a:cubicBezTo>
                  <a:cubicBezTo>
                    <a:pt x="893" y="560"/>
                    <a:pt x="453" y="286"/>
                    <a:pt x="0" y="0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3575125" y="3609800"/>
              <a:ext cx="937950" cy="948050"/>
            </a:xfrm>
            <a:custGeom>
              <a:rect b="b" l="l" r="r" t="t"/>
              <a:pathLst>
                <a:path extrusionOk="0" h="37922" w="37518">
                  <a:moveTo>
                    <a:pt x="30588" y="0"/>
                  </a:moveTo>
                  <a:cubicBezTo>
                    <a:pt x="28302" y="108"/>
                    <a:pt x="26659" y="1358"/>
                    <a:pt x="24706" y="2537"/>
                  </a:cubicBezTo>
                  <a:cubicBezTo>
                    <a:pt x="24897" y="2167"/>
                    <a:pt x="25004" y="1941"/>
                    <a:pt x="25099" y="1751"/>
                  </a:cubicBezTo>
                  <a:lnTo>
                    <a:pt x="25099" y="1751"/>
                  </a:lnTo>
                  <a:cubicBezTo>
                    <a:pt x="21837" y="3810"/>
                    <a:pt x="18241" y="6085"/>
                    <a:pt x="14479" y="8454"/>
                  </a:cubicBezTo>
                  <a:cubicBezTo>
                    <a:pt x="14479" y="8454"/>
                    <a:pt x="15205" y="7871"/>
                    <a:pt x="16503" y="6870"/>
                  </a:cubicBezTo>
                  <a:cubicBezTo>
                    <a:pt x="17539" y="6073"/>
                    <a:pt x="18956" y="5013"/>
                    <a:pt x="20670" y="3787"/>
                  </a:cubicBezTo>
                  <a:lnTo>
                    <a:pt x="20670" y="3787"/>
                  </a:lnTo>
                  <a:cubicBezTo>
                    <a:pt x="20265" y="4013"/>
                    <a:pt x="19873" y="4227"/>
                    <a:pt x="19468" y="4442"/>
                  </a:cubicBezTo>
                  <a:cubicBezTo>
                    <a:pt x="19432" y="4382"/>
                    <a:pt x="19384" y="4322"/>
                    <a:pt x="19349" y="4263"/>
                  </a:cubicBezTo>
                  <a:cubicBezTo>
                    <a:pt x="20242" y="3560"/>
                    <a:pt x="21123" y="2858"/>
                    <a:pt x="22004" y="2167"/>
                  </a:cubicBezTo>
                  <a:cubicBezTo>
                    <a:pt x="21956" y="2084"/>
                    <a:pt x="21908" y="1989"/>
                    <a:pt x="21861" y="1905"/>
                  </a:cubicBezTo>
                  <a:cubicBezTo>
                    <a:pt x="17503" y="3477"/>
                    <a:pt x="13610" y="5954"/>
                    <a:pt x="9407" y="8418"/>
                  </a:cubicBezTo>
                  <a:cubicBezTo>
                    <a:pt x="11705" y="13824"/>
                    <a:pt x="13943" y="19134"/>
                    <a:pt x="16193" y="24456"/>
                  </a:cubicBezTo>
                  <a:cubicBezTo>
                    <a:pt x="13134" y="19586"/>
                    <a:pt x="11098" y="14240"/>
                    <a:pt x="8871" y="8704"/>
                  </a:cubicBezTo>
                  <a:cubicBezTo>
                    <a:pt x="5871" y="10466"/>
                    <a:pt x="3013" y="12133"/>
                    <a:pt x="1" y="13895"/>
                  </a:cubicBezTo>
                  <a:cubicBezTo>
                    <a:pt x="1501" y="15538"/>
                    <a:pt x="2882" y="17110"/>
                    <a:pt x="4323" y="18610"/>
                  </a:cubicBezTo>
                  <a:cubicBezTo>
                    <a:pt x="10014" y="24551"/>
                    <a:pt x="16408" y="29635"/>
                    <a:pt x="23218" y="34231"/>
                  </a:cubicBezTo>
                  <a:cubicBezTo>
                    <a:pt x="24992" y="35433"/>
                    <a:pt x="26754" y="36672"/>
                    <a:pt x="28505" y="37922"/>
                  </a:cubicBezTo>
                  <a:lnTo>
                    <a:pt x="37518" y="37922"/>
                  </a:lnTo>
                  <a:lnTo>
                    <a:pt x="37518" y="33028"/>
                  </a:lnTo>
                  <a:cubicBezTo>
                    <a:pt x="36529" y="32147"/>
                    <a:pt x="35660" y="31159"/>
                    <a:pt x="35077" y="29980"/>
                  </a:cubicBezTo>
                  <a:cubicBezTo>
                    <a:pt x="34136" y="28075"/>
                    <a:pt x="34065" y="25873"/>
                    <a:pt x="34041" y="23753"/>
                  </a:cubicBezTo>
                  <a:cubicBezTo>
                    <a:pt x="33934" y="16550"/>
                    <a:pt x="34100" y="9347"/>
                    <a:pt x="34553" y="2156"/>
                  </a:cubicBezTo>
                  <a:lnTo>
                    <a:pt x="34553" y="2156"/>
                  </a:lnTo>
                  <a:cubicBezTo>
                    <a:pt x="32184" y="3620"/>
                    <a:pt x="29124" y="5465"/>
                    <a:pt x="25730" y="7335"/>
                  </a:cubicBezTo>
                  <a:cubicBezTo>
                    <a:pt x="25730" y="7335"/>
                    <a:pt x="26076" y="7013"/>
                    <a:pt x="26731" y="6477"/>
                  </a:cubicBezTo>
                  <a:cubicBezTo>
                    <a:pt x="27385" y="5930"/>
                    <a:pt x="28350" y="5180"/>
                    <a:pt x="29552" y="4322"/>
                  </a:cubicBezTo>
                  <a:cubicBezTo>
                    <a:pt x="30576" y="3608"/>
                    <a:pt x="31791" y="2822"/>
                    <a:pt x="33136" y="2036"/>
                  </a:cubicBezTo>
                  <a:lnTo>
                    <a:pt x="33136" y="2036"/>
                  </a:lnTo>
                  <a:cubicBezTo>
                    <a:pt x="30874" y="3001"/>
                    <a:pt x="28624" y="3953"/>
                    <a:pt x="26361" y="4918"/>
                  </a:cubicBezTo>
                  <a:cubicBezTo>
                    <a:pt x="24933" y="5704"/>
                    <a:pt x="23456" y="6501"/>
                    <a:pt x="21932" y="7311"/>
                  </a:cubicBezTo>
                  <a:cubicBezTo>
                    <a:pt x="21932" y="7311"/>
                    <a:pt x="22563" y="6835"/>
                    <a:pt x="23683" y="6049"/>
                  </a:cubicBezTo>
                  <a:lnTo>
                    <a:pt x="23683" y="6049"/>
                  </a:lnTo>
                  <a:cubicBezTo>
                    <a:pt x="23290" y="6227"/>
                    <a:pt x="22885" y="6394"/>
                    <a:pt x="22492" y="6561"/>
                  </a:cubicBezTo>
                  <a:cubicBezTo>
                    <a:pt x="23837" y="5573"/>
                    <a:pt x="25183" y="4572"/>
                    <a:pt x="26528" y="3572"/>
                  </a:cubicBezTo>
                  <a:lnTo>
                    <a:pt x="26528" y="3572"/>
                  </a:lnTo>
                  <a:cubicBezTo>
                    <a:pt x="23611" y="5394"/>
                    <a:pt x="20444" y="7335"/>
                    <a:pt x="17098" y="9311"/>
                  </a:cubicBezTo>
                  <a:cubicBezTo>
                    <a:pt x="17098" y="9311"/>
                    <a:pt x="19968" y="7073"/>
                    <a:pt x="24635" y="3906"/>
                  </a:cubicBezTo>
                  <a:cubicBezTo>
                    <a:pt x="26385" y="2715"/>
                    <a:pt x="28385" y="1382"/>
                    <a:pt x="3058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3985300" y="4375675"/>
              <a:ext cx="10150" cy="6575"/>
            </a:xfrm>
            <a:custGeom>
              <a:rect b="b" l="l" r="r" t="t"/>
              <a:pathLst>
                <a:path extrusionOk="0" h="263" w="406">
                  <a:moveTo>
                    <a:pt x="1" y="0"/>
                  </a:moveTo>
                  <a:cubicBezTo>
                    <a:pt x="24" y="16"/>
                    <a:pt x="47" y="31"/>
                    <a:pt x="74" y="47"/>
                  </a:cubicBezTo>
                  <a:lnTo>
                    <a:pt x="74" y="47"/>
                  </a:lnTo>
                  <a:cubicBezTo>
                    <a:pt x="49" y="31"/>
                    <a:pt x="25" y="16"/>
                    <a:pt x="1" y="0"/>
                  </a:cubicBezTo>
                  <a:close/>
                  <a:moveTo>
                    <a:pt x="74" y="47"/>
                  </a:moveTo>
                  <a:lnTo>
                    <a:pt x="74" y="47"/>
                  </a:lnTo>
                  <a:cubicBezTo>
                    <a:pt x="181" y="115"/>
                    <a:pt x="289" y="185"/>
                    <a:pt x="406" y="262"/>
                  </a:cubicBezTo>
                  <a:cubicBezTo>
                    <a:pt x="310" y="191"/>
                    <a:pt x="215" y="131"/>
                    <a:pt x="120" y="72"/>
                  </a:cubicBezTo>
                  <a:cubicBezTo>
                    <a:pt x="103" y="63"/>
                    <a:pt x="88" y="55"/>
                    <a:pt x="74" y="47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526025" y="3935725"/>
              <a:ext cx="18175" cy="21750"/>
            </a:xfrm>
            <a:custGeom>
              <a:rect b="b" l="l" r="r" t="t"/>
              <a:pathLst>
                <a:path extrusionOk="0" h="870" w="727">
                  <a:moveTo>
                    <a:pt x="0" y="1"/>
                  </a:moveTo>
                  <a:lnTo>
                    <a:pt x="0" y="1"/>
                  </a:lnTo>
                  <a:cubicBezTo>
                    <a:pt x="143" y="179"/>
                    <a:pt x="393" y="489"/>
                    <a:pt x="727" y="870"/>
                  </a:cubicBezTo>
                  <a:cubicBezTo>
                    <a:pt x="501" y="560"/>
                    <a:pt x="274" y="263"/>
                    <a:pt x="0" y="1"/>
                  </a:cubicBez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234150" y="3569025"/>
              <a:ext cx="278625" cy="163725"/>
            </a:xfrm>
            <a:custGeom>
              <a:rect b="b" l="l" r="r" t="t"/>
              <a:pathLst>
                <a:path extrusionOk="0" h="6549" w="11145">
                  <a:moveTo>
                    <a:pt x="11145" y="0"/>
                  </a:moveTo>
                  <a:cubicBezTo>
                    <a:pt x="10907" y="143"/>
                    <a:pt x="10657" y="298"/>
                    <a:pt x="10406" y="453"/>
                  </a:cubicBezTo>
                  <a:cubicBezTo>
                    <a:pt x="7632" y="2167"/>
                    <a:pt x="4049" y="4310"/>
                    <a:pt x="0" y="6549"/>
                  </a:cubicBezTo>
                  <a:cubicBezTo>
                    <a:pt x="2263" y="5584"/>
                    <a:pt x="4513" y="4632"/>
                    <a:pt x="6775" y="3667"/>
                  </a:cubicBezTo>
                  <a:cubicBezTo>
                    <a:pt x="8109" y="2905"/>
                    <a:pt x="9573" y="2143"/>
                    <a:pt x="11145" y="1465"/>
                  </a:cubicBezTo>
                  <a:lnTo>
                    <a:pt x="1114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137100" y="3522575"/>
              <a:ext cx="375675" cy="251250"/>
            </a:xfrm>
            <a:custGeom>
              <a:rect b="b" l="l" r="r" t="t"/>
              <a:pathLst>
                <a:path extrusionOk="0" h="10050" w="15027">
                  <a:moveTo>
                    <a:pt x="15027" y="1"/>
                  </a:moveTo>
                  <a:cubicBezTo>
                    <a:pt x="14360" y="453"/>
                    <a:pt x="13634" y="930"/>
                    <a:pt x="12860" y="1430"/>
                  </a:cubicBezTo>
                  <a:cubicBezTo>
                    <a:pt x="10383" y="3061"/>
                    <a:pt x="7383" y="4978"/>
                    <a:pt x="4049" y="7061"/>
                  </a:cubicBezTo>
                  <a:cubicBezTo>
                    <a:pt x="2704" y="8073"/>
                    <a:pt x="1358" y="9062"/>
                    <a:pt x="1" y="10050"/>
                  </a:cubicBezTo>
                  <a:cubicBezTo>
                    <a:pt x="406" y="9883"/>
                    <a:pt x="799" y="9716"/>
                    <a:pt x="1204" y="9538"/>
                  </a:cubicBezTo>
                  <a:cubicBezTo>
                    <a:pt x="2251" y="8812"/>
                    <a:pt x="3728" y="7811"/>
                    <a:pt x="5549" y="6645"/>
                  </a:cubicBezTo>
                  <a:cubicBezTo>
                    <a:pt x="7276" y="5537"/>
                    <a:pt x="9300" y="4287"/>
                    <a:pt x="11550" y="3001"/>
                  </a:cubicBezTo>
                  <a:cubicBezTo>
                    <a:pt x="12669" y="2156"/>
                    <a:pt x="13836" y="1370"/>
                    <a:pt x="15027" y="608"/>
                  </a:cubicBezTo>
                  <a:lnTo>
                    <a:pt x="15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4423450" y="3617250"/>
              <a:ext cx="89325" cy="818575"/>
            </a:xfrm>
            <a:custGeom>
              <a:rect b="b" l="l" r="r" t="t"/>
              <a:pathLst>
                <a:path extrusionOk="0" h="32743" w="3573">
                  <a:moveTo>
                    <a:pt x="3573" y="0"/>
                  </a:moveTo>
                  <a:cubicBezTo>
                    <a:pt x="2989" y="381"/>
                    <a:pt x="2287" y="822"/>
                    <a:pt x="1477" y="1322"/>
                  </a:cubicBezTo>
                  <a:cubicBezTo>
                    <a:pt x="1203" y="1500"/>
                    <a:pt x="918" y="1679"/>
                    <a:pt x="620" y="1858"/>
                  </a:cubicBezTo>
                  <a:cubicBezTo>
                    <a:pt x="167" y="9049"/>
                    <a:pt x="1" y="16252"/>
                    <a:pt x="108" y="23455"/>
                  </a:cubicBezTo>
                  <a:cubicBezTo>
                    <a:pt x="132" y="25575"/>
                    <a:pt x="203" y="27777"/>
                    <a:pt x="1144" y="29682"/>
                  </a:cubicBezTo>
                  <a:cubicBezTo>
                    <a:pt x="1727" y="30861"/>
                    <a:pt x="2596" y="31849"/>
                    <a:pt x="3573" y="32742"/>
                  </a:cubicBezTo>
                  <a:lnTo>
                    <a:pt x="357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566500" y="4285825"/>
              <a:ext cx="691175" cy="272025"/>
            </a:xfrm>
            <a:custGeom>
              <a:rect b="b" l="l" r="r" t="t"/>
              <a:pathLst>
                <a:path extrusionOk="0" h="10881" w="27647">
                  <a:moveTo>
                    <a:pt x="11304" y="0"/>
                  </a:moveTo>
                  <a:cubicBezTo>
                    <a:pt x="8841" y="0"/>
                    <a:pt x="6285" y="1129"/>
                    <a:pt x="4489" y="2880"/>
                  </a:cubicBezTo>
                  <a:cubicBezTo>
                    <a:pt x="2275" y="5047"/>
                    <a:pt x="965" y="7916"/>
                    <a:pt x="1" y="10881"/>
                  </a:cubicBezTo>
                  <a:lnTo>
                    <a:pt x="27647" y="10881"/>
                  </a:lnTo>
                  <a:cubicBezTo>
                    <a:pt x="25837" y="9595"/>
                    <a:pt x="24028" y="8309"/>
                    <a:pt x="22182" y="7071"/>
                  </a:cubicBezTo>
                  <a:cubicBezTo>
                    <a:pt x="20599" y="6059"/>
                    <a:pt x="18932" y="4999"/>
                    <a:pt x="17300" y="3951"/>
                  </a:cubicBezTo>
                  <a:cubicBezTo>
                    <a:pt x="17253" y="3916"/>
                    <a:pt x="17205" y="3880"/>
                    <a:pt x="17146" y="3856"/>
                  </a:cubicBezTo>
                  <a:cubicBezTo>
                    <a:pt x="17050" y="3785"/>
                    <a:pt x="16955" y="3725"/>
                    <a:pt x="16860" y="3666"/>
                  </a:cubicBezTo>
                  <a:cubicBezTo>
                    <a:pt x="16824" y="3642"/>
                    <a:pt x="16789" y="3618"/>
                    <a:pt x="16753" y="3594"/>
                  </a:cubicBezTo>
                  <a:cubicBezTo>
                    <a:pt x="15014" y="2463"/>
                    <a:pt x="13324" y="1272"/>
                    <a:pt x="11705" y="10"/>
                  </a:cubicBezTo>
                  <a:cubicBezTo>
                    <a:pt x="11571" y="4"/>
                    <a:pt x="11438" y="0"/>
                    <a:pt x="1130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2680975" y="4226550"/>
              <a:ext cx="543550" cy="331300"/>
            </a:xfrm>
            <a:custGeom>
              <a:rect b="b" l="l" r="r" t="t"/>
              <a:pathLst>
                <a:path extrusionOk="0" h="13252" w="21742">
                  <a:moveTo>
                    <a:pt x="17491" y="0"/>
                  </a:moveTo>
                  <a:cubicBezTo>
                    <a:pt x="16896" y="357"/>
                    <a:pt x="16312" y="679"/>
                    <a:pt x="15764" y="1048"/>
                  </a:cubicBezTo>
                  <a:cubicBezTo>
                    <a:pt x="10157" y="4667"/>
                    <a:pt x="5085" y="8966"/>
                    <a:pt x="1" y="13252"/>
                  </a:cubicBezTo>
                  <a:lnTo>
                    <a:pt x="3275" y="13252"/>
                  </a:lnTo>
                  <a:cubicBezTo>
                    <a:pt x="6716" y="10394"/>
                    <a:pt x="10335" y="7751"/>
                    <a:pt x="13955" y="5120"/>
                  </a:cubicBezTo>
                  <a:cubicBezTo>
                    <a:pt x="14014" y="5191"/>
                    <a:pt x="14074" y="5263"/>
                    <a:pt x="14133" y="5334"/>
                  </a:cubicBezTo>
                  <a:cubicBezTo>
                    <a:pt x="10835" y="7977"/>
                    <a:pt x="7525" y="10621"/>
                    <a:pt x="4227" y="13252"/>
                  </a:cubicBezTo>
                  <a:lnTo>
                    <a:pt x="21741" y="13252"/>
                  </a:lnTo>
                  <a:cubicBezTo>
                    <a:pt x="20134" y="9442"/>
                    <a:pt x="18884" y="5560"/>
                    <a:pt x="19717" y="1274"/>
                  </a:cubicBezTo>
                  <a:cubicBezTo>
                    <a:pt x="18955" y="834"/>
                    <a:pt x="18265" y="441"/>
                    <a:pt x="1749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3185800" y="3662775"/>
              <a:ext cx="673325" cy="895075"/>
            </a:xfrm>
            <a:custGeom>
              <a:rect b="b" l="l" r="r" t="t"/>
              <a:pathLst>
                <a:path extrusionOk="0" h="35803" w="26933">
                  <a:moveTo>
                    <a:pt x="6085" y="9180"/>
                  </a:moveTo>
                  <a:cubicBezTo>
                    <a:pt x="4620" y="14562"/>
                    <a:pt x="3156" y="19944"/>
                    <a:pt x="1679" y="25325"/>
                  </a:cubicBezTo>
                  <a:cubicBezTo>
                    <a:pt x="2513" y="19741"/>
                    <a:pt x="3811" y="14276"/>
                    <a:pt x="6085" y="9180"/>
                  </a:cubicBezTo>
                  <a:close/>
                  <a:moveTo>
                    <a:pt x="9811" y="1"/>
                  </a:moveTo>
                  <a:cubicBezTo>
                    <a:pt x="9323" y="346"/>
                    <a:pt x="8930" y="489"/>
                    <a:pt x="8776" y="763"/>
                  </a:cubicBezTo>
                  <a:cubicBezTo>
                    <a:pt x="7633" y="2799"/>
                    <a:pt x="6251" y="4763"/>
                    <a:pt x="5477" y="6930"/>
                  </a:cubicBezTo>
                  <a:cubicBezTo>
                    <a:pt x="3525" y="12431"/>
                    <a:pt x="1560" y="17932"/>
                    <a:pt x="477" y="23694"/>
                  </a:cubicBezTo>
                  <a:cubicBezTo>
                    <a:pt x="1" y="26183"/>
                    <a:pt x="48" y="28623"/>
                    <a:pt x="751" y="31076"/>
                  </a:cubicBezTo>
                  <a:cubicBezTo>
                    <a:pt x="1227" y="32707"/>
                    <a:pt x="1810" y="34279"/>
                    <a:pt x="2489" y="35803"/>
                  </a:cubicBezTo>
                  <a:lnTo>
                    <a:pt x="15229" y="35803"/>
                  </a:lnTo>
                  <a:cubicBezTo>
                    <a:pt x="16193" y="32838"/>
                    <a:pt x="17503" y="29969"/>
                    <a:pt x="19705" y="27802"/>
                  </a:cubicBezTo>
                  <a:cubicBezTo>
                    <a:pt x="21512" y="26051"/>
                    <a:pt x="24069" y="24922"/>
                    <a:pt x="26532" y="24922"/>
                  </a:cubicBezTo>
                  <a:cubicBezTo>
                    <a:pt x="26666" y="24922"/>
                    <a:pt x="26799" y="24926"/>
                    <a:pt x="26933" y="24932"/>
                  </a:cubicBezTo>
                  <a:cubicBezTo>
                    <a:pt x="22396" y="21408"/>
                    <a:pt x="18360" y="17348"/>
                    <a:pt x="14919" y="12609"/>
                  </a:cubicBezTo>
                  <a:cubicBezTo>
                    <a:pt x="14729" y="12348"/>
                    <a:pt x="14538" y="12062"/>
                    <a:pt x="14336" y="11788"/>
                  </a:cubicBezTo>
                  <a:cubicBezTo>
                    <a:pt x="14002" y="11407"/>
                    <a:pt x="13740" y="11097"/>
                    <a:pt x="13609" y="10919"/>
                  </a:cubicBezTo>
                  <a:cubicBezTo>
                    <a:pt x="10990" y="8383"/>
                    <a:pt x="10907" y="4942"/>
                    <a:pt x="10216" y="1715"/>
                  </a:cubicBezTo>
                  <a:cubicBezTo>
                    <a:pt x="10109" y="1227"/>
                    <a:pt x="9990" y="739"/>
                    <a:pt x="9811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676525" y="2141175"/>
              <a:ext cx="1836250" cy="2416675"/>
            </a:xfrm>
            <a:custGeom>
              <a:rect b="b" l="l" r="r" t="t"/>
              <a:pathLst>
                <a:path extrusionOk="0" h="96667" w="73450">
                  <a:moveTo>
                    <a:pt x="1786" y="0"/>
                  </a:moveTo>
                  <a:cubicBezTo>
                    <a:pt x="2369" y="3286"/>
                    <a:pt x="3024" y="6525"/>
                    <a:pt x="5084" y="9287"/>
                  </a:cubicBezTo>
                  <a:cubicBezTo>
                    <a:pt x="5679" y="10097"/>
                    <a:pt x="6084" y="11037"/>
                    <a:pt x="6584" y="11918"/>
                  </a:cubicBezTo>
                  <a:cubicBezTo>
                    <a:pt x="6465" y="11978"/>
                    <a:pt x="6346" y="12037"/>
                    <a:pt x="6227" y="12109"/>
                  </a:cubicBezTo>
                  <a:cubicBezTo>
                    <a:pt x="6191" y="12121"/>
                    <a:pt x="6156" y="12145"/>
                    <a:pt x="6120" y="12156"/>
                  </a:cubicBezTo>
                  <a:cubicBezTo>
                    <a:pt x="3548" y="10656"/>
                    <a:pt x="1536" y="8858"/>
                    <a:pt x="0" y="6787"/>
                  </a:cubicBezTo>
                  <a:lnTo>
                    <a:pt x="0" y="13669"/>
                  </a:lnTo>
                  <a:cubicBezTo>
                    <a:pt x="1607" y="15824"/>
                    <a:pt x="3548" y="17657"/>
                    <a:pt x="5953" y="19074"/>
                  </a:cubicBezTo>
                  <a:cubicBezTo>
                    <a:pt x="7430" y="19943"/>
                    <a:pt x="8846" y="20943"/>
                    <a:pt x="10263" y="21920"/>
                  </a:cubicBezTo>
                  <a:cubicBezTo>
                    <a:pt x="11847" y="23015"/>
                    <a:pt x="13299" y="24253"/>
                    <a:pt x="13859" y="26230"/>
                  </a:cubicBezTo>
                  <a:cubicBezTo>
                    <a:pt x="13871" y="26253"/>
                    <a:pt x="14002" y="26253"/>
                    <a:pt x="14395" y="26313"/>
                  </a:cubicBezTo>
                  <a:cubicBezTo>
                    <a:pt x="14049" y="24372"/>
                    <a:pt x="13728" y="22527"/>
                    <a:pt x="13383" y="20538"/>
                  </a:cubicBezTo>
                  <a:lnTo>
                    <a:pt x="13383" y="20538"/>
                  </a:lnTo>
                  <a:cubicBezTo>
                    <a:pt x="16014" y="22515"/>
                    <a:pt x="18383" y="24825"/>
                    <a:pt x="22050" y="25063"/>
                  </a:cubicBezTo>
                  <a:cubicBezTo>
                    <a:pt x="20717" y="23277"/>
                    <a:pt x="19538" y="21693"/>
                    <a:pt x="18217" y="19919"/>
                  </a:cubicBezTo>
                  <a:lnTo>
                    <a:pt x="18217" y="19919"/>
                  </a:lnTo>
                  <a:cubicBezTo>
                    <a:pt x="18645" y="19979"/>
                    <a:pt x="18800" y="19955"/>
                    <a:pt x="18895" y="20026"/>
                  </a:cubicBezTo>
                  <a:cubicBezTo>
                    <a:pt x="21324" y="21693"/>
                    <a:pt x="24003" y="23086"/>
                    <a:pt x="25503" y="25825"/>
                  </a:cubicBezTo>
                  <a:cubicBezTo>
                    <a:pt x="25658" y="26111"/>
                    <a:pt x="25872" y="26396"/>
                    <a:pt x="26110" y="26622"/>
                  </a:cubicBezTo>
                  <a:cubicBezTo>
                    <a:pt x="27718" y="28194"/>
                    <a:pt x="28134" y="30194"/>
                    <a:pt x="28277" y="32349"/>
                  </a:cubicBezTo>
                  <a:cubicBezTo>
                    <a:pt x="28825" y="40612"/>
                    <a:pt x="29420" y="48863"/>
                    <a:pt x="30004" y="57114"/>
                  </a:cubicBezTo>
                  <a:cubicBezTo>
                    <a:pt x="30087" y="58150"/>
                    <a:pt x="30182" y="59186"/>
                    <a:pt x="30278" y="60174"/>
                  </a:cubicBezTo>
                  <a:cubicBezTo>
                    <a:pt x="28539" y="60817"/>
                    <a:pt x="28325" y="60996"/>
                    <a:pt x="27468" y="62603"/>
                  </a:cubicBezTo>
                  <a:cubicBezTo>
                    <a:pt x="27242" y="63020"/>
                    <a:pt x="27027" y="63448"/>
                    <a:pt x="26837" y="63889"/>
                  </a:cubicBezTo>
                  <a:cubicBezTo>
                    <a:pt x="24265" y="69771"/>
                    <a:pt x="21967" y="75748"/>
                    <a:pt x="20467" y="82010"/>
                  </a:cubicBezTo>
                  <a:cubicBezTo>
                    <a:pt x="20360" y="82451"/>
                    <a:pt x="20205" y="82879"/>
                    <a:pt x="20062" y="83368"/>
                  </a:cubicBezTo>
                  <a:cubicBezTo>
                    <a:pt x="19824" y="83260"/>
                    <a:pt x="19669" y="83225"/>
                    <a:pt x="19574" y="83153"/>
                  </a:cubicBezTo>
                  <a:cubicBezTo>
                    <a:pt x="18701" y="82460"/>
                    <a:pt x="18176" y="82117"/>
                    <a:pt x="17635" y="82117"/>
                  </a:cubicBezTo>
                  <a:cubicBezTo>
                    <a:pt x="17136" y="82117"/>
                    <a:pt x="16623" y="82409"/>
                    <a:pt x="15812" y="82987"/>
                  </a:cubicBezTo>
                  <a:cubicBezTo>
                    <a:pt x="14085" y="84201"/>
                    <a:pt x="12359" y="85404"/>
                    <a:pt x="10704" y="86701"/>
                  </a:cubicBezTo>
                  <a:cubicBezTo>
                    <a:pt x="7096" y="89523"/>
                    <a:pt x="3524" y="92381"/>
                    <a:pt x="12" y="95298"/>
                  </a:cubicBezTo>
                  <a:lnTo>
                    <a:pt x="12" y="96667"/>
                  </a:lnTo>
                  <a:lnTo>
                    <a:pt x="179" y="96667"/>
                  </a:lnTo>
                  <a:cubicBezTo>
                    <a:pt x="5263" y="92381"/>
                    <a:pt x="10335" y="88082"/>
                    <a:pt x="15942" y="84451"/>
                  </a:cubicBezTo>
                  <a:cubicBezTo>
                    <a:pt x="16490" y="84094"/>
                    <a:pt x="17074" y="83772"/>
                    <a:pt x="17669" y="83415"/>
                  </a:cubicBezTo>
                  <a:cubicBezTo>
                    <a:pt x="18443" y="83856"/>
                    <a:pt x="19133" y="84249"/>
                    <a:pt x="19895" y="84677"/>
                  </a:cubicBezTo>
                  <a:cubicBezTo>
                    <a:pt x="19062" y="88975"/>
                    <a:pt x="20312" y="92857"/>
                    <a:pt x="21919" y="96667"/>
                  </a:cubicBezTo>
                  <a:lnTo>
                    <a:pt x="22860" y="96667"/>
                  </a:lnTo>
                  <a:cubicBezTo>
                    <a:pt x="22181" y="95131"/>
                    <a:pt x="21598" y="93571"/>
                    <a:pt x="21134" y="91940"/>
                  </a:cubicBezTo>
                  <a:cubicBezTo>
                    <a:pt x="20431" y="89487"/>
                    <a:pt x="20372" y="87047"/>
                    <a:pt x="20848" y="84558"/>
                  </a:cubicBezTo>
                  <a:cubicBezTo>
                    <a:pt x="21931" y="78796"/>
                    <a:pt x="23896" y="73295"/>
                    <a:pt x="25848" y="67794"/>
                  </a:cubicBezTo>
                  <a:cubicBezTo>
                    <a:pt x="26622" y="65627"/>
                    <a:pt x="28004" y="63663"/>
                    <a:pt x="29147" y="61615"/>
                  </a:cubicBezTo>
                  <a:cubicBezTo>
                    <a:pt x="29301" y="61353"/>
                    <a:pt x="29694" y="61210"/>
                    <a:pt x="30182" y="60865"/>
                  </a:cubicBezTo>
                  <a:cubicBezTo>
                    <a:pt x="30361" y="61603"/>
                    <a:pt x="30480" y="62091"/>
                    <a:pt x="30587" y="62579"/>
                  </a:cubicBezTo>
                  <a:cubicBezTo>
                    <a:pt x="31290" y="65806"/>
                    <a:pt x="31361" y="69247"/>
                    <a:pt x="33980" y="71783"/>
                  </a:cubicBezTo>
                  <a:cubicBezTo>
                    <a:pt x="34254" y="72045"/>
                    <a:pt x="34481" y="72342"/>
                    <a:pt x="34707" y="72652"/>
                  </a:cubicBezTo>
                  <a:cubicBezTo>
                    <a:pt x="34909" y="72926"/>
                    <a:pt x="35100" y="73212"/>
                    <a:pt x="35290" y="73473"/>
                  </a:cubicBezTo>
                  <a:cubicBezTo>
                    <a:pt x="38731" y="78212"/>
                    <a:pt x="42779" y="82260"/>
                    <a:pt x="47304" y="85785"/>
                  </a:cubicBezTo>
                  <a:cubicBezTo>
                    <a:pt x="48923" y="87047"/>
                    <a:pt x="50613" y="88249"/>
                    <a:pt x="52352" y="89380"/>
                  </a:cubicBezTo>
                  <a:cubicBezTo>
                    <a:pt x="52483" y="89464"/>
                    <a:pt x="52614" y="89547"/>
                    <a:pt x="52757" y="89630"/>
                  </a:cubicBezTo>
                  <a:cubicBezTo>
                    <a:pt x="52804" y="89666"/>
                    <a:pt x="52852" y="89702"/>
                    <a:pt x="52911" y="89737"/>
                  </a:cubicBezTo>
                  <a:cubicBezTo>
                    <a:pt x="53352" y="90011"/>
                    <a:pt x="53792" y="90297"/>
                    <a:pt x="54245" y="90571"/>
                  </a:cubicBezTo>
                  <a:cubicBezTo>
                    <a:pt x="55447" y="91297"/>
                    <a:pt x="56614" y="92059"/>
                    <a:pt x="57781" y="92845"/>
                  </a:cubicBezTo>
                  <a:cubicBezTo>
                    <a:pt x="59627" y="94095"/>
                    <a:pt x="61436" y="95381"/>
                    <a:pt x="63246" y="96667"/>
                  </a:cubicBezTo>
                  <a:lnTo>
                    <a:pt x="64449" y="96667"/>
                  </a:lnTo>
                  <a:cubicBezTo>
                    <a:pt x="62698" y="95417"/>
                    <a:pt x="60936" y="94178"/>
                    <a:pt x="59150" y="92976"/>
                  </a:cubicBezTo>
                  <a:cubicBezTo>
                    <a:pt x="52352" y="88380"/>
                    <a:pt x="45958" y="83296"/>
                    <a:pt x="40267" y="77355"/>
                  </a:cubicBezTo>
                  <a:cubicBezTo>
                    <a:pt x="38814" y="75855"/>
                    <a:pt x="37445" y="74283"/>
                    <a:pt x="35945" y="72640"/>
                  </a:cubicBezTo>
                  <a:cubicBezTo>
                    <a:pt x="38957" y="70878"/>
                    <a:pt x="41815" y="69211"/>
                    <a:pt x="44815" y="67449"/>
                  </a:cubicBezTo>
                  <a:cubicBezTo>
                    <a:pt x="47042" y="72985"/>
                    <a:pt x="49078" y="78331"/>
                    <a:pt x="52137" y="83201"/>
                  </a:cubicBezTo>
                  <a:cubicBezTo>
                    <a:pt x="49887" y="77891"/>
                    <a:pt x="47637" y="72569"/>
                    <a:pt x="45351" y="67163"/>
                  </a:cubicBezTo>
                  <a:cubicBezTo>
                    <a:pt x="49542" y="64699"/>
                    <a:pt x="53435" y="62222"/>
                    <a:pt x="57805" y="60650"/>
                  </a:cubicBezTo>
                  <a:cubicBezTo>
                    <a:pt x="57852" y="60734"/>
                    <a:pt x="57900" y="60829"/>
                    <a:pt x="57948" y="60912"/>
                  </a:cubicBezTo>
                  <a:cubicBezTo>
                    <a:pt x="57055" y="61615"/>
                    <a:pt x="56174" y="62305"/>
                    <a:pt x="55293" y="63008"/>
                  </a:cubicBezTo>
                  <a:cubicBezTo>
                    <a:pt x="55328" y="63067"/>
                    <a:pt x="55364" y="63127"/>
                    <a:pt x="55400" y="63187"/>
                  </a:cubicBezTo>
                  <a:cubicBezTo>
                    <a:pt x="55805" y="62972"/>
                    <a:pt x="56209" y="62758"/>
                    <a:pt x="56614" y="62532"/>
                  </a:cubicBezTo>
                  <a:lnTo>
                    <a:pt x="56614" y="62532"/>
                  </a:lnTo>
                  <a:cubicBezTo>
                    <a:pt x="54888" y="63758"/>
                    <a:pt x="53483" y="64818"/>
                    <a:pt x="52447" y="65615"/>
                  </a:cubicBezTo>
                  <a:cubicBezTo>
                    <a:pt x="51137" y="66616"/>
                    <a:pt x="50423" y="67199"/>
                    <a:pt x="50423" y="67199"/>
                  </a:cubicBezTo>
                  <a:cubicBezTo>
                    <a:pt x="54185" y="64830"/>
                    <a:pt x="57781" y="62555"/>
                    <a:pt x="61043" y="60496"/>
                  </a:cubicBezTo>
                  <a:lnTo>
                    <a:pt x="61043" y="60496"/>
                  </a:lnTo>
                  <a:cubicBezTo>
                    <a:pt x="60948" y="60686"/>
                    <a:pt x="60829" y="60912"/>
                    <a:pt x="60639" y="61282"/>
                  </a:cubicBezTo>
                  <a:cubicBezTo>
                    <a:pt x="62591" y="60103"/>
                    <a:pt x="64246" y="58853"/>
                    <a:pt x="66532" y="58745"/>
                  </a:cubicBezTo>
                  <a:lnTo>
                    <a:pt x="66532" y="58745"/>
                  </a:lnTo>
                  <a:cubicBezTo>
                    <a:pt x="64329" y="60127"/>
                    <a:pt x="62317" y="61460"/>
                    <a:pt x="60567" y="62651"/>
                  </a:cubicBezTo>
                  <a:cubicBezTo>
                    <a:pt x="55912" y="65818"/>
                    <a:pt x="53042" y="68056"/>
                    <a:pt x="53042" y="68056"/>
                  </a:cubicBezTo>
                  <a:cubicBezTo>
                    <a:pt x="56376" y="66080"/>
                    <a:pt x="59555" y="64139"/>
                    <a:pt x="62472" y="62317"/>
                  </a:cubicBezTo>
                  <a:cubicBezTo>
                    <a:pt x="65806" y="60234"/>
                    <a:pt x="68794" y="58305"/>
                    <a:pt x="71283" y="56686"/>
                  </a:cubicBezTo>
                  <a:cubicBezTo>
                    <a:pt x="72057" y="56186"/>
                    <a:pt x="72771" y="55709"/>
                    <a:pt x="73450" y="55257"/>
                  </a:cubicBezTo>
                  <a:lnTo>
                    <a:pt x="73450" y="49744"/>
                  </a:lnTo>
                  <a:cubicBezTo>
                    <a:pt x="72807" y="50233"/>
                    <a:pt x="72164" y="50709"/>
                    <a:pt x="71533" y="51197"/>
                  </a:cubicBezTo>
                  <a:cubicBezTo>
                    <a:pt x="69985" y="52376"/>
                    <a:pt x="68294" y="52709"/>
                    <a:pt x="66532" y="53042"/>
                  </a:cubicBezTo>
                  <a:cubicBezTo>
                    <a:pt x="66448" y="53057"/>
                    <a:pt x="66362" y="53064"/>
                    <a:pt x="66274" y="53064"/>
                  </a:cubicBezTo>
                  <a:cubicBezTo>
                    <a:pt x="65861" y="53064"/>
                    <a:pt x="65410" y="52920"/>
                    <a:pt x="65008" y="52792"/>
                  </a:cubicBezTo>
                  <a:cubicBezTo>
                    <a:pt x="58603" y="50733"/>
                    <a:pt x="52661" y="47649"/>
                    <a:pt x="46732" y="44518"/>
                  </a:cubicBezTo>
                  <a:cubicBezTo>
                    <a:pt x="41481" y="41743"/>
                    <a:pt x="37100" y="37945"/>
                    <a:pt x="33373" y="33385"/>
                  </a:cubicBezTo>
                  <a:cubicBezTo>
                    <a:pt x="30778" y="30206"/>
                    <a:pt x="28396" y="26849"/>
                    <a:pt x="25932" y="23551"/>
                  </a:cubicBezTo>
                  <a:cubicBezTo>
                    <a:pt x="25813" y="23408"/>
                    <a:pt x="25789" y="23182"/>
                    <a:pt x="25610" y="22705"/>
                  </a:cubicBezTo>
                  <a:lnTo>
                    <a:pt x="25610" y="22705"/>
                  </a:lnTo>
                  <a:cubicBezTo>
                    <a:pt x="27551" y="23801"/>
                    <a:pt x="29206" y="24741"/>
                    <a:pt x="30861" y="25682"/>
                  </a:cubicBezTo>
                  <a:cubicBezTo>
                    <a:pt x="30921" y="25587"/>
                    <a:pt x="30968" y="25491"/>
                    <a:pt x="31028" y="25396"/>
                  </a:cubicBezTo>
                  <a:cubicBezTo>
                    <a:pt x="28396" y="23610"/>
                    <a:pt x="25753" y="21824"/>
                    <a:pt x="23110" y="20038"/>
                  </a:cubicBezTo>
                  <a:cubicBezTo>
                    <a:pt x="23170" y="19931"/>
                    <a:pt x="23241" y="19824"/>
                    <a:pt x="23301" y="19717"/>
                  </a:cubicBezTo>
                  <a:cubicBezTo>
                    <a:pt x="25134" y="20407"/>
                    <a:pt x="26968" y="21098"/>
                    <a:pt x="28801" y="21789"/>
                  </a:cubicBezTo>
                  <a:cubicBezTo>
                    <a:pt x="28825" y="21729"/>
                    <a:pt x="28849" y="21658"/>
                    <a:pt x="28873" y="21586"/>
                  </a:cubicBezTo>
                  <a:cubicBezTo>
                    <a:pt x="28408" y="21300"/>
                    <a:pt x="27944" y="21015"/>
                    <a:pt x="27349" y="20646"/>
                  </a:cubicBezTo>
                  <a:cubicBezTo>
                    <a:pt x="28230" y="20229"/>
                    <a:pt x="28956" y="19895"/>
                    <a:pt x="29885" y="19467"/>
                  </a:cubicBezTo>
                  <a:cubicBezTo>
                    <a:pt x="28242" y="19241"/>
                    <a:pt x="26837" y="19062"/>
                    <a:pt x="25444" y="18872"/>
                  </a:cubicBezTo>
                  <a:cubicBezTo>
                    <a:pt x="25444" y="18788"/>
                    <a:pt x="25456" y="18693"/>
                    <a:pt x="25456" y="18610"/>
                  </a:cubicBezTo>
                  <a:cubicBezTo>
                    <a:pt x="26360" y="18562"/>
                    <a:pt x="27265" y="18514"/>
                    <a:pt x="28170" y="18467"/>
                  </a:cubicBezTo>
                  <a:cubicBezTo>
                    <a:pt x="28170" y="18348"/>
                    <a:pt x="28182" y="18241"/>
                    <a:pt x="28182" y="18121"/>
                  </a:cubicBezTo>
                  <a:cubicBezTo>
                    <a:pt x="26539" y="17967"/>
                    <a:pt x="24896" y="17824"/>
                    <a:pt x="23265" y="17669"/>
                  </a:cubicBezTo>
                  <a:cubicBezTo>
                    <a:pt x="23265" y="17586"/>
                    <a:pt x="23277" y="17490"/>
                    <a:pt x="23277" y="17407"/>
                  </a:cubicBezTo>
                  <a:cubicBezTo>
                    <a:pt x="24265" y="17074"/>
                    <a:pt x="25253" y="16752"/>
                    <a:pt x="26241" y="16419"/>
                  </a:cubicBezTo>
                  <a:cubicBezTo>
                    <a:pt x="26218" y="16276"/>
                    <a:pt x="26194" y="16133"/>
                    <a:pt x="26170" y="15990"/>
                  </a:cubicBezTo>
                  <a:lnTo>
                    <a:pt x="22824" y="15990"/>
                  </a:lnTo>
                  <a:cubicBezTo>
                    <a:pt x="22824" y="15919"/>
                    <a:pt x="22836" y="15847"/>
                    <a:pt x="22836" y="15776"/>
                  </a:cubicBezTo>
                  <a:cubicBezTo>
                    <a:pt x="24753" y="15109"/>
                    <a:pt x="26682" y="14442"/>
                    <a:pt x="28599" y="13776"/>
                  </a:cubicBezTo>
                  <a:cubicBezTo>
                    <a:pt x="28349" y="13684"/>
                    <a:pt x="28099" y="13655"/>
                    <a:pt x="27850" y="13655"/>
                  </a:cubicBezTo>
                  <a:cubicBezTo>
                    <a:pt x="27417" y="13655"/>
                    <a:pt x="26988" y="13743"/>
                    <a:pt x="26575" y="13743"/>
                  </a:cubicBezTo>
                  <a:cubicBezTo>
                    <a:pt x="26113" y="13743"/>
                    <a:pt x="25670" y="13633"/>
                    <a:pt x="25265" y="13168"/>
                  </a:cubicBezTo>
                  <a:cubicBezTo>
                    <a:pt x="22410" y="13807"/>
                    <a:pt x="20046" y="14086"/>
                    <a:pt x="18110" y="14086"/>
                  </a:cubicBezTo>
                  <a:cubicBezTo>
                    <a:pt x="15097" y="14086"/>
                    <a:pt x="13119" y="13410"/>
                    <a:pt x="11930" y="12359"/>
                  </a:cubicBezTo>
                  <a:cubicBezTo>
                    <a:pt x="12144" y="12299"/>
                    <a:pt x="12347" y="12252"/>
                    <a:pt x="12573" y="12180"/>
                  </a:cubicBezTo>
                  <a:cubicBezTo>
                    <a:pt x="12275" y="11930"/>
                    <a:pt x="11990" y="11680"/>
                    <a:pt x="11716" y="11442"/>
                  </a:cubicBezTo>
                  <a:cubicBezTo>
                    <a:pt x="11490" y="11252"/>
                    <a:pt x="11263" y="11061"/>
                    <a:pt x="11073" y="10894"/>
                  </a:cubicBezTo>
                  <a:lnTo>
                    <a:pt x="11073" y="10894"/>
                  </a:lnTo>
                  <a:cubicBezTo>
                    <a:pt x="11906" y="11073"/>
                    <a:pt x="12728" y="11299"/>
                    <a:pt x="13561" y="11502"/>
                  </a:cubicBezTo>
                  <a:cubicBezTo>
                    <a:pt x="15145" y="11906"/>
                    <a:pt x="16740" y="12299"/>
                    <a:pt x="18359" y="12502"/>
                  </a:cubicBezTo>
                  <a:cubicBezTo>
                    <a:pt x="18821" y="12555"/>
                    <a:pt x="19287" y="12580"/>
                    <a:pt x="19748" y="12580"/>
                  </a:cubicBezTo>
                  <a:cubicBezTo>
                    <a:pt x="22260" y="12580"/>
                    <a:pt x="24648" y="11841"/>
                    <a:pt x="25634" y="10966"/>
                  </a:cubicBezTo>
                  <a:lnTo>
                    <a:pt x="25634" y="10966"/>
                  </a:lnTo>
                  <a:cubicBezTo>
                    <a:pt x="25301" y="11025"/>
                    <a:pt x="24967" y="11085"/>
                    <a:pt x="24646" y="11144"/>
                  </a:cubicBezTo>
                  <a:cubicBezTo>
                    <a:pt x="24360" y="11192"/>
                    <a:pt x="24063" y="11240"/>
                    <a:pt x="23777" y="11299"/>
                  </a:cubicBezTo>
                  <a:cubicBezTo>
                    <a:pt x="22405" y="11534"/>
                    <a:pt x="21045" y="11661"/>
                    <a:pt x="19703" y="11661"/>
                  </a:cubicBezTo>
                  <a:cubicBezTo>
                    <a:pt x="16629" y="11661"/>
                    <a:pt x="13645" y="10999"/>
                    <a:pt x="10811" y="9466"/>
                  </a:cubicBezTo>
                  <a:cubicBezTo>
                    <a:pt x="8084" y="7977"/>
                    <a:pt x="5453" y="6287"/>
                    <a:pt x="4310" y="3429"/>
                  </a:cubicBezTo>
                  <a:cubicBezTo>
                    <a:pt x="3929" y="3108"/>
                    <a:pt x="3643" y="2953"/>
                    <a:pt x="3489" y="2715"/>
                  </a:cubicBezTo>
                  <a:cubicBezTo>
                    <a:pt x="2905" y="1822"/>
                    <a:pt x="2357" y="905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720275" y="2138500"/>
              <a:ext cx="900" cy="2700"/>
            </a:xfrm>
            <a:custGeom>
              <a:rect b="b" l="l" r="r" t="t"/>
              <a:pathLst>
                <a:path extrusionOk="0" h="108" w="36">
                  <a:moveTo>
                    <a:pt x="12" y="0"/>
                  </a:moveTo>
                  <a:cubicBezTo>
                    <a:pt x="12" y="12"/>
                    <a:pt x="12" y="36"/>
                    <a:pt x="0" y="48"/>
                  </a:cubicBezTo>
                  <a:lnTo>
                    <a:pt x="36" y="107"/>
                  </a:lnTo>
                  <a:cubicBezTo>
                    <a:pt x="36" y="83"/>
                    <a:pt x="36" y="60"/>
                    <a:pt x="24" y="24"/>
                  </a:cubicBezTo>
                  <a:cubicBezTo>
                    <a:pt x="24" y="24"/>
                    <a:pt x="24" y="12"/>
                    <a:pt x="12" y="0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3365000" y="1531575"/>
              <a:ext cx="67575" cy="103600"/>
            </a:xfrm>
            <a:custGeom>
              <a:rect b="b" l="l" r="r" t="t"/>
              <a:pathLst>
                <a:path extrusionOk="0" h="4144" w="2703">
                  <a:moveTo>
                    <a:pt x="2703" y="0"/>
                  </a:moveTo>
                  <a:lnTo>
                    <a:pt x="2703" y="0"/>
                  </a:lnTo>
                  <a:cubicBezTo>
                    <a:pt x="1798" y="1381"/>
                    <a:pt x="893" y="2751"/>
                    <a:pt x="0" y="4144"/>
                  </a:cubicBezTo>
                  <a:cubicBezTo>
                    <a:pt x="274" y="4025"/>
                    <a:pt x="536" y="3917"/>
                    <a:pt x="810" y="3786"/>
                  </a:cubicBezTo>
                  <a:cubicBezTo>
                    <a:pt x="1000" y="3453"/>
                    <a:pt x="1179" y="3120"/>
                    <a:pt x="1357" y="2774"/>
                  </a:cubicBezTo>
                  <a:cubicBezTo>
                    <a:pt x="1810" y="1846"/>
                    <a:pt x="2262" y="917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676800" y="1150875"/>
              <a:ext cx="1439500" cy="1267825"/>
            </a:xfrm>
            <a:custGeom>
              <a:rect b="b" l="l" r="r" t="t"/>
              <a:pathLst>
                <a:path extrusionOk="0" h="50713" w="57580">
                  <a:moveTo>
                    <a:pt x="50293" y="5739"/>
                  </a:moveTo>
                  <a:cubicBezTo>
                    <a:pt x="49281" y="6811"/>
                    <a:pt x="48376" y="7775"/>
                    <a:pt x="47554" y="8656"/>
                  </a:cubicBezTo>
                  <a:cubicBezTo>
                    <a:pt x="47435" y="8775"/>
                    <a:pt x="47316" y="8906"/>
                    <a:pt x="47209" y="9025"/>
                  </a:cubicBezTo>
                  <a:lnTo>
                    <a:pt x="39137" y="9025"/>
                  </a:lnTo>
                  <a:cubicBezTo>
                    <a:pt x="39220" y="8918"/>
                    <a:pt x="39303" y="8823"/>
                    <a:pt x="39387" y="8727"/>
                  </a:cubicBezTo>
                  <a:cubicBezTo>
                    <a:pt x="40232" y="7763"/>
                    <a:pt x="41030" y="6846"/>
                    <a:pt x="42006" y="5739"/>
                  </a:cubicBezTo>
                  <a:close/>
                  <a:moveTo>
                    <a:pt x="40327" y="15073"/>
                  </a:moveTo>
                  <a:cubicBezTo>
                    <a:pt x="40375" y="15145"/>
                    <a:pt x="40423" y="15228"/>
                    <a:pt x="40458" y="15300"/>
                  </a:cubicBezTo>
                  <a:cubicBezTo>
                    <a:pt x="40494" y="15347"/>
                    <a:pt x="40518" y="15395"/>
                    <a:pt x="40554" y="15454"/>
                  </a:cubicBezTo>
                  <a:cubicBezTo>
                    <a:pt x="39172" y="16276"/>
                    <a:pt x="37791" y="17098"/>
                    <a:pt x="36398" y="17919"/>
                  </a:cubicBezTo>
                  <a:cubicBezTo>
                    <a:pt x="36303" y="17776"/>
                    <a:pt x="36208" y="17633"/>
                    <a:pt x="36113" y="17479"/>
                  </a:cubicBezTo>
                  <a:cubicBezTo>
                    <a:pt x="36470" y="17038"/>
                    <a:pt x="36886" y="16681"/>
                    <a:pt x="37327" y="16371"/>
                  </a:cubicBezTo>
                  <a:cubicBezTo>
                    <a:pt x="38208" y="15740"/>
                    <a:pt x="39232" y="15335"/>
                    <a:pt x="40327" y="15073"/>
                  </a:cubicBezTo>
                  <a:close/>
                  <a:moveTo>
                    <a:pt x="10562" y="0"/>
                  </a:moveTo>
                  <a:cubicBezTo>
                    <a:pt x="8573" y="11549"/>
                    <a:pt x="8776" y="23527"/>
                    <a:pt x="11217" y="35112"/>
                  </a:cubicBezTo>
                  <a:cubicBezTo>
                    <a:pt x="9204" y="30349"/>
                    <a:pt x="6549" y="20765"/>
                    <a:pt x="5359" y="13823"/>
                  </a:cubicBezTo>
                  <a:cubicBezTo>
                    <a:pt x="5299" y="14228"/>
                    <a:pt x="5228" y="14633"/>
                    <a:pt x="5168" y="15038"/>
                  </a:cubicBezTo>
                  <a:cubicBezTo>
                    <a:pt x="4835" y="13407"/>
                    <a:pt x="4668" y="11787"/>
                    <a:pt x="4632" y="10168"/>
                  </a:cubicBezTo>
                  <a:cubicBezTo>
                    <a:pt x="4549" y="6763"/>
                    <a:pt x="4763" y="3382"/>
                    <a:pt x="5121" y="12"/>
                  </a:cubicBezTo>
                  <a:lnTo>
                    <a:pt x="4752" y="12"/>
                  </a:lnTo>
                  <a:cubicBezTo>
                    <a:pt x="4537" y="1727"/>
                    <a:pt x="4347" y="3453"/>
                    <a:pt x="4228" y="5179"/>
                  </a:cubicBezTo>
                  <a:cubicBezTo>
                    <a:pt x="3954" y="3465"/>
                    <a:pt x="3775" y="1762"/>
                    <a:pt x="3680" y="107"/>
                  </a:cubicBezTo>
                  <a:cubicBezTo>
                    <a:pt x="3680" y="72"/>
                    <a:pt x="3680" y="36"/>
                    <a:pt x="3680" y="12"/>
                  </a:cubicBezTo>
                  <a:lnTo>
                    <a:pt x="3120" y="12"/>
                  </a:lnTo>
                  <a:cubicBezTo>
                    <a:pt x="3287" y="1715"/>
                    <a:pt x="3549" y="3167"/>
                    <a:pt x="3823" y="4286"/>
                  </a:cubicBezTo>
                  <a:cubicBezTo>
                    <a:pt x="3870" y="4525"/>
                    <a:pt x="3918" y="4739"/>
                    <a:pt x="3954" y="4941"/>
                  </a:cubicBezTo>
                  <a:cubicBezTo>
                    <a:pt x="4013" y="5156"/>
                    <a:pt x="4061" y="5346"/>
                    <a:pt x="4109" y="5513"/>
                  </a:cubicBezTo>
                  <a:cubicBezTo>
                    <a:pt x="4144" y="5608"/>
                    <a:pt x="4156" y="5691"/>
                    <a:pt x="4180" y="5775"/>
                  </a:cubicBezTo>
                  <a:cubicBezTo>
                    <a:pt x="4013" y="8346"/>
                    <a:pt x="3978" y="10942"/>
                    <a:pt x="4180" y="13549"/>
                  </a:cubicBezTo>
                  <a:cubicBezTo>
                    <a:pt x="4216" y="14109"/>
                    <a:pt x="4180" y="14669"/>
                    <a:pt x="4180" y="15204"/>
                  </a:cubicBezTo>
                  <a:cubicBezTo>
                    <a:pt x="2204" y="15645"/>
                    <a:pt x="787" y="16633"/>
                    <a:pt x="1" y="18026"/>
                  </a:cubicBezTo>
                  <a:lnTo>
                    <a:pt x="1" y="20491"/>
                  </a:lnTo>
                  <a:cubicBezTo>
                    <a:pt x="168" y="19705"/>
                    <a:pt x="358" y="18931"/>
                    <a:pt x="727" y="18252"/>
                  </a:cubicBezTo>
                  <a:cubicBezTo>
                    <a:pt x="1310" y="17168"/>
                    <a:pt x="2290" y="16623"/>
                    <a:pt x="3308" y="16623"/>
                  </a:cubicBezTo>
                  <a:cubicBezTo>
                    <a:pt x="3643" y="16623"/>
                    <a:pt x="3981" y="16682"/>
                    <a:pt x="4311" y="16800"/>
                  </a:cubicBezTo>
                  <a:cubicBezTo>
                    <a:pt x="4882" y="19645"/>
                    <a:pt x="5454" y="22479"/>
                    <a:pt x="6025" y="25313"/>
                  </a:cubicBezTo>
                  <a:cubicBezTo>
                    <a:pt x="3478" y="26670"/>
                    <a:pt x="2680" y="28980"/>
                    <a:pt x="4001" y="31087"/>
                  </a:cubicBezTo>
                  <a:cubicBezTo>
                    <a:pt x="4073" y="27765"/>
                    <a:pt x="4668" y="26361"/>
                    <a:pt x="6252" y="25884"/>
                  </a:cubicBezTo>
                  <a:cubicBezTo>
                    <a:pt x="7919" y="31123"/>
                    <a:pt x="9454" y="36421"/>
                    <a:pt x="12229" y="41636"/>
                  </a:cubicBezTo>
                  <a:cubicBezTo>
                    <a:pt x="11074" y="41553"/>
                    <a:pt x="10264" y="41589"/>
                    <a:pt x="9502" y="41422"/>
                  </a:cubicBezTo>
                  <a:cubicBezTo>
                    <a:pt x="5240" y="40446"/>
                    <a:pt x="2085" y="38148"/>
                    <a:pt x="1" y="34385"/>
                  </a:cubicBezTo>
                  <a:lnTo>
                    <a:pt x="1" y="36016"/>
                  </a:lnTo>
                  <a:cubicBezTo>
                    <a:pt x="144" y="36255"/>
                    <a:pt x="299" y="36493"/>
                    <a:pt x="453" y="36731"/>
                  </a:cubicBezTo>
                  <a:cubicBezTo>
                    <a:pt x="1013" y="37564"/>
                    <a:pt x="1323" y="38564"/>
                    <a:pt x="1751" y="39505"/>
                  </a:cubicBezTo>
                  <a:lnTo>
                    <a:pt x="1882" y="38553"/>
                  </a:lnTo>
                  <a:cubicBezTo>
                    <a:pt x="2751" y="39481"/>
                    <a:pt x="3442" y="40338"/>
                    <a:pt x="4251" y="41065"/>
                  </a:cubicBezTo>
                  <a:cubicBezTo>
                    <a:pt x="6657" y="43220"/>
                    <a:pt x="9466" y="44351"/>
                    <a:pt x="12741" y="44351"/>
                  </a:cubicBezTo>
                  <a:cubicBezTo>
                    <a:pt x="13610" y="44351"/>
                    <a:pt x="14562" y="44541"/>
                    <a:pt x="15312" y="44946"/>
                  </a:cubicBezTo>
                  <a:cubicBezTo>
                    <a:pt x="16586" y="45661"/>
                    <a:pt x="17706" y="46661"/>
                    <a:pt x="18956" y="47435"/>
                  </a:cubicBezTo>
                  <a:cubicBezTo>
                    <a:pt x="20551" y="48423"/>
                    <a:pt x="22301" y="49042"/>
                    <a:pt x="24159" y="49292"/>
                  </a:cubicBezTo>
                  <a:cubicBezTo>
                    <a:pt x="24421" y="49328"/>
                    <a:pt x="24683" y="49351"/>
                    <a:pt x="24956" y="49375"/>
                  </a:cubicBezTo>
                  <a:cubicBezTo>
                    <a:pt x="24861" y="49399"/>
                    <a:pt x="24778" y="49411"/>
                    <a:pt x="24694" y="49423"/>
                  </a:cubicBezTo>
                  <a:cubicBezTo>
                    <a:pt x="23582" y="49642"/>
                    <a:pt x="22488" y="49752"/>
                    <a:pt x="21411" y="49752"/>
                  </a:cubicBezTo>
                  <a:cubicBezTo>
                    <a:pt x="18744" y="49752"/>
                    <a:pt x="16185" y="49078"/>
                    <a:pt x="13717" y="47720"/>
                  </a:cubicBezTo>
                  <a:lnTo>
                    <a:pt x="13717" y="47720"/>
                  </a:lnTo>
                  <a:cubicBezTo>
                    <a:pt x="15837" y="49707"/>
                    <a:pt x="18714" y="50712"/>
                    <a:pt x="21588" y="50712"/>
                  </a:cubicBezTo>
                  <a:cubicBezTo>
                    <a:pt x="23055" y="50712"/>
                    <a:pt x="24521" y="50450"/>
                    <a:pt x="25885" y="49923"/>
                  </a:cubicBezTo>
                  <a:cubicBezTo>
                    <a:pt x="26564" y="49661"/>
                    <a:pt x="27231" y="49340"/>
                    <a:pt x="27850" y="48935"/>
                  </a:cubicBezTo>
                  <a:cubicBezTo>
                    <a:pt x="25635" y="48304"/>
                    <a:pt x="23325" y="47756"/>
                    <a:pt x="21099" y="46982"/>
                  </a:cubicBezTo>
                  <a:cubicBezTo>
                    <a:pt x="18360" y="46053"/>
                    <a:pt x="16396" y="44137"/>
                    <a:pt x="14955" y="41636"/>
                  </a:cubicBezTo>
                  <a:cubicBezTo>
                    <a:pt x="14562" y="40946"/>
                    <a:pt x="14503" y="40315"/>
                    <a:pt x="14812" y="39612"/>
                  </a:cubicBezTo>
                  <a:lnTo>
                    <a:pt x="14812" y="39612"/>
                  </a:lnTo>
                  <a:lnTo>
                    <a:pt x="15146" y="39660"/>
                  </a:lnTo>
                  <a:cubicBezTo>
                    <a:pt x="15181" y="39326"/>
                    <a:pt x="15229" y="38981"/>
                    <a:pt x="15277" y="38648"/>
                  </a:cubicBezTo>
                  <a:cubicBezTo>
                    <a:pt x="16134" y="36909"/>
                    <a:pt x="16920" y="35124"/>
                    <a:pt x="17884" y="33445"/>
                  </a:cubicBezTo>
                  <a:cubicBezTo>
                    <a:pt x="19313" y="30944"/>
                    <a:pt x="20777" y="28468"/>
                    <a:pt x="22254" y="25991"/>
                  </a:cubicBezTo>
                  <a:cubicBezTo>
                    <a:pt x="22504" y="25551"/>
                    <a:pt x="22766" y="25122"/>
                    <a:pt x="23028" y="24682"/>
                  </a:cubicBezTo>
                  <a:lnTo>
                    <a:pt x="23028" y="24682"/>
                  </a:lnTo>
                  <a:cubicBezTo>
                    <a:pt x="22444" y="24801"/>
                    <a:pt x="21849" y="24884"/>
                    <a:pt x="21254" y="24932"/>
                  </a:cubicBezTo>
                  <a:cubicBezTo>
                    <a:pt x="20646" y="25956"/>
                    <a:pt x="20027" y="26980"/>
                    <a:pt x="19420" y="28004"/>
                  </a:cubicBezTo>
                  <a:cubicBezTo>
                    <a:pt x="18360" y="29790"/>
                    <a:pt x="17229" y="31552"/>
                    <a:pt x="16229" y="33373"/>
                  </a:cubicBezTo>
                  <a:cubicBezTo>
                    <a:pt x="16634" y="31599"/>
                    <a:pt x="17110" y="29837"/>
                    <a:pt x="17646" y="28087"/>
                  </a:cubicBezTo>
                  <a:cubicBezTo>
                    <a:pt x="18825" y="24289"/>
                    <a:pt x="20253" y="20550"/>
                    <a:pt x="21789" y="16859"/>
                  </a:cubicBezTo>
                  <a:cubicBezTo>
                    <a:pt x="22551" y="15014"/>
                    <a:pt x="23349" y="13168"/>
                    <a:pt x="24135" y="11335"/>
                  </a:cubicBezTo>
                  <a:cubicBezTo>
                    <a:pt x="24587" y="10704"/>
                    <a:pt x="25135" y="10251"/>
                    <a:pt x="25909" y="9989"/>
                  </a:cubicBezTo>
                  <a:cubicBezTo>
                    <a:pt x="28993" y="8977"/>
                    <a:pt x="32076" y="7930"/>
                    <a:pt x="35172" y="6965"/>
                  </a:cubicBezTo>
                  <a:cubicBezTo>
                    <a:pt x="36196" y="6644"/>
                    <a:pt x="37279" y="6513"/>
                    <a:pt x="38339" y="6287"/>
                  </a:cubicBezTo>
                  <a:cubicBezTo>
                    <a:pt x="38422" y="6394"/>
                    <a:pt x="38494" y="6501"/>
                    <a:pt x="38565" y="6608"/>
                  </a:cubicBezTo>
                  <a:cubicBezTo>
                    <a:pt x="37768" y="7751"/>
                    <a:pt x="37196" y="9263"/>
                    <a:pt x="36101" y="9978"/>
                  </a:cubicBezTo>
                  <a:cubicBezTo>
                    <a:pt x="34136" y="11275"/>
                    <a:pt x="31850" y="12085"/>
                    <a:pt x="29243" y="13311"/>
                  </a:cubicBezTo>
                  <a:cubicBezTo>
                    <a:pt x="27338" y="14990"/>
                    <a:pt x="25016" y="17014"/>
                    <a:pt x="22694" y="19050"/>
                  </a:cubicBezTo>
                  <a:cubicBezTo>
                    <a:pt x="22766" y="19122"/>
                    <a:pt x="22825" y="19193"/>
                    <a:pt x="22885" y="19264"/>
                  </a:cubicBezTo>
                  <a:cubicBezTo>
                    <a:pt x="23563" y="18812"/>
                    <a:pt x="24230" y="18348"/>
                    <a:pt x="24909" y="17895"/>
                  </a:cubicBezTo>
                  <a:cubicBezTo>
                    <a:pt x="24980" y="17967"/>
                    <a:pt x="25064" y="18050"/>
                    <a:pt x="25147" y="18133"/>
                  </a:cubicBezTo>
                  <a:cubicBezTo>
                    <a:pt x="24933" y="18586"/>
                    <a:pt x="24754" y="19062"/>
                    <a:pt x="24492" y="19503"/>
                  </a:cubicBezTo>
                  <a:cubicBezTo>
                    <a:pt x="24302" y="19824"/>
                    <a:pt x="24099" y="20157"/>
                    <a:pt x="23909" y="20479"/>
                  </a:cubicBezTo>
                  <a:cubicBezTo>
                    <a:pt x="24552" y="20336"/>
                    <a:pt x="25195" y="20169"/>
                    <a:pt x="25837" y="19967"/>
                  </a:cubicBezTo>
                  <a:cubicBezTo>
                    <a:pt x="26623" y="18645"/>
                    <a:pt x="27385" y="17324"/>
                    <a:pt x="28243" y="16050"/>
                  </a:cubicBezTo>
                  <a:cubicBezTo>
                    <a:pt x="28671" y="15412"/>
                    <a:pt x="29142" y="14715"/>
                    <a:pt x="29975" y="14715"/>
                  </a:cubicBezTo>
                  <a:cubicBezTo>
                    <a:pt x="30137" y="14715"/>
                    <a:pt x="30313" y="14742"/>
                    <a:pt x="30505" y="14800"/>
                  </a:cubicBezTo>
                  <a:cubicBezTo>
                    <a:pt x="31314" y="13430"/>
                    <a:pt x="32838" y="13299"/>
                    <a:pt x="34100" y="12680"/>
                  </a:cubicBezTo>
                  <a:lnTo>
                    <a:pt x="34100" y="12680"/>
                  </a:lnTo>
                  <a:cubicBezTo>
                    <a:pt x="33112" y="15347"/>
                    <a:pt x="31017" y="17002"/>
                    <a:pt x="28981" y="18717"/>
                  </a:cubicBezTo>
                  <a:cubicBezTo>
                    <a:pt x="31898" y="17300"/>
                    <a:pt x="34517" y="15264"/>
                    <a:pt x="36589" y="12776"/>
                  </a:cubicBezTo>
                  <a:cubicBezTo>
                    <a:pt x="36565" y="12740"/>
                    <a:pt x="36553" y="12716"/>
                    <a:pt x="36529" y="12692"/>
                  </a:cubicBezTo>
                  <a:cubicBezTo>
                    <a:pt x="36422" y="12668"/>
                    <a:pt x="36315" y="12633"/>
                    <a:pt x="36220" y="12597"/>
                  </a:cubicBezTo>
                  <a:lnTo>
                    <a:pt x="36446" y="12573"/>
                  </a:lnTo>
                  <a:cubicBezTo>
                    <a:pt x="36946" y="12061"/>
                    <a:pt x="37351" y="11383"/>
                    <a:pt x="37946" y="11073"/>
                  </a:cubicBezTo>
                  <a:cubicBezTo>
                    <a:pt x="38018" y="11037"/>
                    <a:pt x="38089" y="11013"/>
                    <a:pt x="38160" y="10978"/>
                  </a:cubicBezTo>
                  <a:cubicBezTo>
                    <a:pt x="39426" y="10415"/>
                    <a:pt x="41657" y="10097"/>
                    <a:pt x="43525" y="10097"/>
                  </a:cubicBezTo>
                  <a:cubicBezTo>
                    <a:pt x="44030" y="10097"/>
                    <a:pt x="44509" y="10120"/>
                    <a:pt x="44935" y="10168"/>
                  </a:cubicBezTo>
                  <a:cubicBezTo>
                    <a:pt x="45138" y="10192"/>
                    <a:pt x="45328" y="10216"/>
                    <a:pt x="45495" y="10251"/>
                  </a:cubicBezTo>
                  <a:cubicBezTo>
                    <a:pt x="45530" y="10287"/>
                    <a:pt x="45566" y="10335"/>
                    <a:pt x="45602" y="10382"/>
                  </a:cubicBezTo>
                  <a:cubicBezTo>
                    <a:pt x="45661" y="10466"/>
                    <a:pt x="45721" y="10537"/>
                    <a:pt x="45780" y="10609"/>
                  </a:cubicBezTo>
                  <a:cubicBezTo>
                    <a:pt x="45328" y="10930"/>
                    <a:pt x="44876" y="11252"/>
                    <a:pt x="44221" y="11704"/>
                  </a:cubicBezTo>
                  <a:cubicBezTo>
                    <a:pt x="44173" y="11704"/>
                    <a:pt x="44125" y="11692"/>
                    <a:pt x="44066" y="11692"/>
                  </a:cubicBezTo>
                  <a:cubicBezTo>
                    <a:pt x="43983" y="11680"/>
                    <a:pt x="43899" y="11668"/>
                    <a:pt x="43804" y="11656"/>
                  </a:cubicBezTo>
                  <a:cubicBezTo>
                    <a:pt x="43509" y="11629"/>
                    <a:pt x="43212" y="11616"/>
                    <a:pt x="42915" y="11616"/>
                  </a:cubicBezTo>
                  <a:cubicBezTo>
                    <a:pt x="41028" y="11616"/>
                    <a:pt x="39097" y="12138"/>
                    <a:pt x="37184" y="12776"/>
                  </a:cubicBezTo>
                  <a:cubicBezTo>
                    <a:pt x="37148" y="12787"/>
                    <a:pt x="37101" y="12799"/>
                    <a:pt x="37065" y="12811"/>
                  </a:cubicBezTo>
                  <a:cubicBezTo>
                    <a:pt x="37312" y="12851"/>
                    <a:pt x="37558" y="12874"/>
                    <a:pt x="37805" y="12874"/>
                  </a:cubicBezTo>
                  <a:cubicBezTo>
                    <a:pt x="37856" y="12874"/>
                    <a:pt x="37907" y="12873"/>
                    <a:pt x="37958" y="12871"/>
                  </a:cubicBezTo>
                  <a:lnTo>
                    <a:pt x="37958" y="12871"/>
                  </a:lnTo>
                  <a:cubicBezTo>
                    <a:pt x="34410" y="16907"/>
                    <a:pt x="30862" y="20931"/>
                    <a:pt x="27302" y="24968"/>
                  </a:cubicBezTo>
                  <a:cubicBezTo>
                    <a:pt x="27052" y="25265"/>
                    <a:pt x="26790" y="25551"/>
                    <a:pt x="26528" y="25849"/>
                  </a:cubicBezTo>
                  <a:cubicBezTo>
                    <a:pt x="26385" y="26027"/>
                    <a:pt x="26207" y="26230"/>
                    <a:pt x="25992" y="26444"/>
                  </a:cubicBezTo>
                  <a:cubicBezTo>
                    <a:pt x="25528" y="26944"/>
                    <a:pt x="25064" y="27420"/>
                    <a:pt x="24575" y="27896"/>
                  </a:cubicBezTo>
                  <a:cubicBezTo>
                    <a:pt x="24528" y="28349"/>
                    <a:pt x="24480" y="28801"/>
                    <a:pt x="24409" y="29278"/>
                  </a:cubicBezTo>
                  <a:cubicBezTo>
                    <a:pt x="24980" y="28611"/>
                    <a:pt x="25349" y="28170"/>
                    <a:pt x="25718" y="27742"/>
                  </a:cubicBezTo>
                  <a:cubicBezTo>
                    <a:pt x="26088" y="27313"/>
                    <a:pt x="26480" y="26884"/>
                    <a:pt x="26861" y="26456"/>
                  </a:cubicBezTo>
                  <a:cubicBezTo>
                    <a:pt x="26933" y="26515"/>
                    <a:pt x="27004" y="26563"/>
                    <a:pt x="27088" y="26622"/>
                  </a:cubicBezTo>
                  <a:lnTo>
                    <a:pt x="27088" y="29801"/>
                  </a:lnTo>
                  <a:cubicBezTo>
                    <a:pt x="27671" y="31266"/>
                    <a:pt x="28064" y="32254"/>
                    <a:pt x="28457" y="33242"/>
                  </a:cubicBezTo>
                  <a:lnTo>
                    <a:pt x="28612" y="33219"/>
                  </a:lnTo>
                  <a:cubicBezTo>
                    <a:pt x="28576" y="32790"/>
                    <a:pt x="28552" y="32349"/>
                    <a:pt x="28504" y="31587"/>
                  </a:cubicBezTo>
                  <a:lnTo>
                    <a:pt x="28504" y="31587"/>
                  </a:lnTo>
                  <a:cubicBezTo>
                    <a:pt x="28635" y="31814"/>
                    <a:pt x="28766" y="32040"/>
                    <a:pt x="28897" y="32242"/>
                  </a:cubicBezTo>
                  <a:cubicBezTo>
                    <a:pt x="29350" y="32980"/>
                    <a:pt x="29731" y="33600"/>
                    <a:pt x="30159" y="34314"/>
                  </a:cubicBezTo>
                  <a:cubicBezTo>
                    <a:pt x="29886" y="33088"/>
                    <a:pt x="29528" y="32087"/>
                    <a:pt x="29445" y="31064"/>
                  </a:cubicBezTo>
                  <a:cubicBezTo>
                    <a:pt x="29171" y="27742"/>
                    <a:pt x="29302" y="24444"/>
                    <a:pt x="31183" y="21503"/>
                  </a:cubicBezTo>
                  <a:cubicBezTo>
                    <a:pt x="31564" y="20907"/>
                    <a:pt x="32148" y="20443"/>
                    <a:pt x="32636" y="19919"/>
                  </a:cubicBezTo>
                  <a:cubicBezTo>
                    <a:pt x="32755" y="19991"/>
                    <a:pt x="32874" y="20074"/>
                    <a:pt x="32993" y="20145"/>
                  </a:cubicBezTo>
                  <a:cubicBezTo>
                    <a:pt x="32862" y="20634"/>
                    <a:pt x="32743" y="21122"/>
                    <a:pt x="32600" y="21598"/>
                  </a:cubicBezTo>
                  <a:cubicBezTo>
                    <a:pt x="32588" y="21622"/>
                    <a:pt x="32588" y="21634"/>
                    <a:pt x="32576" y="21658"/>
                  </a:cubicBezTo>
                  <a:cubicBezTo>
                    <a:pt x="32243" y="22729"/>
                    <a:pt x="31993" y="23801"/>
                    <a:pt x="31850" y="24884"/>
                  </a:cubicBezTo>
                  <a:cubicBezTo>
                    <a:pt x="31529" y="27111"/>
                    <a:pt x="31672" y="29349"/>
                    <a:pt x="32505" y="31599"/>
                  </a:cubicBezTo>
                  <a:cubicBezTo>
                    <a:pt x="33434" y="34100"/>
                    <a:pt x="34898" y="35945"/>
                    <a:pt x="37684" y="36659"/>
                  </a:cubicBezTo>
                  <a:cubicBezTo>
                    <a:pt x="38165" y="36785"/>
                    <a:pt x="38625" y="36838"/>
                    <a:pt x="39068" y="36838"/>
                  </a:cubicBezTo>
                  <a:cubicBezTo>
                    <a:pt x="39885" y="36838"/>
                    <a:pt x="40646" y="36656"/>
                    <a:pt x="41387" y="36409"/>
                  </a:cubicBezTo>
                  <a:cubicBezTo>
                    <a:pt x="41589" y="36350"/>
                    <a:pt x="41792" y="36278"/>
                    <a:pt x="41994" y="36195"/>
                  </a:cubicBezTo>
                  <a:lnTo>
                    <a:pt x="41792" y="36195"/>
                  </a:lnTo>
                  <a:lnTo>
                    <a:pt x="41792" y="35921"/>
                  </a:lnTo>
                  <a:cubicBezTo>
                    <a:pt x="41345" y="36014"/>
                    <a:pt x="40893" y="36059"/>
                    <a:pt x="40441" y="36059"/>
                  </a:cubicBezTo>
                  <a:cubicBezTo>
                    <a:pt x="37421" y="36059"/>
                    <a:pt x="34431" y="34061"/>
                    <a:pt x="33541" y="31099"/>
                  </a:cubicBezTo>
                  <a:cubicBezTo>
                    <a:pt x="32362" y="27206"/>
                    <a:pt x="33076" y="23527"/>
                    <a:pt x="34720" y="19955"/>
                  </a:cubicBezTo>
                  <a:cubicBezTo>
                    <a:pt x="34934" y="19479"/>
                    <a:pt x="35434" y="19062"/>
                    <a:pt x="35910" y="18788"/>
                  </a:cubicBezTo>
                  <a:cubicBezTo>
                    <a:pt x="37708" y="17717"/>
                    <a:pt x="39577" y="16740"/>
                    <a:pt x="41375" y="15657"/>
                  </a:cubicBezTo>
                  <a:cubicBezTo>
                    <a:pt x="41805" y="15405"/>
                    <a:pt x="42203" y="15277"/>
                    <a:pt x="42619" y="15277"/>
                  </a:cubicBezTo>
                  <a:cubicBezTo>
                    <a:pt x="42872" y="15277"/>
                    <a:pt x="43132" y="15324"/>
                    <a:pt x="43411" y="15419"/>
                  </a:cubicBezTo>
                  <a:cubicBezTo>
                    <a:pt x="44899" y="15931"/>
                    <a:pt x="46078" y="16752"/>
                    <a:pt x="46947" y="17883"/>
                  </a:cubicBezTo>
                  <a:lnTo>
                    <a:pt x="48257" y="17883"/>
                  </a:lnTo>
                  <a:cubicBezTo>
                    <a:pt x="47293" y="16312"/>
                    <a:pt x="45888" y="15133"/>
                    <a:pt x="43959" y="14371"/>
                  </a:cubicBezTo>
                  <a:cubicBezTo>
                    <a:pt x="44309" y="14315"/>
                    <a:pt x="44647" y="14288"/>
                    <a:pt x="44974" y="14288"/>
                  </a:cubicBezTo>
                  <a:cubicBezTo>
                    <a:pt x="46602" y="14288"/>
                    <a:pt x="47952" y="14953"/>
                    <a:pt x="49162" y="16014"/>
                  </a:cubicBezTo>
                  <a:cubicBezTo>
                    <a:pt x="50114" y="16847"/>
                    <a:pt x="51043" y="17693"/>
                    <a:pt x="51984" y="18538"/>
                  </a:cubicBezTo>
                  <a:cubicBezTo>
                    <a:pt x="52055" y="18455"/>
                    <a:pt x="52138" y="18383"/>
                    <a:pt x="52222" y="18300"/>
                  </a:cubicBezTo>
                  <a:cubicBezTo>
                    <a:pt x="52222" y="18288"/>
                    <a:pt x="52234" y="18276"/>
                    <a:pt x="52246" y="18276"/>
                  </a:cubicBezTo>
                  <a:cubicBezTo>
                    <a:pt x="51484" y="15109"/>
                    <a:pt x="48924" y="13573"/>
                    <a:pt x="46078" y="12109"/>
                  </a:cubicBezTo>
                  <a:cubicBezTo>
                    <a:pt x="46804" y="11502"/>
                    <a:pt x="47376" y="11025"/>
                    <a:pt x="48007" y="10490"/>
                  </a:cubicBezTo>
                  <a:cubicBezTo>
                    <a:pt x="48876" y="10930"/>
                    <a:pt x="49650" y="11323"/>
                    <a:pt x="50424" y="11728"/>
                  </a:cubicBezTo>
                  <a:cubicBezTo>
                    <a:pt x="50507" y="11633"/>
                    <a:pt x="50579" y="11537"/>
                    <a:pt x="50662" y="11454"/>
                  </a:cubicBezTo>
                  <a:cubicBezTo>
                    <a:pt x="50007" y="10930"/>
                    <a:pt x="49352" y="10406"/>
                    <a:pt x="48567" y="9787"/>
                  </a:cubicBezTo>
                  <a:cubicBezTo>
                    <a:pt x="50186" y="8358"/>
                    <a:pt x="51650" y="7061"/>
                    <a:pt x="53115" y="5775"/>
                  </a:cubicBezTo>
                  <a:cubicBezTo>
                    <a:pt x="53079" y="5751"/>
                    <a:pt x="53043" y="5727"/>
                    <a:pt x="52996" y="5703"/>
                  </a:cubicBezTo>
                  <a:cubicBezTo>
                    <a:pt x="52984" y="5691"/>
                    <a:pt x="52960" y="5679"/>
                    <a:pt x="52948" y="5679"/>
                  </a:cubicBezTo>
                  <a:cubicBezTo>
                    <a:pt x="52984" y="5668"/>
                    <a:pt x="53031" y="5656"/>
                    <a:pt x="53067" y="5644"/>
                  </a:cubicBezTo>
                  <a:cubicBezTo>
                    <a:pt x="53865" y="5417"/>
                    <a:pt x="54651" y="5191"/>
                    <a:pt x="55282" y="5001"/>
                  </a:cubicBezTo>
                  <a:cubicBezTo>
                    <a:pt x="55508" y="4298"/>
                    <a:pt x="55532" y="3632"/>
                    <a:pt x="55651" y="2989"/>
                  </a:cubicBezTo>
                  <a:cubicBezTo>
                    <a:pt x="55746" y="2453"/>
                    <a:pt x="55913" y="1953"/>
                    <a:pt x="56341" y="1488"/>
                  </a:cubicBezTo>
                  <a:cubicBezTo>
                    <a:pt x="56401" y="1703"/>
                    <a:pt x="56425" y="1917"/>
                    <a:pt x="56437" y="2131"/>
                  </a:cubicBezTo>
                  <a:cubicBezTo>
                    <a:pt x="56472" y="3120"/>
                    <a:pt x="56067" y="4036"/>
                    <a:pt x="56758" y="4929"/>
                  </a:cubicBezTo>
                  <a:cubicBezTo>
                    <a:pt x="57508" y="3893"/>
                    <a:pt x="57580" y="2870"/>
                    <a:pt x="57270" y="1846"/>
                  </a:cubicBezTo>
                  <a:cubicBezTo>
                    <a:pt x="57210" y="1655"/>
                    <a:pt x="57187" y="1477"/>
                    <a:pt x="57163" y="1298"/>
                  </a:cubicBezTo>
                  <a:cubicBezTo>
                    <a:pt x="57127" y="834"/>
                    <a:pt x="57258" y="417"/>
                    <a:pt x="57496" y="12"/>
                  </a:cubicBezTo>
                  <a:lnTo>
                    <a:pt x="55889" y="12"/>
                  </a:lnTo>
                  <a:cubicBezTo>
                    <a:pt x="55425" y="512"/>
                    <a:pt x="54984" y="905"/>
                    <a:pt x="54567" y="1060"/>
                  </a:cubicBezTo>
                  <a:lnTo>
                    <a:pt x="45816" y="1060"/>
                  </a:lnTo>
                  <a:cubicBezTo>
                    <a:pt x="45995" y="703"/>
                    <a:pt x="46173" y="357"/>
                    <a:pt x="46352" y="12"/>
                  </a:cubicBezTo>
                  <a:lnTo>
                    <a:pt x="43113" y="12"/>
                  </a:lnTo>
                  <a:cubicBezTo>
                    <a:pt x="43078" y="60"/>
                    <a:pt x="43042" y="119"/>
                    <a:pt x="43006" y="167"/>
                  </a:cubicBezTo>
                  <a:cubicBezTo>
                    <a:pt x="42578" y="857"/>
                    <a:pt x="42066" y="1346"/>
                    <a:pt x="41435" y="1691"/>
                  </a:cubicBezTo>
                  <a:cubicBezTo>
                    <a:pt x="40994" y="1941"/>
                    <a:pt x="40494" y="2108"/>
                    <a:pt x="39923" y="2227"/>
                  </a:cubicBezTo>
                  <a:cubicBezTo>
                    <a:pt x="36720" y="2834"/>
                    <a:pt x="33636" y="3822"/>
                    <a:pt x="30743" y="5394"/>
                  </a:cubicBezTo>
                  <a:cubicBezTo>
                    <a:pt x="29386" y="6132"/>
                    <a:pt x="27945" y="6739"/>
                    <a:pt x="26540" y="7406"/>
                  </a:cubicBezTo>
                  <a:cubicBezTo>
                    <a:pt x="26480" y="7334"/>
                    <a:pt x="26409" y="7275"/>
                    <a:pt x="26349" y="7203"/>
                  </a:cubicBezTo>
                  <a:lnTo>
                    <a:pt x="29886" y="203"/>
                  </a:lnTo>
                  <a:lnTo>
                    <a:pt x="29612" y="72"/>
                  </a:lnTo>
                  <a:cubicBezTo>
                    <a:pt x="29052" y="1119"/>
                    <a:pt x="28409" y="2131"/>
                    <a:pt x="27957" y="3215"/>
                  </a:cubicBezTo>
                  <a:cubicBezTo>
                    <a:pt x="27492" y="4322"/>
                    <a:pt x="26933" y="5358"/>
                    <a:pt x="26290" y="6310"/>
                  </a:cubicBezTo>
                  <a:cubicBezTo>
                    <a:pt x="27183" y="4215"/>
                    <a:pt x="28040" y="2119"/>
                    <a:pt x="28862" y="12"/>
                  </a:cubicBezTo>
                  <a:lnTo>
                    <a:pt x="28564" y="12"/>
                  </a:lnTo>
                  <a:cubicBezTo>
                    <a:pt x="27326" y="2810"/>
                    <a:pt x="25992" y="5572"/>
                    <a:pt x="24659" y="8323"/>
                  </a:cubicBezTo>
                  <a:cubicBezTo>
                    <a:pt x="23575" y="9430"/>
                    <a:pt x="22313" y="10382"/>
                    <a:pt x="20849" y="11144"/>
                  </a:cubicBezTo>
                  <a:cubicBezTo>
                    <a:pt x="20468" y="11335"/>
                    <a:pt x="20134" y="11621"/>
                    <a:pt x="19801" y="11894"/>
                  </a:cubicBezTo>
                  <a:cubicBezTo>
                    <a:pt x="19646" y="12025"/>
                    <a:pt x="19539" y="12228"/>
                    <a:pt x="19408" y="12406"/>
                  </a:cubicBezTo>
                  <a:cubicBezTo>
                    <a:pt x="19456" y="12478"/>
                    <a:pt x="19503" y="12561"/>
                    <a:pt x="19551" y="12645"/>
                  </a:cubicBezTo>
                  <a:lnTo>
                    <a:pt x="23147" y="11359"/>
                  </a:lnTo>
                  <a:lnTo>
                    <a:pt x="23147" y="11359"/>
                  </a:lnTo>
                  <a:cubicBezTo>
                    <a:pt x="23028" y="11621"/>
                    <a:pt x="22909" y="11871"/>
                    <a:pt x="22789" y="12133"/>
                  </a:cubicBezTo>
                  <a:cubicBezTo>
                    <a:pt x="22099" y="13549"/>
                    <a:pt x="21420" y="14966"/>
                    <a:pt x="20742" y="16395"/>
                  </a:cubicBezTo>
                  <a:cubicBezTo>
                    <a:pt x="19027" y="20038"/>
                    <a:pt x="17396" y="23729"/>
                    <a:pt x="16027" y="27551"/>
                  </a:cubicBezTo>
                  <a:cubicBezTo>
                    <a:pt x="15050" y="30254"/>
                    <a:pt x="14217" y="33028"/>
                    <a:pt x="13574" y="35850"/>
                  </a:cubicBezTo>
                  <a:cubicBezTo>
                    <a:pt x="13479" y="35493"/>
                    <a:pt x="13384" y="35135"/>
                    <a:pt x="13288" y="34790"/>
                  </a:cubicBezTo>
                  <a:cubicBezTo>
                    <a:pt x="13122" y="33576"/>
                    <a:pt x="12931" y="32349"/>
                    <a:pt x="12919" y="31135"/>
                  </a:cubicBezTo>
                  <a:cubicBezTo>
                    <a:pt x="12764" y="22908"/>
                    <a:pt x="13931" y="14812"/>
                    <a:pt x="15372" y="6751"/>
                  </a:cubicBezTo>
                  <a:cubicBezTo>
                    <a:pt x="15777" y="4501"/>
                    <a:pt x="16265" y="2250"/>
                    <a:pt x="16741" y="12"/>
                  </a:cubicBezTo>
                  <a:lnTo>
                    <a:pt x="16420" y="12"/>
                  </a:lnTo>
                  <a:cubicBezTo>
                    <a:pt x="15812" y="2655"/>
                    <a:pt x="15181" y="5298"/>
                    <a:pt x="14693" y="7954"/>
                  </a:cubicBezTo>
                  <a:cubicBezTo>
                    <a:pt x="14134" y="11013"/>
                    <a:pt x="13693" y="14097"/>
                    <a:pt x="13324" y="17181"/>
                  </a:cubicBezTo>
                  <a:cubicBezTo>
                    <a:pt x="12955" y="20193"/>
                    <a:pt x="12741" y="23229"/>
                    <a:pt x="12467" y="26253"/>
                  </a:cubicBezTo>
                  <a:lnTo>
                    <a:pt x="12169" y="26218"/>
                  </a:lnTo>
                  <a:cubicBezTo>
                    <a:pt x="11729" y="21253"/>
                    <a:pt x="11717" y="16300"/>
                    <a:pt x="12479" y="11359"/>
                  </a:cubicBezTo>
                  <a:cubicBezTo>
                    <a:pt x="12598" y="10561"/>
                    <a:pt x="12491" y="9728"/>
                    <a:pt x="12491" y="8906"/>
                  </a:cubicBezTo>
                  <a:lnTo>
                    <a:pt x="12491" y="8906"/>
                  </a:lnTo>
                  <a:cubicBezTo>
                    <a:pt x="11479" y="12704"/>
                    <a:pt x="10859" y="16502"/>
                    <a:pt x="10621" y="20312"/>
                  </a:cubicBezTo>
                  <a:cubicBezTo>
                    <a:pt x="9931" y="13585"/>
                    <a:pt x="9978" y="6763"/>
                    <a:pt x="1077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2676800" y="1318600"/>
              <a:ext cx="80100" cy="39150"/>
            </a:xfrm>
            <a:custGeom>
              <a:rect b="b" l="l" r="r" t="t"/>
              <a:pathLst>
                <a:path extrusionOk="0" h="1566" w="3204">
                  <a:moveTo>
                    <a:pt x="2324" y="0"/>
                  </a:moveTo>
                  <a:cubicBezTo>
                    <a:pt x="1450" y="0"/>
                    <a:pt x="695" y="276"/>
                    <a:pt x="1" y="709"/>
                  </a:cubicBezTo>
                  <a:lnTo>
                    <a:pt x="1" y="1566"/>
                  </a:lnTo>
                  <a:cubicBezTo>
                    <a:pt x="787" y="971"/>
                    <a:pt x="1751" y="578"/>
                    <a:pt x="2930" y="447"/>
                  </a:cubicBezTo>
                  <a:cubicBezTo>
                    <a:pt x="2989" y="435"/>
                    <a:pt x="3037" y="316"/>
                    <a:pt x="3204" y="90"/>
                  </a:cubicBezTo>
                  <a:cubicBezTo>
                    <a:pt x="2897" y="29"/>
                    <a:pt x="2604" y="0"/>
                    <a:pt x="2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215275" y="1666400"/>
              <a:ext cx="97650" cy="96175"/>
            </a:xfrm>
            <a:custGeom>
              <a:rect b="b" l="l" r="r" t="t"/>
              <a:pathLst>
                <a:path extrusionOk="0" h="3847" w="3906">
                  <a:moveTo>
                    <a:pt x="3906" y="1"/>
                  </a:moveTo>
                  <a:cubicBezTo>
                    <a:pt x="3346" y="72"/>
                    <a:pt x="2786" y="108"/>
                    <a:pt x="2215" y="120"/>
                  </a:cubicBezTo>
                  <a:cubicBezTo>
                    <a:pt x="1477" y="1358"/>
                    <a:pt x="739" y="2608"/>
                    <a:pt x="0" y="3846"/>
                  </a:cubicBezTo>
                  <a:cubicBezTo>
                    <a:pt x="750" y="3549"/>
                    <a:pt x="1489" y="3215"/>
                    <a:pt x="2215" y="2858"/>
                  </a:cubicBezTo>
                  <a:cubicBezTo>
                    <a:pt x="2774" y="1906"/>
                    <a:pt x="3346" y="953"/>
                    <a:pt x="3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335225" y="1642600"/>
              <a:ext cx="80100" cy="58650"/>
            </a:xfrm>
            <a:custGeom>
              <a:rect b="b" l="l" r="r" t="t"/>
              <a:pathLst>
                <a:path extrusionOk="0" h="2346" w="3204">
                  <a:moveTo>
                    <a:pt x="3203" y="0"/>
                  </a:moveTo>
                  <a:cubicBezTo>
                    <a:pt x="2322" y="322"/>
                    <a:pt x="1429" y="560"/>
                    <a:pt x="513" y="738"/>
                  </a:cubicBezTo>
                  <a:cubicBezTo>
                    <a:pt x="501" y="762"/>
                    <a:pt x="489" y="774"/>
                    <a:pt x="477" y="798"/>
                  </a:cubicBezTo>
                  <a:cubicBezTo>
                    <a:pt x="322" y="1048"/>
                    <a:pt x="322" y="1405"/>
                    <a:pt x="251" y="1703"/>
                  </a:cubicBezTo>
                  <a:cubicBezTo>
                    <a:pt x="155" y="1917"/>
                    <a:pt x="84" y="2131"/>
                    <a:pt x="1" y="2346"/>
                  </a:cubicBezTo>
                  <a:cubicBezTo>
                    <a:pt x="1120" y="1643"/>
                    <a:pt x="2191" y="857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291475" y="1708675"/>
              <a:ext cx="111350" cy="138725"/>
            </a:xfrm>
            <a:custGeom>
              <a:rect b="b" l="l" r="r" t="t"/>
              <a:pathLst>
                <a:path extrusionOk="0" h="5549" w="4454">
                  <a:moveTo>
                    <a:pt x="4453" y="0"/>
                  </a:moveTo>
                  <a:lnTo>
                    <a:pt x="4453" y="0"/>
                  </a:lnTo>
                  <a:cubicBezTo>
                    <a:pt x="3322" y="727"/>
                    <a:pt x="2096" y="1310"/>
                    <a:pt x="834" y="1739"/>
                  </a:cubicBezTo>
                  <a:cubicBezTo>
                    <a:pt x="322" y="2929"/>
                    <a:pt x="155" y="4191"/>
                    <a:pt x="0" y="5549"/>
                  </a:cubicBezTo>
                  <a:cubicBezTo>
                    <a:pt x="250" y="5239"/>
                    <a:pt x="500" y="4930"/>
                    <a:pt x="750" y="4620"/>
                  </a:cubicBezTo>
                  <a:cubicBezTo>
                    <a:pt x="1274" y="3644"/>
                    <a:pt x="1798" y="2656"/>
                    <a:pt x="2417" y="1513"/>
                  </a:cubicBezTo>
                  <a:cubicBezTo>
                    <a:pt x="2465" y="1894"/>
                    <a:pt x="2477" y="2215"/>
                    <a:pt x="2429" y="2525"/>
                  </a:cubicBezTo>
                  <a:cubicBezTo>
                    <a:pt x="3108" y="1679"/>
                    <a:pt x="3775" y="834"/>
                    <a:pt x="4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179850" y="1469050"/>
              <a:ext cx="445925" cy="381625"/>
            </a:xfrm>
            <a:custGeom>
              <a:rect b="b" l="l" r="r" t="t"/>
              <a:pathLst>
                <a:path extrusionOk="0" h="15265" w="17837">
                  <a:moveTo>
                    <a:pt x="16503" y="1"/>
                  </a:moveTo>
                  <a:cubicBezTo>
                    <a:pt x="16491" y="13"/>
                    <a:pt x="16479" y="25"/>
                    <a:pt x="16467" y="49"/>
                  </a:cubicBezTo>
                  <a:cubicBezTo>
                    <a:pt x="14395" y="2537"/>
                    <a:pt x="11776" y="4573"/>
                    <a:pt x="8859" y="5990"/>
                  </a:cubicBezTo>
                  <a:cubicBezTo>
                    <a:pt x="8644" y="6097"/>
                    <a:pt x="8430" y="6192"/>
                    <a:pt x="8216" y="6287"/>
                  </a:cubicBezTo>
                  <a:cubicBezTo>
                    <a:pt x="7954" y="6418"/>
                    <a:pt x="7680" y="6526"/>
                    <a:pt x="7406" y="6645"/>
                  </a:cubicBezTo>
                  <a:cubicBezTo>
                    <a:pt x="6847" y="6859"/>
                    <a:pt x="6287" y="7073"/>
                    <a:pt x="5715" y="7240"/>
                  </a:cubicBezTo>
                  <a:cubicBezTo>
                    <a:pt x="5084" y="7442"/>
                    <a:pt x="4442" y="7621"/>
                    <a:pt x="3787" y="7752"/>
                  </a:cubicBezTo>
                  <a:cubicBezTo>
                    <a:pt x="3358" y="7847"/>
                    <a:pt x="2941" y="7930"/>
                    <a:pt x="2513" y="8002"/>
                  </a:cubicBezTo>
                  <a:cubicBezTo>
                    <a:pt x="2882" y="8014"/>
                    <a:pt x="3263" y="8014"/>
                    <a:pt x="3632" y="8014"/>
                  </a:cubicBezTo>
                  <a:cubicBezTo>
                    <a:pt x="4203" y="8002"/>
                    <a:pt x="4763" y="7966"/>
                    <a:pt x="5323" y="7895"/>
                  </a:cubicBezTo>
                  <a:cubicBezTo>
                    <a:pt x="5799" y="7847"/>
                    <a:pt x="6263" y="7776"/>
                    <a:pt x="6728" y="7680"/>
                  </a:cubicBezTo>
                  <a:cubicBezTo>
                    <a:pt x="7644" y="7502"/>
                    <a:pt x="8549" y="7264"/>
                    <a:pt x="9418" y="6942"/>
                  </a:cubicBezTo>
                  <a:lnTo>
                    <a:pt x="9418" y="6942"/>
                  </a:lnTo>
                  <a:cubicBezTo>
                    <a:pt x="8406" y="7799"/>
                    <a:pt x="7335" y="8573"/>
                    <a:pt x="6216" y="9288"/>
                  </a:cubicBezTo>
                  <a:cubicBezTo>
                    <a:pt x="5382" y="9812"/>
                    <a:pt x="4513" y="10300"/>
                    <a:pt x="3632" y="10740"/>
                  </a:cubicBezTo>
                  <a:cubicBezTo>
                    <a:pt x="2906" y="11109"/>
                    <a:pt x="2167" y="11431"/>
                    <a:pt x="1417" y="11740"/>
                  </a:cubicBezTo>
                  <a:cubicBezTo>
                    <a:pt x="941" y="11919"/>
                    <a:pt x="477" y="12098"/>
                    <a:pt x="0" y="12264"/>
                  </a:cubicBezTo>
                  <a:cubicBezTo>
                    <a:pt x="370" y="12252"/>
                    <a:pt x="751" y="12241"/>
                    <a:pt x="1132" y="12205"/>
                  </a:cubicBezTo>
                  <a:cubicBezTo>
                    <a:pt x="1727" y="12157"/>
                    <a:pt x="2322" y="12074"/>
                    <a:pt x="2906" y="11967"/>
                  </a:cubicBezTo>
                  <a:cubicBezTo>
                    <a:pt x="3191" y="11907"/>
                    <a:pt x="3489" y="11848"/>
                    <a:pt x="3775" y="11776"/>
                  </a:cubicBezTo>
                  <a:cubicBezTo>
                    <a:pt x="4287" y="11657"/>
                    <a:pt x="4799" y="11502"/>
                    <a:pt x="5299" y="11324"/>
                  </a:cubicBezTo>
                  <a:cubicBezTo>
                    <a:pt x="6561" y="10883"/>
                    <a:pt x="7787" y="10312"/>
                    <a:pt x="8918" y="9585"/>
                  </a:cubicBezTo>
                  <a:lnTo>
                    <a:pt x="8918" y="9585"/>
                  </a:lnTo>
                  <a:cubicBezTo>
                    <a:pt x="8240" y="10419"/>
                    <a:pt x="7573" y="11264"/>
                    <a:pt x="6894" y="12110"/>
                  </a:cubicBezTo>
                  <a:cubicBezTo>
                    <a:pt x="6335" y="12800"/>
                    <a:pt x="5775" y="13503"/>
                    <a:pt x="5215" y="14205"/>
                  </a:cubicBezTo>
                  <a:cubicBezTo>
                    <a:pt x="4965" y="14515"/>
                    <a:pt x="4715" y="14824"/>
                    <a:pt x="4465" y="15134"/>
                  </a:cubicBezTo>
                  <a:lnTo>
                    <a:pt x="4358" y="15265"/>
                  </a:lnTo>
                  <a:cubicBezTo>
                    <a:pt x="4394" y="15229"/>
                    <a:pt x="4418" y="15193"/>
                    <a:pt x="4453" y="15169"/>
                  </a:cubicBezTo>
                  <a:cubicBezTo>
                    <a:pt x="4942" y="14693"/>
                    <a:pt x="5406" y="14217"/>
                    <a:pt x="5870" y="13717"/>
                  </a:cubicBezTo>
                  <a:cubicBezTo>
                    <a:pt x="6049" y="13514"/>
                    <a:pt x="6227" y="13324"/>
                    <a:pt x="6406" y="13122"/>
                  </a:cubicBezTo>
                  <a:cubicBezTo>
                    <a:pt x="6668" y="12824"/>
                    <a:pt x="6930" y="12526"/>
                    <a:pt x="7180" y="12241"/>
                  </a:cubicBezTo>
                  <a:cubicBezTo>
                    <a:pt x="10728" y="8204"/>
                    <a:pt x="14276" y="4168"/>
                    <a:pt x="17836" y="144"/>
                  </a:cubicBezTo>
                  <a:lnTo>
                    <a:pt x="17836" y="144"/>
                  </a:lnTo>
                  <a:cubicBezTo>
                    <a:pt x="17785" y="146"/>
                    <a:pt x="17734" y="147"/>
                    <a:pt x="17683" y="147"/>
                  </a:cubicBezTo>
                  <a:cubicBezTo>
                    <a:pt x="17436" y="147"/>
                    <a:pt x="17190" y="124"/>
                    <a:pt x="16943" y="84"/>
                  </a:cubicBezTo>
                  <a:cubicBezTo>
                    <a:pt x="16800" y="60"/>
                    <a:pt x="16645" y="37"/>
                    <a:pt x="1650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3582275" y="1464000"/>
              <a:ext cx="14325" cy="5075"/>
            </a:xfrm>
            <a:custGeom>
              <a:rect b="b" l="l" r="r" t="t"/>
              <a:pathLst>
                <a:path extrusionOk="0" h="203" w="573">
                  <a:moveTo>
                    <a:pt x="572" y="1"/>
                  </a:moveTo>
                  <a:lnTo>
                    <a:pt x="227" y="48"/>
                  </a:lnTo>
                  <a:lnTo>
                    <a:pt x="1" y="72"/>
                  </a:lnTo>
                  <a:cubicBezTo>
                    <a:pt x="96" y="108"/>
                    <a:pt x="203" y="143"/>
                    <a:pt x="310" y="179"/>
                  </a:cubicBezTo>
                  <a:cubicBezTo>
                    <a:pt x="346" y="179"/>
                    <a:pt x="370" y="191"/>
                    <a:pt x="406" y="203"/>
                  </a:cubicBezTo>
                  <a:cubicBezTo>
                    <a:pt x="453" y="131"/>
                    <a:pt x="513" y="72"/>
                    <a:pt x="572" y="1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4023700" y="1151175"/>
              <a:ext cx="402175" cy="586100"/>
            </a:xfrm>
            <a:custGeom>
              <a:rect b="b" l="l" r="r" t="t"/>
              <a:pathLst>
                <a:path extrusionOk="0" h="23444" w="16087">
                  <a:moveTo>
                    <a:pt x="15896" y="0"/>
                  </a:moveTo>
                  <a:cubicBezTo>
                    <a:pt x="12347" y="6084"/>
                    <a:pt x="8966" y="11513"/>
                    <a:pt x="6347" y="15526"/>
                  </a:cubicBezTo>
                  <a:cubicBezTo>
                    <a:pt x="4906" y="17728"/>
                    <a:pt x="3787" y="19538"/>
                    <a:pt x="2751" y="20586"/>
                  </a:cubicBezTo>
                  <a:cubicBezTo>
                    <a:pt x="2239" y="21110"/>
                    <a:pt x="1787" y="21455"/>
                    <a:pt x="1465" y="21681"/>
                  </a:cubicBezTo>
                  <a:cubicBezTo>
                    <a:pt x="1382" y="21729"/>
                    <a:pt x="1298" y="21777"/>
                    <a:pt x="1239" y="21824"/>
                  </a:cubicBezTo>
                  <a:cubicBezTo>
                    <a:pt x="1179" y="21860"/>
                    <a:pt x="1132" y="21884"/>
                    <a:pt x="1084" y="21908"/>
                  </a:cubicBezTo>
                  <a:cubicBezTo>
                    <a:pt x="1025" y="21955"/>
                    <a:pt x="989" y="21967"/>
                    <a:pt x="977" y="21979"/>
                  </a:cubicBezTo>
                  <a:cubicBezTo>
                    <a:pt x="1060" y="21943"/>
                    <a:pt x="1144" y="21896"/>
                    <a:pt x="1227" y="21848"/>
                  </a:cubicBezTo>
                  <a:cubicBezTo>
                    <a:pt x="1989" y="21479"/>
                    <a:pt x="2668" y="20955"/>
                    <a:pt x="3263" y="20360"/>
                  </a:cubicBezTo>
                  <a:cubicBezTo>
                    <a:pt x="3930" y="19693"/>
                    <a:pt x="4513" y="18967"/>
                    <a:pt x="5061" y="18228"/>
                  </a:cubicBezTo>
                  <a:cubicBezTo>
                    <a:pt x="6144" y="16752"/>
                    <a:pt x="7168" y="15288"/>
                    <a:pt x="8121" y="13871"/>
                  </a:cubicBezTo>
                  <a:cubicBezTo>
                    <a:pt x="10026" y="11025"/>
                    <a:pt x="11633" y="8323"/>
                    <a:pt x="12943" y="5989"/>
                  </a:cubicBezTo>
                  <a:cubicBezTo>
                    <a:pt x="14252" y="3667"/>
                    <a:pt x="15241" y="1703"/>
                    <a:pt x="15919" y="333"/>
                  </a:cubicBezTo>
                  <a:cubicBezTo>
                    <a:pt x="15979" y="214"/>
                    <a:pt x="16027" y="107"/>
                    <a:pt x="16086" y="0"/>
                  </a:cubicBezTo>
                  <a:close/>
                  <a:moveTo>
                    <a:pt x="7787" y="0"/>
                  </a:moveTo>
                  <a:cubicBezTo>
                    <a:pt x="6001" y="4965"/>
                    <a:pt x="4120" y="9906"/>
                    <a:pt x="2430" y="14907"/>
                  </a:cubicBezTo>
                  <a:cubicBezTo>
                    <a:pt x="1644" y="17228"/>
                    <a:pt x="1513" y="19764"/>
                    <a:pt x="477" y="22038"/>
                  </a:cubicBezTo>
                  <a:cubicBezTo>
                    <a:pt x="275" y="22491"/>
                    <a:pt x="155" y="22979"/>
                    <a:pt x="1" y="23443"/>
                  </a:cubicBezTo>
                  <a:cubicBezTo>
                    <a:pt x="465" y="23015"/>
                    <a:pt x="751" y="22527"/>
                    <a:pt x="965" y="22003"/>
                  </a:cubicBezTo>
                  <a:cubicBezTo>
                    <a:pt x="965" y="21991"/>
                    <a:pt x="965" y="21991"/>
                    <a:pt x="977" y="21979"/>
                  </a:cubicBezTo>
                  <a:cubicBezTo>
                    <a:pt x="1572" y="20526"/>
                    <a:pt x="2156" y="19074"/>
                    <a:pt x="2727" y="17609"/>
                  </a:cubicBezTo>
                  <a:cubicBezTo>
                    <a:pt x="4989" y="11799"/>
                    <a:pt x="7037" y="5917"/>
                    <a:pt x="900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762825" y="4354525"/>
              <a:ext cx="271500" cy="203325"/>
            </a:xfrm>
            <a:custGeom>
              <a:rect b="b" l="l" r="r" t="t"/>
              <a:pathLst>
                <a:path extrusionOk="0" h="8133" w="10860">
                  <a:moveTo>
                    <a:pt x="10681" y="1"/>
                  </a:moveTo>
                  <a:cubicBezTo>
                    <a:pt x="7061" y="2632"/>
                    <a:pt x="3442" y="5275"/>
                    <a:pt x="1" y="8133"/>
                  </a:cubicBezTo>
                  <a:lnTo>
                    <a:pt x="953" y="8133"/>
                  </a:lnTo>
                  <a:cubicBezTo>
                    <a:pt x="4263" y="5490"/>
                    <a:pt x="7561" y="2858"/>
                    <a:pt x="10859" y="215"/>
                  </a:cubicBezTo>
                  <a:cubicBezTo>
                    <a:pt x="10800" y="144"/>
                    <a:pt x="10740" y="72"/>
                    <a:pt x="1068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123425" y="3537775"/>
              <a:ext cx="389350" cy="254800"/>
            </a:xfrm>
            <a:custGeom>
              <a:rect b="b" l="l" r="r" t="t"/>
              <a:pathLst>
                <a:path extrusionOk="0" h="10192" w="15574">
                  <a:moveTo>
                    <a:pt x="15574" y="0"/>
                  </a:moveTo>
                  <a:cubicBezTo>
                    <a:pt x="14395" y="762"/>
                    <a:pt x="13228" y="1548"/>
                    <a:pt x="12097" y="2393"/>
                  </a:cubicBezTo>
                  <a:cubicBezTo>
                    <a:pt x="9847" y="3679"/>
                    <a:pt x="7823" y="4929"/>
                    <a:pt x="6096" y="6037"/>
                  </a:cubicBezTo>
                  <a:cubicBezTo>
                    <a:pt x="4275" y="7203"/>
                    <a:pt x="2798" y="8204"/>
                    <a:pt x="1751" y="8930"/>
                  </a:cubicBezTo>
                  <a:cubicBezTo>
                    <a:pt x="631" y="9716"/>
                    <a:pt x="0" y="10192"/>
                    <a:pt x="0" y="10192"/>
                  </a:cubicBezTo>
                  <a:cubicBezTo>
                    <a:pt x="1524" y="9382"/>
                    <a:pt x="3013" y="8585"/>
                    <a:pt x="4429" y="7799"/>
                  </a:cubicBezTo>
                  <a:cubicBezTo>
                    <a:pt x="8478" y="5548"/>
                    <a:pt x="12061" y="3417"/>
                    <a:pt x="14847" y="1703"/>
                  </a:cubicBezTo>
                  <a:cubicBezTo>
                    <a:pt x="15097" y="1548"/>
                    <a:pt x="15336" y="1393"/>
                    <a:pt x="15574" y="1250"/>
                  </a:cubicBezTo>
                  <a:lnTo>
                    <a:pt x="1557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227775" y="3892275"/>
              <a:ext cx="110150" cy="403650"/>
            </a:xfrm>
            <a:custGeom>
              <a:rect b="b" l="l" r="r" t="t"/>
              <a:pathLst>
                <a:path extrusionOk="0" h="16146" w="4406">
                  <a:moveTo>
                    <a:pt x="4406" y="0"/>
                  </a:moveTo>
                  <a:lnTo>
                    <a:pt x="4406" y="0"/>
                  </a:lnTo>
                  <a:cubicBezTo>
                    <a:pt x="2132" y="5096"/>
                    <a:pt x="834" y="10561"/>
                    <a:pt x="0" y="16145"/>
                  </a:cubicBezTo>
                  <a:cubicBezTo>
                    <a:pt x="1477" y="10764"/>
                    <a:pt x="2941" y="5382"/>
                    <a:pt x="4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198725" y="2822500"/>
              <a:ext cx="147075" cy="40575"/>
            </a:xfrm>
            <a:custGeom>
              <a:rect b="b" l="l" r="r" t="t"/>
              <a:pathLst>
                <a:path extrusionOk="0" h="1623" w="5883">
                  <a:moveTo>
                    <a:pt x="72" y="1"/>
                  </a:moveTo>
                  <a:cubicBezTo>
                    <a:pt x="48" y="84"/>
                    <a:pt x="24" y="167"/>
                    <a:pt x="1" y="262"/>
                  </a:cubicBezTo>
                  <a:cubicBezTo>
                    <a:pt x="1453" y="691"/>
                    <a:pt x="2894" y="1155"/>
                    <a:pt x="4346" y="1548"/>
                  </a:cubicBezTo>
                  <a:cubicBezTo>
                    <a:pt x="4513" y="1593"/>
                    <a:pt x="4679" y="1622"/>
                    <a:pt x="4839" y="1622"/>
                  </a:cubicBezTo>
                  <a:cubicBezTo>
                    <a:pt x="5275" y="1622"/>
                    <a:pt x="5665" y="1405"/>
                    <a:pt x="5882" y="691"/>
                  </a:cubicBezTo>
                  <a:cubicBezTo>
                    <a:pt x="3906" y="453"/>
                    <a:pt x="1989" y="227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462750" y="2847200"/>
              <a:ext cx="50025" cy="25825"/>
            </a:xfrm>
            <a:custGeom>
              <a:rect b="b" l="l" r="r" t="t"/>
              <a:pathLst>
                <a:path extrusionOk="0" h="1033" w="2001">
                  <a:moveTo>
                    <a:pt x="2001" y="1"/>
                  </a:moveTo>
                  <a:cubicBezTo>
                    <a:pt x="310" y="96"/>
                    <a:pt x="227" y="286"/>
                    <a:pt x="0" y="941"/>
                  </a:cubicBezTo>
                  <a:cubicBezTo>
                    <a:pt x="294" y="1002"/>
                    <a:pt x="621" y="1032"/>
                    <a:pt x="969" y="1032"/>
                  </a:cubicBezTo>
                  <a:cubicBezTo>
                    <a:pt x="1299" y="1032"/>
                    <a:pt x="1647" y="1005"/>
                    <a:pt x="2001" y="953"/>
                  </a:cubicBezTo>
                  <a:lnTo>
                    <a:pt x="200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4480000" y="1151175"/>
              <a:ext cx="31875" cy="37225"/>
            </a:xfrm>
            <a:custGeom>
              <a:rect b="b" l="l" r="r" t="t"/>
              <a:pathLst>
                <a:path extrusionOk="0" h="1489" w="1275">
                  <a:moveTo>
                    <a:pt x="965" y="0"/>
                  </a:moveTo>
                  <a:cubicBezTo>
                    <a:pt x="727" y="369"/>
                    <a:pt x="489" y="738"/>
                    <a:pt x="251" y="1107"/>
                  </a:cubicBezTo>
                  <a:cubicBezTo>
                    <a:pt x="168" y="1238"/>
                    <a:pt x="84" y="1357"/>
                    <a:pt x="1" y="1488"/>
                  </a:cubicBezTo>
                  <a:cubicBezTo>
                    <a:pt x="84" y="1393"/>
                    <a:pt x="168" y="1298"/>
                    <a:pt x="251" y="1203"/>
                  </a:cubicBezTo>
                  <a:cubicBezTo>
                    <a:pt x="608" y="810"/>
                    <a:pt x="942" y="405"/>
                    <a:pt x="127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4508875" y="1393150"/>
              <a:ext cx="3900" cy="7475"/>
            </a:xfrm>
            <a:custGeom>
              <a:rect b="b" l="l" r="r" t="t"/>
              <a:pathLst>
                <a:path extrusionOk="0" h="299" w="156">
                  <a:moveTo>
                    <a:pt x="156" y="1"/>
                  </a:moveTo>
                  <a:cubicBezTo>
                    <a:pt x="108" y="96"/>
                    <a:pt x="49" y="191"/>
                    <a:pt x="1" y="298"/>
                  </a:cubicBezTo>
                  <a:cubicBezTo>
                    <a:pt x="60" y="239"/>
                    <a:pt x="108" y="168"/>
                    <a:pt x="156" y="108"/>
                  </a:cubicBezTo>
                  <a:lnTo>
                    <a:pt x="156" y="1"/>
                  </a:ln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4218375" y="3605625"/>
              <a:ext cx="294400" cy="187550"/>
            </a:xfrm>
            <a:custGeom>
              <a:rect b="b" l="l" r="r" t="t"/>
              <a:pathLst>
                <a:path extrusionOk="0" h="7502" w="11776">
                  <a:moveTo>
                    <a:pt x="11776" y="1"/>
                  </a:moveTo>
                  <a:cubicBezTo>
                    <a:pt x="10204" y="679"/>
                    <a:pt x="8740" y="1441"/>
                    <a:pt x="7406" y="2203"/>
                  </a:cubicBezTo>
                  <a:cubicBezTo>
                    <a:pt x="6061" y="2989"/>
                    <a:pt x="4846" y="3775"/>
                    <a:pt x="3822" y="4489"/>
                  </a:cubicBezTo>
                  <a:cubicBezTo>
                    <a:pt x="2620" y="5347"/>
                    <a:pt x="1655" y="6097"/>
                    <a:pt x="1001" y="6644"/>
                  </a:cubicBezTo>
                  <a:cubicBezTo>
                    <a:pt x="346" y="7180"/>
                    <a:pt x="0" y="7502"/>
                    <a:pt x="0" y="7502"/>
                  </a:cubicBezTo>
                  <a:cubicBezTo>
                    <a:pt x="3394" y="5632"/>
                    <a:pt x="6454" y="3787"/>
                    <a:pt x="8823" y="2323"/>
                  </a:cubicBezTo>
                  <a:cubicBezTo>
                    <a:pt x="9121" y="2144"/>
                    <a:pt x="9406" y="1965"/>
                    <a:pt x="9680" y="1787"/>
                  </a:cubicBezTo>
                  <a:cubicBezTo>
                    <a:pt x="10490" y="1287"/>
                    <a:pt x="11192" y="846"/>
                    <a:pt x="11776" y="465"/>
                  </a:cubicBezTo>
                  <a:lnTo>
                    <a:pt x="1177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437025" y="2111400"/>
              <a:ext cx="188450" cy="111650"/>
            </a:xfrm>
            <a:custGeom>
              <a:rect b="b" l="l" r="r" t="t"/>
              <a:pathLst>
                <a:path extrusionOk="0" h="4466" w="7538">
                  <a:moveTo>
                    <a:pt x="7537" y="1"/>
                  </a:moveTo>
                  <a:cubicBezTo>
                    <a:pt x="2977" y="1644"/>
                    <a:pt x="0" y="4465"/>
                    <a:pt x="0" y="4465"/>
                  </a:cubicBezTo>
                  <a:cubicBezTo>
                    <a:pt x="4477" y="3001"/>
                    <a:pt x="7537" y="1"/>
                    <a:pt x="7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612050" y="2214025"/>
              <a:ext cx="1200" cy="1575"/>
            </a:xfrm>
            <a:custGeom>
              <a:rect b="b" l="l" r="r" t="t"/>
              <a:pathLst>
                <a:path extrusionOk="0" h="63" w="48">
                  <a:moveTo>
                    <a:pt x="35" y="1"/>
                  </a:moveTo>
                  <a:cubicBezTo>
                    <a:pt x="33" y="1"/>
                    <a:pt x="21" y="32"/>
                    <a:pt x="0" y="63"/>
                  </a:cubicBezTo>
                  <a:cubicBezTo>
                    <a:pt x="36" y="63"/>
                    <a:pt x="48" y="39"/>
                    <a:pt x="36" y="3"/>
                  </a:cubicBezTo>
                  <a:cubicBezTo>
                    <a:pt x="36" y="2"/>
                    <a:pt x="36" y="1"/>
                    <a:pt x="35" y="1"/>
                  </a:cubicBezTo>
                  <a:close/>
                </a:path>
              </a:pathLst>
            </a:custGeom>
            <a:solidFill>
              <a:srgbClr val="030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3602525" y="2127775"/>
              <a:ext cx="176825" cy="88800"/>
            </a:xfrm>
            <a:custGeom>
              <a:rect b="b" l="l" r="r" t="t"/>
              <a:pathLst>
                <a:path extrusionOk="0" h="3552" w="7073">
                  <a:moveTo>
                    <a:pt x="7073" y="0"/>
                  </a:moveTo>
                  <a:cubicBezTo>
                    <a:pt x="4846" y="489"/>
                    <a:pt x="2977" y="1334"/>
                    <a:pt x="1655" y="2036"/>
                  </a:cubicBezTo>
                  <a:cubicBezTo>
                    <a:pt x="1322" y="2215"/>
                    <a:pt x="1024" y="2394"/>
                    <a:pt x="762" y="2548"/>
                  </a:cubicBezTo>
                  <a:cubicBezTo>
                    <a:pt x="643" y="2620"/>
                    <a:pt x="524" y="2703"/>
                    <a:pt x="405" y="2763"/>
                  </a:cubicBezTo>
                  <a:cubicBezTo>
                    <a:pt x="286" y="2846"/>
                    <a:pt x="167" y="2929"/>
                    <a:pt x="84" y="3048"/>
                  </a:cubicBezTo>
                  <a:cubicBezTo>
                    <a:pt x="12" y="3167"/>
                    <a:pt x="0" y="3310"/>
                    <a:pt x="48" y="3406"/>
                  </a:cubicBezTo>
                  <a:cubicBezTo>
                    <a:pt x="108" y="3489"/>
                    <a:pt x="191" y="3537"/>
                    <a:pt x="262" y="3548"/>
                  </a:cubicBezTo>
                  <a:cubicBezTo>
                    <a:pt x="273" y="3551"/>
                    <a:pt x="283" y="3552"/>
                    <a:pt x="293" y="3552"/>
                  </a:cubicBezTo>
                  <a:cubicBezTo>
                    <a:pt x="335" y="3552"/>
                    <a:pt x="362" y="3532"/>
                    <a:pt x="381" y="3513"/>
                  </a:cubicBezTo>
                  <a:cubicBezTo>
                    <a:pt x="358" y="3513"/>
                    <a:pt x="334" y="3513"/>
                    <a:pt x="310" y="3501"/>
                  </a:cubicBezTo>
                  <a:cubicBezTo>
                    <a:pt x="250" y="3477"/>
                    <a:pt x="215" y="3441"/>
                    <a:pt x="203" y="3382"/>
                  </a:cubicBezTo>
                  <a:cubicBezTo>
                    <a:pt x="191" y="3275"/>
                    <a:pt x="298" y="3203"/>
                    <a:pt x="393" y="3167"/>
                  </a:cubicBezTo>
                  <a:cubicBezTo>
                    <a:pt x="608" y="3108"/>
                    <a:pt x="893" y="3036"/>
                    <a:pt x="1143" y="2965"/>
                  </a:cubicBezTo>
                  <a:cubicBezTo>
                    <a:pt x="1643" y="2810"/>
                    <a:pt x="2120" y="2644"/>
                    <a:pt x="2572" y="2477"/>
                  </a:cubicBezTo>
                  <a:cubicBezTo>
                    <a:pt x="3489" y="2120"/>
                    <a:pt x="4287" y="1727"/>
                    <a:pt x="4953" y="1358"/>
                  </a:cubicBezTo>
                  <a:cubicBezTo>
                    <a:pt x="6287" y="631"/>
                    <a:pt x="7073" y="0"/>
                    <a:pt x="7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3729625" y="2136400"/>
              <a:ext cx="169975" cy="80400"/>
            </a:xfrm>
            <a:custGeom>
              <a:rect b="b" l="l" r="r" t="t"/>
              <a:pathLst>
                <a:path extrusionOk="0" h="3216" w="6799">
                  <a:moveTo>
                    <a:pt x="6799" y="1"/>
                  </a:moveTo>
                  <a:cubicBezTo>
                    <a:pt x="2715" y="929"/>
                    <a:pt x="0" y="3215"/>
                    <a:pt x="0" y="3215"/>
                  </a:cubicBezTo>
                  <a:cubicBezTo>
                    <a:pt x="4001" y="2453"/>
                    <a:pt x="6799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0"/>
          <p:cNvSpPr/>
          <p:nvPr/>
        </p:nvSpPr>
        <p:spPr>
          <a:xfrm>
            <a:off x="2200650" y="-368625"/>
            <a:ext cx="2347200" cy="1812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0"/>
          <p:cNvSpPr txBox="1"/>
          <p:nvPr/>
        </p:nvSpPr>
        <p:spPr>
          <a:xfrm>
            <a:off x="4808275" y="3133650"/>
            <a:ext cx="51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Slackey"/>
                <a:ea typeface="Slackey"/>
                <a:cs typeface="Slackey"/>
                <a:sym typeface="Slackey"/>
              </a:rPr>
              <a:t>Experience comics like never before!</a:t>
            </a:r>
            <a:endParaRPr b="1">
              <a:solidFill>
                <a:srgbClr val="191919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/>
          <p:nvPr>
            <p:ph idx="1" type="subTitle"/>
          </p:nvPr>
        </p:nvSpPr>
        <p:spPr>
          <a:xfrm>
            <a:off x="713225" y="2154325"/>
            <a:ext cx="4277100" cy="15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We have developed an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LLM enabled application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that converts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comics and manhwa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narrated audio stories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This allows users to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listen to their favorite comics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instead of reading them, making the content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more accessible and immersive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 🚀</a:t>
            </a:r>
            <a:endParaRPr sz="2000"/>
          </a:p>
        </p:txBody>
      </p:sp>
      <p:grpSp>
        <p:nvGrpSpPr>
          <p:cNvPr id="550" name="Google Shape;550;p31"/>
          <p:cNvGrpSpPr/>
          <p:nvPr/>
        </p:nvGrpSpPr>
        <p:grpSpPr>
          <a:xfrm>
            <a:off x="5935684" y="506917"/>
            <a:ext cx="2295018" cy="4129674"/>
            <a:chOff x="691300" y="1666024"/>
            <a:chExt cx="1451900" cy="2612726"/>
          </a:xfrm>
        </p:grpSpPr>
        <p:sp>
          <p:nvSpPr>
            <p:cNvPr id="551" name="Google Shape;551;p31"/>
            <p:cNvSpPr/>
            <p:nvPr/>
          </p:nvSpPr>
          <p:spPr>
            <a:xfrm>
              <a:off x="926125" y="1877525"/>
              <a:ext cx="106475" cy="164050"/>
            </a:xfrm>
            <a:custGeom>
              <a:rect b="b" l="l" r="r" t="t"/>
              <a:pathLst>
                <a:path extrusionOk="0" h="6562" w="4259">
                  <a:moveTo>
                    <a:pt x="4258" y="1"/>
                  </a:moveTo>
                  <a:cubicBezTo>
                    <a:pt x="2614" y="2121"/>
                    <a:pt x="1207" y="4314"/>
                    <a:pt x="1" y="6561"/>
                  </a:cubicBezTo>
                  <a:cubicBezTo>
                    <a:pt x="1243" y="4277"/>
                    <a:pt x="2705" y="2121"/>
                    <a:pt x="4131" y="238"/>
                  </a:cubicBezTo>
                  <a:cubicBezTo>
                    <a:pt x="4185" y="165"/>
                    <a:pt x="4222" y="92"/>
                    <a:pt x="4258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769425" y="3587525"/>
              <a:ext cx="27900" cy="53925"/>
            </a:xfrm>
            <a:custGeom>
              <a:rect b="b" l="l" r="r" t="t"/>
              <a:pathLst>
                <a:path extrusionOk="0" h="2157" w="1116">
                  <a:moveTo>
                    <a:pt x="1115" y="0"/>
                  </a:moveTo>
                  <a:cubicBezTo>
                    <a:pt x="786" y="750"/>
                    <a:pt x="403" y="1480"/>
                    <a:pt x="1" y="2157"/>
                  </a:cubicBezTo>
                  <a:cubicBezTo>
                    <a:pt x="439" y="1462"/>
                    <a:pt x="805" y="731"/>
                    <a:pt x="1115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789525" y="2915500"/>
              <a:ext cx="42050" cy="267275"/>
            </a:xfrm>
            <a:custGeom>
              <a:rect b="b" l="l" r="r" t="t"/>
              <a:pathLst>
                <a:path extrusionOk="0" h="10691" w="1682">
                  <a:moveTo>
                    <a:pt x="1" y="0"/>
                  </a:moveTo>
                  <a:cubicBezTo>
                    <a:pt x="458" y="4349"/>
                    <a:pt x="1152" y="8041"/>
                    <a:pt x="1682" y="10691"/>
                  </a:cubicBezTo>
                  <a:cubicBezTo>
                    <a:pt x="1243" y="7712"/>
                    <a:pt x="494" y="4258"/>
                    <a:pt x="1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91775" y="3972650"/>
              <a:ext cx="282350" cy="258600"/>
            </a:xfrm>
            <a:custGeom>
              <a:rect b="b" l="l" r="r" t="t"/>
              <a:pathLst>
                <a:path extrusionOk="0" h="10344" w="11294">
                  <a:moveTo>
                    <a:pt x="11293" y="0"/>
                  </a:moveTo>
                  <a:cubicBezTo>
                    <a:pt x="7657" y="2522"/>
                    <a:pt x="3728" y="6232"/>
                    <a:pt x="0" y="10215"/>
                  </a:cubicBezTo>
                  <a:lnTo>
                    <a:pt x="0" y="10343"/>
                  </a:lnTo>
                  <a:cubicBezTo>
                    <a:pt x="3308" y="6999"/>
                    <a:pt x="7072" y="3491"/>
                    <a:pt x="11293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91782" y="1666024"/>
              <a:ext cx="1451401" cy="2612682"/>
            </a:xfrm>
            <a:custGeom>
              <a:rect b="b" l="l" r="r" t="t"/>
              <a:pathLst>
                <a:path extrusionOk="0" h="82380" w="21783">
                  <a:moveTo>
                    <a:pt x="0" y="0"/>
                  </a:moveTo>
                  <a:lnTo>
                    <a:pt x="0" y="82379"/>
                  </a:lnTo>
                  <a:cubicBezTo>
                    <a:pt x="658" y="81776"/>
                    <a:pt x="1298" y="81063"/>
                    <a:pt x="1882" y="80296"/>
                  </a:cubicBezTo>
                  <a:cubicBezTo>
                    <a:pt x="3874" y="77646"/>
                    <a:pt x="5208" y="74174"/>
                    <a:pt x="5775" y="70574"/>
                  </a:cubicBezTo>
                  <a:cubicBezTo>
                    <a:pt x="5994" y="68381"/>
                    <a:pt x="5994" y="66261"/>
                    <a:pt x="5957" y="64397"/>
                  </a:cubicBezTo>
                  <a:cubicBezTo>
                    <a:pt x="5884" y="63721"/>
                    <a:pt x="5775" y="63027"/>
                    <a:pt x="5647" y="62369"/>
                  </a:cubicBezTo>
                  <a:lnTo>
                    <a:pt x="5555" y="61949"/>
                  </a:lnTo>
                  <a:cubicBezTo>
                    <a:pt x="4221" y="55461"/>
                    <a:pt x="1115" y="40404"/>
                    <a:pt x="5062" y="25346"/>
                  </a:cubicBezTo>
                  <a:cubicBezTo>
                    <a:pt x="5117" y="25072"/>
                    <a:pt x="5172" y="24798"/>
                    <a:pt x="5226" y="24524"/>
                  </a:cubicBezTo>
                  <a:lnTo>
                    <a:pt x="5299" y="24524"/>
                  </a:lnTo>
                  <a:cubicBezTo>
                    <a:pt x="7492" y="16629"/>
                    <a:pt x="11677" y="8772"/>
                    <a:pt x="19133" y="2211"/>
                  </a:cubicBezTo>
                  <a:cubicBezTo>
                    <a:pt x="19425" y="1937"/>
                    <a:pt x="19736" y="1681"/>
                    <a:pt x="20047" y="1425"/>
                  </a:cubicBezTo>
                  <a:cubicBezTo>
                    <a:pt x="20065" y="1407"/>
                    <a:pt x="20065" y="1389"/>
                    <a:pt x="20065" y="1389"/>
                  </a:cubicBezTo>
                  <a:cubicBezTo>
                    <a:pt x="20083" y="1389"/>
                    <a:pt x="20083" y="1371"/>
                    <a:pt x="20101" y="1371"/>
                  </a:cubicBezTo>
                  <a:cubicBezTo>
                    <a:pt x="20668" y="895"/>
                    <a:pt x="21216" y="439"/>
                    <a:pt x="2178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1752100" y="2163525"/>
              <a:ext cx="2775" cy="15100"/>
            </a:xfrm>
            <a:custGeom>
              <a:rect b="b" l="l" r="r" t="t"/>
              <a:pathLst>
                <a:path extrusionOk="0" h="604" w="111">
                  <a:moveTo>
                    <a:pt x="1" y="0"/>
                  </a:moveTo>
                  <a:cubicBezTo>
                    <a:pt x="1" y="0"/>
                    <a:pt x="1" y="19"/>
                    <a:pt x="1" y="19"/>
                  </a:cubicBezTo>
                  <a:cubicBezTo>
                    <a:pt x="37" y="220"/>
                    <a:pt x="56" y="402"/>
                    <a:pt x="92" y="603"/>
                  </a:cubicBezTo>
                  <a:cubicBezTo>
                    <a:pt x="111" y="585"/>
                    <a:pt x="111" y="585"/>
                    <a:pt x="111" y="585"/>
                  </a:cubicBezTo>
                  <a:cubicBezTo>
                    <a:pt x="111" y="512"/>
                    <a:pt x="92" y="457"/>
                    <a:pt x="92" y="384"/>
                  </a:cubicBezTo>
                  <a:cubicBezTo>
                    <a:pt x="56" y="256"/>
                    <a:pt x="37" y="128"/>
                    <a:pt x="1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457900" y="3136150"/>
              <a:ext cx="22875" cy="29275"/>
            </a:xfrm>
            <a:custGeom>
              <a:rect b="b" l="l" r="r" t="t"/>
              <a:pathLst>
                <a:path extrusionOk="0" h="1171" w="915">
                  <a:moveTo>
                    <a:pt x="0" y="1"/>
                  </a:moveTo>
                  <a:cubicBezTo>
                    <a:pt x="92" y="183"/>
                    <a:pt x="421" y="604"/>
                    <a:pt x="914" y="1170"/>
                  </a:cubicBezTo>
                  <a:cubicBezTo>
                    <a:pt x="604" y="786"/>
                    <a:pt x="311" y="403"/>
                    <a:pt x="19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91775" y="3881275"/>
              <a:ext cx="76300" cy="34750"/>
            </a:xfrm>
            <a:custGeom>
              <a:rect b="b" l="l" r="r" t="t"/>
              <a:pathLst>
                <a:path extrusionOk="0" h="1390" w="3052">
                  <a:moveTo>
                    <a:pt x="3052" y="0"/>
                  </a:moveTo>
                  <a:lnTo>
                    <a:pt x="3052" y="0"/>
                  </a:lnTo>
                  <a:cubicBezTo>
                    <a:pt x="2065" y="183"/>
                    <a:pt x="1042" y="293"/>
                    <a:pt x="0" y="366"/>
                  </a:cubicBezTo>
                  <a:lnTo>
                    <a:pt x="0" y="1389"/>
                  </a:lnTo>
                  <a:cubicBezTo>
                    <a:pt x="1078" y="805"/>
                    <a:pt x="2010" y="402"/>
                    <a:pt x="305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426825" y="4021075"/>
              <a:ext cx="72225" cy="163575"/>
            </a:xfrm>
            <a:custGeom>
              <a:rect b="b" l="l" r="r" t="t"/>
              <a:pathLst>
                <a:path extrusionOk="0" h="6543" w="2889">
                  <a:moveTo>
                    <a:pt x="1" y="0"/>
                  </a:moveTo>
                  <a:cubicBezTo>
                    <a:pt x="1262" y="1681"/>
                    <a:pt x="2212" y="3692"/>
                    <a:pt x="2742" y="5903"/>
                  </a:cubicBezTo>
                  <a:cubicBezTo>
                    <a:pt x="2797" y="6104"/>
                    <a:pt x="2852" y="6323"/>
                    <a:pt x="2888" y="6542"/>
                  </a:cubicBezTo>
                  <a:cubicBezTo>
                    <a:pt x="2523" y="4167"/>
                    <a:pt x="1682" y="1846"/>
                    <a:pt x="19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426825" y="4021075"/>
              <a:ext cx="72225" cy="163575"/>
            </a:xfrm>
            <a:custGeom>
              <a:rect b="b" l="l" r="r" t="t"/>
              <a:pathLst>
                <a:path extrusionOk="0" h="6543" w="2889">
                  <a:moveTo>
                    <a:pt x="1" y="0"/>
                  </a:moveTo>
                  <a:cubicBezTo>
                    <a:pt x="1262" y="1681"/>
                    <a:pt x="2212" y="3692"/>
                    <a:pt x="2742" y="5903"/>
                  </a:cubicBezTo>
                  <a:cubicBezTo>
                    <a:pt x="2797" y="6104"/>
                    <a:pt x="2852" y="6323"/>
                    <a:pt x="2888" y="6542"/>
                  </a:cubicBezTo>
                  <a:cubicBezTo>
                    <a:pt x="2523" y="4167"/>
                    <a:pt x="1682" y="1846"/>
                    <a:pt x="19" y="0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91300" y="3892475"/>
              <a:ext cx="809100" cy="385825"/>
            </a:xfrm>
            <a:custGeom>
              <a:rect b="b" l="l" r="r" t="t"/>
              <a:pathLst>
                <a:path extrusionOk="0" h="15433" w="32364">
                  <a:moveTo>
                    <a:pt x="19395" y="0"/>
                  </a:moveTo>
                  <a:cubicBezTo>
                    <a:pt x="17740" y="0"/>
                    <a:pt x="15864" y="491"/>
                    <a:pt x="13524" y="1800"/>
                  </a:cubicBezTo>
                  <a:cubicBezTo>
                    <a:pt x="12811" y="2220"/>
                    <a:pt x="12062" y="2677"/>
                    <a:pt x="11312" y="3207"/>
                  </a:cubicBezTo>
                  <a:cubicBezTo>
                    <a:pt x="7091" y="6698"/>
                    <a:pt x="3327" y="10188"/>
                    <a:pt x="1" y="13550"/>
                  </a:cubicBezTo>
                  <a:lnTo>
                    <a:pt x="1" y="15433"/>
                  </a:lnTo>
                  <a:lnTo>
                    <a:pt x="32236" y="15433"/>
                  </a:lnTo>
                  <a:lnTo>
                    <a:pt x="32364" y="14336"/>
                  </a:lnTo>
                  <a:cubicBezTo>
                    <a:pt x="32291" y="13240"/>
                    <a:pt x="32126" y="12161"/>
                    <a:pt x="31871" y="11120"/>
                  </a:cubicBezTo>
                  <a:cubicBezTo>
                    <a:pt x="30811" y="6679"/>
                    <a:pt x="28015" y="3043"/>
                    <a:pt x="24415" y="1362"/>
                  </a:cubicBezTo>
                  <a:cubicBezTo>
                    <a:pt x="22792" y="603"/>
                    <a:pt x="21229" y="0"/>
                    <a:pt x="19395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691300" y="3868475"/>
              <a:ext cx="809100" cy="409825"/>
            </a:xfrm>
            <a:custGeom>
              <a:rect b="b" l="l" r="r" t="t"/>
              <a:pathLst>
                <a:path extrusionOk="0" h="16393" w="32364">
                  <a:moveTo>
                    <a:pt x="32364" y="15296"/>
                  </a:moveTo>
                  <a:cubicBezTo>
                    <a:pt x="32291" y="14200"/>
                    <a:pt x="32126" y="13121"/>
                    <a:pt x="31871" y="12080"/>
                  </a:cubicBezTo>
                  <a:cubicBezTo>
                    <a:pt x="30811" y="7639"/>
                    <a:pt x="28015" y="4003"/>
                    <a:pt x="24415" y="2322"/>
                  </a:cubicBezTo>
                  <a:cubicBezTo>
                    <a:pt x="21326" y="878"/>
                    <a:pt x="18457" y="1"/>
                    <a:pt x="13524" y="2760"/>
                  </a:cubicBezTo>
                  <a:cubicBezTo>
                    <a:pt x="12811" y="3180"/>
                    <a:pt x="12062" y="3637"/>
                    <a:pt x="11312" y="4167"/>
                  </a:cubicBezTo>
                  <a:lnTo>
                    <a:pt x="11312" y="4167"/>
                  </a:lnTo>
                  <a:cubicBezTo>
                    <a:pt x="7091" y="7658"/>
                    <a:pt x="3327" y="11148"/>
                    <a:pt x="1" y="14510"/>
                  </a:cubicBezTo>
                  <a:lnTo>
                    <a:pt x="1" y="16393"/>
                  </a:lnTo>
                  <a:lnTo>
                    <a:pt x="32236" y="16393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1225375" y="3889950"/>
              <a:ext cx="36550" cy="11450"/>
            </a:xfrm>
            <a:custGeom>
              <a:rect b="b" l="l" r="r" t="t"/>
              <a:pathLst>
                <a:path extrusionOk="0" h="458" w="1462">
                  <a:moveTo>
                    <a:pt x="0" y="1"/>
                  </a:moveTo>
                  <a:cubicBezTo>
                    <a:pt x="493" y="129"/>
                    <a:pt x="987" y="275"/>
                    <a:pt x="1462" y="458"/>
                  </a:cubicBezTo>
                  <a:cubicBezTo>
                    <a:pt x="1297" y="366"/>
                    <a:pt x="1133" y="311"/>
                    <a:pt x="969" y="238"/>
                  </a:cubicBezTo>
                  <a:cubicBezTo>
                    <a:pt x="603" y="129"/>
                    <a:pt x="274" y="55"/>
                    <a:pt x="0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1225375" y="3889950"/>
              <a:ext cx="36550" cy="11450"/>
            </a:xfrm>
            <a:custGeom>
              <a:rect b="b" l="l" r="r" t="t"/>
              <a:pathLst>
                <a:path extrusionOk="0" h="458" w="1462">
                  <a:moveTo>
                    <a:pt x="0" y="1"/>
                  </a:moveTo>
                  <a:cubicBezTo>
                    <a:pt x="493" y="129"/>
                    <a:pt x="987" y="275"/>
                    <a:pt x="1462" y="458"/>
                  </a:cubicBezTo>
                  <a:cubicBezTo>
                    <a:pt x="1297" y="366"/>
                    <a:pt x="1133" y="311"/>
                    <a:pt x="969" y="238"/>
                  </a:cubicBezTo>
                  <a:cubicBezTo>
                    <a:pt x="603" y="129"/>
                    <a:pt x="274" y="55"/>
                    <a:pt x="0" y="1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1049025" y="3899100"/>
              <a:ext cx="44800" cy="19200"/>
            </a:xfrm>
            <a:custGeom>
              <a:rect b="b" l="l" r="r" t="t"/>
              <a:pathLst>
                <a:path extrusionOk="0" h="768" w="1792">
                  <a:moveTo>
                    <a:pt x="1791" y="0"/>
                  </a:moveTo>
                  <a:lnTo>
                    <a:pt x="1791" y="0"/>
                  </a:lnTo>
                  <a:cubicBezTo>
                    <a:pt x="1243" y="146"/>
                    <a:pt x="676" y="402"/>
                    <a:pt x="0" y="768"/>
                  </a:cubicBezTo>
                  <a:cubicBezTo>
                    <a:pt x="622" y="457"/>
                    <a:pt x="1206" y="201"/>
                    <a:pt x="1791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1049025" y="3899100"/>
              <a:ext cx="44800" cy="19200"/>
            </a:xfrm>
            <a:custGeom>
              <a:rect b="b" l="l" r="r" t="t"/>
              <a:pathLst>
                <a:path extrusionOk="0" h="768" w="1792">
                  <a:moveTo>
                    <a:pt x="1791" y="0"/>
                  </a:moveTo>
                  <a:cubicBezTo>
                    <a:pt x="1243" y="146"/>
                    <a:pt x="676" y="402"/>
                    <a:pt x="0" y="768"/>
                  </a:cubicBezTo>
                  <a:cubicBezTo>
                    <a:pt x="622" y="457"/>
                    <a:pt x="1206" y="201"/>
                    <a:pt x="1791" y="0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1430025" y="3867100"/>
              <a:ext cx="169975" cy="171800"/>
            </a:xfrm>
            <a:custGeom>
              <a:rect b="b" l="l" r="r" t="t"/>
              <a:pathLst>
                <a:path extrusionOk="0" h="6872" w="6799">
                  <a:moveTo>
                    <a:pt x="1" y="1"/>
                  </a:moveTo>
                  <a:cubicBezTo>
                    <a:pt x="677" y="604"/>
                    <a:pt x="1463" y="1353"/>
                    <a:pt x="2340" y="2212"/>
                  </a:cubicBezTo>
                  <a:cubicBezTo>
                    <a:pt x="2504" y="2358"/>
                    <a:pt x="2669" y="2523"/>
                    <a:pt x="2833" y="2687"/>
                  </a:cubicBezTo>
                  <a:cubicBezTo>
                    <a:pt x="3491" y="3327"/>
                    <a:pt x="4186" y="4021"/>
                    <a:pt x="4862" y="4752"/>
                  </a:cubicBezTo>
                  <a:cubicBezTo>
                    <a:pt x="5520" y="5447"/>
                    <a:pt x="6159" y="6159"/>
                    <a:pt x="6799" y="6872"/>
                  </a:cubicBezTo>
                  <a:cubicBezTo>
                    <a:pt x="4259" y="3637"/>
                    <a:pt x="1773" y="1372"/>
                    <a:pt x="56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1430025" y="3867100"/>
              <a:ext cx="169975" cy="171800"/>
            </a:xfrm>
            <a:custGeom>
              <a:rect b="b" l="l" r="r" t="t"/>
              <a:pathLst>
                <a:path extrusionOk="0" h="6872" w="6799">
                  <a:moveTo>
                    <a:pt x="2340" y="2212"/>
                  </a:moveTo>
                  <a:cubicBezTo>
                    <a:pt x="2504" y="2358"/>
                    <a:pt x="2669" y="2523"/>
                    <a:pt x="2833" y="2687"/>
                  </a:cubicBezTo>
                  <a:cubicBezTo>
                    <a:pt x="3491" y="3327"/>
                    <a:pt x="4186" y="4021"/>
                    <a:pt x="4862" y="4752"/>
                  </a:cubicBezTo>
                  <a:cubicBezTo>
                    <a:pt x="5520" y="5447"/>
                    <a:pt x="6159" y="6159"/>
                    <a:pt x="6799" y="6872"/>
                  </a:cubicBezTo>
                  <a:cubicBezTo>
                    <a:pt x="4259" y="3637"/>
                    <a:pt x="1773" y="1372"/>
                    <a:pt x="56" y="1"/>
                  </a:cubicBezTo>
                  <a:cubicBezTo>
                    <a:pt x="37" y="1"/>
                    <a:pt x="19" y="1"/>
                    <a:pt x="1" y="1"/>
                  </a:cubicBezTo>
                  <a:cubicBezTo>
                    <a:pt x="677" y="604"/>
                    <a:pt x="1463" y="1353"/>
                    <a:pt x="2340" y="2212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1404000" y="3796625"/>
              <a:ext cx="738750" cy="482125"/>
            </a:xfrm>
            <a:custGeom>
              <a:rect b="b" l="l" r="r" t="t"/>
              <a:pathLst>
                <a:path extrusionOk="0" h="19285" w="29550">
                  <a:moveTo>
                    <a:pt x="4275" y="0"/>
                  </a:moveTo>
                  <a:cubicBezTo>
                    <a:pt x="4172" y="0"/>
                    <a:pt x="4069" y="2"/>
                    <a:pt x="3966" y="6"/>
                  </a:cubicBezTo>
                  <a:cubicBezTo>
                    <a:pt x="2559" y="42"/>
                    <a:pt x="1078" y="682"/>
                    <a:pt x="0" y="1614"/>
                  </a:cubicBezTo>
                  <a:cubicBezTo>
                    <a:pt x="2120" y="3131"/>
                    <a:pt x="7218" y="7261"/>
                    <a:pt x="11440" y="14479"/>
                  </a:cubicBezTo>
                  <a:cubicBezTo>
                    <a:pt x="11440" y="14497"/>
                    <a:pt x="11458" y="14515"/>
                    <a:pt x="11476" y="14552"/>
                  </a:cubicBezTo>
                  <a:cubicBezTo>
                    <a:pt x="11531" y="14643"/>
                    <a:pt x="11586" y="14735"/>
                    <a:pt x="11641" y="14826"/>
                  </a:cubicBezTo>
                  <a:cubicBezTo>
                    <a:pt x="12573" y="16379"/>
                    <a:pt x="13304" y="17768"/>
                    <a:pt x="14108" y="19011"/>
                  </a:cubicBezTo>
                  <a:cubicBezTo>
                    <a:pt x="14181" y="19102"/>
                    <a:pt x="14236" y="19193"/>
                    <a:pt x="14309" y="19285"/>
                  </a:cubicBezTo>
                  <a:lnTo>
                    <a:pt x="29549" y="19285"/>
                  </a:lnTo>
                  <a:lnTo>
                    <a:pt x="29549" y="15118"/>
                  </a:lnTo>
                  <a:cubicBezTo>
                    <a:pt x="29440" y="15210"/>
                    <a:pt x="29330" y="15283"/>
                    <a:pt x="29220" y="15356"/>
                  </a:cubicBezTo>
                  <a:lnTo>
                    <a:pt x="28270" y="15959"/>
                  </a:lnTo>
                  <a:lnTo>
                    <a:pt x="28270" y="15959"/>
                  </a:lnTo>
                  <a:lnTo>
                    <a:pt x="29037" y="15118"/>
                  </a:lnTo>
                  <a:cubicBezTo>
                    <a:pt x="29257" y="14881"/>
                    <a:pt x="29421" y="14625"/>
                    <a:pt x="29549" y="14351"/>
                  </a:cubicBezTo>
                  <a:lnTo>
                    <a:pt x="29549" y="10897"/>
                  </a:lnTo>
                  <a:cubicBezTo>
                    <a:pt x="29385" y="10458"/>
                    <a:pt x="29184" y="10020"/>
                    <a:pt x="28946" y="9654"/>
                  </a:cubicBezTo>
                  <a:cubicBezTo>
                    <a:pt x="27795" y="7827"/>
                    <a:pt x="25803" y="6676"/>
                    <a:pt x="24213" y="5872"/>
                  </a:cubicBezTo>
                  <a:cubicBezTo>
                    <a:pt x="19846" y="3697"/>
                    <a:pt x="15021" y="2436"/>
                    <a:pt x="10362" y="1212"/>
                  </a:cubicBezTo>
                  <a:cubicBezTo>
                    <a:pt x="9229" y="919"/>
                    <a:pt x="8059" y="609"/>
                    <a:pt x="6908" y="298"/>
                  </a:cubicBezTo>
                  <a:cubicBezTo>
                    <a:pt x="6040" y="134"/>
                    <a:pt x="5158" y="0"/>
                    <a:pt x="4275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1404000" y="3795850"/>
              <a:ext cx="738750" cy="482900"/>
            </a:xfrm>
            <a:custGeom>
              <a:rect b="b" l="l" r="r" t="t"/>
              <a:pathLst>
                <a:path extrusionOk="0" h="19316" w="29550">
                  <a:moveTo>
                    <a:pt x="24213" y="5903"/>
                  </a:moveTo>
                  <a:cubicBezTo>
                    <a:pt x="19846" y="3728"/>
                    <a:pt x="15021" y="2467"/>
                    <a:pt x="10362" y="1243"/>
                  </a:cubicBezTo>
                  <a:cubicBezTo>
                    <a:pt x="9229" y="950"/>
                    <a:pt x="8059" y="640"/>
                    <a:pt x="6908" y="329"/>
                  </a:cubicBezTo>
                  <a:cubicBezTo>
                    <a:pt x="5939" y="146"/>
                    <a:pt x="4952" y="0"/>
                    <a:pt x="3966" y="37"/>
                  </a:cubicBezTo>
                  <a:cubicBezTo>
                    <a:pt x="2559" y="73"/>
                    <a:pt x="1078" y="713"/>
                    <a:pt x="0" y="1645"/>
                  </a:cubicBezTo>
                  <a:cubicBezTo>
                    <a:pt x="2120" y="3162"/>
                    <a:pt x="7218" y="7292"/>
                    <a:pt x="11440" y="14510"/>
                  </a:cubicBezTo>
                  <a:cubicBezTo>
                    <a:pt x="11440" y="14528"/>
                    <a:pt x="11458" y="14546"/>
                    <a:pt x="11476" y="14583"/>
                  </a:cubicBezTo>
                  <a:cubicBezTo>
                    <a:pt x="11531" y="14674"/>
                    <a:pt x="11586" y="14766"/>
                    <a:pt x="11641" y="14857"/>
                  </a:cubicBezTo>
                  <a:cubicBezTo>
                    <a:pt x="12573" y="16410"/>
                    <a:pt x="13304" y="17799"/>
                    <a:pt x="14108" y="19042"/>
                  </a:cubicBezTo>
                  <a:cubicBezTo>
                    <a:pt x="14181" y="19133"/>
                    <a:pt x="14236" y="19224"/>
                    <a:pt x="14309" y="19316"/>
                  </a:cubicBezTo>
                  <a:lnTo>
                    <a:pt x="29549" y="19316"/>
                  </a:lnTo>
                  <a:lnTo>
                    <a:pt x="29549" y="15149"/>
                  </a:lnTo>
                  <a:cubicBezTo>
                    <a:pt x="29440" y="15241"/>
                    <a:pt x="29330" y="15314"/>
                    <a:pt x="29220" y="15387"/>
                  </a:cubicBezTo>
                  <a:lnTo>
                    <a:pt x="28270" y="15990"/>
                  </a:lnTo>
                  <a:lnTo>
                    <a:pt x="29037" y="15149"/>
                  </a:lnTo>
                  <a:cubicBezTo>
                    <a:pt x="29257" y="14912"/>
                    <a:pt x="29421" y="14656"/>
                    <a:pt x="29549" y="14382"/>
                  </a:cubicBezTo>
                  <a:lnTo>
                    <a:pt x="29549" y="10928"/>
                  </a:lnTo>
                  <a:cubicBezTo>
                    <a:pt x="29385" y="10489"/>
                    <a:pt x="29184" y="10051"/>
                    <a:pt x="28946" y="9685"/>
                  </a:cubicBezTo>
                  <a:cubicBezTo>
                    <a:pt x="27795" y="7858"/>
                    <a:pt x="25803" y="6707"/>
                    <a:pt x="24213" y="5903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1924800" y="3598025"/>
              <a:ext cx="217950" cy="308850"/>
            </a:xfrm>
            <a:custGeom>
              <a:rect b="b" l="l" r="r" t="t"/>
              <a:pathLst>
                <a:path extrusionOk="0" h="12354" w="8718">
                  <a:moveTo>
                    <a:pt x="0" y="1"/>
                  </a:moveTo>
                  <a:lnTo>
                    <a:pt x="0" y="19"/>
                  </a:lnTo>
                  <a:cubicBezTo>
                    <a:pt x="1846" y="1408"/>
                    <a:pt x="3710" y="2998"/>
                    <a:pt x="5190" y="4861"/>
                  </a:cubicBezTo>
                  <a:cubicBezTo>
                    <a:pt x="5684" y="5391"/>
                    <a:pt x="6122" y="6049"/>
                    <a:pt x="6469" y="6725"/>
                  </a:cubicBezTo>
                  <a:cubicBezTo>
                    <a:pt x="7127" y="7840"/>
                    <a:pt x="7621" y="9046"/>
                    <a:pt x="7877" y="10362"/>
                  </a:cubicBezTo>
                  <a:lnTo>
                    <a:pt x="8059" y="11239"/>
                  </a:lnTo>
                  <a:cubicBezTo>
                    <a:pt x="8114" y="11495"/>
                    <a:pt x="8132" y="11641"/>
                    <a:pt x="8132" y="11641"/>
                  </a:cubicBezTo>
                  <a:cubicBezTo>
                    <a:pt x="8132" y="11641"/>
                    <a:pt x="8370" y="11860"/>
                    <a:pt x="8717" y="12354"/>
                  </a:cubicBezTo>
                  <a:lnTo>
                    <a:pt x="8717" y="732"/>
                  </a:lnTo>
                  <a:cubicBezTo>
                    <a:pt x="8553" y="732"/>
                    <a:pt x="8388" y="713"/>
                    <a:pt x="8169" y="695"/>
                  </a:cubicBezTo>
                  <a:cubicBezTo>
                    <a:pt x="8114" y="695"/>
                    <a:pt x="8059" y="677"/>
                    <a:pt x="7986" y="677"/>
                  </a:cubicBezTo>
                  <a:cubicBezTo>
                    <a:pt x="7822" y="677"/>
                    <a:pt x="7639" y="658"/>
                    <a:pt x="7475" y="640"/>
                  </a:cubicBezTo>
                  <a:lnTo>
                    <a:pt x="2449" y="805"/>
                  </a:lnTo>
                  <a:cubicBezTo>
                    <a:pt x="2350" y="805"/>
                    <a:pt x="2251" y="806"/>
                    <a:pt x="2152" y="806"/>
                  </a:cubicBezTo>
                  <a:cubicBezTo>
                    <a:pt x="1904" y="806"/>
                    <a:pt x="1656" y="797"/>
                    <a:pt x="1408" y="732"/>
                  </a:cubicBezTo>
                  <a:cubicBezTo>
                    <a:pt x="1079" y="640"/>
                    <a:pt x="786" y="476"/>
                    <a:pt x="494" y="293"/>
                  </a:cubicBezTo>
                  <a:cubicBezTo>
                    <a:pt x="329" y="202"/>
                    <a:pt x="165" y="92"/>
                    <a:pt x="0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1924800" y="3598025"/>
              <a:ext cx="217950" cy="308850"/>
            </a:xfrm>
            <a:custGeom>
              <a:rect b="b" l="l" r="r" t="t"/>
              <a:pathLst>
                <a:path extrusionOk="0" h="12354" w="8718">
                  <a:moveTo>
                    <a:pt x="8169" y="695"/>
                  </a:moveTo>
                  <a:cubicBezTo>
                    <a:pt x="8114" y="695"/>
                    <a:pt x="8059" y="677"/>
                    <a:pt x="7986" y="677"/>
                  </a:cubicBezTo>
                  <a:cubicBezTo>
                    <a:pt x="7822" y="677"/>
                    <a:pt x="7639" y="658"/>
                    <a:pt x="7475" y="640"/>
                  </a:cubicBezTo>
                  <a:lnTo>
                    <a:pt x="2449" y="805"/>
                  </a:lnTo>
                  <a:cubicBezTo>
                    <a:pt x="2102" y="805"/>
                    <a:pt x="1755" y="823"/>
                    <a:pt x="1408" y="732"/>
                  </a:cubicBezTo>
                  <a:cubicBezTo>
                    <a:pt x="1079" y="640"/>
                    <a:pt x="786" y="476"/>
                    <a:pt x="494" y="293"/>
                  </a:cubicBezTo>
                  <a:cubicBezTo>
                    <a:pt x="329" y="202"/>
                    <a:pt x="165" y="92"/>
                    <a:pt x="0" y="1"/>
                  </a:cubicBezTo>
                  <a:lnTo>
                    <a:pt x="0" y="19"/>
                  </a:lnTo>
                  <a:cubicBezTo>
                    <a:pt x="1846" y="1408"/>
                    <a:pt x="3710" y="2998"/>
                    <a:pt x="5190" y="4861"/>
                  </a:cubicBezTo>
                  <a:cubicBezTo>
                    <a:pt x="5684" y="5391"/>
                    <a:pt x="6122" y="6049"/>
                    <a:pt x="6469" y="6725"/>
                  </a:cubicBezTo>
                  <a:cubicBezTo>
                    <a:pt x="7127" y="7840"/>
                    <a:pt x="7621" y="9046"/>
                    <a:pt x="7877" y="10362"/>
                  </a:cubicBezTo>
                  <a:lnTo>
                    <a:pt x="8059" y="11239"/>
                  </a:lnTo>
                  <a:cubicBezTo>
                    <a:pt x="8114" y="11495"/>
                    <a:pt x="8132" y="11641"/>
                    <a:pt x="8132" y="11641"/>
                  </a:cubicBezTo>
                  <a:cubicBezTo>
                    <a:pt x="8132" y="11641"/>
                    <a:pt x="8370" y="11860"/>
                    <a:pt x="8717" y="12354"/>
                  </a:cubicBezTo>
                  <a:lnTo>
                    <a:pt x="8717" y="732"/>
                  </a:lnTo>
                  <a:cubicBezTo>
                    <a:pt x="8553" y="732"/>
                    <a:pt x="8388" y="713"/>
                    <a:pt x="8169" y="6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1422725" y="3860250"/>
              <a:ext cx="3675" cy="3225"/>
            </a:xfrm>
            <a:custGeom>
              <a:rect b="b" l="l" r="r" t="t"/>
              <a:pathLst>
                <a:path extrusionOk="0" h="129" w="147">
                  <a:moveTo>
                    <a:pt x="0" y="1"/>
                  </a:moveTo>
                  <a:cubicBezTo>
                    <a:pt x="37" y="37"/>
                    <a:pt x="92" y="92"/>
                    <a:pt x="128" y="129"/>
                  </a:cubicBezTo>
                  <a:lnTo>
                    <a:pt x="147" y="129"/>
                  </a:lnTo>
                  <a:cubicBezTo>
                    <a:pt x="92" y="74"/>
                    <a:pt x="37" y="37"/>
                    <a:pt x="0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1422725" y="3860250"/>
              <a:ext cx="3675" cy="3225"/>
            </a:xfrm>
            <a:custGeom>
              <a:rect b="b" l="l" r="r" t="t"/>
              <a:pathLst>
                <a:path extrusionOk="0" h="129" w="147">
                  <a:moveTo>
                    <a:pt x="147" y="129"/>
                  </a:moveTo>
                  <a:cubicBezTo>
                    <a:pt x="92" y="74"/>
                    <a:pt x="37" y="37"/>
                    <a:pt x="0" y="1"/>
                  </a:cubicBezTo>
                  <a:cubicBezTo>
                    <a:pt x="37" y="37"/>
                    <a:pt x="92" y="92"/>
                    <a:pt x="128" y="129"/>
                  </a:cubicBezTo>
                  <a:cubicBezTo>
                    <a:pt x="147" y="129"/>
                    <a:pt x="147" y="129"/>
                    <a:pt x="147" y="129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225375" y="3889950"/>
              <a:ext cx="24225" cy="5975"/>
            </a:xfrm>
            <a:custGeom>
              <a:rect b="b" l="l" r="r" t="t"/>
              <a:pathLst>
                <a:path extrusionOk="0" h="239" w="969">
                  <a:moveTo>
                    <a:pt x="969" y="238"/>
                  </a:moveTo>
                  <a:cubicBezTo>
                    <a:pt x="603" y="129"/>
                    <a:pt x="274" y="55"/>
                    <a:pt x="0" y="1"/>
                  </a:cubicBezTo>
                  <a:lnTo>
                    <a:pt x="0" y="1"/>
                  </a:lnTo>
                  <a:cubicBezTo>
                    <a:pt x="274" y="55"/>
                    <a:pt x="603" y="129"/>
                    <a:pt x="969" y="238"/>
                  </a:cubicBezTo>
                  <a:close/>
                </a:path>
              </a:pathLst>
            </a:custGeom>
            <a:solidFill>
              <a:srgbClr val="8D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1426825" y="4021075"/>
              <a:ext cx="72225" cy="163575"/>
            </a:xfrm>
            <a:custGeom>
              <a:rect b="b" l="l" r="r" t="t"/>
              <a:pathLst>
                <a:path extrusionOk="0" h="6543" w="2889">
                  <a:moveTo>
                    <a:pt x="1" y="0"/>
                  </a:moveTo>
                  <a:lnTo>
                    <a:pt x="1" y="0"/>
                  </a:lnTo>
                  <a:lnTo>
                    <a:pt x="19" y="0"/>
                  </a:lnTo>
                  <a:cubicBezTo>
                    <a:pt x="1682" y="1846"/>
                    <a:pt x="2523" y="4167"/>
                    <a:pt x="2888" y="6542"/>
                  </a:cubicBezTo>
                  <a:lnTo>
                    <a:pt x="2888" y="6542"/>
                  </a:lnTo>
                  <a:cubicBezTo>
                    <a:pt x="2523" y="4167"/>
                    <a:pt x="1682" y="1846"/>
                    <a:pt x="19" y="0"/>
                  </a:cubicBezTo>
                  <a:close/>
                </a:path>
              </a:pathLst>
            </a:custGeom>
            <a:solidFill>
              <a:srgbClr val="8DB8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1689975" y="4158575"/>
              <a:ext cx="66725" cy="113325"/>
            </a:xfrm>
            <a:custGeom>
              <a:rect b="b" l="l" r="r" t="t"/>
              <a:pathLst>
                <a:path extrusionOk="0" h="4533" w="2669">
                  <a:moveTo>
                    <a:pt x="1" y="1"/>
                  </a:moveTo>
                  <a:cubicBezTo>
                    <a:pt x="1" y="15"/>
                    <a:pt x="11" y="29"/>
                    <a:pt x="25" y="43"/>
                  </a:cubicBezTo>
                  <a:lnTo>
                    <a:pt x="25" y="43"/>
                  </a:lnTo>
                  <a:cubicBezTo>
                    <a:pt x="17" y="29"/>
                    <a:pt x="9" y="15"/>
                    <a:pt x="1" y="1"/>
                  </a:cubicBezTo>
                  <a:close/>
                  <a:moveTo>
                    <a:pt x="25" y="43"/>
                  </a:moveTo>
                  <a:cubicBezTo>
                    <a:pt x="455" y="798"/>
                    <a:pt x="885" y="1588"/>
                    <a:pt x="1298" y="2413"/>
                  </a:cubicBezTo>
                  <a:cubicBezTo>
                    <a:pt x="1682" y="3162"/>
                    <a:pt x="2139" y="3875"/>
                    <a:pt x="2669" y="4533"/>
                  </a:cubicBezTo>
                  <a:cubicBezTo>
                    <a:pt x="1865" y="3290"/>
                    <a:pt x="1134" y="1901"/>
                    <a:pt x="202" y="348"/>
                  </a:cubicBezTo>
                  <a:cubicBezTo>
                    <a:pt x="147" y="257"/>
                    <a:pt x="92" y="165"/>
                    <a:pt x="37" y="56"/>
                  </a:cubicBezTo>
                  <a:cubicBezTo>
                    <a:pt x="33" y="51"/>
                    <a:pt x="29" y="47"/>
                    <a:pt x="25" y="43"/>
                  </a:cubicBezTo>
                  <a:close/>
                </a:path>
              </a:pathLst>
            </a:custGeom>
            <a:solidFill>
              <a:srgbClr val="499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1207100" y="3884025"/>
              <a:ext cx="42500" cy="11900"/>
            </a:xfrm>
            <a:custGeom>
              <a:rect b="b" l="l" r="r" t="t"/>
              <a:pathLst>
                <a:path extrusionOk="0" h="476" w="1700">
                  <a:moveTo>
                    <a:pt x="530" y="0"/>
                  </a:moveTo>
                  <a:cubicBezTo>
                    <a:pt x="347" y="37"/>
                    <a:pt x="183" y="73"/>
                    <a:pt x="0" y="110"/>
                  </a:cubicBezTo>
                  <a:cubicBezTo>
                    <a:pt x="256" y="146"/>
                    <a:pt x="493" y="201"/>
                    <a:pt x="731" y="238"/>
                  </a:cubicBezTo>
                  <a:cubicBezTo>
                    <a:pt x="1023" y="292"/>
                    <a:pt x="1334" y="366"/>
                    <a:pt x="1700" y="475"/>
                  </a:cubicBezTo>
                  <a:cubicBezTo>
                    <a:pt x="1316" y="311"/>
                    <a:pt x="914" y="146"/>
                    <a:pt x="530" y="0"/>
                  </a:cubicBezTo>
                  <a:close/>
                </a:path>
              </a:pathLst>
            </a:custGeom>
            <a:solidFill>
              <a:srgbClr val="499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1422725" y="3860250"/>
              <a:ext cx="3225" cy="3225"/>
            </a:xfrm>
            <a:custGeom>
              <a:rect b="b" l="l" r="r" t="t"/>
              <a:pathLst>
                <a:path extrusionOk="0" h="129" w="129">
                  <a:moveTo>
                    <a:pt x="0" y="1"/>
                  </a:moveTo>
                  <a:lnTo>
                    <a:pt x="0" y="1"/>
                  </a:lnTo>
                  <a:cubicBezTo>
                    <a:pt x="37" y="56"/>
                    <a:pt x="73" y="92"/>
                    <a:pt x="110" y="129"/>
                  </a:cubicBezTo>
                  <a:lnTo>
                    <a:pt x="128" y="129"/>
                  </a:lnTo>
                  <a:cubicBezTo>
                    <a:pt x="92" y="92"/>
                    <a:pt x="37" y="37"/>
                    <a:pt x="0" y="1"/>
                  </a:cubicBezTo>
                  <a:close/>
                </a:path>
              </a:pathLst>
            </a:custGeom>
            <a:solidFill>
              <a:srgbClr val="4993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1322675" y="3864800"/>
              <a:ext cx="429450" cy="413950"/>
            </a:xfrm>
            <a:custGeom>
              <a:rect b="b" l="l" r="r" t="t"/>
              <a:pathLst>
                <a:path extrusionOk="0" h="16558" w="17178">
                  <a:moveTo>
                    <a:pt x="3354" y="0"/>
                  </a:moveTo>
                  <a:cubicBezTo>
                    <a:pt x="2827" y="0"/>
                    <a:pt x="2301" y="86"/>
                    <a:pt x="1810" y="257"/>
                  </a:cubicBezTo>
                  <a:cubicBezTo>
                    <a:pt x="1280" y="458"/>
                    <a:pt x="750" y="751"/>
                    <a:pt x="421" y="1208"/>
                  </a:cubicBezTo>
                  <a:cubicBezTo>
                    <a:pt x="128" y="1610"/>
                    <a:pt x="0" y="2158"/>
                    <a:pt x="128" y="2633"/>
                  </a:cubicBezTo>
                  <a:cubicBezTo>
                    <a:pt x="1682" y="3510"/>
                    <a:pt x="3034" y="4753"/>
                    <a:pt x="4167" y="6251"/>
                  </a:cubicBezTo>
                  <a:lnTo>
                    <a:pt x="4185" y="6251"/>
                  </a:lnTo>
                  <a:cubicBezTo>
                    <a:pt x="5848" y="8097"/>
                    <a:pt x="6689" y="10418"/>
                    <a:pt x="7054" y="12793"/>
                  </a:cubicBezTo>
                  <a:cubicBezTo>
                    <a:pt x="7310" y="13999"/>
                    <a:pt x="7438" y="15260"/>
                    <a:pt x="7456" y="16558"/>
                  </a:cubicBezTo>
                  <a:lnTo>
                    <a:pt x="17178" y="16558"/>
                  </a:lnTo>
                  <a:cubicBezTo>
                    <a:pt x="16611" y="15845"/>
                    <a:pt x="16136" y="15096"/>
                    <a:pt x="15734" y="14292"/>
                  </a:cubicBezTo>
                  <a:cubicBezTo>
                    <a:pt x="14291" y="11441"/>
                    <a:pt x="12683" y="9011"/>
                    <a:pt x="11093" y="6964"/>
                  </a:cubicBezTo>
                  <a:cubicBezTo>
                    <a:pt x="10453" y="6251"/>
                    <a:pt x="9814" y="5539"/>
                    <a:pt x="9156" y="4844"/>
                  </a:cubicBezTo>
                  <a:cubicBezTo>
                    <a:pt x="8480" y="4113"/>
                    <a:pt x="7785" y="3419"/>
                    <a:pt x="7127" y="2779"/>
                  </a:cubicBezTo>
                  <a:cubicBezTo>
                    <a:pt x="6963" y="2615"/>
                    <a:pt x="6798" y="2450"/>
                    <a:pt x="6634" y="2304"/>
                  </a:cubicBezTo>
                  <a:cubicBezTo>
                    <a:pt x="5757" y="1445"/>
                    <a:pt x="4971" y="696"/>
                    <a:pt x="4295" y="93"/>
                  </a:cubicBezTo>
                  <a:cubicBezTo>
                    <a:pt x="3986" y="31"/>
                    <a:pt x="3670" y="0"/>
                    <a:pt x="335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1497200" y="4250875"/>
              <a:ext cx="4125" cy="27875"/>
            </a:xfrm>
            <a:custGeom>
              <a:rect b="b" l="l" r="r" t="t"/>
              <a:pathLst>
                <a:path extrusionOk="0" h="1115" w="165">
                  <a:moveTo>
                    <a:pt x="128" y="0"/>
                  </a:moveTo>
                  <a:lnTo>
                    <a:pt x="0" y="1115"/>
                  </a:lnTo>
                  <a:lnTo>
                    <a:pt x="165" y="1115"/>
                  </a:lnTo>
                  <a:cubicBezTo>
                    <a:pt x="165" y="731"/>
                    <a:pt x="146" y="366"/>
                    <a:pt x="128" y="0"/>
                  </a:cubicBezTo>
                  <a:close/>
                </a:path>
              </a:pathLst>
            </a:custGeom>
            <a:solidFill>
              <a:srgbClr val="350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1220350" y="3827825"/>
              <a:ext cx="211075" cy="102825"/>
            </a:xfrm>
            <a:custGeom>
              <a:rect b="b" l="l" r="r" t="t"/>
              <a:pathLst>
                <a:path extrusionOk="0" h="4113" w="8443">
                  <a:moveTo>
                    <a:pt x="6268" y="0"/>
                  </a:moveTo>
                  <a:cubicBezTo>
                    <a:pt x="4313" y="1060"/>
                    <a:pt x="2357" y="1700"/>
                    <a:pt x="786" y="2065"/>
                  </a:cubicBezTo>
                  <a:cubicBezTo>
                    <a:pt x="530" y="2138"/>
                    <a:pt x="256" y="2193"/>
                    <a:pt x="0" y="2248"/>
                  </a:cubicBezTo>
                  <a:cubicBezTo>
                    <a:pt x="384" y="2394"/>
                    <a:pt x="768" y="2559"/>
                    <a:pt x="1170" y="2723"/>
                  </a:cubicBezTo>
                  <a:cubicBezTo>
                    <a:pt x="1334" y="2796"/>
                    <a:pt x="1498" y="2851"/>
                    <a:pt x="1663" y="2943"/>
                  </a:cubicBezTo>
                  <a:cubicBezTo>
                    <a:pt x="2229" y="3144"/>
                    <a:pt x="2796" y="3399"/>
                    <a:pt x="3381" y="3655"/>
                  </a:cubicBezTo>
                  <a:cubicBezTo>
                    <a:pt x="3673" y="3801"/>
                    <a:pt x="3947" y="3948"/>
                    <a:pt x="4221" y="4112"/>
                  </a:cubicBezTo>
                  <a:cubicBezTo>
                    <a:pt x="4093" y="3637"/>
                    <a:pt x="4221" y="3089"/>
                    <a:pt x="4514" y="2687"/>
                  </a:cubicBezTo>
                  <a:cubicBezTo>
                    <a:pt x="4843" y="2230"/>
                    <a:pt x="5373" y="1937"/>
                    <a:pt x="5903" y="1736"/>
                  </a:cubicBezTo>
                  <a:cubicBezTo>
                    <a:pt x="6394" y="1565"/>
                    <a:pt x="6920" y="1479"/>
                    <a:pt x="7447" y="1479"/>
                  </a:cubicBezTo>
                  <a:cubicBezTo>
                    <a:pt x="7763" y="1479"/>
                    <a:pt x="8079" y="1510"/>
                    <a:pt x="8388" y="1572"/>
                  </a:cubicBezTo>
                  <a:lnTo>
                    <a:pt x="8443" y="1572"/>
                  </a:lnTo>
                  <a:cubicBezTo>
                    <a:pt x="8370" y="1517"/>
                    <a:pt x="8315" y="1462"/>
                    <a:pt x="8242" y="1426"/>
                  </a:cubicBezTo>
                  <a:lnTo>
                    <a:pt x="8223" y="1426"/>
                  </a:lnTo>
                  <a:cubicBezTo>
                    <a:pt x="8223" y="1426"/>
                    <a:pt x="8205" y="1426"/>
                    <a:pt x="8205" y="1444"/>
                  </a:cubicBezTo>
                  <a:cubicBezTo>
                    <a:pt x="8168" y="1389"/>
                    <a:pt x="8132" y="1353"/>
                    <a:pt x="8077" y="1298"/>
                  </a:cubicBezTo>
                  <a:cubicBezTo>
                    <a:pt x="7127" y="549"/>
                    <a:pt x="6451" y="128"/>
                    <a:pt x="626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1192925" y="1700275"/>
              <a:ext cx="1400" cy="1400"/>
            </a:xfrm>
            <a:custGeom>
              <a:rect b="b" l="l" r="r" t="t"/>
              <a:pathLst>
                <a:path extrusionOk="0" h="56" w="56">
                  <a:moveTo>
                    <a:pt x="55" y="1"/>
                  </a:moveTo>
                  <a:cubicBezTo>
                    <a:pt x="37" y="1"/>
                    <a:pt x="37" y="19"/>
                    <a:pt x="19" y="19"/>
                  </a:cubicBezTo>
                  <a:cubicBezTo>
                    <a:pt x="19" y="19"/>
                    <a:pt x="19" y="37"/>
                    <a:pt x="1" y="55"/>
                  </a:cubicBezTo>
                  <a:cubicBezTo>
                    <a:pt x="19" y="37"/>
                    <a:pt x="37" y="19"/>
                    <a:pt x="55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836125" y="3275950"/>
              <a:ext cx="9625" cy="154450"/>
            </a:xfrm>
            <a:custGeom>
              <a:rect b="b" l="l" r="r" t="t"/>
              <a:pathLst>
                <a:path extrusionOk="0" h="6178" w="385">
                  <a:moveTo>
                    <a:pt x="183" y="0"/>
                  </a:moveTo>
                  <a:cubicBezTo>
                    <a:pt x="220" y="1864"/>
                    <a:pt x="220" y="3984"/>
                    <a:pt x="1" y="6177"/>
                  </a:cubicBezTo>
                  <a:cubicBezTo>
                    <a:pt x="311" y="4130"/>
                    <a:pt x="384" y="2029"/>
                    <a:pt x="183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939425" y="2073525"/>
              <a:ext cx="17825" cy="86825"/>
            </a:xfrm>
            <a:custGeom>
              <a:rect b="b" l="l" r="r" t="t"/>
              <a:pathLst>
                <a:path extrusionOk="0" h="3473" w="713">
                  <a:moveTo>
                    <a:pt x="713" y="0"/>
                  </a:moveTo>
                  <a:lnTo>
                    <a:pt x="713" y="0"/>
                  </a:lnTo>
                  <a:cubicBezTo>
                    <a:pt x="405" y="1068"/>
                    <a:pt x="169" y="2225"/>
                    <a:pt x="5" y="3436"/>
                  </a:cubicBezTo>
                  <a:lnTo>
                    <a:pt x="5" y="3436"/>
                  </a:lnTo>
                  <a:cubicBezTo>
                    <a:pt x="11" y="3413"/>
                    <a:pt x="19" y="3393"/>
                    <a:pt x="19" y="3381"/>
                  </a:cubicBezTo>
                  <a:cubicBezTo>
                    <a:pt x="55" y="3162"/>
                    <a:pt x="110" y="2943"/>
                    <a:pt x="146" y="2741"/>
                  </a:cubicBezTo>
                  <a:cubicBezTo>
                    <a:pt x="201" y="2449"/>
                    <a:pt x="238" y="2175"/>
                    <a:pt x="311" y="1883"/>
                  </a:cubicBezTo>
                  <a:cubicBezTo>
                    <a:pt x="421" y="1261"/>
                    <a:pt x="567" y="640"/>
                    <a:pt x="713" y="0"/>
                  </a:cubicBezTo>
                  <a:close/>
                  <a:moveTo>
                    <a:pt x="5" y="3436"/>
                  </a:moveTo>
                  <a:lnTo>
                    <a:pt x="5" y="3436"/>
                  </a:lnTo>
                  <a:cubicBezTo>
                    <a:pt x="2" y="3447"/>
                    <a:pt x="0" y="3460"/>
                    <a:pt x="0" y="3472"/>
                  </a:cubicBezTo>
                  <a:cubicBezTo>
                    <a:pt x="2" y="3460"/>
                    <a:pt x="4" y="3448"/>
                    <a:pt x="5" y="3436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1754400" y="2173150"/>
              <a:ext cx="925" cy="5025"/>
            </a:xfrm>
            <a:custGeom>
              <a:rect b="b" l="l" r="r" t="t"/>
              <a:pathLst>
                <a:path extrusionOk="0" h="201" w="37">
                  <a:moveTo>
                    <a:pt x="0" y="1"/>
                  </a:moveTo>
                  <a:cubicBezTo>
                    <a:pt x="1" y="73"/>
                    <a:pt x="19" y="128"/>
                    <a:pt x="19" y="200"/>
                  </a:cubicBezTo>
                  <a:cubicBezTo>
                    <a:pt x="37" y="182"/>
                    <a:pt x="37" y="182"/>
                    <a:pt x="37" y="182"/>
                  </a:cubicBezTo>
                  <a:cubicBezTo>
                    <a:pt x="19" y="127"/>
                    <a:pt x="1" y="73"/>
                    <a:pt x="0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1748925" y="2148000"/>
              <a:ext cx="3200" cy="16000"/>
            </a:xfrm>
            <a:custGeom>
              <a:rect b="b" l="l" r="r" t="t"/>
              <a:pathLst>
                <a:path extrusionOk="0" h="640" w="128">
                  <a:moveTo>
                    <a:pt x="0" y="0"/>
                  </a:moveTo>
                  <a:cubicBezTo>
                    <a:pt x="0" y="12"/>
                    <a:pt x="0" y="24"/>
                    <a:pt x="5" y="31"/>
                  </a:cubicBezTo>
                  <a:lnTo>
                    <a:pt x="5" y="31"/>
                  </a:lnTo>
                  <a:cubicBezTo>
                    <a:pt x="3" y="21"/>
                    <a:pt x="2" y="10"/>
                    <a:pt x="0" y="0"/>
                  </a:cubicBezTo>
                  <a:close/>
                  <a:moveTo>
                    <a:pt x="5" y="31"/>
                  </a:moveTo>
                  <a:lnTo>
                    <a:pt x="5" y="31"/>
                  </a:lnTo>
                  <a:cubicBezTo>
                    <a:pt x="40" y="240"/>
                    <a:pt x="76" y="448"/>
                    <a:pt x="128" y="640"/>
                  </a:cubicBezTo>
                  <a:cubicBezTo>
                    <a:pt x="128" y="640"/>
                    <a:pt x="128" y="621"/>
                    <a:pt x="128" y="621"/>
                  </a:cubicBezTo>
                  <a:cubicBezTo>
                    <a:pt x="91" y="420"/>
                    <a:pt x="55" y="238"/>
                    <a:pt x="18" y="37"/>
                  </a:cubicBezTo>
                  <a:cubicBezTo>
                    <a:pt x="12" y="37"/>
                    <a:pt x="8" y="34"/>
                    <a:pt x="5" y="3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425655" y="2703525"/>
              <a:ext cx="3675" cy="20575"/>
            </a:xfrm>
            <a:custGeom>
              <a:rect b="b" l="l" r="r" t="t"/>
              <a:pathLst>
                <a:path extrusionOk="0" h="823" w="147">
                  <a:moveTo>
                    <a:pt x="146" y="0"/>
                  </a:moveTo>
                  <a:cubicBezTo>
                    <a:pt x="92" y="0"/>
                    <a:pt x="37" y="0"/>
                    <a:pt x="0" y="18"/>
                  </a:cubicBezTo>
                  <a:cubicBezTo>
                    <a:pt x="19" y="293"/>
                    <a:pt x="37" y="548"/>
                    <a:pt x="55" y="823"/>
                  </a:cubicBezTo>
                  <a:cubicBezTo>
                    <a:pt x="73" y="548"/>
                    <a:pt x="110" y="274"/>
                    <a:pt x="1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1847600" y="2395150"/>
              <a:ext cx="34275" cy="55750"/>
            </a:xfrm>
            <a:custGeom>
              <a:rect b="b" l="l" r="r" t="t"/>
              <a:pathLst>
                <a:path extrusionOk="0" h="2230" w="1371">
                  <a:moveTo>
                    <a:pt x="0" y="0"/>
                  </a:moveTo>
                  <a:cubicBezTo>
                    <a:pt x="420" y="731"/>
                    <a:pt x="877" y="1480"/>
                    <a:pt x="1371" y="2230"/>
                  </a:cubicBezTo>
                  <a:cubicBezTo>
                    <a:pt x="1298" y="2047"/>
                    <a:pt x="1225" y="1882"/>
                    <a:pt x="1151" y="1718"/>
                  </a:cubicBezTo>
                  <a:cubicBezTo>
                    <a:pt x="896" y="1152"/>
                    <a:pt x="676" y="585"/>
                    <a:pt x="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831550" y="2245750"/>
              <a:ext cx="10075" cy="35200"/>
            </a:xfrm>
            <a:custGeom>
              <a:rect b="b" l="l" r="r" t="t"/>
              <a:pathLst>
                <a:path extrusionOk="0" h="1408" w="403">
                  <a:moveTo>
                    <a:pt x="403" y="1"/>
                  </a:moveTo>
                  <a:cubicBezTo>
                    <a:pt x="257" y="476"/>
                    <a:pt x="129" y="933"/>
                    <a:pt x="1" y="1408"/>
                  </a:cubicBezTo>
                  <a:lnTo>
                    <a:pt x="37" y="1408"/>
                  </a:lnTo>
                  <a:cubicBezTo>
                    <a:pt x="165" y="951"/>
                    <a:pt x="275" y="476"/>
                    <a:pt x="403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91300" y="3613100"/>
              <a:ext cx="761600" cy="602150"/>
            </a:xfrm>
            <a:custGeom>
              <a:rect b="b" l="l" r="r" t="t"/>
              <a:pathLst>
                <a:path extrusionOk="0" h="24086" w="30464">
                  <a:moveTo>
                    <a:pt x="19426" y="1"/>
                  </a:moveTo>
                  <a:cubicBezTo>
                    <a:pt x="18439" y="1408"/>
                    <a:pt x="17233" y="2888"/>
                    <a:pt x="15771" y="4295"/>
                  </a:cubicBezTo>
                  <a:cubicBezTo>
                    <a:pt x="12847" y="7091"/>
                    <a:pt x="9448" y="9046"/>
                    <a:pt x="5629" y="10143"/>
                  </a:cubicBezTo>
                  <a:cubicBezTo>
                    <a:pt x="3272" y="10947"/>
                    <a:pt x="1920" y="11440"/>
                    <a:pt x="1" y="12463"/>
                  </a:cubicBezTo>
                  <a:lnTo>
                    <a:pt x="1" y="15753"/>
                  </a:lnTo>
                  <a:lnTo>
                    <a:pt x="458" y="15497"/>
                  </a:lnTo>
                  <a:lnTo>
                    <a:pt x="2669" y="14236"/>
                  </a:lnTo>
                  <a:lnTo>
                    <a:pt x="7036" y="11696"/>
                  </a:lnTo>
                  <a:lnTo>
                    <a:pt x="2687" y="14273"/>
                  </a:lnTo>
                  <a:lnTo>
                    <a:pt x="512" y="15570"/>
                  </a:lnTo>
                  <a:lnTo>
                    <a:pt x="19" y="15862"/>
                  </a:lnTo>
                  <a:lnTo>
                    <a:pt x="19" y="22112"/>
                  </a:lnTo>
                  <a:cubicBezTo>
                    <a:pt x="1298" y="20285"/>
                    <a:pt x="2632" y="18494"/>
                    <a:pt x="4167" y="16867"/>
                  </a:cubicBezTo>
                  <a:cubicBezTo>
                    <a:pt x="5191" y="15771"/>
                    <a:pt x="6305" y="14766"/>
                    <a:pt x="7530" y="13889"/>
                  </a:cubicBezTo>
                  <a:cubicBezTo>
                    <a:pt x="8736" y="13012"/>
                    <a:pt x="10033" y="12262"/>
                    <a:pt x="11385" y="11605"/>
                  </a:cubicBezTo>
                  <a:cubicBezTo>
                    <a:pt x="14090" y="10307"/>
                    <a:pt x="16941" y="9412"/>
                    <a:pt x="19791" y="8589"/>
                  </a:cubicBezTo>
                  <a:cubicBezTo>
                    <a:pt x="21217" y="8187"/>
                    <a:pt x="22660" y="7804"/>
                    <a:pt x="24068" y="7383"/>
                  </a:cubicBezTo>
                  <a:cubicBezTo>
                    <a:pt x="24780" y="7146"/>
                    <a:pt x="25475" y="6908"/>
                    <a:pt x="26114" y="6561"/>
                  </a:cubicBezTo>
                  <a:cubicBezTo>
                    <a:pt x="26772" y="6214"/>
                    <a:pt x="27357" y="5757"/>
                    <a:pt x="27850" y="5172"/>
                  </a:cubicBezTo>
                  <a:lnTo>
                    <a:pt x="27850" y="5172"/>
                  </a:lnTo>
                  <a:cubicBezTo>
                    <a:pt x="27412" y="5793"/>
                    <a:pt x="26845" y="6305"/>
                    <a:pt x="26206" y="6689"/>
                  </a:cubicBezTo>
                  <a:cubicBezTo>
                    <a:pt x="25548" y="7091"/>
                    <a:pt x="24853" y="7383"/>
                    <a:pt x="24159" y="7639"/>
                  </a:cubicBezTo>
                  <a:cubicBezTo>
                    <a:pt x="22734" y="8114"/>
                    <a:pt x="21308" y="8516"/>
                    <a:pt x="19901" y="8955"/>
                  </a:cubicBezTo>
                  <a:cubicBezTo>
                    <a:pt x="17050" y="9795"/>
                    <a:pt x="14218" y="10673"/>
                    <a:pt x="11513" y="11897"/>
                  </a:cubicBezTo>
                  <a:cubicBezTo>
                    <a:pt x="10179" y="12518"/>
                    <a:pt x="8864" y="13231"/>
                    <a:pt x="7658" y="14072"/>
                  </a:cubicBezTo>
                  <a:cubicBezTo>
                    <a:pt x="6433" y="14912"/>
                    <a:pt x="5300" y="15881"/>
                    <a:pt x="4259" y="16941"/>
                  </a:cubicBezTo>
                  <a:cubicBezTo>
                    <a:pt x="2687" y="18549"/>
                    <a:pt x="1317" y="20321"/>
                    <a:pt x="19" y="22130"/>
                  </a:cubicBezTo>
                  <a:lnTo>
                    <a:pt x="19" y="24086"/>
                  </a:lnTo>
                  <a:cubicBezTo>
                    <a:pt x="4789" y="19024"/>
                    <a:pt x="9887" y="14419"/>
                    <a:pt x="14309" y="12208"/>
                  </a:cubicBezTo>
                  <a:cubicBezTo>
                    <a:pt x="14985" y="11842"/>
                    <a:pt x="15552" y="11586"/>
                    <a:pt x="16100" y="11440"/>
                  </a:cubicBezTo>
                  <a:cubicBezTo>
                    <a:pt x="16959" y="11129"/>
                    <a:pt x="17781" y="10928"/>
                    <a:pt x="18567" y="10855"/>
                  </a:cubicBezTo>
                  <a:cubicBezTo>
                    <a:pt x="18640" y="10855"/>
                    <a:pt x="25347" y="10581"/>
                    <a:pt x="30463" y="6122"/>
                  </a:cubicBezTo>
                  <a:cubicBezTo>
                    <a:pt x="27613" y="5154"/>
                    <a:pt x="24853" y="3966"/>
                    <a:pt x="22295" y="2358"/>
                  </a:cubicBezTo>
                  <a:cubicBezTo>
                    <a:pt x="22021" y="2194"/>
                    <a:pt x="21802" y="2047"/>
                    <a:pt x="21619" y="1938"/>
                  </a:cubicBezTo>
                  <a:cubicBezTo>
                    <a:pt x="20687" y="1371"/>
                    <a:pt x="20669" y="1353"/>
                    <a:pt x="19481" y="55"/>
                  </a:cubicBezTo>
                  <a:lnTo>
                    <a:pt x="19426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1423175" y="2772050"/>
              <a:ext cx="60800" cy="104175"/>
            </a:xfrm>
            <a:custGeom>
              <a:rect b="b" l="l" r="r" t="t"/>
              <a:pathLst>
                <a:path extrusionOk="0" h="4167" w="2432">
                  <a:moveTo>
                    <a:pt x="1" y="0"/>
                  </a:moveTo>
                  <a:cubicBezTo>
                    <a:pt x="512" y="1170"/>
                    <a:pt x="1115" y="2303"/>
                    <a:pt x="1846" y="3344"/>
                  </a:cubicBezTo>
                  <a:cubicBezTo>
                    <a:pt x="2029" y="3637"/>
                    <a:pt x="2230" y="3893"/>
                    <a:pt x="2431" y="4167"/>
                  </a:cubicBezTo>
                  <a:cubicBezTo>
                    <a:pt x="2011" y="3015"/>
                    <a:pt x="1773" y="1718"/>
                    <a:pt x="1737" y="329"/>
                  </a:cubicBezTo>
                  <a:cubicBezTo>
                    <a:pt x="1718" y="238"/>
                    <a:pt x="1700" y="128"/>
                    <a:pt x="1700" y="19"/>
                  </a:cubicBezTo>
                  <a:cubicBezTo>
                    <a:pt x="1446" y="35"/>
                    <a:pt x="1191" y="44"/>
                    <a:pt x="936" y="44"/>
                  </a:cubicBezTo>
                  <a:cubicBezTo>
                    <a:pt x="624" y="44"/>
                    <a:pt x="313" y="3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1465200" y="2422550"/>
              <a:ext cx="126575" cy="205600"/>
            </a:xfrm>
            <a:custGeom>
              <a:rect b="b" l="l" r="r" t="t"/>
              <a:pathLst>
                <a:path extrusionOk="0" h="8224" w="5063">
                  <a:moveTo>
                    <a:pt x="5063" y="1"/>
                  </a:moveTo>
                  <a:lnTo>
                    <a:pt x="5063" y="1"/>
                  </a:lnTo>
                  <a:cubicBezTo>
                    <a:pt x="3509" y="348"/>
                    <a:pt x="1956" y="768"/>
                    <a:pt x="421" y="1262"/>
                  </a:cubicBezTo>
                  <a:cubicBezTo>
                    <a:pt x="147" y="3528"/>
                    <a:pt x="1" y="5830"/>
                    <a:pt x="1" y="8133"/>
                  </a:cubicBezTo>
                  <a:cubicBezTo>
                    <a:pt x="293" y="8187"/>
                    <a:pt x="604" y="8224"/>
                    <a:pt x="896" y="8224"/>
                  </a:cubicBezTo>
                  <a:cubicBezTo>
                    <a:pt x="1737" y="5355"/>
                    <a:pt x="3162" y="2486"/>
                    <a:pt x="506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1465200" y="2627225"/>
              <a:ext cx="21050" cy="62600"/>
            </a:xfrm>
            <a:custGeom>
              <a:rect b="b" l="l" r="r" t="t"/>
              <a:pathLst>
                <a:path extrusionOk="0" h="2504" w="842">
                  <a:moveTo>
                    <a:pt x="1" y="0"/>
                  </a:moveTo>
                  <a:cubicBezTo>
                    <a:pt x="1" y="841"/>
                    <a:pt x="19" y="1663"/>
                    <a:pt x="56" y="2504"/>
                  </a:cubicBezTo>
                  <a:cubicBezTo>
                    <a:pt x="147" y="2467"/>
                    <a:pt x="257" y="2431"/>
                    <a:pt x="348" y="2394"/>
                  </a:cubicBezTo>
                  <a:cubicBezTo>
                    <a:pt x="476" y="1682"/>
                    <a:pt x="640" y="987"/>
                    <a:pt x="841" y="275"/>
                  </a:cubicBezTo>
                  <a:cubicBezTo>
                    <a:pt x="549" y="220"/>
                    <a:pt x="257" y="128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91775" y="1666025"/>
              <a:ext cx="1451425" cy="2217100"/>
            </a:xfrm>
            <a:custGeom>
              <a:rect b="b" l="l" r="r" t="t"/>
              <a:pathLst>
                <a:path extrusionOk="0" h="88684" w="58057">
                  <a:moveTo>
                    <a:pt x="22276" y="0"/>
                  </a:moveTo>
                  <a:cubicBezTo>
                    <a:pt x="21289" y="749"/>
                    <a:pt x="20302" y="1553"/>
                    <a:pt x="19316" y="2430"/>
                  </a:cubicBezTo>
                  <a:cubicBezTo>
                    <a:pt x="17945" y="3637"/>
                    <a:pt x="16684" y="4897"/>
                    <a:pt x="15533" y="6195"/>
                  </a:cubicBezTo>
                  <a:cubicBezTo>
                    <a:pt x="15094" y="6871"/>
                    <a:pt x="14674" y="7565"/>
                    <a:pt x="14272" y="8278"/>
                  </a:cubicBezTo>
                  <a:cubicBezTo>
                    <a:pt x="13340" y="9905"/>
                    <a:pt x="12463" y="11567"/>
                    <a:pt x="11732" y="13303"/>
                  </a:cubicBezTo>
                  <a:cubicBezTo>
                    <a:pt x="10983" y="15021"/>
                    <a:pt x="10380" y="16812"/>
                    <a:pt x="9923" y="18621"/>
                  </a:cubicBezTo>
                  <a:cubicBezTo>
                    <a:pt x="8991" y="22276"/>
                    <a:pt x="8625" y="26059"/>
                    <a:pt x="8662" y="29823"/>
                  </a:cubicBezTo>
                  <a:cubicBezTo>
                    <a:pt x="8717" y="33606"/>
                    <a:pt x="9155" y="37370"/>
                    <a:pt x="9868" y="41062"/>
                  </a:cubicBezTo>
                  <a:cubicBezTo>
                    <a:pt x="9100" y="37370"/>
                    <a:pt x="8607" y="33606"/>
                    <a:pt x="8497" y="29823"/>
                  </a:cubicBezTo>
                  <a:cubicBezTo>
                    <a:pt x="8424" y="26040"/>
                    <a:pt x="8735" y="22239"/>
                    <a:pt x="9612" y="18548"/>
                  </a:cubicBezTo>
                  <a:cubicBezTo>
                    <a:pt x="10069" y="16702"/>
                    <a:pt x="10654" y="14893"/>
                    <a:pt x="11366" y="13139"/>
                  </a:cubicBezTo>
                  <a:cubicBezTo>
                    <a:pt x="12006" y="11622"/>
                    <a:pt x="12719" y="10142"/>
                    <a:pt x="13505" y="8698"/>
                  </a:cubicBezTo>
                  <a:lnTo>
                    <a:pt x="13505" y="8698"/>
                  </a:lnTo>
                  <a:cubicBezTo>
                    <a:pt x="12079" y="10581"/>
                    <a:pt x="10617" y="12719"/>
                    <a:pt x="9375" y="15021"/>
                  </a:cubicBezTo>
                  <a:cubicBezTo>
                    <a:pt x="9155" y="15442"/>
                    <a:pt x="8936" y="15862"/>
                    <a:pt x="8735" y="16282"/>
                  </a:cubicBezTo>
                  <a:cubicBezTo>
                    <a:pt x="8717" y="16300"/>
                    <a:pt x="8717" y="16337"/>
                    <a:pt x="8698" y="16355"/>
                  </a:cubicBezTo>
                  <a:cubicBezTo>
                    <a:pt x="7748" y="18292"/>
                    <a:pt x="6962" y="20266"/>
                    <a:pt x="6305" y="22258"/>
                  </a:cubicBezTo>
                  <a:cubicBezTo>
                    <a:pt x="6286" y="22331"/>
                    <a:pt x="6268" y="22422"/>
                    <a:pt x="6231" y="22514"/>
                  </a:cubicBezTo>
                  <a:cubicBezTo>
                    <a:pt x="6177" y="22769"/>
                    <a:pt x="6104" y="23080"/>
                    <a:pt x="6012" y="23427"/>
                  </a:cubicBezTo>
                  <a:cubicBezTo>
                    <a:pt x="5976" y="23610"/>
                    <a:pt x="5939" y="23811"/>
                    <a:pt x="5884" y="24012"/>
                  </a:cubicBezTo>
                  <a:cubicBezTo>
                    <a:pt x="5848" y="24213"/>
                    <a:pt x="5811" y="24414"/>
                    <a:pt x="5775" y="24615"/>
                  </a:cubicBezTo>
                  <a:lnTo>
                    <a:pt x="5829" y="24633"/>
                  </a:lnTo>
                  <a:cubicBezTo>
                    <a:pt x="5610" y="25748"/>
                    <a:pt x="5391" y="26844"/>
                    <a:pt x="5208" y="27977"/>
                  </a:cubicBezTo>
                  <a:cubicBezTo>
                    <a:pt x="5208" y="28032"/>
                    <a:pt x="5190" y="28087"/>
                    <a:pt x="5190" y="28142"/>
                  </a:cubicBezTo>
                  <a:cubicBezTo>
                    <a:pt x="5172" y="28325"/>
                    <a:pt x="5135" y="28489"/>
                    <a:pt x="5117" y="28654"/>
                  </a:cubicBezTo>
                  <a:cubicBezTo>
                    <a:pt x="5098" y="28836"/>
                    <a:pt x="5080" y="29019"/>
                    <a:pt x="5062" y="29202"/>
                  </a:cubicBezTo>
                  <a:cubicBezTo>
                    <a:pt x="5025" y="29567"/>
                    <a:pt x="4989" y="29933"/>
                    <a:pt x="4952" y="30317"/>
                  </a:cubicBezTo>
                  <a:cubicBezTo>
                    <a:pt x="4861" y="31084"/>
                    <a:pt x="4861" y="31906"/>
                    <a:pt x="4806" y="32747"/>
                  </a:cubicBezTo>
                  <a:cubicBezTo>
                    <a:pt x="4806" y="32966"/>
                    <a:pt x="4788" y="33186"/>
                    <a:pt x="4788" y="33405"/>
                  </a:cubicBezTo>
                  <a:lnTo>
                    <a:pt x="4788" y="34063"/>
                  </a:lnTo>
                  <a:cubicBezTo>
                    <a:pt x="4788" y="34501"/>
                    <a:pt x="4770" y="34958"/>
                    <a:pt x="4770" y="35433"/>
                  </a:cubicBezTo>
                  <a:cubicBezTo>
                    <a:pt x="4770" y="35890"/>
                    <a:pt x="4806" y="36365"/>
                    <a:pt x="4824" y="36859"/>
                  </a:cubicBezTo>
                  <a:cubicBezTo>
                    <a:pt x="4861" y="37334"/>
                    <a:pt x="4861" y="37827"/>
                    <a:pt x="4897" y="38321"/>
                  </a:cubicBezTo>
                  <a:cubicBezTo>
                    <a:pt x="5007" y="39307"/>
                    <a:pt x="5062" y="40349"/>
                    <a:pt x="5226" y="41391"/>
                  </a:cubicBezTo>
                  <a:cubicBezTo>
                    <a:pt x="5299" y="41920"/>
                    <a:pt x="5354" y="42469"/>
                    <a:pt x="5446" y="42999"/>
                  </a:cubicBezTo>
                  <a:cubicBezTo>
                    <a:pt x="5555" y="43529"/>
                    <a:pt x="5647" y="44077"/>
                    <a:pt x="5756" y="44625"/>
                  </a:cubicBezTo>
                  <a:lnTo>
                    <a:pt x="5829" y="45045"/>
                  </a:lnTo>
                  <a:lnTo>
                    <a:pt x="5921" y="45447"/>
                  </a:lnTo>
                  <a:cubicBezTo>
                    <a:pt x="5994" y="45721"/>
                    <a:pt x="6049" y="46014"/>
                    <a:pt x="6122" y="46288"/>
                  </a:cubicBezTo>
                  <a:cubicBezTo>
                    <a:pt x="6250" y="46836"/>
                    <a:pt x="6359" y="47403"/>
                    <a:pt x="6524" y="47969"/>
                  </a:cubicBezTo>
                  <a:cubicBezTo>
                    <a:pt x="6688" y="48536"/>
                    <a:pt x="6835" y="49102"/>
                    <a:pt x="7017" y="49669"/>
                  </a:cubicBezTo>
                  <a:cubicBezTo>
                    <a:pt x="7200" y="50235"/>
                    <a:pt x="7383" y="50802"/>
                    <a:pt x="7565" y="51386"/>
                  </a:cubicBezTo>
                  <a:cubicBezTo>
                    <a:pt x="8370" y="53671"/>
                    <a:pt x="9356" y="55973"/>
                    <a:pt x="10526" y="58239"/>
                  </a:cubicBezTo>
                  <a:cubicBezTo>
                    <a:pt x="10526" y="58239"/>
                    <a:pt x="10398" y="58002"/>
                    <a:pt x="10124" y="57545"/>
                  </a:cubicBezTo>
                  <a:cubicBezTo>
                    <a:pt x="9996" y="57307"/>
                    <a:pt x="9850" y="57015"/>
                    <a:pt x="9667" y="56686"/>
                  </a:cubicBezTo>
                  <a:cubicBezTo>
                    <a:pt x="9576" y="56521"/>
                    <a:pt x="9466" y="56339"/>
                    <a:pt x="9356" y="56138"/>
                  </a:cubicBezTo>
                  <a:cubicBezTo>
                    <a:pt x="9265" y="55937"/>
                    <a:pt x="9174" y="55736"/>
                    <a:pt x="9064" y="55516"/>
                  </a:cubicBezTo>
                  <a:cubicBezTo>
                    <a:pt x="8845" y="55059"/>
                    <a:pt x="8607" y="54566"/>
                    <a:pt x="8351" y="54018"/>
                  </a:cubicBezTo>
                  <a:cubicBezTo>
                    <a:pt x="8114" y="53470"/>
                    <a:pt x="7858" y="52867"/>
                    <a:pt x="7584" y="52227"/>
                  </a:cubicBezTo>
                  <a:cubicBezTo>
                    <a:pt x="7310" y="51569"/>
                    <a:pt x="7090" y="50856"/>
                    <a:pt x="6816" y="50125"/>
                  </a:cubicBezTo>
                  <a:cubicBezTo>
                    <a:pt x="6670" y="49760"/>
                    <a:pt x="6560" y="49358"/>
                    <a:pt x="6432" y="48974"/>
                  </a:cubicBezTo>
                  <a:cubicBezTo>
                    <a:pt x="6323" y="48572"/>
                    <a:pt x="6195" y="48170"/>
                    <a:pt x="6067" y="47750"/>
                  </a:cubicBezTo>
                  <a:cubicBezTo>
                    <a:pt x="5098" y="44387"/>
                    <a:pt x="4441" y="40294"/>
                    <a:pt x="4349" y="35817"/>
                  </a:cubicBezTo>
                  <a:cubicBezTo>
                    <a:pt x="4349" y="35342"/>
                    <a:pt x="4368" y="34867"/>
                    <a:pt x="4368" y="34392"/>
                  </a:cubicBezTo>
                  <a:lnTo>
                    <a:pt x="4368" y="34392"/>
                  </a:lnTo>
                  <a:cubicBezTo>
                    <a:pt x="4075" y="37736"/>
                    <a:pt x="4020" y="41098"/>
                    <a:pt x="4294" y="44442"/>
                  </a:cubicBezTo>
                  <a:cubicBezTo>
                    <a:pt x="4550" y="47768"/>
                    <a:pt x="5153" y="51057"/>
                    <a:pt x="6140" y="54219"/>
                  </a:cubicBezTo>
                  <a:cubicBezTo>
                    <a:pt x="7127" y="57399"/>
                    <a:pt x="8516" y="60450"/>
                    <a:pt x="10325" y="63246"/>
                  </a:cubicBezTo>
                  <a:cubicBezTo>
                    <a:pt x="8479" y="60487"/>
                    <a:pt x="7036" y="57435"/>
                    <a:pt x="5994" y="54274"/>
                  </a:cubicBezTo>
                  <a:cubicBezTo>
                    <a:pt x="4952" y="51112"/>
                    <a:pt x="4294" y="47805"/>
                    <a:pt x="3984" y="44479"/>
                  </a:cubicBezTo>
                  <a:cubicBezTo>
                    <a:pt x="3527" y="39837"/>
                    <a:pt x="3710" y="35159"/>
                    <a:pt x="4276" y="30518"/>
                  </a:cubicBezTo>
                  <a:lnTo>
                    <a:pt x="4276" y="30518"/>
                  </a:lnTo>
                  <a:cubicBezTo>
                    <a:pt x="4020" y="32126"/>
                    <a:pt x="3819" y="33715"/>
                    <a:pt x="3691" y="35287"/>
                  </a:cubicBezTo>
                  <a:cubicBezTo>
                    <a:pt x="3673" y="35506"/>
                    <a:pt x="3655" y="35726"/>
                    <a:pt x="3637" y="35963"/>
                  </a:cubicBezTo>
                  <a:cubicBezTo>
                    <a:pt x="3618" y="36109"/>
                    <a:pt x="3618" y="36256"/>
                    <a:pt x="3600" y="36402"/>
                  </a:cubicBezTo>
                  <a:cubicBezTo>
                    <a:pt x="3582" y="36584"/>
                    <a:pt x="3582" y="36785"/>
                    <a:pt x="3563" y="36968"/>
                  </a:cubicBezTo>
                  <a:cubicBezTo>
                    <a:pt x="3289" y="41628"/>
                    <a:pt x="3490" y="46069"/>
                    <a:pt x="3911" y="49998"/>
                  </a:cubicBezTo>
                  <a:cubicBezTo>
                    <a:pt x="4404" y="54237"/>
                    <a:pt x="5153" y="57691"/>
                    <a:pt x="5592" y="60670"/>
                  </a:cubicBezTo>
                  <a:cubicBezTo>
                    <a:pt x="5683" y="61108"/>
                    <a:pt x="5775" y="61510"/>
                    <a:pt x="5848" y="61894"/>
                  </a:cubicBezTo>
                  <a:lnTo>
                    <a:pt x="5939" y="62296"/>
                  </a:lnTo>
                  <a:cubicBezTo>
                    <a:pt x="6908" y="67047"/>
                    <a:pt x="6213" y="72456"/>
                    <a:pt x="4221" y="76860"/>
                  </a:cubicBezTo>
                  <a:cubicBezTo>
                    <a:pt x="3911" y="77610"/>
                    <a:pt x="3545" y="78322"/>
                    <a:pt x="3107" y="79017"/>
                  </a:cubicBezTo>
                  <a:cubicBezTo>
                    <a:pt x="2796" y="79528"/>
                    <a:pt x="2467" y="80003"/>
                    <a:pt x="2120" y="80479"/>
                  </a:cubicBezTo>
                  <a:cubicBezTo>
                    <a:pt x="1462" y="81356"/>
                    <a:pt x="749" y="82123"/>
                    <a:pt x="0" y="82781"/>
                  </a:cubicBezTo>
                  <a:lnTo>
                    <a:pt x="0" y="88684"/>
                  </a:lnTo>
                  <a:cubicBezTo>
                    <a:pt x="1955" y="88537"/>
                    <a:pt x="3819" y="88227"/>
                    <a:pt x="5592" y="87697"/>
                  </a:cubicBezTo>
                  <a:lnTo>
                    <a:pt x="5628" y="87697"/>
                  </a:lnTo>
                  <a:cubicBezTo>
                    <a:pt x="6250" y="87477"/>
                    <a:pt x="6962" y="87222"/>
                    <a:pt x="7766" y="86929"/>
                  </a:cubicBezTo>
                  <a:lnTo>
                    <a:pt x="7766" y="86948"/>
                  </a:lnTo>
                  <a:cubicBezTo>
                    <a:pt x="12244" y="85157"/>
                    <a:pt x="16063" y="82050"/>
                    <a:pt x="19169" y="77610"/>
                  </a:cubicBezTo>
                  <a:lnTo>
                    <a:pt x="19115" y="77555"/>
                  </a:lnTo>
                  <a:lnTo>
                    <a:pt x="19334" y="77354"/>
                  </a:lnTo>
                  <a:lnTo>
                    <a:pt x="19352" y="77354"/>
                  </a:lnTo>
                  <a:cubicBezTo>
                    <a:pt x="20430" y="75782"/>
                    <a:pt x="21417" y="74064"/>
                    <a:pt x="22331" y="72164"/>
                  </a:cubicBezTo>
                  <a:cubicBezTo>
                    <a:pt x="22185" y="72146"/>
                    <a:pt x="22057" y="72127"/>
                    <a:pt x="21911" y="72109"/>
                  </a:cubicBezTo>
                  <a:cubicBezTo>
                    <a:pt x="21472" y="72036"/>
                    <a:pt x="21033" y="71926"/>
                    <a:pt x="20613" y="71835"/>
                  </a:cubicBezTo>
                  <a:cubicBezTo>
                    <a:pt x="17634" y="78633"/>
                    <a:pt x="11494" y="83859"/>
                    <a:pt x="4441" y="85650"/>
                  </a:cubicBezTo>
                  <a:cubicBezTo>
                    <a:pt x="11403" y="83676"/>
                    <a:pt x="17287" y="78340"/>
                    <a:pt x="20010" y="71652"/>
                  </a:cubicBezTo>
                  <a:cubicBezTo>
                    <a:pt x="19809" y="71597"/>
                    <a:pt x="19590" y="71524"/>
                    <a:pt x="19407" y="71469"/>
                  </a:cubicBezTo>
                  <a:cubicBezTo>
                    <a:pt x="18639" y="71214"/>
                    <a:pt x="17927" y="70866"/>
                    <a:pt x="17214" y="70501"/>
                  </a:cubicBezTo>
                  <a:cubicBezTo>
                    <a:pt x="15606" y="73991"/>
                    <a:pt x="13377" y="77171"/>
                    <a:pt x="10672" y="79839"/>
                  </a:cubicBezTo>
                  <a:cubicBezTo>
                    <a:pt x="13230" y="77025"/>
                    <a:pt x="15277" y="73735"/>
                    <a:pt x="16648" y="70209"/>
                  </a:cubicBezTo>
                  <a:lnTo>
                    <a:pt x="16812" y="70282"/>
                  </a:lnTo>
                  <a:cubicBezTo>
                    <a:pt x="16648" y="70172"/>
                    <a:pt x="16465" y="70081"/>
                    <a:pt x="16300" y="69971"/>
                  </a:cubicBezTo>
                  <a:cubicBezTo>
                    <a:pt x="13760" y="75928"/>
                    <a:pt x="9228" y="80935"/>
                    <a:pt x="3655" y="83987"/>
                  </a:cubicBezTo>
                  <a:cubicBezTo>
                    <a:pt x="6378" y="82379"/>
                    <a:pt x="8808" y="80296"/>
                    <a:pt x="10855" y="77902"/>
                  </a:cubicBezTo>
                  <a:cubicBezTo>
                    <a:pt x="12646" y="75106"/>
                    <a:pt x="13870" y="71926"/>
                    <a:pt x="14400" y="68619"/>
                  </a:cubicBezTo>
                  <a:cubicBezTo>
                    <a:pt x="13102" y="67632"/>
                    <a:pt x="11933" y="66481"/>
                    <a:pt x="10837" y="65220"/>
                  </a:cubicBezTo>
                  <a:cubicBezTo>
                    <a:pt x="10252" y="64525"/>
                    <a:pt x="9685" y="63813"/>
                    <a:pt x="9174" y="63045"/>
                  </a:cubicBezTo>
                  <a:cubicBezTo>
                    <a:pt x="8662" y="62278"/>
                    <a:pt x="8187" y="61492"/>
                    <a:pt x="7803" y="60633"/>
                  </a:cubicBezTo>
                  <a:lnTo>
                    <a:pt x="7803" y="60633"/>
                  </a:lnTo>
                  <a:cubicBezTo>
                    <a:pt x="7803" y="60633"/>
                    <a:pt x="7913" y="60871"/>
                    <a:pt x="8150" y="61309"/>
                  </a:cubicBezTo>
                  <a:cubicBezTo>
                    <a:pt x="8260" y="61510"/>
                    <a:pt x="8424" y="61784"/>
                    <a:pt x="8607" y="62095"/>
                  </a:cubicBezTo>
                  <a:cubicBezTo>
                    <a:pt x="8808" y="62387"/>
                    <a:pt x="9027" y="62753"/>
                    <a:pt x="9301" y="63137"/>
                  </a:cubicBezTo>
                  <a:cubicBezTo>
                    <a:pt x="9850" y="63904"/>
                    <a:pt x="10581" y="64818"/>
                    <a:pt x="11531" y="65805"/>
                  </a:cubicBezTo>
                  <a:cubicBezTo>
                    <a:pt x="12445" y="66755"/>
                    <a:pt x="13559" y="67760"/>
                    <a:pt x="14912" y="68747"/>
                  </a:cubicBezTo>
                  <a:cubicBezTo>
                    <a:pt x="15167" y="68893"/>
                    <a:pt x="15442" y="69057"/>
                    <a:pt x="15697" y="69222"/>
                  </a:cubicBezTo>
                  <a:cubicBezTo>
                    <a:pt x="15734" y="69258"/>
                    <a:pt x="15789" y="69295"/>
                    <a:pt x="15825" y="69313"/>
                  </a:cubicBezTo>
                  <a:cubicBezTo>
                    <a:pt x="15844" y="69350"/>
                    <a:pt x="15862" y="69368"/>
                    <a:pt x="15862" y="69405"/>
                  </a:cubicBezTo>
                  <a:cubicBezTo>
                    <a:pt x="17104" y="70209"/>
                    <a:pt x="18548" y="70940"/>
                    <a:pt x="20175" y="71396"/>
                  </a:cubicBezTo>
                  <a:cubicBezTo>
                    <a:pt x="21464" y="71760"/>
                    <a:pt x="22866" y="71973"/>
                    <a:pt x="24327" y="71973"/>
                  </a:cubicBezTo>
                  <a:cubicBezTo>
                    <a:pt x="25145" y="71973"/>
                    <a:pt x="25981" y="71906"/>
                    <a:pt x="26826" y="71762"/>
                  </a:cubicBezTo>
                  <a:cubicBezTo>
                    <a:pt x="27996" y="71561"/>
                    <a:pt x="29184" y="71214"/>
                    <a:pt x="30335" y="70665"/>
                  </a:cubicBezTo>
                  <a:cubicBezTo>
                    <a:pt x="31486" y="70154"/>
                    <a:pt x="32564" y="69405"/>
                    <a:pt x="33588" y="68546"/>
                  </a:cubicBezTo>
                  <a:cubicBezTo>
                    <a:pt x="34611" y="67687"/>
                    <a:pt x="35543" y="66682"/>
                    <a:pt x="36420" y="65604"/>
                  </a:cubicBezTo>
                  <a:cubicBezTo>
                    <a:pt x="36420" y="65604"/>
                    <a:pt x="36420" y="65585"/>
                    <a:pt x="36420" y="65585"/>
                  </a:cubicBezTo>
                  <a:cubicBezTo>
                    <a:pt x="34812" y="67047"/>
                    <a:pt x="32985" y="68272"/>
                    <a:pt x="30974" y="69076"/>
                  </a:cubicBezTo>
                  <a:cubicBezTo>
                    <a:pt x="29215" y="69801"/>
                    <a:pt x="27308" y="70201"/>
                    <a:pt x="25411" y="70201"/>
                  </a:cubicBezTo>
                  <a:cubicBezTo>
                    <a:pt x="24392" y="70201"/>
                    <a:pt x="23375" y="70086"/>
                    <a:pt x="22386" y="69843"/>
                  </a:cubicBezTo>
                  <a:lnTo>
                    <a:pt x="22386" y="69843"/>
                  </a:lnTo>
                  <a:cubicBezTo>
                    <a:pt x="23225" y="70021"/>
                    <a:pt x="24077" y="70105"/>
                    <a:pt x="24928" y="70105"/>
                  </a:cubicBezTo>
                  <a:cubicBezTo>
                    <a:pt x="26969" y="70105"/>
                    <a:pt x="29008" y="69621"/>
                    <a:pt x="30865" y="68783"/>
                  </a:cubicBezTo>
                  <a:cubicBezTo>
                    <a:pt x="32528" y="68034"/>
                    <a:pt x="34063" y="66992"/>
                    <a:pt x="35433" y="65768"/>
                  </a:cubicBezTo>
                  <a:lnTo>
                    <a:pt x="35433" y="65768"/>
                  </a:lnTo>
                  <a:cubicBezTo>
                    <a:pt x="34300" y="66426"/>
                    <a:pt x="33058" y="66956"/>
                    <a:pt x="31742" y="67358"/>
                  </a:cubicBezTo>
                  <a:cubicBezTo>
                    <a:pt x="30207" y="67833"/>
                    <a:pt x="28581" y="68198"/>
                    <a:pt x="26899" y="68253"/>
                  </a:cubicBezTo>
                  <a:cubicBezTo>
                    <a:pt x="26816" y="68255"/>
                    <a:pt x="26733" y="68256"/>
                    <a:pt x="26649" y="68256"/>
                  </a:cubicBezTo>
                  <a:cubicBezTo>
                    <a:pt x="25889" y="68256"/>
                    <a:pt x="25117" y="68180"/>
                    <a:pt x="24359" y="68016"/>
                  </a:cubicBezTo>
                  <a:cubicBezTo>
                    <a:pt x="23519" y="67833"/>
                    <a:pt x="22696" y="67577"/>
                    <a:pt x="21911" y="67193"/>
                  </a:cubicBezTo>
                  <a:cubicBezTo>
                    <a:pt x="21125" y="66828"/>
                    <a:pt x="20376" y="66371"/>
                    <a:pt x="19663" y="65859"/>
                  </a:cubicBezTo>
                  <a:cubicBezTo>
                    <a:pt x="18950" y="65329"/>
                    <a:pt x="18274" y="64745"/>
                    <a:pt x="17671" y="64105"/>
                  </a:cubicBezTo>
                  <a:cubicBezTo>
                    <a:pt x="16410" y="62826"/>
                    <a:pt x="15405" y="61309"/>
                    <a:pt x="14583" y="59683"/>
                  </a:cubicBezTo>
                  <a:cubicBezTo>
                    <a:pt x="13760" y="58056"/>
                    <a:pt x="13139" y="56320"/>
                    <a:pt x="12646" y="54548"/>
                  </a:cubicBezTo>
                  <a:cubicBezTo>
                    <a:pt x="12152" y="52775"/>
                    <a:pt x="11768" y="50948"/>
                    <a:pt x="11421" y="49120"/>
                  </a:cubicBezTo>
                  <a:lnTo>
                    <a:pt x="11421" y="49120"/>
                  </a:lnTo>
                  <a:cubicBezTo>
                    <a:pt x="11421" y="49121"/>
                    <a:pt x="11476" y="49376"/>
                    <a:pt x="11586" y="49851"/>
                  </a:cubicBezTo>
                  <a:cubicBezTo>
                    <a:pt x="11695" y="50327"/>
                    <a:pt x="11842" y="51057"/>
                    <a:pt x="12079" y="51989"/>
                  </a:cubicBezTo>
                  <a:cubicBezTo>
                    <a:pt x="12298" y="52921"/>
                    <a:pt x="12591" y="54054"/>
                    <a:pt x="13029" y="55370"/>
                  </a:cubicBezTo>
                  <a:cubicBezTo>
                    <a:pt x="13468" y="56686"/>
                    <a:pt x="14034" y="58184"/>
                    <a:pt x="14875" y="59756"/>
                  </a:cubicBezTo>
                  <a:cubicBezTo>
                    <a:pt x="15697" y="61327"/>
                    <a:pt x="16849" y="62954"/>
                    <a:pt x="18402" y="64397"/>
                  </a:cubicBezTo>
                  <a:cubicBezTo>
                    <a:pt x="19188" y="65128"/>
                    <a:pt x="20065" y="65805"/>
                    <a:pt x="21070" y="66371"/>
                  </a:cubicBezTo>
                  <a:cubicBezTo>
                    <a:pt x="22057" y="66938"/>
                    <a:pt x="23153" y="67376"/>
                    <a:pt x="24341" y="67614"/>
                  </a:cubicBezTo>
                  <a:cubicBezTo>
                    <a:pt x="24505" y="67650"/>
                    <a:pt x="24652" y="67687"/>
                    <a:pt x="24798" y="67705"/>
                  </a:cubicBezTo>
                  <a:cubicBezTo>
                    <a:pt x="24944" y="67723"/>
                    <a:pt x="25108" y="67742"/>
                    <a:pt x="25255" y="67760"/>
                  </a:cubicBezTo>
                  <a:cubicBezTo>
                    <a:pt x="25565" y="67815"/>
                    <a:pt x="25876" y="67833"/>
                    <a:pt x="26187" y="67851"/>
                  </a:cubicBezTo>
                  <a:cubicBezTo>
                    <a:pt x="26808" y="67851"/>
                    <a:pt x="27448" y="67833"/>
                    <a:pt x="28087" y="67742"/>
                  </a:cubicBezTo>
                  <a:cubicBezTo>
                    <a:pt x="29092" y="67614"/>
                    <a:pt x="30134" y="67394"/>
                    <a:pt x="31157" y="67084"/>
                  </a:cubicBezTo>
                  <a:cubicBezTo>
                    <a:pt x="29915" y="65457"/>
                    <a:pt x="28855" y="63721"/>
                    <a:pt x="27959" y="61894"/>
                  </a:cubicBezTo>
                  <a:cubicBezTo>
                    <a:pt x="26296" y="59957"/>
                    <a:pt x="23957" y="58696"/>
                    <a:pt x="21947" y="57088"/>
                  </a:cubicBezTo>
                  <a:cubicBezTo>
                    <a:pt x="20668" y="56046"/>
                    <a:pt x="19517" y="54858"/>
                    <a:pt x="18512" y="53543"/>
                  </a:cubicBezTo>
                  <a:cubicBezTo>
                    <a:pt x="18110" y="53086"/>
                    <a:pt x="17726" y="52611"/>
                    <a:pt x="17360" y="52099"/>
                  </a:cubicBezTo>
                  <a:cubicBezTo>
                    <a:pt x="12024" y="44771"/>
                    <a:pt x="11915" y="34337"/>
                    <a:pt x="12225" y="33679"/>
                  </a:cubicBezTo>
                  <a:lnTo>
                    <a:pt x="12225" y="33679"/>
                  </a:lnTo>
                  <a:lnTo>
                    <a:pt x="12499" y="33789"/>
                  </a:lnTo>
                  <a:cubicBezTo>
                    <a:pt x="12207" y="34428"/>
                    <a:pt x="12445" y="44844"/>
                    <a:pt x="17616" y="51935"/>
                  </a:cubicBezTo>
                  <a:cubicBezTo>
                    <a:pt x="20302" y="55608"/>
                    <a:pt x="23811" y="57764"/>
                    <a:pt x="28124" y="58330"/>
                  </a:cubicBezTo>
                  <a:lnTo>
                    <a:pt x="28215" y="58330"/>
                  </a:lnTo>
                  <a:cubicBezTo>
                    <a:pt x="27667" y="58203"/>
                    <a:pt x="27082" y="58038"/>
                    <a:pt x="26479" y="57782"/>
                  </a:cubicBezTo>
                  <a:cubicBezTo>
                    <a:pt x="25182" y="57271"/>
                    <a:pt x="23811" y="56430"/>
                    <a:pt x="22550" y="55260"/>
                  </a:cubicBezTo>
                  <a:lnTo>
                    <a:pt x="22550" y="55260"/>
                  </a:lnTo>
                  <a:cubicBezTo>
                    <a:pt x="22568" y="55279"/>
                    <a:pt x="22587" y="55297"/>
                    <a:pt x="22587" y="55315"/>
                  </a:cubicBezTo>
                  <a:cubicBezTo>
                    <a:pt x="20686" y="53835"/>
                    <a:pt x="19425" y="51752"/>
                    <a:pt x="18493" y="49486"/>
                  </a:cubicBezTo>
                  <a:cubicBezTo>
                    <a:pt x="18000" y="48408"/>
                    <a:pt x="17580" y="47275"/>
                    <a:pt x="17232" y="46105"/>
                  </a:cubicBezTo>
                  <a:lnTo>
                    <a:pt x="17232" y="46105"/>
                  </a:lnTo>
                  <a:cubicBezTo>
                    <a:pt x="17232" y="46105"/>
                    <a:pt x="17306" y="46251"/>
                    <a:pt x="17415" y="46544"/>
                  </a:cubicBezTo>
                  <a:cubicBezTo>
                    <a:pt x="17488" y="46708"/>
                    <a:pt x="17561" y="46909"/>
                    <a:pt x="17671" y="47147"/>
                  </a:cubicBezTo>
                  <a:cubicBezTo>
                    <a:pt x="17507" y="46599"/>
                    <a:pt x="17360" y="46050"/>
                    <a:pt x="17214" y="45502"/>
                  </a:cubicBezTo>
                  <a:lnTo>
                    <a:pt x="17214" y="45502"/>
                  </a:lnTo>
                  <a:cubicBezTo>
                    <a:pt x="17525" y="46526"/>
                    <a:pt x="18110" y="47457"/>
                    <a:pt x="18895" y="48152"/>
                  </a:cubicBezTo>
                  <a:cubicBezTo>
                    <a:pt x="19571" y="47677"/>
                    <a:pt x="20248" y="47202"/>
                    <a:pt x="20924" y="46727"/>
                  </a:cubicBezTo>
                  <a:cubicBezTo>
                    <a:pt x="21070" y="46617"/>
                    <a:pt x="21216" y="46507"/>
                    <a:pt x="21289" y="46361"/>
                  </a:cubicBezTo>
                  <a:cubicBezTo>
                    <a:pt x="21344" y="46178"/>
                    <a:pt x="21289" y="45977"/>
                    <a:pt x="21216" y="45795"/>
                  </a:cubicBezTo>
                  <a:cubicBezTo>
                    <a:pt x="19571" y="40879"/>
                    <a:pt x="18749" y="35671"/>
                    <a:pt x="18822" y="30481"/>
                  </a:cubicBezTo>
                  <a:lnTo>
                    <a:pt x="18822" y="30481"/>
                  </a:lnTo>
                  <a:lnTo>
                    <a:pt x="19462" y="37041"/>
                  </a:lnTo>
                  <a:cubicBezTo>
                    <a:pt x="19900" y="41665"/>
                    <a:pt x="21545" y="46178"/>
                    <a:pt x="24177" y="49998"/>
                  </a:cubicBezTo>
                  <a:cubicBezTo>
                    <a:pt x="24021" y="49951"/>
                    <a:pt x="23865" y="49930"/>
                    <a:pt x="23709" y="49930"/>
                  </a:cubicBezTo>
                  <a:cubicBezTo>
                    <a:pt x="22695" y="49930"/>
                    <a:pt x="21733" y="50852"/>
                    <a:pt x="21527" y="51898"/>
                  </a:cubicBezTo>
                  <a:cubicBezTo>
                    <a:pt x="21417" y="52538"/>
                    <a:pt x="21509" y="53196"/>
                    <a:pt x="21746" y="53799"/>
                  </a:cubicBezTo>
                  <a:cubicBezTo>
                    <a:pt x="22660" y="54822"/>
                    <a:pt x="23774" y="55809"/>
                    <a:pt x="25090" y="56631"/>
                  </a:cubicBezTo>
                  <a:cubicBezTo>
                    <a:pt x="26168" y="57271"/>
                    <a:pt x="27374" y="57819"/>
                    <a:pt x="28672" y="58129"/>
                  </a:cubicBezTo>
                  <a:cubicBezTo>
                    <a:pt x="29533" y="58333"/>
                    <a:pt x="30426" y="58442"/>
                    <a:pt x="31335" y="58442"/>
                  </a:cubicBezTo>
                  <a:cubicBezTo>
                    <a:pt x="31814" y="58442"/>
                    <a:pt x="32298" y="58412"/>
                    <a:pt x="32784" y="58349"/>
                  </a:cubicBezTo>
                  <a:lnTo>
                    <a:pt x="32784" y="58349"/>
                  </a:lnTo>
                  <a:cubicBezTo>
                    <a:pt x="32784" y="58349"/>
                    <a:pt x="32656" y="58385"/>
                    <a:pt x="32418" y="58422"/>
                  </a:cubicBezTo>
                  <a:cubicBezTo>
                    <a:pt x="32601" y="58404"/>
                    <a:pt x="32784" y="58385"/>
                    <a:pt x="32985" y="58367"/>
                  </a:cubicBezTo>
                  <a:cubicBezTo>
                    <a:pt x="31121" y="57344"/>
                    <a:pt x="23921" y="52940"/>
                    <a:pt x="22733" y="45703"/>
                  </a:cubicBezTo>
                  <a:cubicBezTo>
                    <a:pt x="20047" y="41646"/>
                    <a:pt x="18841" y="36000"/>
                    <a:pt x="19133" y="28873"/>
                  </a:cubicBezTo>
                  <a:lnTo>
                    <a:pt x="19133" y="28873"/>
                  </a:lnTo>
                  <a:lnTo>
                    <a:pt x="19425" y="28891"/>
                  </a:lnTo>
                  <a:cubicBezTo>
                    <a:pt x="19060" y="37717"/>
                    <a:pt x="21015" y="44241"/>
                    <a:pt x="25255" y="48262"/>
                  </a:cubicBezTo>
                  <a:cubicBezTo>
                    <a:pt x="25383" y="48389"/>
                    <a:pt x="25529" y="48517"/>
                    <a:pt x="25675" y="48645"/>
                  </a:cubicBezTo>
                  <a:cubicBezTo>
                    <a:pt x="28398" y="50710"/>
                    <a:pt x="31833" y="52154"/>
                    <a:pt x="35141" y="52355"/>
                  </a:cubicBezTo>
                  <a:cubicBezTo>
                    <a:pt x="35068" y="52300"/>
                    <a:pt x="34995" y="52264"/>
                    <a:pt x="34922" y="52209"/>
                  </a:cubicBezTo>
                  <a:cubicBezTo>
                    <a:pt x="34849" y="52172"/>
                    <a:pt x="34757" y="52136"/>
                    <a:pt x="34666" y="52099"/>
                  </a:cubicBezTo>
                  <a:cubicBezTo>
                    <a:pt x="34501" y="52044"/>
                    <a:pt x="34337" y="51971"/>
                    <a:pt x="34172" y="51916"/>
                  </a:cubicBezTo>
                  <a:cubicBezTo>
                    <a:pt x="33990" y="51825"/>
                    <a:pt x="33825" y="51752"/>
                    <a:pt x="33624" y="51661"/>
                  </a:cubicBezTo>
                  <a:cubicBezTo>
                    <a:pt x="32857" y="51295"/>
                    <a:pt x="31943" y="50802"/>
                    <a:pt x="30956" y="50107"/>
                  </a:cubicBezTo>
                  <a:cubicBezTo>
                    <a:pt x="29969" y="49413"/>
                    <a:pt x="28909" y="48536"/>
                    <a:pt x="27868" y="47421"/>
                  </a:cubicBezTo>
                  <a:cubicBezTo>
                    <a:pt x="26826" y="46325"/>
                    <a:pt x="25785" y="45009"/>
                    <a:pt x="24889" y="43455"/>
                  </a:cubicBezTo>
                  <a:cubicBezTo>
                    <a:pt x="23975" y="41920"/>
                    <a:pt x="23208" y="40166"/>
                    <a:pt x="22623" y="38247"/>
                  </a:cubicBezTo>
                  <a:cubicBezTo>
                    <a:pt x="21454" y="34428"/>
                    <a:pt x="21106" y="29969"/>
                    <a:pt x="21655" y="25474"/>
                  </a:cubicBezTo>
                  <a:lnTo>
                    <a:pt x="21655" y="25474"/>
                  </a:lnTo>
                  <a:cubicBezTo>
                    <a:pt x="21655" y="25474"/>
                    <a:pt x="21636" y="25730"/>
                    <a:pt x="21618" y="26187"/>
                  </a:cubicBezTo>
                  <a:cubicBezTo>
                    <a:pt x="21600" y="26424"/>
                    <a:pt x="21600" y="26717"/>
                    <a:pt x="21582" y="27045"/>
                  </a:cubicBezTo>
                  <a:cubicBezTo>
                    <a:pt x="21563" y="27393"/>
                    <a:pt x="21563" y="27776"/>
                    <a:pt x="21563" y="28215"/>
                  </a:cubicBezTo>
                  <a:cubicBezTo>
                    <a:pt x="21563" y="29969"/>
                    <a:pt x="21691" y="32509"/>
                    <a:pt x="22331" y="35488"/>
                  </a:cubicBezTo>
                  <a:cubicBezTo>
                    <a:pt x="22641" y="36987"/>
                    <a:pt x="23117" y="38576"/>
                    <a:pt x="23774" y="40203"/>
                  </a:cubicBezTo>
                  <a:cubicBezTo>
                    <a:pt x="24432" y="41847"/>
                    <a:pt x="25328" y="43492"/>
                    <a:pt x="26461" y="45082"/>
                  </a:cubicBezTo>
                  <a:cubicBezTo>
                    <a:pt x="27594" y="46653"/>
                    <a:pt x="28964" y="48170"/>
                    <a:pt x="30572" y="49468"/>
                  </a:cubicBezTo>
                  <a:cubicBezTo>
                    <a:pt x="31376" y="50107"/>
                    <a:pt x="32235" y="50729"/>
                    <a:pt x="33167" y="51240"/>
                  </a:cubicBezTo>
                  <a:cubicBezTo>
                    <a:pt x="33624" y="51514"/>
                    <a:pt x="34099" y="51752"/>
                    <a:pt x="34593" y="51971"/>
                  </a:cubicBezTo>
                  <a:cubicBezTo>
                    <a:pt x="34063" y="51679"/>
                    <a:pt x="33588" y="51295"/>
                    <a:pt x="33167" y="50838"/>
                  </a:cubicBezTo>
                  <a:cubicBezTo>
                    <a:pt x="31121" y="48938"/>
                    <a:pt x="29458" y="46617"/>
                    <a:pt x="28270" y="44095"/>
                  </a:cubicBezTo>
                  <a:cubicBezTo>
                    <a:pt x="28087" y="44059"/>
                    <a:pt x="27886" y="44022"/>
                    <a:pt x="27703" y="43967"/>
                  </a:cubicBezTo>
                  <a:cubicBezTo>
                    <a:pt x="27868" y="43949"/>
                    <a:pt x="28014" y="43912"/>
                    <a:pt x="28179" y="43894"/>
                  </a:cubicBezTo>
                  <a:cubicBezTo>
                    <a:pt x="27320" y="42030"/>
                    <a:pt x="26735" y="40057"/>
                    <a:pt x="26461" y="38083"/>
                  </a:cubicBezTo>
                  <a:cubicBezTo>
                    <a:pt x="25492" y="30901"/>
                    <a:pt x="26570" y="25090"/>
                    <a:pt x="28763" y="17470"/>
                  </a:cubicBezTo>
                  <a:lnTo>
                    <a:pt x="29037" y="17561"/>
                  </a:lnTo>
                  <a:cubicBezTo>
                    <a:pt x="26808" y="25309"/>
                    <a:pt x="25785" y="30865"/>
                    <a:pt x="26771" y="38046"/>
                  </a:cubicBezTo>
                  <a:cubicBezTo>
                    <a:pt x="27046" y="40020"/>
                    <a:pt x="27630" y="41975"/>
                    <a:pt x="28471" y="43821"/>
                  </a:cubicBezTo>
                  <a:cubicBezTo>
                    <a:pt x="28544" y="43803"/>
                    <a:pt x="28617" y="43784"/>
                    <a:pt x="28672" y="43766"/>
                  </a:cubicBezTo>
                  <a:cubicBezTo>
                    <a:pt x="28380" y="42944"/>
                    <a:pt x="28124" y="42103"/>
                    <a:pt x="27923" y="41244"/>
                  </a:cubicBezTo>
                  <a:cubicBezTo>
                    <a:pt x="27356" y="38905"/>
                    <a:pt x="27155" y="36493"/>
                    <a:pt x="27137" y="34099"/>
                  </a:cubicBezTo>
                  <a:cubicBezTo>
                    <a:pt x="27137" y="31705"/>
                    <a:pt x="27320" y="29311"/>
                    <a:pt x="27575" y="26936"/>
                  </a:cubicBezTo>
                  <a:lnTo>
                    <a:pt x="27575" y="26936"/>
                  </a:lnTo>
                  <a:cubicBezTo>
                    <a:pt x="27374" y="29330"/>
                    <a:pt x="27247" y="31705"/>
                    <a:pt x="27301" y="34099"/>
                  </a:cubicBezTo>
                  <a:cubicBezTo>
                    <a:pt x="27356" y="36475"/>
                    <a:pt x="27612" y="38869"/>
                    <a:pt x="28215" y="41153"/>
                  </a:cubicBezTo>
                  <a:cubicBezTo>
                    <a:pt x="28434" y="42012"/>
                    <a:pt x="28708" y="42852"/>
                    <a:pt x="29037" y="43675"/>
                  </a:cubicBezTo>
                  <a:cubicBezTo>
                    <a:pt x="29659" y="43492"/>
                    <a:pt x="30262" y="43273"/>
                    <a:pt x="30847" y="42999"/>
                  </a:cubicBezTo>
                  <a:cubicBezTo>
                    <a:pt x="30792" y="42505"/>
                    <a:pt x="30773" y="42030"/>
                    <a:pt x="30737" y="41555"/>
                  </a:cubicBezTo>
                  <a:cubicBezTo>
                    <a:pt x="30534" y="41571"/>
                    <a:pt x="30330" y="41580"/>
                    <a:pt x="30125" y="41580"/>
                  </a:cubicBezTo>
                  <a:cubicBezTo>
                    <a:pt x="29647" y="41580"/>
                    <a:pt x="29169" y="41535"/>
                    <a:pt x="28708" y="41445"/>
                  </a:cubicBezTo>
                  <a:cubicBezTo>
                    <a:pt x="29385" y="41372"/>
                    <a:pt x="30061" y="41244"/>
                    <a:pt x="30700" y="41043"/>
                  </a:cubicBezTo>
                  <a:cubicBezTo>
                    <a:pt x="30554" y="37900"/>
                    <a:pt x="30682" y="34739"/>
                    <a:pt x="31066" y="31632"/>
                  </a:cubicBezTo>
                  <a:lnTo>
                    <a:pt x="31066" y="31632"/>
                  </a:lnTo>
                  <a:cubicBezTo>
                    <a:pt x="29951" y="31998"/>
                    <a:pt x="28836" y="32418"/>
                    <a:pt x="27740" y="32875"/>
                  </a:cubicBezTo>
                  <a:cubicBezTo>
                    <a:pt x="28855" y="32308"/>
                    <a:pt x="29988" y="31760"/>
                    <a:pt x="31102" y="31230"/>
                  </a:cubicBezTo>
                  <a:cubicBezTo>
                    <a:pt x="31815" y="25803"/>
                    <a:pt x="33350" y="20485"/>
                    <a:pt x="35634" y="15551"/>
                  </a:cubicBezTo>
                  <a:lnTo>
                    <a:pt x="35908" y="15679"/>
                  </a:lnTo>
                  <a:cubicBezTo>
                    <a:pt x="33661" y="20540"/>
                    <a:pt x="32144" y="25766"/>
                    <a:pt x="31431" y="31084"/>
                  </a:cubicBezTo>
                  <a:cubicBezTo>
                    <a:pt x="33295" y="30225"/>
                    <a:pt x="35177" y="29439"/>
                    <a:pt x="37114" y="28818"/>
                  </a:cubicBezTo>
                  <a:cubicBezTo>
                    <a:pt x="37590" y="28160"/>
                    <a:pt x="38028" y="27521"/>
                    <a:pt x="38430" y="26863"/>
                  </a:cubicBezTo>
                  <a:cubicBezTo>
                    <a:pt x="39655" y="24725"/>
                    <a:pt x="40641" y="22422"/>
                    <a:pt x="41336" y="20047"/>
                  </a:cubicBezTo>
                  <a:cubicBezTo>
                    <a:pt x="41592" y="18987"/>
                    <a:pt x="41738" y="17927"/>
                    <a:pt x="41793" y="16867"/>
                  </a:cubicBezTo>
                  <a:cubicBezTo>
                    <a:pt x="41774" y="16776"/>
                    <a:pt x="41774" y="16702"/>
                    <a:pt x="41756" y="16611"/>
                  </a:cubicBezTo>
                  <a:cubicBezTo>
                    <a:pt x="41445" y="14583"/>
                    <a:pt x="41281" y="11750"/>
                    <a:pt x="41756" y="8717"/>
                  </a:cubicBezTo>
                  <a:cubicBezTo>
                    <a:pt x="41756" y="8717"/>
                    <a:pt x="41756" y="9064"/>
                    <a:pt x="41774" y="9649"/>
                  </a:cubicBezTo>
                  <a:cubicBezTo>
                    <a:pt x="41774" y="10233"/>
                    <a:pt x="41793" y="11092"/>
                    <a:pt x="41847" y="12116"/>
                  </a:cubicBezTo>
                  <a:cubicBezTo>
                    <a:pt x="41866" y="12901"/>
                    <a:pt x="41921" y="13797"/>
                    <a:pt x="41994" y="14765"/>
                  </a:cubicBezTo>
                  <a:lnTo>
                    <a:pt x="42103" y="14765"/>
                  </a:lnTo>
                  <a:cubicBezTo>
                    <a:pt x="42103" y="14838"/>
                    <a:pt x="42030" y="20686"/>
                    <a:pt x="45411" y="27575"/>
                  </a:cubicBezTo>
                  <a:cubicBezTo>
                    <a:pt x="45685" y="27612"/>
                    <a:pt x="45959" y="27649"/>
                    <a:pt x="46215" y="27703"/>
                  </a:cubicBezTo>
                  <a:cubicBezTo>
                    <a:pt x="46124" y="27448"/>
                    <a:pt x="46050" y="27192"/>
                    <a:pt x="45959" y="26918"/>
                  </a:cubicBezTo>
                  <a:cubicBezTo>
                    <a:pt x="45118" y="24250"/>
                    <a:pt x="44461" y="21527"/>
                    <a:pt x="43985" y="18767"/>
                  </a:cubicBezTo>
                  <a:lnTo>
                    <a:pt x="43985" y="18767"/>
                  </a:lnTo>
                  <a:cubicBezTo>
                    <a:pt x="44570" y="21508"/>
                    <a:pt x="45319" y="24195"/>
                    <a:pt x="46251" y="26826"/>
                  </a:cubicBezTo>
                  <a:cubicBezTo>
                    <a:pt x="46379" y="27155"/>
                    <a:pt x="46489" y="27484"/>
                    <a:pt x="46617" y="27813"/>
                  </a:cubicBezTo>
                  <a:cubicBezTo>
                    <a:pt x="47019" y="27923"/>
                    <a:pt x="47403" y="28069"/>
                    <a:pt x="47768" y="28270"/>
                  </a:cubicBezTo>
                  <a:cubicBezTo>
                    <a:pt x="47969" y="28361"/>
                    <a:pt x="48170" y="28489"/>
                    <a:pt x="48243" y="28690"/>
                  </a:cubicBezTo>
                  <a:cubicBezTo>
                    <a:pt x="48314" y="28885"/>
                    <a:pt x="48179" y="29166"/>
                    <a:pt x="47970" y="29166"/>
                  </a:cubicBezTo>
                  <a:cubicBezTo>
                    <a:pt x="47964" y="29166"/>
                    <a:pt x="47958" y="29166"/>
                    <a:pt x="47951" y="29165"/>
                  </a:cubicBezTo>
                  <a:lnTo>
                    <a:pt x="47951" y="29165"/>
                  </a:lnTo>
                  <a:lnTo>
                    <a:pt x="48061" y="29202"/>
                  </a:lnTo>
                  <a:cubicBezTo>
                    <a:pt x="47750" y="29184"/>
                    <a:pt x="47458" y="29184"/>
                    <a:pt x="47165" y="29184"/>
                  </a:cubicBezTo>
                  <a:cubicBezTo>
                    <a:pt x="47366" y="29695"/>
                    <a:pt x="47585" y="30189"/>
                    <a:pt x="47823" y="30682"/>
                  </a:cubicBezTo>
                  <a:cubicBezTo>
                    <a:pt x="48335" y="31760"/>
                    <a:pt x="48938" y="32765"/>
                    <a:pt x="49669" y="33661"/>
                  </a:cubicBezTo>
                  <a:cubicBezTo>
                    <a:pt x="49468" y="31705"/>
                    <a:pt x="49084" y="27246"/>
                    <a:pt x="49340" y="22769"/>
                  </a:cubicBezTo>
                  <a:lnTo>
                    <a:pt x="49340" y="22769"/>
                  </a:lnTo>
                  <a:cubicBezTo>
                    <a:pt x="49303" y="22916"/>
                    <a:pt x="49267" y="23062"/>
                    <a:pt x="49248" y="23226"/>
                  </a:cubicBezTo>
                  <a:cubicBezTo>
                    <a:pt x="49267" y="23025"/>
                    <a:pt x="49303" y="22824"/>
                    <a:pt x="49340" y="22623"/>
                  </a:cubicBezTo>
                  <a:cubicBezTo>
                    <a:pt x="49522" y="19754"/>
                    <a:pt x="49961" y="16903"/>
                    <a:pt x="50875" y="14711"/>
                  </a:cubicBezTo>
                  <a:lnTo>
                    <a:pt x="50984" y="14455"/>
                  </a:lnTo>
                  <a:lnTo>
                    <a:pt x="51076" y="14583"/>
                  </a:lnTo>
                  <a:cubicBezTo>
                    <a:pt x="51185" y="14144"/>
                    <a:pt x="51313" y="13705"/>
                    <a:pt x="51460" y="13267"/>
                  </a:cubicBezTo>
                  <a:cubicBezTo>
                    <a:pt x="51971" y="11604"/>
                    <a:pt x="52593" y="9905"/>
                    <a:pt x="53342" y="8205"/>
                  </a:cubicBezTo>
                  <a:lnTo>
                    <a:pt x="53342" y="8205"/>
                  </a:lnTo>
                  <a:cubicBezTo>
                    <a:pt x="53342" y="8205"/>
                    <a:pt x="53269" y="8406"/>
                    <a:pt x="53141" y="8772"/>
                  </a:cubicBezTo>
                  <a:cubicBezTo>
                    <a:pt x="53031" y="9119"/>
                    <a:pt x="52830" y="9649"/>
                    <a:pt x="52629" y="10325"/>
                  </a:cubicBezTo>
                  <a:cubicBezTo>
                    <a:pt x="52245" y="11458"/>
                    <a:pt x="51788" y="13029"/>
                    <a:pt x="51332" y="14930"/>
                  </a:cubicBezTo>
                  <a:cubicBezTo>
                    <a:pt x="51350" y="14948"/>
                    <a:pt x="51368" y="14985"/>
                    <a:pt x="51368" y="15003"/>
                  </a:cubicBezTo>
                  <a:cubicBezTo>
                    <a:pt x="51533" y="15222"/>
                    <a:pt x="51770" y="15551"/>
                    <a:pt x="52044" y="15971"/>
                  </a:cubicBezTo>
                  <a:cubicBezTo>
                    <a:pt x="53086" y="17470"/>
                    <a:pt x="55041" y="20522"/>
                    <a:pt x="56649" y="24341"/>
                  </a:cubicBezTo>
                  <a:cubicBezTo>
                    <a:pt x="57161" y="25547"/>
                    <a:pt x="57636" y="26808"/>
                    <a:pt x="58056" y="28124"/>
                  </a:cubicBezTo>
                  <a:lnTo>
                    <a:pt x="58056" y="19681"/>
                  </a:lnTo>
                  <a:cubicBezTo>
                    <a:pt x="58039" y="19663"/>
                    <a:pt x="58038" y="19629"/>
                    <a:pt x="58022" y="19610"/>
                  </a:cubicBezTo>
                  <a:lnTo>
                    <a:pt x="58022" y="19610"/>
                  </a:lnTo>
                  <a:cubicBezTo>
                    <a:pt x="58027" y="19615"/>
                    <a:pt x="58041" y="19633"/>
                    <a:pt x="58056" y="19663"/>
                  </a:cubicBezTo>
                  <a:lnTo>
                    <a:pt x="58056" y="0"/>
                  </a:lnTo>
                  <a:lnTo>
                    <a:pt x="30189" y="0"/>
                  </a:lnTo>
                  <a:cubicBezTo>
                    <a:pt x="28581" y="2248"/>
                    <a:pt x="27228" y="4696"/>
                    <a:pt x="26150" y="7255"/>
                  </a:cubicBezTo>
                  <a:cubicBezTo>
                    <a:pt x="27137" y="4715"/>
                    <a:pt x="28416" y="2266"/>
                    <a:pt x="29915" y="0"/>
                  </a:cubicBezTo>
                  <a:lnTo>
                    <a:pt x="25931" y="0"/>
                  </a:lnTo>
                  <a:cubicBezTo>
                    <a:pt x="24067" y="2175"/>
                    <a:pt x="22477" y="4550"/>
                    <a:pt x="21125" y="7072"/>
                  </a:cubicBezTo>
                  <a:cubicBezTo>
                    <a:pt x="20924" y="7419"/>
                    <a:pt x="20759" y="7766"/>
                    <a:pt x="20577" y="8114"/>
                  </a:cubicBezTo>
                  <a:lnTo>
                    <a:pt x="20065" y="9174"/>
                  </a:lnTo>
                  <a:lnTo>
                    <a:pt x="19590" y="10252"/>
                  </a:lnTo>
                  <a:lnTo>
                    <a:pt x="19352" y="10800"/>
                  </a:lnTo>
                  <a:lnTo>
                    <a:pt x="19151" y="11348"/>
                  </a:lnTo>
                  <a:lnTo>
                    <a:pt x="18731" y="12445"/>
                  </a:lnTo>
                  <a:cubicBezTo>
                    <a:pt x="18585" y="12810"/>
                    <a:pt x="18475" y="13176"/>
                    <a:pt x="18347" y="13559"/>
                  </a:cubicBezTo>
                  <a:cubicBezTo>
                    <a:pt x="18091" y="14290"/>
                    <a:pt x="17890" y="15058"/>
                    <a:pt x="17671" y="15807"/>
                  </a:cubicBezTo>
                  <a:cubicBezTo>
                    <a:pt x="16867" y="18840"/>
                    <a:pt x="16410" y="21984"/>
                    <a:pt x="16319" y="25145"/>
                  </a:cubicBezTo>
                  <a:cubicBezTo>
                    <a:pt x="16374" y="21984"/>
                    <a:pt x="16757" y="18840"/>
                    <a:pt x="17525" y="15770"/>
                  </a:cubicBezTo>
                  <a:cubicBezTo>
                    <a:pt x="17726" y="15003"/>
                    <a:pt x="17909" y="14235"/>
                    <a:pt x="18164" y="13486"/>
                  </a:cubicBezTo>
                  <a:cubicBezTo>
                    <a:pt x="18292" y="13121"/>
                    <a:pt x="18402" y="12737"/>
                    <a:pt x="18530" y="12371"/>
                  </a:cubicBezTo>
                  <a:lnTo>
                    <a:pt x="18932" y="11257"/>
                  </a:lnTo>
                  <a:lnTo>
                    <a:pt x="19133" y="10690"/>
                  </a:lnTo>
                  <a:lnTo>
                    <a:pt x="19370" y="10142"/>
                  </a:lnTo>
                  <a:lnTo>
                    <a:pt x="19827" y="9064"/>
                  </a:lnTo>
                  <a:lnTo>
                    <a:pt x="20321" y="7986"/>
                  </a:lnTo>
                  <a:cubicBezTo>
                    <a:pt x="20485" y="7620"/>
                    <a:pt x="20650" y="7273"/>
                    <a:pt x="20851" y="6926"/>
                  </a:cubicBezTo>
                  <a:cubicBezTo>
                    <a:pt x="22112" y="4477"/>
                    <a:pt x="23592" y="2138"/>
                    <a:pt x="25328" y="0"/>
                  </a:cubicBezTo>
                  <a:lnTo>
                    <a:pt x="23573" y="0"/>
                  </a:lnTo>
                  <a:cubicBezTo>
                    <a:pt x="23446" y="164"/>
                    <a:pt x="23299" y="329"/>
                    <a:pt x="23153" y="493"/>
                  </a:cubicBezTo>
                  <a:cubicBezTo>
                    <a:pt x="21161" y="2851"/>
                    <a:pt x="19444" y="5464"/>
                    <a:pt x="17744" y="8059"/>
                  </a:cubicBezTo>
                  <a:cubicBezTo>
                    <a:pt x="19352" y="5409"/>
                    <a:pt x="20997" y="2741"/>
                    <a:pt x="22916" y="292"/>
                  </a:cubicBezTo>
                  <a:cubicBezTo>
                    <a:pt x="22989" y="183"/>
                    <a:pt x="23080" y="91"/>
                    <a:pt x="2315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1270600" y="2824125"/>
              <a:ext cx="925" cy="1400"/>
            </a:xfrm>
            <a:custGeom>
              <a:rect b="b" l="l" r="r" t="t"/>
              <a:pathLst>
                <a:path extrusionOk="0" h="56" w="37">
                  <a:moveTo>
                    <a:pt x="0" y="1"/>
                  </a:moveTo>
                  <a:cubicBezTo>
                    <a:pt x="0" y="1"/>
                    <a:pt x="0" y="19"/>
                    <a:pt x="0" y="19"/>
                  </a:cubicBezTo>
                  <a:cubicBezTo>
                    <a:pt x="0" y="37"/>
                    <a:pt x="18" y="37"/>
                    <a:pt x="37" y="55"/>
                  </a:cubicBezTo>
                  <a:cubicBezTo>
                    <a:pt x="18" y="37"/>
                    <a:pt x="0" y="19"/>
                    <a:pt x="0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1407200" y="2769750"/>
              <a:ext cx="27875" cy="51200"/>
            </a:xfrm>
            <a:custGeom>
              <a:rect b="b" l="l" r="r" t="t"/>
              <a:pathLst>
                <a:path extrusionOk="0" h="2048" w="1115">
                  <a:moveTo>
                    <a:pt x="0" y="1"/>
                  </a:moveTo>
                  <a:lnTo>
                    <a:pt x="0" y="1"/>
                  </a:lnTo>
                  <a:cubicBezTo>
                    <a:pt x="329" y="714"/>
                    <a:pt x="713" y="1390"/>
                    <a:pt x="1115" y="2048"/>
                  </a:cubicBezTo>
                  <a:cubicBezTo>
                    <a:pt x="786" y="1390"/>
                    <a:pt x="475" y="714"/>
                    <a:pt x="201" y="37"/>
                  </a:cubicBezTo>
                  <a:cubicBezTo>
                    <a:pt x="128" y="19"/>
                    <a:pt x="73" y="19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1579875" y="3314325"/>
              <a:ext cx="484300" cy="430825"/>
            </a:xfrm>
            <a:custGeom>
              <a:rect b="b" l="l" r="r" t="t"/>
              <a:pathLst>
                <a:path extrusionOk="0" h="17233" w="19372">
                  <a:moveTo>
                    <a:pt x="1207" y="0"/>
                  </a:moveTo>
                  <a:cubicBezTo>
                    <a:pt x="1006" y="238"/>
                    <a:pt x="805" y="476"/>
                    <a:pt x="585" y="713"/>
                  </a:cubicBezTo>
                  <a:cubicBezTo>
                    <a:pt x="403" y="969"/>
                    <a:pt x="202" y="1243"/>
                    <a:pt x="1" y="1481"/>
                  </a:cubicBezTo>
                  <a:cubicBezTo>
                    <a:pt x="732" y="1627"/>
                    <a:pt x="1700" y="3710"/>
                    <a:pt x="2212" y="4240"/>
                  </a:cubicBezTo>
                  <a:cubicBezTo>
                    <a:pt x="3601" y="5684"/>
                    <a:pt x="5154" y="6963"/>
                    <a:pt x="6762" y="8151"/>
                  </a:cubicBezTo>
                  <a:cubicBezTo>
                    <a:pt x="9997" y="10581"/>
                    <a:pt x="12902" y="13560"/>
                    <a:pt x="16539" y="15351"/>
                  </a:cubicBezTo>
                  <a:cubicBezTo>
                    <a:pt x="17799" y="15972"/>
                    <a:pt x="18713" y="16611"/>
                    <a:pt x="19371" y="17233"/>
                  </a:cubicBezTo>
                  <a:cubicBezTo>
                    <a:pt x="17781" y="14949"/>
                    <a:pt x="15552" y="13048"/>
                    <a:pt x="13395" y="11422"/>
                  </a:cubicBezTo>
                  <a:cubicBezTo>
                    <a:pt x="12738" y="10947"/>
                    <a:pt x="12061" y="10453"/>
                    <a:pt x="11422" y="9978"/>
                  </a:cubicBezTo>
                  <a:cubicBezTo>
                    <a:pt x="8425" y="7822"/>
                    <a:pt x="5318" y="5592"/>
                    <a:pt x="3582" y="2303"/>
                  </a:cubicBezTo>
                  <a:cubicBezTo>
                    <a:pt x="2797" y="1572"/>
                    <a:pt x="1993" y="805"/>
                    <a:pt x="1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1256875" y="3471475"/>
              <a:ext cx="27000" cy="2325"/>
            </a:xfrm>
            <a:custGeom>
              <a:rect b="b" l="l" r="r" t="t"/>
              <a:pathLst>
                <a:path extrusionOk="0" h="93" w="1080">
                  <a:moveTo>
                    <a:pt x="37" y="1"/>
                  </a:moveTo>
                  <a:cubicBezTo>
                    <a:pt x="37" y="19"/>
                    <a:pt x="19" y="37"/>
                    <a:pt x="1" y="74"/>
                  </a:cubicBezTo>
                  <a:cubicBezTo>
                    <a:pt x="366" y="92"/>
                    <a:pt x="732" y="92"/>
                    <a:pt x="1079" y="92"/>
                  </a:cubicBezTo>
                  <a:cubicBezTo>
                    <a:pt x="732" y="74"/>
                    <a:pt x="385" y="37"/>
                    <a:pt x="37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1469775" y="3329400"/>
              <a:ext cx="17850" cy="11450"/>
            </a:xfrm>
            <a:custGeom>
              <a:rect b="b" l="l" r="r" t="t"/>
              <a:pathLst>
                <a:path extrusionOk="0" h="458" w="714">
                  <a:moveTo>
                    <a:pt x="1" y="1"/>
                  </a:moveTo>
                  <a:lnTo>
                    <a:pt x="1" y="1"/>
                  </a:lnTo>
                  <a:cubicBezTo>
                    <a:pt x="110" y="165"/>
                    <a:pt x="220" y="311"/>
                    <a:pt x="330" y="457"/>
                  </a:cubicBezTo>
                  <a:cubicBezTo>
                    <a:pt x="457" y="421"/>
                    <a:pt x="585" y="384"/>
                    <a:pt x="713" y="348"/>
                  </a:cubicBezTo>
                  <a:cubicBezTo>
                    <a:pt x="604" y="311"/>
                    <a:pt x="494" y="293"/>
                    <a:pt x="384" y="238"/>
                  </a:cubicBezTo>
                  <a:cubicBezTo>
                    <a:pt x="238" y="183"/>
                    <a:pt x="110" y="92"/>
                    <a:pt x="1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444200" y="3136150"/>
              <a:ext cx="143475" cy="175925"/>
            </a:xfrm>
            <a:custGeom>
              <a:rect b="b" l="l" r="r" t="t"/>
              <a:pathLst>
                <a:path extrusionOk="0" h="7037" w="5739">
                  <a:moveTo>
                    <a:pt x="0" y="1"/>
                  </a:moveTo>
                  <a:cubicBezTo>
                    <a:pt x="293" y="366"/>
                    <a:pt x="421" y="859"/>
                    <a:pt x="622" y="1353"/>
                  </a:cubicBezTo>
                  <a:cubicBezTo>
                    <a:pt x="1480" y="3491"/>
                    <a:pt x="2613" y="5410"/>
                    <a:pt x="4240" y="7036"/>
                  </a:cubicBezTo>
                  <a:cubicBezTo>
                    <a:pt x="4733" y="6799"/>
                    <a:pt x="5227" y="6524"/>
                    <a:pt x="5702" y="6214"/>
                  </a:cubicBezTo>
                  <a:cubicBezTo>
                    <a:pt x="5720" y="6195"/>
                    <a:pt x="5720" y="6195"/>
                    <a:pt x="5738" y="6177"/>
                  </a:cubicBezTo>
                  <a:cubicBezTo>
                    <a:pt x="4313" y="4660"/>
                    <a:pt x="2888" y="2998"/>
                    <a:pt x="1462" y="1170"/>
                  </a:cubicBezTo>
                  <a:cubicBezTo>
                    <a:pt x="969" y="604"/>
                    <a:pt x="640" y="183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466125" y="3412550"/>
              <a:ext cx="676625" cy="583425"/>
            </a:xfrm>
            <a:custGeom>
              <a:rect b="b" l="l" r="r" t="t"/>
              <a:pathLst>
                <a:path extrusionOk="0" h="23337" w="27065">
                  <a:moveTo>
                    <a:pt x="2029" y="0"/>
                  </a:moveTo>
                  <a:cubicBezTo>
                    <a:pt x="1389" y="512"/>
                    <a:pt x="713" y="969"/>
                    <a:pt x="0" y="1371"/>
                  </a:cubicBezTo>
                  <a:cubicBezTo>
                    <a:pt x="55" y="1426"/>
                    <a:pt x="110" y="1499"/>
                    <a:pt x="183" y="1554"/>
                  </a:cubicBezTo>
                  <a:cubicBezTo>
                    <a:pt x="366" y="1773"/>
                    <a:pt x="622" y="2029"/>
                    <a:pt x="932" y="2321"/>
                  </a:cubicBezTo>
                  <a:cubicBezTo>
                    <a:pt x="1225" y="2632"/>
                    <a:pt x="1572" y="2961"/>
                    <a:pt x="1956" y="3345"/>
                  </a:cubicBezTo>
                  <a:cubicBezTo>
                    <a:pt x="3527" y="4880"/>
                    <a:pt x="5866" y="7018"/>
                    <a:pt x="8936" y="9375"/>
                  </a:cubicBezTo>
                  <a:cubicBezTo>
                    <a:pt x="10490" y="10563"/>
                    <a:pt x="12207" y="11787"/>
                    <a:pt x="14126" y="13011"/>
                  </a:cubicBezTo>
                  <a:cubicBezTo>
                    <a:pt x="16027" y="14236"/>
                    <a:pt x="18165" y="15387"/>
                    <a:pt x="20321" y="16776"/>
                  </a:cubicBezTo>
                  <a:cubicBezTo>
                    <a:pt x="22459" y="18146"/>
                    <a:pt x="24652" y="19809"/>
                    <a:pt x="26278" y="22112"/>
                  </a:cubicBezTo>
                  <a:cubicBezTo>
                    <a:pt x="26571" y="22496"/>
                    <a:pt x="26827" y="22916"/>
                    <a:pt x="27064" y="23336"/>
                  </a:cubicBezTo>
                  <a:lnTo>
                    <a:pt x="27064" y="20321"/>
                  </a:lnTo>
                  <a:cubicBezTo>
                    <a:pt x="26315" y="19261"/>
                    <a:pt x="25474" y="18366"/>
                    <a:pt x="24743" y="17671"/>
                  </a:cubicBezTo>
                  <a:cubicBezTo>
                    <a:pt x="22441" y="15424"/>
                    <a:pt x="19828" y="13505"/>
                    <a:pt x="17178" y="11732"/>
                  </a:cubicBezTo>
                  <a:cubicBezTo>
                    <a:pt x="17141" y="11732"/>
                    <a:pt x="17087" y="11714"/>
                    <a:pt x="17050" y="11714"/>
                  </a:cubicBezTo>
                  <a:lnTo>
                    <a:pt x="17050" y="11641"/>
                  </a:lnTo>
                  <a:cubicBezTo>
                    <a:pt x="16136" y="11020"/>
                    <a:pt x="15204" y="10435"/>
                    <a:pt x="14309" y="9832"/>
                  </a:cubicBezTo>
                  <a:cubicBezTo>
                    <a:pt x="9960" y="6999"/>
                    <a:pt x="5483" y="4075"/>
                    <a:pt x="2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218050" y="3447275"/>
              <a:ext cx="924700" cy="602600"/>
            </a:xfrm>
            <a:custGeom>
              <a:rect b="b" l="l" r="r" t="t"/>
              <a:pathLst>
                <a:path extrusionOk="0" h="24104" w="36988">
                  <a:moveTo>
                    <a:pt x="9905" y="0"/>
                  </a:moveTo>
                  <a:cubicBezTo>
                    <a:pt x="9759" y="92"/>
                    <a:pt x="9613" y="165"/>
                    <a:pt x="9467" y="256"/>
                  </a:cubicBezTo>
                  <a:cubicBezTo>
                    <a:pt x="6634" y="1809"/>
                    <a:pt x="3509" y="2686"/>
                    <a:pt x="366" y="3399"/>
                  </a:cubicBezTo>
                  <a:cubicBezTo>
                    <a:pt x="256" y="3600"/>
                    <a:pt x="129" y="3819"/>
                    <a:pt x="1" y="4039"/>
                  </a:cubicBezTo>
                  <a:cubicBezTo>
                    <a:pt x="110" y="4130"/>
                    <a:pt x="256" y="4240"/>
                    <a:pt x="421" y="4404"/>
                  </a:cubicBezTo>
                  <a:cubicBezTo>
                    <a:pt x="841" y="4770"/>
                    <a:pt x="1463" y="5281"/>
                    <a:pt x="2267" y="5921"/>
                  </a:cubicBezTo>
                  <a:cubicBezTo>
                    <a:pt x="3911" y="7200"/>
                    <a:pt x="6323" y="8954"/>
                    <a:pt x="9558" y="10709"/>
                  </a:cubicBezTo>
                  <a:cubicBezTo>
                    <a:pt x="11166" y="11586"/>
                    <a:pt x="12957" y="12463"/>
                    <a:pt x="14949" y="13267"/>
                  </a:cubicBezTo>
                  <a:cubicBezTo>
                    <a:pt x="16941" y="14071"/>
                    <a:pt x="19115" y="14784"/>
                    <a:pt x="21399" y="15497"/>
                  </a:cubicBezTo>
                  <a:cubicBezTo>
                    <a:pt x="23702" y="16227"/>
                    <a:pt x="26114" y="16977"/>
                    <a:pt x="28545" y="17927"/>
                  </a:cubicBezTo>
                  <a:cubicBezTo>
                    <a:pt x="29751" y="18420"/>
                    <a:pt x="30975" y="18969"/>
                    <a:pt x="32163" y="19590"/>
                  </a:cubicBezTo>
                  <a:cubicBezTo>
                    <a:pt x="33351" y="20229"/>
                    <a:pt x="34520" y="20960"/>
                    <a:pt x="35617" y="21783"/>
                  </a:cubicBezTo>
                  <a:cubicBezTo>
                    <a:pt x="35617" y="21783"/>
                    <a:pt x="35361" y="21618"/>
                    <a:pt x="34886" y="21308"/>
                  </a:cubicBezTo>
                  <a:cubicBezTo>
                    <a:pt x="34776" y="21235"/>
                    <a:pt x="34630" y="21143"/>
                    <a:pt x="34484" y="21052"/>
                  </a:cubicBezTo>
                  <a:cubicBezTo>
                    <a:pt x="34337" y="20960"/>
                    <a:pt x="34173" y="20869"/>
                    <a:pt x="33990" y="20759"/>
                  </a:cubicBezTo>
                  <a:cubicBezTo>
                    <a:pt x="33807" y="20668"/>
                    <a:pt x="33625" y="20558"/>
                    <a:pt x="33424" y="20430"/>
                  </a:cubicBezTo>
                  <a:cubicBezTo>
                    <a:pt x="33223" y="20321"/>
                    <a:pt x="33003" y="20211"/>
                    <a:pt x="32784" y="20102"/>
                  </a:cubicBezTo>
                  <a:lnTo>
                    <a:pt x="32784" y="20102"/>
                  </a:lnTo>
                  <a:cubicBezTo>
                    <a:pt x="34191" y="20887"/>
                    <a:pt x="35690" y="21947"/>
                    <a:pt x="36640" y="23464"/>
                  </a:cubicBezTo>
                  <a:cubicBezTo>
                    <a:pt x="36750" y="23665"/>
                    <a:pt x="36878" y="23884"/>
                    <a:pt x="36987" y="24104"/>
                  </a:cubicBezTo>
                  <a:lnTo>
                    <a:pt x="36987" y="22477"/>
                  </a:lnTo>
                  <a:cubicBezTo>
                    <a:pt x="36823" y="22185"/>
                    <a:pt x="36658" y="21911"/>
                    <a:pt x="36475" y="21618"/>
                  </a:cubicBezTo>
                  <a:cubicBezTo>
                    <a:pt x="35635" y="20303"/>
                    <a:pt x="34411" y="18969"/>
                    <a:pt x="32876" y="17744"/>
                  </a:cubicBezTo>
                  <a:cubicBezTo>
                    <a:pt x="29842" y="15277"/>
                    <a:pt x="25548" y="13377"/>
                    <a:pt x="21436" y="10380"/>
                  </a:cubicBezTo>
                  <a:cubicBezTo>
                    <a:pt x="17452" y="7566"/>
                    <a:pt x="13469" y="4057"/>
                    <a:pt x="9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1181500" y="3548700"/>
              <a:ext cx="509425" cy="277775"/>
            </a:xfrm>
            <a:custGeom>
              <a:rect b="b" l="l" r="r" t="t"/>
              <a:pathLst>
                <a:path extrusionOk="0" h="11111" w="20377">
                  <a:moveTo>
                    <a:pt x="1463" y="0"/>
                  </a:moveTo>
                  <a:cubicBezTo>
                    <a:pt x="1042" y="713"/>
                    <a:pt x="567" y="1498"/>
                    <a:pt x="1" y="2321"/>
                  </a:cubicBezTo>
                  <a:lnTo>
                    <a:pt x="92" y="2430"/>
                  </a:lnTo>
                  <a:cubicBezTo>
                    <a:pt x="1262" y="3691"/>
                    <a:pt x="1262" y="3691"/>
                    <a:pt x="2157" y="4258"/>
                  </a:cubicBezTo>
                  <a:cubicBezTo>
                    <a:pt x="2340" y="4367"/>
                    <a:pt x="2577" y="4514"/>
                    <a:pt x="2851" y="4678"/>
                  </a:cubicBezTo>
                  <a:cubicBezTo>
                    <a:pt x="7859" y="7821"/>
                    <a:pt x="13688" y="9356"/>
                    <a:pt x="19335" y="10836"/>
                  </a:cubicBezTo>
                  <a:cubicBezTo>
                    <a:pt x="19678" y="10927"/>
                    <a:pt x="20021" y="11017"/>
                    <a:pt x="20364" y="11107"/>
                  </a:cubicBezTo>
                  <a:lnTo>
                    <a:pt x="20364" y="11107"/>
                  </a:lnTo>
                  <a:cubicBezTo>
                    <a:pt x="20295" y="11088"/>
                    <a:pt x="20226" y="11055"/>
                    <a:pt x="20157" y="11037"/>
                  </a:cubicBezTo>
                  <a:cubicBezTo>
                    <a:pt x="19115" y="10709"/>
                    <a:pt x="18074" y="10343"/>
                    <a:pt x="16996" y="9923"/>
                  </a:cubicBezTo>
                  <a:cubicBezTo>
                    <a:pt x="15936" y="9502"/>
                    <a:pt x="14857" y="9046"/>
                    <a:pt x="13761" y="8534"/>
                  </a:cubicBezTo>
                  <a:cubicBezTo>
                    <a:pt x="9521" y="6506"/>
                    <a:pt x="5227" y="3618"/>
                    <a:pt x="1463" y="0"/>
                  </a:cubicBezTo>
                  <a:close/>
                  <a:moveTo>
                    <a:pt x="20364" y="11107"/>
                  </a:moveTo>
                  <a:lnTo>
                    <a:pt x="20364" y="11107"/>
                  </a:lnTo>
                  <a:cubicBezTo>
                    <a:pt x="20368" y="11109"/>
                    <a:pt x="20372" y="11110"/>
                    <a:pt x="20376" y="11111"/>
                  </a:cubicBezTo>
                  <a:cubicBezTo>
                    <a:pt x="20372" y="11110"/>
                    <a:pt x="20368" y="11108"/>
                    <a:pt x="20364" y="11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126275" y="3887225"/>
              <a:ext cx="16475" cy="21025"/>
            </a:xfrm>
            <a:custGeom>
              <a:rect b="b" l="l" r="r" t="t"/>
              <a:pathLst>
                <a:path extrusionOk="0" h="841" w="659">
                  <a:moveTo>
                    <a:pt x="0" y="0"/>
                  </a:moveTo>
                  <a:lnTo>
                    <a:pt x="73" y="91"/>
                  </a:lnTo>
                  <a:cubicBezTo>
                    <a:pt x="73" y="91"/>
                    <a:pt x="84" y="101"/>
                    <a:pt x="104" y="121"/>
                  </a:cubicBezTo>
                  <a:lnTo>
                    <a:pt x="104" y="121"/>
                  </a:lnTo>
                  <a:cubicBezTo>
                    <a:pt x="70" y="81"/>
                    <a:pt x="35" y="40"/>
                    <a:pt x="0" y="0"/>
                  </a:cubicBezTo>
                  <a:close/>
                  <a:moveTo>
                    <a:pt x="104" y="121"/>
                  </a:moveTo>
                  <a:cubicBezTo>
                    <a:pt x="302" y="355"/>
                    <a:pt x="487" y="591"/>
                    <a:pt x="658" y="841"/>
                  </a:cubicBezTo>
                  <a:lnTo>
                    <a:pt x="658" y="786"/>
                  </a:lnTo>
                  <a:cubicBezTo>
                    <a:pt x="384" y="411"/>
                    <a:pt x="179" y="195"/>
                    <a:pt x="104" y="12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118950" y="3868950"/>
              <a:ext cx="9175" cy="20575"/>
            </a:xfrm>
            <a:custGeom>
              <a:rect b="b" l="l" r="r" t="t"/>
              <a:pathLst>
                <a:path extrusionOk="0" h="823" w="367">
                  <a:moveTo>
                    <a:pt x="1" y="0"/>
                  </a:moveTo>
                  <a:lnTo>
                    <a:pt x="1" y="0"/>
                  </a:lnTo>
                  <a:cubicBezTo>
                    <a:pt x="92" y="292"/>
                    <a:pt x="202" y="567"/>
                    <a:pt x="366" y="82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126275" y="3879000"/>
              <a:ext cx="1850" cy="10525"/>
            </a:xfrm>
            <a:custGeom>
              <a:rect b="b" l="l" r="r" t="t"/>
              <a:pathLst>
                <a:path extrusionOk="0" h="421" w="74">
                  <a:moveTo>
                    <a:pt x="0" y="0"/>
                  </a:moveTo>
                  <a:lnTo>
                    <a:pt x="73" y="420"/>
                  </a:lnTo>
                  <a:cubicBezTo>
                    <a:pt x="73" y="420"/>
                    <a:pt x="55" y="256"/>
                    <a:pt x="0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054550" y="3719550"/>
              <a:ext cx="32450" cy="46625"/>
            </a:xfrm>
            <a:custGeom>
              <a:rect b="b" l="l" r="r" t="t"/>
              <a:pathLst>
                <a:path extrusionOk="0" h="1865" w="1298">
                  <a:moveTo>
                    <a:pt x="0" y="0"/>
                  </a:moveTo>
                  <a:lnTo>
                    <a:pt x="0" y="0"/>
                  </a:lnTo>
                  <a:cubicBezTo>
                    <a:pt x="475" y="585"/>
                    <a:pt x="914" y="1225"/>
                    <a:pt x="1298" y="1864"/>
                  </a:cubicBezTo>
                  <a:cubicBezTo>
                    <a:pt x="932" y="1188"/>
                    <a:pt x="512" y="530"/>
                    <a:pt x="0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924350" y="3597575"/>
              <a:ext cx="475" cy="475"/>
            </a:xfrm>
            <a:custGeom>
              <a:rect b="b" l="l" r="r" t="t"/>
              <a:pathLst>
                <a:path extrusionOk="0" h="19" w="19">
                  <a:moveTo>
                    <a:pt x="0" y="0"/>
                  </a:moveTo>
                  <a:cubicBezTo>
                    <a:pt x="0" y="19"/>
                    <a:pt x="18" y="19"/>
                    <a:pt x="18" y="19"/>
                  </a:cubicBezTo>
                  <a:cubicBezTo>
                    <a:pt x="14" y="14"/>
                    <a:pt x="9" y="9"/>
                    <a:pt x="0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204800" y="3879450"/>
              <a:ext cx="35200" cy="7325"/>
            </a:xfrm>
            <a:custGeom>
              <a:rect b="b" l="l" r="r" t="t"/>
              <a:pathLst>
                <a:path extrusionOk="0" h="293" w="1408">
                  <a:moveTo>
                    <a:pt x="1408" y="0"/>
                  </a:moveTo>
                  <a:cubicBezTo>
                    <a:pt x="896" y="110"/>
                    <a:pt x="421" y="220"/>
                    <a:pt x="1" y="274"/>
                  </a:cubicBezTo>
                  <a:lnTo>
                    <a:pt x="92" y="293"/>
                  </a:lnTo>
                  <a:cubicBezTo>
                    <a:pt x="275" y="256"/>
                    <a:pt x="439" y="220"/>
                    <a:pt x="622" y="183"/>
                  </a:cubicBezTo>
                  <a:cubicBezTo>
                    <a:pt x="878" y="128"/>
                    <a:pt x="1152" y="73"/>
                    <a:pt x="1408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754400" y="2178150"/>
              <a:ext cx="1400" cy="5950"/>
            </a:xfrm>
            <a:custGeom>
              <a:rect b="b" l="l" r="r" t="t"/>
              <a:pathLst>
                <a:path extrusionOk="0" h="238" w="56">
                  <a:moveTo>
                    <a:pt x="19" y="0"/>
                  </a:moveTo>
                  <a:cubicBezTo>
                    <a:pt x="19" y="0"/>
                    <a:pt x="19" y="0"/>
                    <a:pt x="0" y="18"/>
                  </a:cubicBezTo>
                  <a:cubicBezTo>
                    <a:pt x="18" y="91"/>
                    <a:pt x="37" y="164"/>
                    <a:pt x="55" y="219"/>
                  </a:cubicBezTo>
                  <a:lnTo>
                    <a:pt x="55" y="219"/>
                  </a:lnTo>
                  <a:cubicBezTo>
                    <a:pt x="53" y="136"/>
                    <a:pt x="36" y="68"/>
                    <a:pt x="19" y="0"/>
                  </a:cubicBezTo>
                  <a:close/>
                  <a:moveTo>
                    <a:pt x="55" y="219"/>
                  </a:moveTo>
                  <a:cubicBezTo>
                    <a:pt x="55" y="225"/>
                    <a:pt x="55" y="231"/>
                    <a:pt x="55" y="238"/>
                  </a:cubicBezTo>
                  <a:lnTo>
                    <a:pt x="55" y="219"/>
                  </a:lnTo>
                  <a:cubicBezTo>
                    <a:pt x="55" y="219"/>
                    <a:pt x="55" y="219"/>
                    <a:pt x="55" y="219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1754400" y="2178150"/>
              <a:ext cx="1400" cy="5950"/>
            </a:xfrm>
            <a:custGeom>
              <a:rect b="b" l="l" r="r" t="t"/>
              <a:pathLst>
                <a:path extrusionOk="0" h="238" w="56">
                  <a:moveTo>
                    <a:pt x="0" y="18"/>
                  </a:moveTo>
                  <a:cubicBezTo>
                    <a:pt x="19" y="91"/>
                    <a:pt x="37" y="165"/>
                    <a:pt x="55" y="219"/>
                  </a:cubicBezTo>
                  <a:lnTo>
                    <a:pt x="55" y="238"/>
                  </a:lnTo>
                  <a:cubicBezTo>
                    <a:pt x="55" y="146"/>
                    <a:pt x="37" y="73"/>
                    <a:pt x="19" y="0"/>
                  </a:cubicBezTo>
                  <a:cubicBezTo>
                    <a:pt x="19" y="0"/>
                    <a:pt x="19" y="0"/>
                    <a:pt x="0" y="18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1475250" y="2679750"/>
              <a:ext cx="62175" cy="54850"/>
            </a:xfrm>
            <a:custGeom>
              <a:rect b="b" l="l" r="r" t="t"/>
              <a:pathLst>
                <a:path extrusionOk="0" h="2194" w="2487">
                  <a:moveTo>
                    <a:pt x="2486" y="1"/>
                  </a:moveTo>
                  <a:lnTo>
                    <a:pt x="2486" y="1"/>
                  </a:lnTo>
                  <a:cubicBezTo>
                    <a:pt x="1755" y="421"/>
                    <a:pt x="969" y="732"/>
                    <a:pt x="147" y="896"/>
                  </a:cubicBezTo>
                  <a:cubicBezTo>
                    <a:pt x="92" y="1317"/>
                    <a:pt x="37" y="1755"/>
                    <a:pt x="1" y="2194"/>
                  </a:cubicBezTo>
                  <a:cubicBezTo>
                    <a:pt x="732" y="1792"/>
                    <a:pt x="1426" y="1317"/>
                    <a:pt x="2048" y="768"/>
                  </a:cubicBezTo>
                  <a:cubicBezTo>
                    <a:pt x="2176" y="531"/>
                    <a:pt x="2322" y="257"/>
                    <a:pt x="2486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1475250" y="2679750"/>
              <a:ext cx="62175" cy="54850"/>
            </a:xfrm>
            <a:custGeom>
              <a:rect b="b" l="l" r="r" t="t"/>
              <a:pathLst>
                <a:path extrusionOk="0" h="2194" w="2487">
                  <a:moveTo>
                    <a:pt x="2048" y="768"/>
                  </a:moveTo>
                  <a:cubicBezTo>
                    <a:pt x="2176" y="531"/>
                    <a:pt x="2322" y="257"/>
                    <a:pt x="2486" y="1"/>
                  </a:cubicBezTo>
                  <a:cubicBezTo>
                    <a:pt x="1755" y="421"/>
                    <a:pt x="969" y="732"/>
                    <a:pt x="147" y="896"/>
                  </a:cubicBezTo>
                  <a:cubicBezTo>
                    <a:pt x="92" y="1317"/>
                    <a:pt x="37" y="1755"/>
                    <a:pt x="1" y="2194"/>
                  </a:cubicBezTo>
                  <a:cubicBezTo>
                    <a:pt x="732" y="1792"/>
                    <a:pt x="1426" y="1317"/>
                    <a:pt x="2048" y="7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1640650" y="2192750"/>
              <a:ext cx="157625" cy="186875"/>
            </a:xfrm>
            <a:custGeom>
              <a:rect b="b" l="l" r="r" t="t"/>
              <a:pathLst>
                <a:path extrusionOk="0" h="7475" w="6305">
                  <a:moveTo>
                    <a:pt x="4660" y="1"/>
                  </a:moveTo>
                  <a:cubicBezTo>
                    <a:pt x="4020" y="1317"/>
                    <a:pt x="3271" y="2614"/>
                    <a:pt x="2449" y="3838"/>
                  </a:cubicBezTo>
                  <a:cubicBezTo>
                    <a:pt x="2449" y="3857"/>
                    <a:pt x="2449" y="3857"/>
                    <a:pt x="2449" y="3857"/>
                  </a:cubicBezTo>
                  <a:cubicBezTo>
                    <a:pt x="2175" y="4697"/>
                    <a:pt x="1206" y="5922"/>
                    <a:pt x="0" y="7475"/>
                  </a:cubicBezTo>
                  <a:cubicBezTo>
                    <a:pt x="1425" y="7055"/>
                    <a:pt x="2887" y="6744"/>
                    <a:pt x="4368" y="6561"/>
                  </a:cubicBezTo>
                  <a:cubicBezTo>
                    <a:pt x="5007" y="6470"/>
                    <a:pt x="5665" y="6433"/>
                    <a:pt x="6305" y="6433"/>
                  </a:cubicBezTo>
                  <a:cubicBezTo>
                    <a:pt x="5391" y="3784"/>
                    <a:pt x="4898" y="1371"/>
                    <a:pt x="4660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1640650" y="2192750"/>
              <a:ext cx="157625" cy="186875"/>
            </a:xfrm>
            <a:custGeom>
              <a:rect b="b" l="l" r="r" t="t"/>
              <a:pathLst>
                <a:path extrusionOk="0" h="7475" w="6305">
                  <a:moveTo>
                    <a:pt x="2449" y="3838"/>
                  </a:moveTo>
                  <a:cubicBezTo>
                    <a:pt x="2449" y="3857"/>
                    <a:pt x="2449" y="3857"/>
                    <a:pt x="2449" y="3857"/>
                  </a:cubicBezTo>
                  <a:cubicBezTo>
                    <a:pt x="2175" y="4697"/>
                    <a:pt x="1206" y="5922"/>
                    <a:pt x="0" y="7475"/>
                  </a:cubicBezTo>
                  <a:cubicBezTo>
                    <a:pt x="1425" y="7055"/>
                    <a:pt x="2887" y="6744"/>
                    <a:pt x="4368" y="6561"/>
                  </a:cubicBezTo>
                  <a:cubicBezTo>
                    <a:pt x="5007" y="6470"/>
                    <a:pt x="5665" y="6433"/>
                    <a:pt x="6305" y="6433"/>
                  </a:cubicBezTo>
                  <a:cubicBezTo>
                    <a:pt x="5391" y="3784"/>
                    <a:pt x="4898" y="1371"/>
                    <a:pt x="4660" y="1"/>
                  </a:cubicBezTo>
                  <a:cubicBezTo>
                    <a:pt x="4020" y="1317"/>
                    <a:pt x="3271" y="2614"/>
                    <a:pt x="2449" y="383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1467500" y="3136150"/>
              <a:ext cx="20575" cy="26525"/>
            </a:xfrm>
            <a:custGeom>
              <a:rect b="b" l="l" r="r" t="t"/>
              <a:pathLst>
                <a:path extrusionOk="0" h="1061" w="823">
                  <a:moveTo>
                    <a:pt x="0" y="1"/>
                  </a:moveTo>
                  <a:cubicBezTo>
                    <a:pt x="274" y="366"/>
                    <a:pt x="548" y="713"/>
                    <a:pt x="823" y="1061"/>
                  </a:cubicBezTo>
                  <a:cubicBezTo>
                    <a:pt x="603" y="713"/>
                    <a:pt x="384" y="348"/>
                    <a:pt x="165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1467500" y="3136150"/>
              <a:ext cx="20575" cy="26525"/>
            </a:xfrm>
            <a:custGeom>
              <a:rect b="b" l="l" r="r" t="t"/>
              <a:pathLst>
                <a:path extrusionOk="0" h="1061" w="823">
                  <a:moveTo>
                    <a:pt x="0" y="1"/>
                  </a:moveTo>
                  <a:cubicBezTo>
                    <a:pt x="274" y="366"/>
                    <a:pt x="548" y="713"/>
                    <a:pt x="823" y="1061"/>
                  </a:cubicBezTo>
                  <a:cubicBezTo>
                    <a:pt x="603" y="713"/>
                    <a:pt x="384" y="348"/>
                    <a:pt x="165" y="1"/>
                  </a:cubicBezTo>
                  <a:cubicBezTo>
                    <a:pt x="110" y="1"/>
                    <a:pt x="55" y="1"/>
                    <a:pt x="0" y="1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1473900" y="2101850"/>
              <a:ext cx="668850" cy="1505475"/>
            </a:xfrm>
            <a:custGeom>
              <a:rect b="b" l="l" r="r" t="t"/>
              <a:pathLst>
                <a:path extrusionOk="0" h="60219" w="26754">
                  <a:moveTo>
                    <a:pt x="21362" y="0"/>
                  </a:moveTo>
                  <a:cubicBezTo>
                    <a:pt x="21070" y="0"/>
                    <a:pt x="20796" y="238"/>
                    <a:pt x="20577" y="476"/>
                  </a:cubicBezTo>
                  <a:cubicBezTo>
                    <a:pt x="20503" y="549"/>
                    <a:pt x="20430" y="622"/>
                    <a:pt x="20357" y="713"/>
                  </a:cubicBezTo>
                  <a:cubicBezTo>
                    <a:pt x="20887" y="6413"/>
                    <a:pt x="21812" y="19535"/>
                    <a:pt x="19128" y="19535"/>
                  </a:cubicBezTo>
                  <a:cubicBezTo>
                    <a:pt x="18757" y="19535"/>
                    <a:pt x="18318" y="19285"/>
                    <a:pt x="17799" y="18731"/>
                  </a:cubicBezTo>
                  <a:lnTo>
                    <a:pt x="17799" y="18731"/>
                  </a:lnTo>
                  <a:cubicBezTo>
                    <a:pt x="17854" y="18859"/>
                    <a:pt x="17890" y="18987"/>
                    <a:pt x="17945" y="19133"/>
                  </a:cubicBezTo>
                  <a:cubicBezTo>
                    <a:pt x="18055" y="19389"/>
                    <a:pt x="18110" y="19535"/>
                    <a:pt x="18110" y="19535"/>
                  </a:cubicBezTo>
                  <a:cubicBezTo>
                    <a:pt x="18073" y="19499"/>
                    <a:pt x="18055" y="19444"/>
                    <a:pt x="18036" y="19407"/>
                  </a:cubicBezTo>
                  <a:lnTo>
                    <a:pt x="18036" y="19407"/>
                  </a:lnTo>
                  <a:cubicBezTo>
                    <a:pt x="18347" y="20431"/>
                    <a:pt x="18548" y="21728"/>
                    <a:pt x="18676" y="23336"/>
                  </a:cubicBezTo>
                  <a:cubicBezTo>
                    <a:pt x="19133" y="29294"/>
                    <a:pt x="18950" y="33040"/>
                    <a:pt x="12207" y="33789"/>
                  </a:cubicBezTo>
                  <a:cubicBezTo>
                    <a:pt x="11811" y="33833"/>
                    <a:pt x="11437" y="33853"/>
                    <a:pt x="11083" y="33853"/>
                  </a:cubicBezTo>
                  <a:cubicBezTo>
                    <a:pt x="7187" y="33853"/>
                    <a:pt x="5866" y="31395"/>
                    <a:pt x="5866" y="31395"/>
                  </a:cubicBezTo>
                  <a:cubicBezTo>
                    <a:pt x="5866" y="31395"/>
                    <a:pt x="5829" y="31358"/>
                    <a:pt x="5775" y="31304"/>
                  </a:cubicBezTo>
                  <a:cubicBezTo>
                    <a:pt x="5153" y="30774"/>
                    <a:pt x="1608" y="27685"/>
                    <a:pt x="1133" y="26626"/>
                  </a:cubicBezTo>
                  <a:cubicBezTo>
                    <a:pt x="896" y="26680"/>
                    <a:pt x="658" y="26735"/>
                    <a:pt x="402" y="26753"/>
                  </a:cubicBezTo>
                  <a:cubicBezTo>
                    <a:pt x="274" y="26772"/>
                    <a:pt x="128" y="26790"/>
                    <a:pt x="0" y="26808"/>
                  </a:cubicBezTo>
                  <a:cubicBezTo>
                    <a:pt x="0" y="26900"/>
                    <a:pt x="0" y="26991"/>
                    <a:pt x="0" y="27082"/>
                  </a:cubicBezTo>
                  <a:cubicBezTo>
                    <a:pt x="91" y="27941"/>
                    <a:pt x="219" y="28800"/>
                    <a:pt x="366" y="29641"/>
                  </a:cubicBezTo>
                  <a:lnTo>
                    <a:pt x="329" y="29659"/>
                  </a:lnTo>
                  <a:cubicBezTo>
                    <a:pt x="420" y="30043"/>
                    <a:pt x="530" y="30427"/>
                    <a:pt x="658" y="30792"/>
                  </a:cubicBezTo>
                  <a:cubicBezTo>
                    <a:pt x="822" y="31194"/>
                    <a:pt x="987" y="31541"/>
                    <a:pt x="1170" y="31870"/>
                  </a:cubicBezTo>
                  <a:cubicBezTo>
                    <a:pt x="2248" y="33076"/>
                    <a:pt x="3509" y="34100"/>
                    <a:pt x="4916" y="34849"/>
                  </a:cubicBezTo>
                  <a:lnTo>
                    <a:pt x="4898" y="34867"/>
                  </a:lnTo>
                  <a:cubicBezTo>
                    <a:pt x="4971" y="34885"/>
                    <a:pt x="5044" y="34922"/>
                    <a:pt x="5117" y="34922"/>
                  </a:cubicBezTo>
                  <a:cubicBezTo>
                    <a:pt x="5373" y="34922"/>
                    <a:pt x="5628" y="34904"/>
                    <a:pt x="5884" y="34867"/>
                  </a:cubicBezTo>
                  <a:lnTo>
                    <a:pt x="5884" y="34867"/>
                  </a:lnTo>
                  <a:lnTo>
                    <a:pt x="5592" y="35013"/>
                  </a:lnTo>
                  <a:cubicBezTo>
                    <a:pt x="5756" y="35050"/>
                    <a:pt x="5939" y="35068"/>
                    <a:pt x="6122" y="35086"/>
                  </a:cubicBezTo>
                  <a:lnTo>
                    <a:pt x="6122" y="35397"/>
                  </a:lnTo>
                  <a:cubicBezTo>
                    <a:pt x="6122" y="35397"/>
                    <a:pt x="5775" y="35415"/>
                    <a:pt x="5190" y="35415"/>
                  </a:cubicBezTo>
                  <a:lnTo>
                    <a:pt x="4514" y="35415"/>
                  </a:lnTo>
                  <a:cubicBezTo>
                    <a:pt x="3436" y="35415"/>
                    <a:pt x="2284" y="35561"/>
                    <a:pt x="1718" y="36457"/>
                  </a:cubicBezTo>
                  <a:cubicBezTo>
                    <a:pt x="1389" y="36987"/>
                    <a:pt x="1389" y="37663"/>
                    <a:pt x="1444" y="38284"/>
                  </a:cubicBezTo>
                  <a:cubicBezTo>
                    <a:pt x="1499" y="39107"/>
                    <a:pt x="1663" y="39911"/>
                    <a:pt x="1864" y="40696"/>
                  </a:cubicBezTo>
                  <a:cubicBezTo>
                    <a:pt x="2102" y="40824"/>
                    <a:pt x="2230" y="40897"/>
                    <a:pt x="2248" y="40897"/>
                  </a:cubicBezTo>
                  <a:lnTo>
                    <a:pt x="2705" y="41117"/>
                  </a:lnTo>
                  <a:lnTo>
                    <a:pt x="2193" y="41190"/>
                  </a:lnTo>
                  <a:lnTo>
                    <a:pt x="2028" y="41208"/>
                  </a:lnTo>
                  <a:cubicBezTo>
                    <a:pt x="2686" y="43346"/>
                    <a:pt x="3765" y="45375"/>
                    <a:pt x="4879" y="47348"/>
                  </a:cubicBezTo>
                  <a:cubicBezTo>
                    <a:pt x="5208" y="47111"/>
                    <a:pt x="5537" y="46873"/>
                    <a:pt x="5866" y="46599"/>
                  </a:cubicBezTo>
                  <a:cubicBezTo>
                    <a:pt x="6030" y="46435"/>
                    <a:pt x="6177" y="46252"/>
                    <a:pt x="6323" y="46069"/>
                  </a:cubicBezTo>
                  <a:lnTo>
                    <a:pt x="6396" y="46124"/>
                  </a:lnTo>
                  <a:cubicBezTo>
                    <a:pt x="6889" y="45667"/>
                    <a:pt x="7346" y="45174"/>
                    <a:pt x="7767" y="44644"/>
                  </a:cubicBezTo>
                  <a:lnTo>
                    <a:pt x="8132" y="44918"/>
                  </a:lnTo>
                  <a:cubicBezTo>
                    <a:pt x="7346" y="46014"/>
                    <a:pt x="6542" y="47147"/>
                    <a:pt x="5628" y="48262"/>
                  </a:cubicBezTo>
                  <a:cubicBezTo>
                    <a:pt x="7145" y="49815"/>
                    <a:pt x="8607" y="51149"/>
                    <a:pt x="9996" y="52319"/>
                  </a:cubicBezTo>
                  <a:cubicBezTo>
                    <a:pt x="11202" y="53269"/>
                    <a:pt x="12426" y="54219"/>
                    <a:pt x="13687" y="55133"/>
                  </a:cubicBezTo>
                  <a:cubicBezTo>
                    <a:pt x="15222" y="56193"/>
                    <a:pt x="16629" y="57015"/>
                    <a:pt x="17872" y="57655"/>
                  </a:cubicBezTo>
                  <a:cubicBezTo>
                    <a:pt x="21408" y="59501"/>
                    <a:pt x="24362" y="60218"/>
                    <a:pt x="26451" y="60218"/>
                  </a:cubicBezTo>
                  <a:cubicBezTo>
                    <a:pt x="26554" y="60218"/>
                    <a:pt x="26655" y="60217"/>
                    <a:pt x="26753" y="60213"/>
                  </a:cubicBezTo>
                  <a:lnTo>
                    <a:pt x="26753" y="45576"/>
                  </a:lnTo>
                  <a:cubicBezTo>
                    <a:pt x="26534" y="45557"/>
                    <a:pt x="26315" y="45557"/>
                    <a:pt x="26095" y="45521"/>
                  </a:cubicBezTo>
                  <a:cubicBezTo>
                    <a:pt x="23318" y="45247"/>
                    <a:pt x="21728" y="44187"/>
                    <a:pt x="20558" y="42688"/>
                  </a:cubicBezTo>
                  <a:cubicBezTo>
                    <a:pt x="20522" y="42670"/>
                    <a:pt x="20485" y="42652"/>
                    <a:pt x="20467" y="42652"/>
                  </a:cubicBezTo>
                  <a:cubicBezTo>
                    <a:pt x="20193" y="42469"/>
                    <a:pt x="20047" y="42359"/>
                    <a:pt x="20047" y="42359"/>
                  </a:cubicBezTo>
                  <a:lnTo>
                    <a:pt x="20047" y="42359"/>
                  </a:lnTo>
                  <a:cubicBezTo>
                    <a:pt x="21655" y="42780"/>
                    <a:pt x="23080" y="43054"/>
                    <a:pt x="24158" y="43218"/>
                  </a:cubicBezTo>
                  <a:cubicBezTo>
                    <a:pt x="24688" y="43291"/>
                    <a:pt x="25145" y="43364"/>
                    <a:pt x="25456" y="43401"/>
                  </a:cubicBezTo>
                  <a:cubicBezTo>
                    <a:pt x="25766" y="43438"/>
                    <a:pt x="25931" y="43456"/>
                    <a:pt x="25931" y="43456"/>
                  </a:cubicBezTo>
                  <a:cubicBezTo>
                    <a:pt x="25894" y="43456"/>
                    <a:pt x="25858" y="43474"/>
                    <a:pt x="25821" y="43474"/>
                  </a:cubicBezTo>
                  <a:cubicBezTo>
                    <a:pt x="26132" y="43492"/>
                    <a:pt x="26443" y="43492"/>
                    <a:pt x="26753" y="43511"/>
                  </a:cubicBezTo>
                  <a:lnTo>
                    <a:pt x="26753" y="24433"/>
                  </a:lnTo>
                  <a:lnTo>
                    <a:pt x="26516" y="24652"/>
                  </a:lnTo>
                  <a:lnTo>
                    <a:pt x="26735" y="24067"/>
                  </a:lnTo>
                  <a:lnTo>
                    <a:pt x="26753" y="24012"/>
                  </a:lnTo>
                  <a:lnTo>
                    <a:pt x="26753" y="11714"/>
                  </a:lnTo>
                  <a:cubicBezTo>
                    <a:pt x="25419" y="6963"/>
                    <a:pt x="23007" y="2632"/>
                    <a:pt x="21362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1473900" y="2101850"/>
              <a:ext cx="668850" cy="1507175"/>
            </a:xfrm>
            <a:custGeom>
              <a:rect b="b" l="l" r="r" t="t"/>
              <a:pathLst>
                <a:path extrusionOk="0" h="60287" w="26754">
                  <a:moveTo>
                    <a:pt x="20577" y="476"/>
                  </a:moveTo>
                  <a:cubicBezTo>
                    <a:pt x="20503" y="549"/>
                    <a:pt x="20430" y="622"/>
                    <a:pt x="20357" y="713"/>
                  </a:cubicBezTo>
                  <a:cubicBezTo>
                    <a:pt x="20960" y="7200"/>
                    <a:pt x="22075" y="23300"/>
                    <a:pt x="17799" y="18731"/>
                  </a:cubicBezTo>
                  <a:cubicBezTo>
                    <a:pt x="17854" y="18859"/>
                    <a:pt x="17890" y="18987"/>
                    <a:pt x="17945" y="19133"/>
                  </a:cubicBezTo>
                  <a:cubicBezTo>
                    <a:pt x="18055" y="19389"/>
                    <a:pt x="18110" y="19535"/>
                    <a:pt x="18110" y="19535"/>
                  </a:cubicBezTo>
                  <a:cubicBezTo>
                    <a:pt x="18073" y="19499"/>
                    <a:pt x="18055" y="19444"/>
                    <a:pt x="18036" y="19407"/>
                  </a:cubicBezTo>
                  <a:cubicBezTo>
                    <a:pt x="18347" y="20431"/>
                    <a:pt x="18548" y="21728"/>
                    <a:pt x="18676" y="23336"/>
                  </a:cubicBezTo>
                  <a:cubicBezTo>
                    <a:pt x="19133" y="29294"/>
                    <a:pt x="18950" y="33040"/>
                    <a:pt x="12207" y="33789"/>
                  </a:cubicBezTo>
                  <a:cubicBezTo>
                    <a:pt x="7438" y="34319"/>
                    <a:pt x="5866" y="31395"/>
                    <a:pt x="5866" y="31395"/>
                  </a:cubicBezTo>
                  <a:cubicBezTo>
                    <a:pt x="5866" y="31395"/>
                    <a:pt x="5829" y="31358"/>
                    <a:pt x="5775" y="31304"/>
                  </a:cubicBezTo>
                  <a:cubicBezTo>
                    <a:pt x="5153" y="30774"/>
                    <a:pt x="1608" y="27685"/>
                    <a:pt x="1133" y="26626"/>
                  </a:cubicBezTo>
                  <a:cubicBezTo>
                    <a:pt x="896" y="26680"/>
                    <a:pt x="658" y="26735"/>
                    <a:pt x="402" y="26753"/>
                  </a:cubicBezTo>
                  <a:cubicBezTo>
                    <a:pt x="274" y="26772"/>
                    <a:pt x="128" y="26790"/>
                    <a:pt x="0" y="26808"/>
                  </a:cubicBezTo>
                  <a:cubicBezTo>
                    <a:pt x="0" y="26900"/>
                    <a:pt x="0" y="26991"/>
                    <a:pt x="0" y="27082"/>
                  </a:cubicBezTo>
                  <a:cubicBezTo>
                    <a:pt x="91" y="27941"/>
                    <a:pt x="219" y="28800"/>
                    <a:pt x="366" y="29641"/>
                  </a:cubicBezTo>
                  <a:lnTo>
                    <a:pt x="329" y="29659"/>
                  </a:lnTo>
                  <a:cubicBezTo>
                    <a:pt x="420" y="30043"/>
                    <a:pt x="530" y="30427"/>
                    <a:pt x="658" y="30792"/>
                  </a:cubicBezTo>
                  <a:cubicBezTo>
                    <a:pt x="822" y="31194"/>
                    <a:pt x="987" y="31541"/>
                    <a:pt x="1170" y="31870"/>
                  </a:cubicBezTo>
                  <a:cubicBezTo>
                    <a:pt x="2248" y="33076"/>
                    <a:pt x="3509" y="34100"/>
                    <a:pt x="4916" y="34849"/>
                  </a:cubicBezTo>
                  <a:lnTo>
                    <a:pt x="4898" y="34867"/>
                  </a:lnTo>
                  <a:cubicBezTo>
                    <a:pt x="4971" y="34885"/>
                    <a:pt x="5044" y="34922"/>
                    <a:pt x="5117" y="34922"/>
                  </a:cubicBezTo>
                  <a:cubicBezTo>
                    <a:pt x="5373" y="34922"/>
                    <a:pt x="5628" y="34904"/>
                    <a:pt x="5884" y="34867"/>
                  </a:cubicBezTo>
                  <a:lnTo>
                    <a:pt x="5592" y="35013"/>
                  </a:lnTo>
                  <a:cubicBezTo>
                    <a:pt x="5756" y="35050"/>
                    <a:pt x="5939" y="35068"/>
                    <a:pt x="6122" y="35086"/>
                  </a:cubicBezTo>
                  <a:lnTo>
                    <a:pt x="6122" y="35397"/>
                  </a:lnTo>
                  <a:cubicBezTo>
                    <a:pt x="6122" y="35397"/>
                    <a:pt x="5775" y="35415"/>
                    <a:pt x="5190" y="35415"/>
                  </a:cubicBezTo>
                  <a:cubicBezTo>
                    <a:pt x="4989" y="35415"/>
                    <a:pt x="4751" y="35415"/>
                    <a:pt x="4514" y="35415"/>
                  </a:cubicBezTo>
                  <a:cubicBezTo>
                    <a:pt x="3436" y="35415"/>
                    <a:pt x="2284" y="35561"/>
                    <a:pt x="1718" y="36457"/>
                  </a:cubicBezTo>
                  <a:cubicBezTo>
                    <a:pt x="1389" y="36987"/>
                    <a:pt x="1389" y="37663"/>
                    <a:pt x="1444" y="38284"/>
                  </a:cubicBezTo>
                  <a:cubicBezTo>
                    <a:pt x="1499" y="39107"/>
                    <a:pt x="1663" y="39911"/>
                    <a:pt x="1864" y="40696"/>
                  </a:cubicBezTo>
                  <a:cubicBezTo>
                    <a:pt x="2102" y="40824"/>
                    <a:pt x="2230" y="40897"/>
                    <a:pt x="2248" y="40897"/>
                  </a:cubicBezTo>
                  <a:lnTo>
                    <a:pt x="2705" y="41117"/>
                  </a:lnTo>
                  <a:lnTo>
                    <a:pt x="2193" y="41190"/>
                  </a:lnTo>
                  <a:lnTo>
                    <a:pt x="2028" y="41208"/>
                  </a:lnTo>
                  <a:cubicBezTo>
                    <a:pt x="2686" y="43346"/>
                    <a:pt x="3765" y="45375"/>
                    <a:pt x="4879" y="47348"/>
                  </a:cubicBezTo>
                  <a:cubicBezTo>
                    <a:pt x="5208" y="47111"/>
                    <a:pt x="5537" y="46873"/>
                    <a:pt x="5866" y="46599"/>
                  </a:cubicBezTo>
                  <a:cubicBezTo>
                    <a:pt x="6030" y="46435"/>
                    <a:pt x="6177" y="46252"/>
                    <a:pt x="6323" y="46069"/>
                  </a:cubicBezTo>
                  <a:lnTo>
                    <a:pt x="6396" y="46124"/>
                  </a:lnTo>
                  <a:cubicBezTo>
                    <a:pt x="6889" y="45667"/>
                    <a:pt x="7346" y="45174"/>
                    <a:pt x="7767" y="44644"/>
                  </a:cubicBezTo>
                  <a:lnTo>
                    <a:pt x="8132" y="44918"/>
                  </a:lnTo>
                  <a:cubicBezTo>
                    <a:pt x="7346" y="46014"/>
                    <a:pt x="6542" y="47147"/>
                    <a:pt x="5628" y="48262"/>
                  </a:cubicBezTo>
                  <a:cubicBezTo>
                    <a:pt x="7145" y="49815"/>
                    <a:pt x="8607" y="51149"/>
                    <a:pt x="9996" y="52319"/>
                  </a:cubicBezTo>
                  <a:cubicBezTo>
                    <a:pt x="11202" y="53269"/>
                    <a:pt x="12426" y="54219"/>
                    <a:pt x="13687" y="55133"/>
                  </a:cubicBezTo>
                  <a:cubicBezTo>
                    <a:pt x="15222" y="56193"/>
                    <a:pt x="16629" y="57015"/>
                    <a:pt x="17872" y="57655"/>
                  </a:cubicBezTo>
                  <a:cubicBezTo>
                    <a:pt x="21582" y="59592"/>
                    <a:pt x="24652" y="60286"/>
                    <a:pt x="26753" y="60213"/>
                  </a:cubicBezTo>
                  <a:lnTo>
                    <a:pt x="26753" y="45576"/>
                  </a:lnTo>
                  <a:cubicBezTo>
                    <a:pt x="26534" y="45557"/>
                    <a:pt x="26315" y="45557"/>
                    <a:pt x="26095" y="45521"/>
                  </a:cubicBezTo>
                  <a:cubicBezTo>
                    <a:pt x="23318" y="45247"/>
                    <a:pt x="21728" y="44187"/>
                    <a:pt x="20558" y="42688"/>
                  </a:cubicBezTo>
                  <a:cubicBezTo>
                    <a:pt x="20522" y="42670"/>
                    <a:pt x="20485" y="42652"/>
                    <a:pt x="20467" y="42652"/>
                  </a:cubicBezTo>
                  <a:cubicBezTo>
                    <a:pt x="20193" y="42469"/>
                    <a:pt x="20047" y="42359"/>
                    <a:pt x="20047" y="42359"/>
                  </a:cubicBezTo>
                  <a:cubicBezTo>
                    <a:pt x="21655" y="42780"/>
                    <a:pt x="23080" y="43054"/>
                    <a:pt x="24158" y="43218"/>
                  </a:cubicBezTo>
                  <a:cubicBezTo>
                    <a:pt x="24688" y="43291"/>
                    <a:pt x="25145" y="43364"/>
                    <a:pt x="25456" y="43401"/>
                  </a:cubicBezTo>
                  <a:cubicBezTo>
                    <a:pt x="25766" y="43438"/>
                    <a:pt x="25931" y="43456"/>
                    <a:pt x="25931" y="43456"/>
                  </a:cubicBezTo>
                  <a:cubicBezTo>
                    <a:pt x="25894" y="43456"/>
                    <a:pt x="25858" y="43474"/>
                    <a:pt x="25821" y="43474"/>
                  </a:cubicBezTo>
                  <a:cubicBezTo>
                    <a:pt x="26132" y="43492"/>
                    <a:pt x="26443" y="43492"/>
                    <a:pt x="26753" y="43511"/>
                  </a:cubicBezTo>
                  <a:lnTo>
                    <a:pt x="26753" y="24433"/>
                  </a:lnTo>
                  <a:lnTo>
                    <a:pt x="26516" y="24652"/>
                  </a:lnTo>
                  <a:lnTo>
                    <a:pt x="26735" y="24067"/>
                  </a:lnTo>
                  <a:lnTo>
                    <a:pt x="26753" y="24012"/>
                  </a:lnTo>
                  <a:lnTo>
                    <a:pt x="26753" y="11714"/>
                  </a:lnTo>
                  <a:cubicBezTo>
                    <a:pt x="25419" y="6963"/>
                    <a:pt x="23007" y="2632"/>
                    <a:pt x="21362" y="0"/>
                  </a:cubicBezTo>
                  <a:cubicBezTo>
                    <a:pt x="21070" y="0"/>
                    <a:pt x="20796" y="238"/>
                    <a:pt x="20577" y="47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1482125" y="2593875"/>
              <a:ext cx="111475" cy="89575"/>
            </a:xfrm>
            <a:custGeom>
              <a:rect b="b" l="l" r="r" t="t"/>
              <a:pathLst>
                <a:path extrusionOk="0" h="3583" w="4459">
                  <a:moveTo>
                    <a:pt x="4459" y="0"/>
                  </a:moveTo>
                  <a:cubicBezTo>
                    <a:pt x="3659" y="1073"/>
                    <a:pt x="2340" y="1682"/>
                    <a:pt x="1018" y="1682"/>
                  </a:cubicBezTo>
                  <a:cubicBezTo>
                    <a:pt x="831" y="1682"/>
                    <a:pt x="643" y="1670"/>
                    <a:pt x="457" y="1645"/>
                  </a:cubicBezTo>
                  <a:cubicBezTo>
                    <a:pt x="274" y="2303"/>
                    <a:pt x="110" y="2943"/>
                    <a:pt x="0" y="3582"/>
                  </a:cubicBezTo>
                  <a:cubicBezTo>
                    <a:pt x="1773" y="2851"/>
                    <a:pt x="3362" y="1590"/>
                    <a:pt x="4459" y="0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1482125" y="2593875"/>
              <a:ext cx="111475" cy="89575"/>
            </a:xfrm>
            <a:custGeom>
              <a:rect b="b" l="l" r="r" t="t"/>
              <a:pathLst>
                <a:path extrusionOk="0" h="3583" w="4459">
                  <a:moveTo>
                    <a:pt x="4459" y="0"/>
                  </a:moveTo>
                  <a:cubicBezTo>
                    <a:pt x="3545" y="1225"/>
                    <a:pt x="1955" y="1846"/>
                    <a:pt x="457" y="1645"/>
                  </a:cubicBezTo>
                  <a:cubicBezTo>
                    <a:pt x="274" y="2303"/>
                    <a:pt x="110" y="2943"/>
                    <a:pt x="0" y="3582"/>
                  </a:cubicBezTo>
                  <a:cubicBezTo>
                    <a:pt x="1773" y="2851"/>
                    <a:pt x="3362" y="1590"/>
                    <a:pt x="4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1495825" y="2395600"/>
              <a:ext cx="369150" cy="232100"/>
            </a:xfrm>
            <a:custGeom>
              <a:rect b="b" l="l" r="r" t="t"/>
              <a:pathLst>
                <a:path extrusionOk="0" h="9284" w="14766">
                  <a:moveTo>
                    <a:pt x="12737" y="1"/>
                  </a:moveTo>
                  <a:cubicBezTo>
                    <a:pt x="9996" y="74"/>
                    <a:pt x="7273" y="384"/>
                    <a:pt x="4587" y="914"/>
                  </a:cubicBezTo>
                  <a:cubicBezTo>
                    <a:pt x="3436" y="2468"/>
                    <a:pt x="2175" y="4222"/>
                    <a:pt x="1151" y="6177"/>
                  </a:cubicBezTo>
                  <a:cubicBezTo>
                    <a:pt x="695" y="7200"/>
                    <a:pt x="311" y="8242"/>
                    <a:pt x="0" y="9284"/>
                  </a:cubicBezTo>
                  <a:cubicBezTo>
                    <a:pt x="1572" y="9138"/>
                    <a:pt x="3089" y="8096"/>
                    <a:pt x="4331" y="6999"/>
                  </a:cubicBezTo>
                  <a:cubicBezTo>
                    <a:pt x="5738" y="5757"/>
                    <a:pt x="7182" y="4350"/>
                    <a:pt x="8936" y="3838"/>
                  </a:cubicBezTo>
                  <a:cubicBezTo>
                    <a:pt x="10025" y="3220"/>
                    <a:pt x="10996" y="2968"/>
                    <a:pt x="11855" y="2968"/>
                  </a:cubicBezTo>
                  <a:cubicBezTo>
                    <a:pt x="13030" y="2968"/>
                    <a:pt x="13995" y="3440"/>
                    <a:pt x="14766" y="4094"/>
                  </a:cubicBezTo>
                  <a:cubicBezTo>
                    <a:pt x="13962" y="2778"/>
                    <a:pt x="13285" y="1371"/>
                    <a:pt x="12737" y="1"/>
                  </a:cubicBezTo>
                  <a:close/>
                </a:path>
              </a:pathLst>
            </a:custGeom>
            <a:solidFill>
              <a:srgbClr val="C69B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1495825" y="2395600"/>
              <a:ext cx="369150" cy="232100"/>
            </a:xfrm>
            <a:custGeom>
              <a:rect b="b" l="l" r="r" t="t"/>
              <a:pathLst>
                <a:path extrusionOk="0" h="9284" w="14766">
                  <a:moveTo>
                    <a:pt x="8936" y="3838"/>
                  </a:moveTo>
                  <a:cubicBezTo>
                    <a:pt x="11513" y="2376"/>
                    <a:pt x="13432" y="2961"/>
                    <a:pt x="14766" y="4094"/>
                  </a:cubicBezTo>
                  <a:cubicBezTo>
                    <a:pt x="13962" y="2778"/>
                    <a:pt x="13285" y="1371"/>
                    <a:pt x="12737" y="1"/>
                  </a:cubicBezTo>
                  <a:cubicBezTo>
                    <a:pt x="9996" y="74"/>
                    <a:pt x="7273" y="384"/>
                    <a:pt x="4587" y="914"/>
                  </a:cubicBezTo>
                  <a:cubicBezTo>
                    <a:pt x="3436" y="2468"/>
                    <a:pt x="2175" y="4222"/>
                    <a:pt x="1151" y="6177"/>
                  </a:cubicBezTo>
                  <a:cubicBezTo>
                    <a:pt x="695" y="7200"/>
                    <a:pt x="311" y="8242"/>
                    <a:pt x="0" y="9284"/>
                  </a:cubicBezTo>
                  <a:cubicBezTo>
                    <a:pt x="1572" y="9138"/>
                    <a:pt x="3089" y="8096"/>
                    <a:pt x="4331" y="6999"/>
                  </a:cubicBezTo>
                  <a:cubicBezTo>
                    <a:pt x="5738" y="5757"/>
                    <a:pt x="7182" y="4350"/>
                    <a:pt x="8936" y="3838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1939875" y="2142050"/>
              <a:ext cx="3225" cy="16025"/>
            </a:xfrm>
            <a:custGeom>
              <a:rect b="b" l="l" r="r" t="t"/>
              <a:pathLst>
                <a:path extrusionOk="0" h="641" w="129">
                  <a:moveTo>
                    <a:pt x="128" y="0"/>
                  </a:moveTo>
                  <a:cubicBezTo>
                    <a:pt x="108" y="114"/>
                    <a:pt x="87" y="234"/>
                    <a:pt x="63" y="357"/>
                  </a:cubicBezTo>
                  <a:lnTo>
                    <a:pt x="63" y="357"/>
                  </a:lnTo>
                  <a:cubicBezTo>
                    <a:pt x="95" y="238"/>
                    <a:pt x="111" y="119"/>
                    <a:pt x="128" y="0"/>
                  </a:cubicBezTo>
                  <a:close/>
                  <a:moveTo>
                    <a:pt x="63" y="357"/>
                  </a:moveTo>
                  <a:cubicBezTo>
                    <a:pt x="61" y="366"/>
                    <a:pt x="58" y="375"/>
                    <a:pt x="55" y="384"/>
                  </a:cubicBezTo>
                  <a:cubicBezTo>
                    <a:pt x="37" y="476"/>
                    <a:pt x="19" y="549"/>
                    <a:pt x="1" y="640"/>
                  </a:cubicBezTo>
                  <a:cubicBezTo>
                    <a:pt x="24" y="545"/>
                    <a:pt x="45" y="450"/>
                    <a:pt x="63" y="357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1939875" y="2142050"/>
              <a:ext cx="3225" cy="16025"/>
            </a:xfrm>
            <a:custGeom>
              <a:rect b="b" l="l" r="r" t="t"/>
              <a:pathLst>
                <a:path extrusionOk="0" h="641" w="129">
                  <a:moveTo>
                    <a:pt x="55" y="384"/>
                  </a:moveTo>
                  <a:cubicBezTo>
                    <a:pt x="92" y="256"/>
                    <a:pt x="110" y="128"/>
                    <a:pt x="128" y="0"/>
                  </a:cubicBezTo>
                  <a:cubicBezTo>
                    <a:pt x="92" y="202"/>
                    <a:pt x="55" y="421"/>
                    <a:pt x="1" y="640"/>
                  </a:cubicBezTo>
                  <a:cubicBezTo>
                    <a:pt x="19" y="549"/>
                    <a:pt x="37" y="476"/>
                    <a:pt x="55" y="384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631500" y="2288700"/>
              <a:ext cx="70375" cy="93675"/>
            </a:xfrm>
            <a:custGeom>
              <a:rect b="b" l="l" r="r" t="t"/>
              <a:pathLst>
                <a:path extrusionOk="0" h="3747" w="2815">
                  <a:moveTo>
                    <a:pt x="2815" y="0"/>
                  </a:moveTo>
                  <a:cubicBezTo>
                    <a:pt x="2011" y="1225"/>
                    <a:pt x="1134" y="2376"/>
                    <a:pt x="183" y="3472"/>
                  </a:cubicBezTo>
                  <a:cubicBezTo>
                    <a:pt x="129" y="3564"/>
                    <a:pt x="55" y="3655"/>
                    <a:pt x="1" y="3747"/>
                  </a:cubicBezTo>
                  <a:lnTo>
                    <a:pt x="1" y="3747"/>
                  </a:lnTo>
                  <a:cubicBezTo>
                    <a:pt x="129" y="3710"/>
                    <a:pt x="238" y="3673"/>
                    <a:pt x="366" y="3637"/>
                  </a:cubicBezTo>
                  <a:cubicBezTo>
                    <a:pt x="1572" y="2084"/>
                    <a:pt x="2541" y="859"/>
                    <a:pt x="2815" y="19"/>
                  </a:cubicBezTo>
                  <a:cubicBezTo>
                    <a:pt x="2815" y="19"/>
                    <a:pt x="2815" y="19"/>
                    <a:pt x="2815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1631500" y="2288700"/>
              <a:ext cx="70375" cy="93675"/>
            </a:xfrm>
            <a:custGeom>
              <a:rect b="b" l="l" r="r" t="t"/>
              <a:pathLst>
                <a:path extrusionOk="0" h="3747" w="2815">
                  <a:moveTo>
                    <a:pt x="2815" y="0"/>
                  </a:moveTo>
                  <a:cubicBezTo>
                    <a:pt x="2011" y="1225"/>
                    <a:pt x="1134" y="2376"/>
                    <a:pt x="183" y="3472"/>
                  </a:cubicBezTo>
                  <a:cubicBezTo>
                    <a:pt x="129" y="3564"/>
                    <a:pt x="55" y="3655"/>
                    <a:pt x="1" y="3747"/>
                  </a:cubicBezTo>
                  <a:cubicBezTo>
                    <a:pt x="129" y="3710"/>
                    <a:pt x="238" y="3673"/>
                    <a:pt x="366" y="3637"/>
                  </a:cubicBezTo>
                  <a:cubicBezTo>
                    <a:pt x="1572" y="2084"/>
                    <a:pt x="2541" y="859"/>
                    <a:pt x="2815" y="19"/>
                  </a:cubicBezTo>
                  <a:cubicBezTo>
                    <a:pt x="2815" y="19"/>
                    <a:pt x="2815" y="19"/>
                    <a:pt x="281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1524600" y="2418450"/>
              <a:ext cx="85900" cy="131600"/>
            </a:xfrm>
            <a:custGeom>
              <a:rect b="b" l="l" r="r" t="t"/>
              <a:pathLst>
                <a:path extrusionOk="0" h="5264" w="3436">
                  <a:moveTo>
                    <a:pt x="3436" y="0"/>
                  </a:moveTo>
                  <a:lnTo>
                    <a:pt x="3436" y="0"/>
                  </a:lnTo>
                  <a:cubicBezTo>
                    <a:pt x="3345" y="37"/>
                    <a:pt x="3253" y="37"/>
                    <a:pt x="3144" y="73"/>
                  </a:cubicBezTo>
                  <a:cubicBezTo>
                    <a:pt x="3144" y="73"/>
                    <a:pt x="3144" y="73"/>
                    <a:pt x="3125" y="92"/>
                  </a:cubicBezTo>
                  <a:cubicBezTo>
                    <a:pt x="1864" y="1681"/>
                    <a:pt x="823" y="3436"/>
                    <a:pt x="0" y="5263"/>
                  </a:cubicBezTo>
                  <a:cubicBezTo>
                    <a:pt x="1024" y="3308"/>
                    <a:pt x="2266" y="1554"/>
                    <a:pt x="3436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524600" y="2418450"/>
              <a:ext cx="85900" cy="131600"/>
            </a:xfrm>
            <a:custGeom>
              <a:rect b="b" l="l" r="r" t="t"/>
              <a:pathLst>
                <a:path extrusionOk="0" h="5264" w="3436">
                  <a:moveTo>
                    <a:pt x="3144" y="73"/>
                  </a:moveTo>
                  <a:cubicBezTo>
                    <a:pt x="3144" y="73"/>
                    <a:pt x="3144" y="73"/>
                    <a:pt x="3125" y="92"/>
                  </a:cubicBezTo>
                  <a:cubicBezTo>
                    <a:pt x="1864" y="1681"/>
                    <a:pt x="823" y="3436"/>
                    <a:pt x="0" y="5263"/>
                  </a:cubicBezTo>
                  <a:cubicBezTo>
                    <a:pt x="1024" y="3308"/>
                    <a:pt x="2266" y="1554"/>
                    <a:pt x="3436" y="0"/>
                  </a:cubicBezTo>
                  <a:cubicBezTo>
                    <a:pt x="3345" y="37"/>
                    <a:pt x="3253" y="37"/>
                    <a:pt x="3144" y="73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992875" y="2065300"/>
              <a:ext cx="114700" cy="208800"/>
            </a:xfrm>
            <a:custGeom>
              <a:rect b="b" l="l" r="r" t="t"/>
              <a:pathLst>
                <a:path extrusionOk="0" h="8352" w="4588">
                  <a:moveTo>
                    <a:pt x="0" y="0"/>
                  </a:moveTo>
                  <a:cubicBezTo>
                    <a:pt x="1097" y="1627"/>
                    <a:pt x="2997" y="4679"/>
                    <a:pt x="4587" y="8352"/>
                  </a:cubicBezTo>
                  <a:cubicBezTo>
                    <a:pt x="2979" y="4532"/>
                    <a:pt x="1024" y="1499"/>
                    <a:pt x="0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1992875" y="2065300"/>
              <a:ext cx="114700" cy="208800"/>
            </a:xfrm>
            <a:custGeom>
              <a:rect b="b" l="l" r="r" t="t"/>
              <a:pathLst>
                <a:path extrusionOk="0" h="8352" w="4588">
                  <a:moveTo>
                    <a:pt x="0" y="0"/>
                  </a:moveTo>
                  <a:cubicBezTo>
                    <a:pt x="1097" y="1627"/>
                    <a:pt x="2997" y="4679"/>
                    <a:pt x="4587" y="8352"/>
                  </a:cubicBezTo>
                  <a:cubicBezTo>
                    <a:pt x="2979" y="4532"/>
                    <a:pt x="1024" y="1499"/>
                    <a:pt x="0" y="0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1490325" y="2871625"/>
              <a:ext cx="12825" cy="27000"/>
            </a:xfrm>
            <a:custGeom>
              <a:rect b="b" l="l" r="r" t="t"/>
              <a:pathLst>
                <a:path extrusionOk="0" h="1080" w="513">
                  <a:moveTo>
                    <a:pt x="1" y="1"/>
                  </a:moveTo>
                  <a:lnTo>
                    <a:pt x="1" y="1"/>
                  </a:lnTo>
                  <a:cubicBezTo>
                    <a:pt x="56" y="147"/>
                    <a:pt x="111" y="275"/>
                    <a:pt x="165" y="403"/>
                  </a:cubicBezTo>
                  <a:cubicBezTo>
                    <a:pt x="257" y="622"/>
                    <a:pt x="348" y="823"/>
                    <a:pt x="458" y="1024"/>
                  </a:cubicBezTo>
                  <a:cubicBezTo>
                    <a:pt x="476" y="1043"/>
                    <a:pt x="494" y="1061"/>
                    <a:pt x="513" y="1079"/>
                  </a:cubicBezTo>
                  <a:cubicBezTo>
                    <a:pt x="330" y="750"/>
                    <a:pt x="165" y="403"/>
                    <a:pt x="1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1490325" y="2871625"/>
              <a:ext cx="12825" cy="27000"/>
            </a:xfrm>
            <a:custGeom>
              <a:rect b="b" l="l" r="r" t="t"/>
              <a:pathLst>
                <a:path extrusionOk="0" h="1080" w="513">
                  <a:moveTo>
                    <a:pt x="165" y="403"/>
                  </a:moveTo>
                  <a:cubicBezTo>
                    <a:pt x="257" y="622"/>
                    <a:pt x="348" y="823"/>
                    <a:pt x="458" y="1024"/>
                  </a:cubicBezTo>
                  <a:cubicBezTo>
                    <a:pt x="476" y="1043"/>
                    <a:pt x="494" y="1061"/>
                    <a:pt x="513" y="1079"/>
                  </a:cubicBezTo>
                  <a:cubicBezTo>
                    <a:pt x="330" y="750"/>
                    <a:pt x="165" y="403"/>
                    <a:pt x="1" y="1"/>
                  </a:cubicBezTo>
                  <a:cubicBezTo>
                    <a:pt x="56" y="147"/>
                    <a:pt x="111" y="275"/>
                    <a:pt x="165" y="403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814250" y="2119675"/>
              <a:ext cx="204625" cy="470575"/>
            </a:xfrm>
            <a:custGeom>
              <a:rect b="b" l="l" r="r" t="t"/>
              <a:pathLst>
                <a:path extrusionOk="0" h="18823" w="8185">
                  <a:moveTo>
                    <a:pt x="6743" y="0"/>
                  </a:moveTo>
                  <a:lnTo>
                    <a:pt x="6743" y="0"/>
                  </a:lnTo>
                  <a:cubicBezTo>
                    <a:pt x="6232" y="585"/>
                    <a:pt x="5793" y="1243"/>
                    <a:pt x="5428" y="1937"/>
                  </a:cubicBezTo>
                  <a:cubicBezTo>
                    <a:pt x="5208" y="3344"/>
                    <a:pt x="5044" y="4861"/>
                    <a:pt x="4916" y="6451"/>
                  </a:cubicBezTo>
                  <a:cubicBezTo>
                    <a:pt x="4806" y="8041"/>
                    <a:pt x="4733" y="9704"/>
                    <a:pt x="4733" y="11421"/>
                  </a:cubicBezTo>
                  <a:cubicBezTo>
                    <a:pt x="4733" y="11458"/>
                    <a:pt x="4733" y="11494"/>
                    <a:pt x="4733" y="11513"/>
                  </a:cubicBezTo>
                  <a:cubicBezTo>
                    <a:pt x="4843" y="13505"/>
                    <a:pt x="5007" y="15094"/>
                    <a:pt x="5099" y="15917"/>
                  </a:cubicBezTo>
                  <a:cubicBezTo>
                    <a:pt x="5117" y="15935"/>
                    <a:pt x="5135" y="15935"/>
                    <a:pt x="5153" y="15953"/>
                  </a:cubicBezTo>
                  <a:lnTo>
                    <a:pt x="5117" y="15990"/>
                  </a:lnTo>
                  <a:cubicBezTo>
                    <a:pt x="5153" y="16319"/>
                    <a:pt x="5172" y="16501"/>
                    <a:pt x="5172" y="16520"/>
                  </a:cubicBezTo>
                  <a:lnTo>
                    <a:pt x="5245" y="17013"/>
                  </a:lnTo>
                  <a:lnTo>
                    <a:pt x="4916" y="16629"/>
                  </a:lnTo>
                  <a:cubicBezTo>
                    <a:pt x="4843" y="16556"/>
                    <a:pt x="4770" y="16465"/>
                    <a:pt x="4697" y="16374"/>
                  </a:cubicBezTo>
                  <a:lnTo>
                    <a:pt x="4678" y="16374"/>
                  </a:lnTo>
                  <a:cubicBezTo>
                    <a:pt x="4514" y="16191"/>
                    <a:pt x="4368" y="15990"/>
                    <a:pt x="4221" y="15789"/>
                  </a:cubicBezTo>
                  <a:cubicBezTo>
                    <a:pt x="2924" y="14199"/>
                    <a:pt x="1864" y="12591"/>
                    <a:pt x="1005" y="11019"/>
                  </a:cubicBezTo>
                  <a:cubicBezTo>
                    <a:pt x="658" y="11019"/>
                    <a:pt x="329" y="11019"/>
                    <a:pt x="0" y="11038"/>
                  </a:cubicBezTo>
                  <a:cubicBezTo>
                    <a:pt x="548" y="12408"/>
                    <a:pt x="1225" y="13815"/>
                    <a:pt x="2029" y="15131"/>
                  </a:cubicBezTo>
                  <a:cubicBezTo>
                    <a:pt x="2467" y="15496"/>
                    <a:pt x="2833" y="15898"/>
                    <a:pt x="3143" y="16319"/>
                  </a:cubicBezTo>
                  <a:cubicBezTo>
                    <a:pt x="3545" y="16739"/>
                    <a:pt x="3893" y="17287"/>
                    <a:pt x="4185" y="18018"/>
                  </a:cubicBezTo>
                  <a:cubicBezTo>
                    <a:pt x="4701" y="18572"/>
                    <a:pt x="5139" y="18822"/>
                    <a:pt x="5508" y="18822"/>
                  </a:cubicBezTo>
                  <a:cubicBezTo>
                    <a:pt x="8184" y="18822"/>
                    <a:pt x="7273" y="5700"/>
                    <a:pt x="6743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814250" y="2119675"/>
              <a:ext cx="211075" cy="564675"/>
            </a:xfrm>
            <a:custGeom>
              <a:rect b="b" l="l" r="r" t="t"/>
              <a:pathLst>
                <a:path extrusionOk="0" h="22587" w="8443">
                  <a:moveTo>
                    <a:pt x="3143" y="16319"/>
                  </a:moveTo>
                  <a:cubicBezTo>
                    <a:pt x="3545" y="16739"/>
                    <a:pt x="3893" y="17287"/>
                    <a:pt x="4185" y="18018"/>
                  </a:cubicBezTo>
                  <a:cubicBezTo>
                    <a:pt x="8443" y="22587"/>
                    <a:pt x="7346" y="6487"/>
                    <a:pt x="6743" y="0"/>
                  </a:cubicBezTo>
                  <a:cubicBezTo>
                    <a:pt x="6232" y="585"/>
                    <a:pt x="5793" y="1243"/>
                    <a:pt x="5428" y="1937"/>
                  </a:cubicBezTo>
                  <a:cubicBezTo>
                    <a:pt x="5208" y="3344"/>
                    <a:pt x="5044" y="4861"/>
                    <a:pt x="4916" y="6451"/>
                  </a:cubicBezTo>
                  <a:cubicBezTo>
                    <a:pt x="4806" y="8041"/>
                    <a:pt x="4733" y="9704"/>
                    <a:pt x="4733" y="11421"/>
                  </a:cubicBezTo>
                  <a:cubicBezTo>
                    <a:pt x="4733" y="11458"/>
                    <a:pt x="4733" y="11494"/>
                    <a:pt x="4733" y="11513"/>
                  </a:cubicBezTo>
                  <a:cubicBezTo>
                    <a:pt x="4843" y="13505"/>
                    <a:pt x="5007" y="15094"/>
                    <a:pt x="5099" y="15917"/>
                  </a:cubicBezTo>
                  <a:cubicBezTo>
                    <a:pt x="5117" y="15935"/>
                    <a:pt x="5135" y="15935"/>
                    <a:pt x="5153" y="15953"/>
                  </a:cubicBezTo>
                  <a:lnTo>
                    <a:pt x="5117" y="15990"/>
                  </a:lnTo>
                  <a:cubicBezTo>
                    <a:pt x="5153" y="16319"/>
                    <a:pt x="5172" y="16501"/>
                    <a:pt x="5172" y="16520"/>
                  </a:cubicBezTo>
                  <a:lnTo>
                    <a:pt x="5245" y="17013"/>
                  </a:lnTo>
                  <a:lnTo>
                    <a:pt x="4916" y="16629"/>
                  </a:lnTo>
                  <a:cubicBezTo>
                    <a:pt x="4843" y="16556"/>
                    <a:pt x="4770" y="16465"/>
                    <a:pt x="4697" y="16374"/>
                  </a:cubicBezTo>
                  <a:lnTo>
                    <a:pt x="4678" y="16374"/>
                  </a:lnTo>
                  <a:cubicBezTo>
                    <a:pt x="4514" y="16191"/>
                    <a:pt x="4368" y="15990"/>
                    <a:pt x="4221" y="15789"/>
                  </a:cubicBezTo>
                  <a:cubicBezTo>
                    <a:pt x="2924" y="14199"/>
                    <a:pt x="1864" y="12591"/>
                    <a:pt x="1005" y="11019"/>
                  </a:cubicBezTo>
                  <a:cubicBezTo>
                    <a:pt x="658" y="11019"/>
                    <a:pt x="329" y="11019"/>
                    <a:pt x="0" y="11038"/>
                  </a:cubicBezTo>
                  <a:cubicBezTo>
                    <a:pt x="548" y="12408"/>
                    <a:pt x="1225" y="13815"/>
                    <a:pt x="2029" y="15131"/>
                  </a:cubicBezTo>
                  <a:cubicBezTo>
                    <a:pt x="2467" y="15496"/>
                    <a:pt x="2833" y="15898"/>
                    <a:pt x="3143" y="1631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1754850" y="2177675"/>
              <a:ext cx="1850" cy="6425"/>
            </a:xfrm>
            <a:custGeom>
              <a:rect b="b" l="l" r="r" t="t"/>
              <a:pathLst>
                <a:path extrusionOk="0" h="257" w="74">
                  <a:moveTo>
                    <a:pt x="19" y="1"/>
                  </a:moveTo>
                  <a:cubicBezTo>
                    <a:pt x="19" y="1"/>
                    <a:pt x="19" y="1"/>
                    <a:pt x="1" y="19"/>
                  </a:cubicBezTo>
                  <a:cubicBezTo>
                    <a:pt x="19" y="92"/>
                    <a:pt x="37" y="165"/>
                    <a:pt x="37" y="257"/>
                  </a:cubicBezTo>
                  <a:lnTo>
                    <a:pt x="74" y="257"/>
                  </a:lnTo>
                  <a:cubicBezTo>
                    <a:pt x="55" y="165"/>
                    <a:pt x="37" y="92"/>
                    <a:pt x="19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1754850" y="2177675"/>
              <a:ext cx="1850" cy="6425"/>
            </a:xfrm>
            <a:custGeom>
              <a:rect b="b" l="l" r="r" t="t"/>
              <a:pathLst>
                <a:path extrusionOk="0" h="257" w="74">
                  <a:moveTo>
                    <a:pt x="1" y="19"/>
                  </a:moveTo>
                  <a:cubicBezTo>
                    <a:pt x="19" y="92"/>
                    <a:pt x="37" y="165"/>
                    <a:pt x="37" y="257"/>
                  </a:cubicBezTo>
                  <a:lnTo>
                    <a:pt x="74" y="257"/>
                  </a:lnTo>
                  <a:cubicBezTo>
                    <a:pt x="55" y="165"/>
                    <a:pt x="37" y="92"/>
                    <a:pt x="19" y="1"/>
                  </a:cubicBezTo>
                  <a:lnTo>
                    <a:pt x="19" y="1"/>
                  </a:lnTo>
                  <a:cubicBezTo>
                    <a:pt x="19" y="1"/>
                    <a:pt x="19" y="1"/>
                    <a:pt x="1" y="19"/>
                  </a:cubicBezTo>
                  <a:close/>
                </a:path>
              </a:pathLst>
            </a:custGeom>
            <a:solidFill>
              <a:srgbClr val="FFC9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1757125" y="2190475"/>
              <a:ext cx="60800" cy="164025"/>
            </a:xfrm>
            <a:custGeom>
              <a:rect b="b" l="l" r="r" t="t"/>
              <a:pathLst>
                <a:path extrusionOk="0" h="6561" w="2432">
                  <a:moveTo>
                    <a:pt x="56" y="1"/>
                  </a:moveTo>
                  <a:cubicBezTo>
                    <a:pt x="37" y="37"/>
                    <a:pt x="19" y="55"/>
                    <a:pt x="1" y="92"/>
                  </a:cubicBezTo>
                  <a:cubicBezTo>
                    <a:pt x="239" y="1462"/>
                    <a:pt x="732" y="3875"/>
                    <a:pt x="1646" y="6524"/>
                  </a:cubicBezTo>
                  <a:cubicBezTo>
                    <a:pt x="1920" y="6524"/>
                    <a:pt x="2176" y="6543"/>
                    <a:pt x="2431" y="6561"/>
                  </a:cubicBezTo>
                  <a:cubicBezTo>
                    <a:pt x="1280" y="4185"/>
                    <a:pt x="531" y="1938"/>
                    <a:pt x="56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1757125" y="2190475"/>
              <a:ext cx="60800" cy="164025"/>
            </a:xfrm>
            <a:custGeom>
              <a:rect b="b" l="l" r="r" t="t"/>
              <a:pathLst>
                <a:path extrusionOk="0" h="6561" w="2432">
                  <a:moveTo>
                    <a:pt x="1" y="92"/>
                  </a:moveTo>
                  <a:cubicBezTo>
                    <a:pt x="239" y="1462"/>
                    <a:pt x="732" y="3875"/>
                    <a:pt x="1646" y="6524"/>
                  </a:cubicBezTo>
                  <a:cubicBezTo>
                    <a:pt x="1920" y="6524"/>
                    <a:pt x="2176" y="6543"/>
                    <a:pt x="2431" y="6561"/>
                  </a:cubicBezTo>
                  <a:cubicBezTo>
                    <a:pt x="1280" y="4185"/>
                    <a:pt x="531" y="1938"/>
                    <a:pt x="56" y="1"/>
                  </a:cubicBezTo>
                  <a:cubicBezTo>
                    <a:pt x="37" y="37"/>
                    <a:pt x="19" y="55"/>
                    <a:pt x="1" y="92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975050" y="3160825"/>
              <a:ext cx="147125" cy="27900"/>
            </a:xfrm>
            <a:custGeom>
              <a:rect b="b" l="l" r="r" t="t"/>
              <a:pathLst>
                <a:path extrusionOk="0" h="1116" w="5885">
                  <a:moveTo>
                    <a:pt x="1" y="0"/>
                  </a:moveTo>
                  <a:cubicBezTo>
                    <a:pt x="1" y="0"/>
                    <a:pt x="129" y="110"/>
                    <a:pt x="421" y="275"/>
                  </a:cubicBezTo>
                  <a:cubicBezTo>
                    <a:pt x="439" y="293"/>
                    <a:pt x="476" y="311"/>
                    <a:pt x="512" y="329"/>
                  </a:cubicBezTo>
                  <a:cubicBezTo>
                    <a:pt x="439" y="256"/>
                    <a:pt x="384" y="183"/>
                    <a:pt x="311" y="92"/>
                  </a:cubicBezTo>
                  <a:lnTo>
                    <a:pt x="311" y="92"/>
                  </a:lnTo>
                  <a:cubicBezTo>
                    <a:pt x="2029" y="859"/>
                    <a:pt x="3893" y="1060"/>
                    <a:pt x="5775" y="1115"/>
                  </a:cubicBezTo>
                  <a:cubicBezTo>
                    <a:pt x="5812" y="1115"/>
                    <a:pt x="5848" y="1097"/>
                    <a:pt x="5885" y="1097"/>
                  </a:cubicBezTo>
                  <a:cubicBezTo>
                    <a:pt x="5885" y="1097"/>
                    <a:pt x="5720" y="1079"/>
                    <a:pt x="5391" y="1042"/>
                  </a:cubicBezTo>
                  <a:cubicBezTo>
                    <a:pt x="5099" y="1005"/>
                    <a:pt x="4642" y="932"/>
                    <a:pt x="4112" y="859"/>
                  </a:cubicBezTo>
                  <a:cubicBezTo>
                    <a:pt x="3034" y="695"/>
                    <a:pt x="1609" y="421"/>
                    <a:pt x="1" y="0"/>
                  </a:cubicBezTo>
                  <a:close/>
                </a:path>
              </a:pathLst>
            </a:custGeom>
            <a:solidFill>
              <a:srgbClr val="1E00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983275" y="3163100"/>
              <a:ext cx="159475" cy="78150"/>
            </a:xfrm>
            <a:custGeom>
              <a:rect b="b" l="l" r="r" t="t"/>
              <a:pathLst>
                <a:path extrusionOk="0" h="3126" w="6379">
                  <a:moveTo>
                    <a:pt x="1" y="1"/>
                  </a:moveTo>
                  <a:cubicBezTo>
                    <a:pt x="55" y="92"/>
                    <a:pt x="110" y="165"/>
                    <a:pt x="183" y="238"/>
                  </a:cubicBezTo>
                  <a:cubicBezTo>
                    <a:pt x="1353" y="1737"/>
                    <a:pt x="2943" y="2778"/>
                    <a:pt x="5720" y="3071"/>
                  </a:cubicBezTo>
                  <a:cubicBezTo>
                    <a:pt x="5940" y="3107"/>
                    <a:pt x="6159" y="3107"/>
                    <a:pt x="6378" y="3126"/>
                  </a:cubicBezTo>
                  <a:lnTo>
                    <a:pt x="6378" y="1061"/>
                  </a:lnTo>
                  <a:cubicBezTo>
                    <a:pt x="6068" y="1042"/>
                    <a:pt x="5757" y="1042"/>
                    <a:pt x="5446" y="1024"/>
                  </a:cubicBezTo>
                  <a:cubicBezTo>
                    <a:pt x="3564" y="969"/>
                    <a:pt x="1700" y="7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154100" y="2903150"/>
              <a:ext cx="102350" cy="145775"/>
            </a:xfrm>
            <a:custGeom>
              <a:rect b="b" l="l" r="r" t="t"/>
              <a:pathLst>
                <a:path extrusionOk="0" h="5831" w="4094">
                  <a:moveTo>
                    <a:pt x="0" y="1"/>
                  </a:moveTo>
                  <a:lnTo>
                    <a:pt x="0" y="1"/>
                  </a:lnTo>
                  <a:cubicBezTo>
                    <a:pt x="914" y="2267"/>
                    <a:pt x="2193" y="4350"/>
                    <a:pt x="4094" y="5830"/>
                  </a:cubicBezTo>
                  <a:cubicBezTo>
                    <a:pt x="4075" y="5812"/>
                    <a:pt x="4057" y="5794"/>
                    <a:pt x="4057" y="5775"/>
                  </a:cubicBezTo>
                  <a:cubicBezTo>
                    <a:pt x="3509" y="5282"/>
                    <a:pt x="2979" y="4716"/>
                    <a:pt x="2486" y="4113"/>
                  </a:cubicBezTo>
                  <a:cubicBezTo>
                    <a:pt x="1517" y="2906"/>
                    <a:pt x="695" y="1518"/>
                    <a:pt x="0" y="1"/>
                  </a:cubicBezTo>
                  <a:close/>
                </a:path>
              </a:pathLst>
            </a:custGeom>
            <a:solidFill>
              <a:srgbClr val="CFFE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1121650" y="2428025"/>
              <a:ext cx="174100" cy="582975"/>
            </a:xfrm>
            <a:custGeom>
              <a:rect b="b" l="l" r="r" t="t"/>
              <a:pathLst>
                <a:path extrusionOk="0" h="23319" w="6964">
                  <a:moveTo>
                    <a:pt x="1609" y="1"/>
                  </a:moveTo>
                  <a:lnTo>
                    <a:pt x="1609" y="1"/>
                  </a:lnTo>
                  <a:cubicBezTo>
                    <a:pt x="1536" y="5191"/>
                    <a:pt x="2358" y="10399"/>
                    <a:pt x="4021" y="15315"/>
                  </a:cubicBezTo>
                  <a:cubicBezTo>
                    <a:pt x="4076" y="15497"/>
                    <a:pt x="4149" y="15698"/>
                    <a:pt x="4076" y="15881"/>
                  </a:cubicBezTo>
                  <a:cubicBezTo>
                    <a:pt x="4021" y="16046"/>
                    <a:pt x="3875" y="16155"/>
                    <a:pt x="3729" y="16247"/>
                  </a:cubicBezTo>
                  <a:cubicBezTo>
                    <a:pt x="3053" y="16722"/>
                    <a:pt x="2376" y="17197"/>
                    <a:pt x="1682" y="17672"/>
                  </a:cubicBezTo>
                  <a:cubicBezTo>
                    <a:pt x="896" y="16977"/>
                    <a:pt x="312" y="16046"/>
                    <a:pt x="1" y="15022"/>
                  </a:cubicBezTo>
                  <a:lnTo>
                    <a:pt x="1" y="15022"/>
                  </a:lnTo>
                  <a:cubicBezTo>
                    <a:pt x="147" y="15570"/>
                    <a:pt x="293" y="16137"/>
                    <a:pt x="476" y="16685"/>
                  </a:cubicBezTo>
                  <a:cubicBezTo>
                    <a:pt x="549" y="16850"/>
                    <a:pt x="640" y="17051"/>
                    <a:pt x="732" y="17288"/>
                  </a:cubicBezTo>
                  <a:cubicBezTo>
                    <a:pt x="1207" y="18311"/>
                    <a:pt x="1920" y="19810"/>
                    <a:pt x="3034" y="21436"/>
                  </a:cubicBezTo>
                  <a:cubicBezTo>
                    <a:pt x="3473" y="22058"/>
                    <a:pt x="3966" y="22697"/>
                    <a:pt x="4533" y="23319"/>
                  </a:cubicBezTo>
                  <a:cubicBezTo>
                    <a:pt x="4314" y="22716"/>
                    <a:pt x="4204" y="22058"/>
                    <a:pt x="4332" y="21418"/>
                  </a:cubicBezTo>
                  <a:cubicBezTo>
                    <a:pt x="4522" y="20372"/>
                    <a:pt x="5482" y="19450"/>
                    <a:pt x="6496" y="19450"/>
                  </a:cubicBezTo>
                  <a:cubicBezTo>
                    <a:pt x="6651" y="19450"/>
                    <a:pt x="6808" y="19471"/>
                    <a:pt x="6963" y="19518"/>
                  </a:cubicBezTo>
                  <a:cubicBezTo>
                    <a:pt x="4332" y="15698"/>
                    <a:pt x="2705" y="11185"/>
                    <a:pt x="2267" y="6561"/>
                  </a:cubicBezTo>
                  <a:lnTo>
                    <a:pt x="16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1557950" y="2523975"/>
              <a:ext cx="394275" cy="424225"/>
            </a:xfrm>
            <a:custGeom>
              <a:rect b="b" l="l" r="r" t="t"/>
              <a:pathLst>
                <a:path extrusionOk="0" h="16969" w="15771">
                  <a:moveTo>
                    <a:pt x="11769" y="1"/>
                  </a:moveTo>
                  <a:cubicBezTo>
                    <a:pt x="13578" y="549"/>
                    <a:pt x="13615" y="2888"/>
                    <a:pt x="13615" y="2888"/>
                  </a:cubicBezTo>
                  <a:cubicBezTo>
                    <a:pt x="13615" y="2888"/>
                    <a:pt x="13560" y="2815"/>
                    <a:pt x="13468" y="2669"/>
                  </a:cubicBezTo>
                  <a:lnTo>
                    <a:pt x="13468" y="2669"/>
                  </a:lnTo>
                  <a:cubicBezTo>
                    <a:pt x="13651" y="3125"/>
                    <a:pt x="13779" y="3600"/>
                    <a:pt x="13834" y="4094"/>
                  </a:cubicBezTo>
                  <a:lnTo>
                    <a:pt x="13870" y="4167"/>
                  </a:lnTo>
                  <a:cubicBezTo>
                    <a:pt x="13852" y="4149"/>
                    <a:pt x="13834" y="4130"/>
                    <a:pt x="13816" y="4094"/>
                  </a:cubicBezTo>
                  <a:lnTo>
                    <a:pt x="13816" y="4094"/>
                  </a:lnTo>
                  <a:cubicBezTo>
                    <a:pt x="14291" y="5209"/>
                    <a:pt x="14565" y="6469"/>
                    <a:pt x="14565" y="7803"/>
                  </a:cubicBezTo>
                  <a:cubicBezTo>
                    <a:pt x="14565" y="12098"/>
                    <a:pt x="11787" y="15588"/>
                    <a:pt x="8370" y="15588"/>
                  </a:cubicBezTo>
                  <a:cubicBezTo>
                    <a:pt x="6122" y="15588"/>
                    <a:pt x="4130" y="14053"/>
                    <a:pt x="3052" y="11769"/>
                  </a:cubicBezTo>
                  <a:lnTo>
                    <a:pt x="2997" y="11714"/>
                  </a:lnTo>
                  <a:cubicBezTo>
                    <a:pt x="2961" y="11623"/>
                    <a:pt x="2924" y="11550"/>
                    <a:pt x="2906" y="11458"/>
                  </a:cubicBezTo>
                  <a:cubicBezTo>
                    <a:pt x="2029" y="10033"/>
                    <a:pt x="1737" y="8242"/>
                    <a:pt x="2011" y="6561"/>
                  </a:cubicBezTo>
                  <a:lnTo>
                    <a:pt x="2011" y="6561"/>
                  </a:lnTo>
                  <a:cubicBezTo>
                    <a:pt x="1243" y="7639"/>
                    <a:pt x="731" y="8589"/>
                    <a:pt x="530" y="9119"/>
                  </a:cubicBezTo>
                  <a:cubicBezTo>
                    <a:pt x="0" y="10563"/>
                    <a:pt x="2504" y="14510"/>
                    <a:pt x="2504" y="14510"/>
                  </a:cubicBezTo>
                  <a:cubicBezTo>
                    <a:pt x="2504" y="14510"/>
                    <a:pt x="3825" y="16968"/>
                    <a:pt x="7721" y="16968"/>
                  </a:cubicBezTo>
                  <a:cubicBezTo>
                    <a:pt x="8075" y="16968"/>
                    <a:pt x="8449" y="16948"/>
                    <a:pt x="8845" y="16904"/>
                  </a:cubicBezTo>
                  <a:cubicBezTo>
                    <a:pt x="15570" y="16155"/>
                    <a:pt x="15771" y="12427"/>
                    <a:pt x="15314" y="6451"/>
                  </a:cubicBezTo>
                  <a:cubicBezTo>
                    <a:pt x="15186" y="4843"/>
                    <a:pt x="14967" y="3546"/>
                    <a:pt x="14674" y="2522"/>
                  </a:cubicBezTo>
                  <a:cubicBezTo>
                    <a:pt x="13304" y="1"/>
                    <a:pt x="11769" y="1"/>
                    <a:pt x="11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1892825" y="2527625"/>
              <a:ext cx="29725" cy="52575"/>
            </a:xfrm>
            <a:custGeom>
              <a:rect b="b" l="l" r="r" t="t"/>
              <a:pathLst>
                <a:path extrusionOk="0" h="2103" w="1189">
                  <a:moveTo>
                    <a:pt x="0" y="1"/>
                  </a:moveTo>
                  <a:lnTo>
                    <a:pt x="0" y="1"/>
                  </a:lnTo>
                  <a:cubicBezTo>
                    <a:pt x="585" y="805"/>
                    <a:pt x="987" y="1627"/>
                    <a:pt x="1188" y="2102"/>
                  </a:cubicBezTo>
                  <a:cubicBezTo>
                    <a:pt x="1133" y="1956"/>
                    <a:pt x="1078" y="1828"/>
                    <a:pt x="1042" y="1700"/>
                  </a:cubicBezTo>
                  <a:cubicBezTo>
                    <a:pt x="750" y="969"/>
                    <a:pt x="402" y="403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1628750" y="2804925"/>
              <a:ext cx="2775" cy="6900"/>
            </a:xfrm>
            <a:custGeom>
              <a:rect b="b" l="l" r="r" t="t"/>
              <a:pathLst>
                <a:path extrusionOk="0" h="276" w="111">
                  <a:moveTo>
                    <a:pt x="1" y="1"/>
                  </a:moveTo>
                  <a:lnTo>
                    <a:pt x="1" y="1"/>
                  </a:lnTo>
                  <a:cubicBezTo>
                    <a:pt x="19" y="74"/>
                    <a:pt x="38" y="147"/>
                    <a:pt x="74" y="220"/>
                  </a:cubicBezTo>
                  <a:cubicBezTo>
                    <a:pt x="74" y="239"/>
                    <a:pt x="92" y="257"/>
                    <a:pt x="111" y="275"/>
                  </a:cubicBezTo>
                  <a:cubicBezTo>
                    <a:pt x="74" y="184"/>
                    <a:pt x="38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1610950" y="2604650"/>
              <a:ext cx="311125" cy="308575"/>
            </a:xfrm>
            <a:custGeom>
              <a:rect b="b" l="l" r="r" t="t"/>
              <a:pathLst>
                <a:path extrusionOk="0" h="12343" w="12445">
                  <a:moveTo>
                    <a:pt x="2961" y="1561"/>
                  </a:moveTo>
                  <a:cubicBezTo>
                    <a:pt x="3509" y="1561"/>
                    <a:pt x="3966" y="2036"/>
                    <a:pt x="4094" y="2658"/>
                  </a:cubicBezTo>
                  <a:cubicBezTo>
                    <a:pt x="4624" y="2000"/>
                    <a:pt x="5355" y="1598"/>
                    <a:pt x="6159" y="1598"/>
                  </a:cubicBezTo>
                  <a:cubicBezTo>
                    <a:pt x="7748" y="1598"/>
                    <a:pt x="9046" y="3188"/>
                    <a:pt x="9046" y="5143"/>
                  </a:cubicBezTo>
                  <a:cubicBezTo>
                    <a:pt x="9046" y="7080"/>
                    <a:pt x="7748" y="8670"/>
                    <a:pt x="6159" y="8670"/>
                  </a:cubicBezTo>
                  <a:cubicBezTo>
                    <a:pt x="4550" y="8670"/>
                    <a:pt x="3253" y="7080"/>
                    <a:pt x="3253" y="5125"/>
                  </a:cubicBezTo>
                  <a:cubicBezTo>
                    <a:pt x="3253" y="4887"/>
                    <a:pt x="3290" y="4650"/>
                    <a:pt x="3326" y="4412"/>
                  </a:cubicBezTo>
                  <a:lnTo>
                    <a:pt x="3326" y="4412"/>
                  </a:lnTo>
                  <a:cubicBezTo>
                    <a:pt x="3216" y="4449"/>
                    <a:pt x="3089" y="4485"/>
                    <a:pt x="2961" y="4485"/>
                  </a:cubicBezTo>
                  <a:cubicBezTo>
                    <a:pt x="2321" y="4485"/>
                    <a:pt x="1809" y="3827"/>
                    <a:pt x="1809" y="3023"/>
                  </a:cubicBezTo>
                  <a:cubicBezTo>
                    <a:pt x="1809" y="2219"/>
                    <a:pt x="2321" y="1561"/>
                    <a:pt x="2961" y="1561"/>
                  </a:cubicBezTo>
                  <a:close/>
                  <a:moveTo>
                    <a:pt x="10014" y="6605"/>
                  </a:moveTo>
                  <a:cubicBezTo>
                    <a:pt x="10490" y="6605"/>
                    <a:pt x="10873" y="7080"/>
                    <a:pt x="10873" y="7665"/>
                  </a:cubicBezTo>
                  <a:cubicBezTo>
                    <a:pt x="10873" y="8268"/>
                    <a:pt x="10490" y="8743"/>
                    <a:pt x="10014" y="8743"/>
                  </a:cubicBezTo>
                  <a:cubicBezTo>
                    <a:pt x="9558" y="8743"/>
                    <a:pt x="9174" y="8268"/>
                    <a:pt x="9174" y="7665"/>
                  </a:cubicBezTo>
                  <a:cubicBezTo>
                    <a:pt x="9174" y="7080"/>
                    <a:pt x="9539" y="6605"/>
                    <a:pt x="10014" y="6605"/>
                  </a:cubicBezTo>
                  <a:close/>
                  <a:moveTo>
                    <a:pt x="10381" y="1"/>
                  </a:moveTo>
                  <a:cubicBezTo>
                    <a:pt x="10044" y="1"/>
                    <a:pt x="9692" y="145"/>
                    <a:pt x="9411" y="337"/>
                  </a:cubicBezTo>
                  <a:cubicBezTo>
                    <a:pt x="8955" y="666"/>
                    <a:pt x="8571" y="1104"/>
                    <a:pt x="8059" y="1360"/>
                  </a:cubicBezTo>
                  <a:cubicBezTo>
                    <a:pt x="7725" y="1525"/>
                    <a:pt x="7378" y="1587"/>
                    <a:pt x="7023" y="1587"/>
                  </a:cubicBezTo>
                  <a:cubicBezTo>
                    <a:pt x="5931" y="1587"/>
                    <a:pt x="4755" y="1001"/>
                    <a:pt x="3607" y="1001"/>
                  </a:cubicBezTo>
                  <a:cubicBezTo>
                    <a:pt x="3513" y="1001"/>
                    <a:pt x="3420" y="1005"/>
                    <a:pt x="3326" y="1013"/>
                  </a:cubicBezTo>
                  <a:cubicBezTo>
                    <a:pt x="1828" y="1159"/>
                    <a:pt x="640" y="2530"/>
                    <a:pt x="311" y="4010"/>
                  </a:cubicBezTo>
                  <a:cubicBezTo>
                    <a:pt x="0" y="5326"/>
                    <a:pt x="256" y="6715"/>
                    <a:pt x="713" y="8012"/>
                  </a:cubicBezTo>
                  <a:cubicBezTo>
                    <a:pt x="750" y="8103"/>
                    <a:pt x="786" y="8195"/>
                    <a:pt x="823" y="8286"/>
                  </a:cubicBezTo>
                  <a:cubicBezTo>
                    <a:pt x="969" y="8524"/>
                    <a:pt x="1133" y="8743"/>
                    <a:pt x="1316" y="8962"/>
                  </a:cubicBezTo>
                  <a:lnTo>
                    <a:pt x="932" y="8542"/>
                  </a:lnTo>
                  <a:lnTo>
                    <a:pt x="932" y="8542"/>
                  </a:lnTo>
                  <a:cubicBezTo>
                    <a:pt x="2010" y="10826"/>
                    <a:pt x="4002" y="12343"/>
                    <a:pt x="6250" y="12343"/>
                  </a:cubicBezTo>
                  <a:cubicBezTo>
                    <a:pt x="9667" y="12343"/>
                    <a:pt x="12445" y="8871"/>
                    <a:pt x="12445" y="4576"/>
                  </a:cubicBezTo>
                  <a:cubicBezTo>
                    <a:pt x="12445" y="3242"/>
                    <a:pt x="12171" y="1963"/>
                    <a:pt x="11696" y="867"/>
                  </a:cubicBezTo>
                  <a:cubicBezTo>
                    <a:pt x="11440" y="538"/>
                    <a:pt x="11111" y="282"/>
                    <a:pt x="10764" y="81"/>
                  </a:cubicBezTo>
                  <a:cubicBezTo>
                    <a:pt x="10709" y="63"/>
                    <a:pt x="10654" y="45"/>
                    <a:pt x="10617" y="26"/>
                  </a:cubicBezTo>
                  <a:cubicBezTo>
                    <a:pt x="10540" y="9"/>
                    <a:pt x="10461" y="1"/>
                    <a:pt x="10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1610950" y="2603000"/>
              <a:ext cx="311125" cy="310225"/>
            </a:xfrm>
            <a:custGeom>
              <a:rect b="b" l="l" r="r" t="t"/>
              <a:pathLst>
                <a:path extrusionOk="0" h="12409" w="12445">
                  <a:moveTo>
                    <a:pt x="9411" y="403"/>
                  </a:moveTo>
                  <a:cubicBezTo>
                    <a:pt x="8955" y="732"/>
                    <a:pt x="8571" y="1170"/>
                    <a:pt x="8059" y="1426"/>
                  </a:cubicBezTo>
                  <a:cubicBezTo>
                    <a:pt x="6615" y="2139"/>
                    <a:pt x="4934" y="933"/>
                    <a:pt x="3326" y="1079"/>
                  </a:cubicBezTo>
                  <a:cubicBezTo>
                    <a:pt x="1828" y="1225"/>
                    <a:pt x="640" y="2596"/>
                    <a:pt x="311" y="4076"/>
                  </a:cubicBezTo>
                  <a:cubicBezTo>
                    <a:pt x="0" y="5392"/>
                    <a:pt x="256" y="6781"/>
                    <a:pt x="713" y="8078"/>
                  </a:cubicBezTo>
                  <a:cubicBezTo>
                    <a:pt x="750" y="8169"/>
                    <a:pt x="786" y="8261"/>
                    <a:pt x="823" y="8352"/>
                  </a:cubicBezTo>
                  <a:cubicBezTo>
                    <a:pt x="969" y="8590"/>
                    <a:pt x="1133" y="8809"/>
                    <a:pt x="1316" y="9028"/>
                  </a:cubicBezTo>
                  <a:lnTo>
                    <a:pt x="932" y="8608"/>
                  </a:lnTo>
                  <a:cubicBezTo>
                    <a:pt x="2010" y="10892"/>
                    <a:pt x="4002" y="12409"/>
                    <a:pt x="6250" y="12409"/>
                  </a:cubicBezTo>
                  <a:cubicBezTo>
                    <a:pt x="9667" y="12409"/>
                    <a:pt x="12445" y="8937"/>
                    <a:pt x="12445" y="4642"/>
                  </a:cubicBezTo>
                  <a:cubicBezTo>
                    <a:pt x="12445" y="3308"/>
                    <a:pt x="12171" y="2029"/>
                    <a:pt x="11696" y="933"/>
                  </a:cubicBezTo>
                  <a:cubicBezTo>
                    <a:pt x="11440" y="604"/>
                    <a:pt x="11111" y="348"/>
                    <a:pt x="10764" y="147"/>
                  </a:cubicBezTo>
                  <a:cubicBezTo>
                    <a:pt x="10709" y="129"/>
                    <a:pt x="10654" y="111"/>
                    <a:pt x="10617" y="92"/>
                  </a:cubicBezTo>
                  <a:cubicBezTo>
                    <a:pt x="10215" y="1"/>
                    <a:pt x="9759" y="165"/>
                    <a:pt x="9411" y="403"/>
                  </a:cubicBezTo>
                  <a:close/>
                  <a:moveTo>
                    <a:pt x="6159" y="8736"/>
                  </a:moveTo>
                  <a:cubicBezTo>
                    <a:pt x="4550" y="8736"/>
                    <a:pt x="3253" y="7146"/>
                    <a:pt x="3253" y="5191"/>
                  </a:cubicBezTo>
                  <a:cubicBezTo>
                    <a:pt x="3253" y="4953"/>
                    <a:pt x="3290" y="4716"/>
                    <a:pt x="3326" y="4478"/>
                  </a:cubicBezTo>
                  <a:cubicBezTo>
                    <a:pt x="3216" y="4515"/>
                    <a:pt x="3089" y="4551"/>
                    <a:pt x="2961" y="4551"/>
                  </a:cubicBezTo>
                  <a:cubicBezTo>
                    <a:pt x="2321" y="4551"/>
                    <a:pt x="1809" y="3893"/>
                    <a:pt x="1809" y="3089"/>
                  </a:cubicBezTo>
                  <a:cubicBezTo>
                    <a:pt x="1809" y="2285"/>
                    <a:pt x="2321" y="1627"/>
                    <a:pt x="2961" y="1627"/>
                  </a:cubicBezTo>
                  <a:cubicBezTo>
                    <a:pt x="3509" y="1627"/>
                    <a:pt x="3966" y="2102"/>
                    <a:pt x="4094" y="2724"/>
                  </a:cubicBezTo>
                  <a:cubicBezTo>
                    <a:pt x="4624" y="2066"/>
                    <a:pt x="5355" y="1664"/>
                    <a:pt x="6159" y="1664"/>
                  </a:cubicBezTo>
                  <a:cubicBezTo>
                    <a:pt x="7748" y="1664"/>
                    <a:pt x="9046" y="3254"/>
                    <a:pt x="9046" y="5209"/>
                  </a:cubicBezTo>
                  <a:cubicBezTo>
                    <a:pt x="9046" y="7146"/>
                    <a:pt x="7748" y="8736"/>
                    <a:pt x="6159" y="8736"/>
                  </a:cubicBezTo>
                  <a:close/>
                  <a:moveTo>
                    <a:pt x="10873" y="7731"/>
                  </a:moveTo>
                  <a:cubicBezTo>
                    <a:pt x="10873" y="8334"/>
                    <a:pt x="10490" y="8809"/>
                    <a:pt x="10014" y="8809"/>
                  </a:cubicBezTo>
                  <a:cubicBezTo>
                    <a:pt x="9558" y="8809"/>
                    <a:pt x="9174" y="8334"/>
                    <a:pt x="9174" y="7731"/>
                  </a:cubicBezTo>
                  <a:cubicBezTo>
                    <a:pt x="9174" y="7146"/>
                    <a:pt x="9539" y="6671"/>
                    <a:pt x="10014" y="6671"/>
                  </a:cubicBezTo>
                  <a:cubicBezTo>
                    <a:pt x="10490" y="6671"/>
                    <a:pt x="10873" y="7146"/>
                    <a:pt x="10873" y="773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1601350" y="2592125"/>
              <a:ext cx="275050" cy="218325"/>
            </a:xfrm>
            <a:custGeom>
              <a:rect b="b" l="l" r="r" t="t"/>
              <a:pathLst>
                <a:path extrusionOk="0" h="8733" w="11002">
                  <a:moveTo>
                    <a:pt x="8565" y="0"/>
                  </a:moveTo>
                  <a:cubicBezTo>
                    <a:pt x="7876" y="0"/>
                    <a:pt x="7178" y="96"/>
                    <a:pt x="6506" y="235"/>
                  </a:cubicBezTo>
                  <a:cubicBezTo>
                    <a:pt x="4733" y="619"/>
                    <a:pt x="3052" y="1295"/>
                    <a:pt x="1499" y="2227"/>
                  </a:cubicBezTo>
                  <a:cubicBezTo>
                    <a:pt x="1042" y="2775"/>
                    <a:pt x="622" y="3323"/>
                    <a:pt x="275" y="3835"/>
                  </a:cubicBezTo>
                  <a:cubicBezTo>
                    <a:pt x="1" y="5516"/>
                    <a:pt x="293" y="7307"/>
                    <a:pt x="1170" y="8732"/>
                  </a:cubicBezTo>
                  <a:cubicBezTo>
                    <a:pt x="1134" y="8659"/>
                    <a:pt x="1115" y="8586"/>
                    <a:pt x="1097" y="8513"/>
                  </a:cubicBezTo>
                  <a:cubicBezTo>
                    <a:pt x="640" y="7216"/>
                    <a:pt x="384" y="5845"/>
                    <a:pt x="695" y="4511"/>
                  </a:cubicBezTo>
                  <a:cubicBezTo>
                    <a:pt x="1024" y="3031"/>
                    <a:pt x="2212" y="1660"/>
                    <a:pt x="3710" y="1514"/>
                  </a:cubicBezTo>
                  <a:cubicBezTo>
                    <a:pt x="3805" y="1505"/>
                    <a:pt x="3900" y="1501"/>
                    <a:pt x="3995" y="1501"/>
                  </a:cubicBezTo>
                  <a:cubicBezTo>
                    <a:pt x="5145" y="1501"/>
                    <a:pt x="6322" y="2081"/>
                    <a:pt x="7416" y="2081"/>
                  </a:cubicBezTo>
                  <a:cubicBezTo>
                    <a:pt x="7768" y="2081"/>
                    <a:pt x="8112" y="2021"/>
                    <a:pt x="8443" y="1861"/>
                  </a:cubicBezTo>
                  <a:cubicBezTo>
                    <a:pt x="8955" y="1605"/>
                    <a:pt x="9339" y="1167"/>
                    <a:pt x="9795" y="838"/>
                  </a:cubicBezTo>
                  <a:cubicBezTo>
                    <a:pt x="10076" y="646"/>
                    <a:pt x="10428" y="502"/>
                    <a:pt x="10765" y="502"/>
                  </a:cubicBezTo>
                  <a:cubicBezTo>
                    <a:pt x="10845" y="502"/>
                    <a:pt x="10924" y="510"/>
                    <a:pt x="11001" y="527"/>
                  </a:cubicBezTo>
                  <a:cubicBezTo>
                    <a:pt x="10246" y="144"/>
                    <a:pt x="9412" y="0"/>
                    <a:pt x="856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1630600" y="2810425"/>
              <a:ext cx="13250" cy="18300"/>
            </a:xfrm>
            <a:custGeom>
              <a:rect b="b" l="l" r="r" t="t"/>
              <a:pathLst>
                <a:path extrusionOk="0" h="732" w="530">
                  <a:moveTo>
                    <a:pt x="0" y="0"/>
                  </a:moveTo>
                  <a:lnTo>
                    <a:pt x="0" y="0"/>
                  </a:lnTo>
                  <a:cubicBezTo>
                    <a:pt x="0" y="9"/>
                    <a:pt x="4" y="17"/>
                    <a:pt x="10" y="26"/>
                  </a:cubicBezTo>
                  <a:lnTo>
                    <a:pt x="10" y="26"/>
                  </a:lnTo>
                  <a:cubicBezTo>
                    <a:pt x="7" y="17"/>
                    <a:pt x="3" y="9"/>
                    <a:pt x="0" y="0"/>
                  </a:cubicBezTo>
                  <a:close/>
                  <a:moveTo>
                    <a:pt x="10" y="26"/>
                  </a:moveTo>
                  <a:lnTo>
                    <a:pt x="10" y="26"/>
                  </a:lnTo>
                  <a:cubicBezTo>
                    <a:pt x="40" y="105"/>
                    <a:pt x="58" y="172"/>
                    <a:pt x="91" y="238"/>
                  </a:cubicBezTo>
                  <a:lnTo>
                    <a:pt x="146" y="311"/>
                  </a:lnTo>
                  <a:lnTo>
                    <a:pt x="530" y="731"/>
                  </a:lnTo>
                  <a:cubicBezTo>
                    <a:pt x="347" y="530"/>
                    <a:pt x="183" y="293"/>
                    <a:pt x="37" y="55"/>
                  </a:cubicBezTo>
                  <a:cubicBezTo>
                    <a:pt x="27" y="45"/>
                    <a:pt x="17" y="35"/>
                    <a:pt x="10" y="26"/>
                  </a:cubicBezTo>
                  <a:close/>
                </a:path>
              </a:pathLst>
            </a:custGeom>
            <a:solidFill>
              <a:srgbClr val="7757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1394850" y="3124275"/>
              <a:ext cx="6875" cy="950"/>
            </a:xfrm>
            <a:custGeom>
              <a:rect b="b" l="l" r="r" t="t"/>
              <a:pathLst>
                <a:path extrusionOk="0" h="38" w="275">
                  <a:moveTo>
                    <a:pt x="1" y="0"/>
                  </a:moveTo>
                  <a:cubicBezTo>
                    <a:pt x="92" y="19"/>
                    <a:pt x="183" y="37"/>
                    <a:pt x="275" y="37"/>
                  </a:cubicBezTo>
                  <a:cubicBezTo>
                    <a:pt x="220" y="37"/>
                    <a:pt x="147" y="19"/>
                    <a:pt x="92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1394850" y="3124275"/>
              <a:ext cx="6875" cy="950"/>
            </a:xfrm>
            <a:custGeom>
              <a:rect b="b" l="l" r="r" t="t"/>
              <a:pathLst>
                <a:path extrusionOk="0" h="38" w="275">
                  <a:moveTo>
                    <a:pt x="275" y="37"/>
                  </a:moveTo>
                  <a:cubicBezTo>
                    <a:pt x="220" y="37"/>
                    <a:pt x="147" y="19"/>
                    <a:pt x="92" y="0"/>
                  </a:cubicBezTo>
                  <a:cubicBezTo>
                    <a:pt x="56" y="0"/>
                    <a:pt x="19" y="0"/>
                    <a:pt x="1" y="0"/>
                  </a:cubicBezTo>
                  <a:cubicBezTo>
                    <a:pt x="92" y="19"/>
                    <a:pt x="183" y="37"/>
                    <a:pt x="275" y="37"/>
                  </a:cubicBezTo>
                  <a:close/>
                </a:path>
              </a:pathLst>
            </a:custGeom>
            <a:solidFill>
              <a:srgbClr val="8C6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1352825" y="3124725"/>
              <a:ext cx="2775" cy="3675"/>
            </a:xfrm>
            <a:custGeom>
              <a:rect b="b" l="l" r="r" t="t"/>
              <a:pathLst>
                <a:path extrusionOk="0" h="147" w="111">
                  <a:moveTo>
                    <a:pt x="0" y="1"/>
                  </a:moveTo>
                  <a:cubicBezTo>
                    <a:pt x="37" y="37"/>
                    <a:pt x="74" y="92"/>
                    <a:pt x="110" y="147"/>
                  </a:cubicBezTo>
                  <a:lnTo>
                    <a:pt x="55" y="1"/>
                  </a:ln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1352825" y="3124725"/>
              <a:ext cx="2775" cy="3675"/>
            </a:xfrm>
            <a:custGeom>
              <a:rect b="b" l="l" r="r" t="t"/>
              <a:pathLst>
                <a:path extrusionOk="0" h="147" w="111">
                  <a:moveTo>
                    <a:pt x="0" y="1"/>
                  </a:moveTo>
                  <a:cubicBezTo>
                    <a:pt x="37" y="37"/>
                    <a:pt x="74" y="92"/>
                    <a:pt x="110" y="147"/>
                  </a:cubicBezTo>
                  <a:lnTo>
                    <a:pt x="55" y="1"/>
                  </a:lnTo>
                  <a:cubicBezTo>
                    <a:pt x="37" y="1"/>
                    <a:pt x="19" y="1"/>
                    <a:pt x="0" y="1"/>
                  </a:cubicBezTo>
                  <a:close/>
                </a:path>
              </a:pathLst>
            </a:custGeom>
            <a:solidFill>
              <a:srgbClr val="8C64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1362875" y="3127025"/>
              <a:ext cx="187325" cy="211075"/>
            </a:xfrm>
            <a:custGeom>
              <a:rect b="b" l="l" r="r" t="t"/>
              <a:pathLst>
                <a:path extrusionOk="0" h="8443" w="7493">
                  <a:moveTo>
                    <a:pt x="1" y="0"/>
                  </a:moveTo>
                  <a:lnTo>
                    <a:pt x="1" y="0"/>
                  </a:lnTo>
                  <a:cubicBezTo>
                    <a:pt x="348" y="969"/>
                    <a:pt x="731" y="1919"/>
                    <a:pt x="1170" y="2851"/>
                  </a:cubicBezTo>
                  <a:cubicBezTo>
                    <a:pt x="1316" y="3143"/>
                    <a:pt x="1481" y="3454"/>
                    <a:pt x="1627" y="3746"/>
                  </a:cubicBezTo>
                  <a:lnTo>
                    <a:pt x="1627" y="3819"/>
                  </a:lnTo>
                  <a:cubicBezTo>
                    <a:pt x="2394" y="5318"/>
                    <a:pt x="3272" y="6743"/>
                    <a:pt x="4277" y="8114"/>
                  </a:cubicBezTo>
                  <a:cubicBezTo>
                    <a:pt x="4386" y="8205"/>
                    <a:pt x="4514" y="8278"/>
                    <a:pt x="4660" y="8333"/>
                  </a:cubicBezTo>
                  <a:cubicBezTo>
                    <a:pt x="4770" y="8388"/>
                    <a:pt x="4880" y="8424"/>
                    <a:pt x="4989" y="8443"/>
                  </a:cubicBezTo>
                  <a:cubicBezTo>
                    <a:pt x="5044" y="8424"/>
                    <a:pt x="5081" y="8406"/>
                    <a:pt x="5135" y="8388"/>
                  </a:cubicBezTo>
                  <a:cubicBezTo>
                    <a:pt x="5940" y="8132"/>
                    <a:pt x="6725" y="7803"/>
                    <a:pt x="7493" y="7419"/>
                  </a:cubicBezTo>
                  <a:cubicBezTo>
                    <a:pt x="5866" y="5793"/>
                    <a:pt x="4752" y="3856"/>
                    <a:pt x="3875" y="1718"/>
                  </a:cubicBezTo>
                  <a:cubicBezTo>
                    <a:pt x="3674" y="1224"/>
                    <a:pt x="3546" y="731"/>
                    <a:pt x="3253" y="366"/>
                  </a:cubicBezTo>
                  <a:cubicBezTo>
                    <a:pt x="2120" y="329"/>
                    <a:pt x="1042" y="201"/>
                    <a:pt x="1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1362875" y="3127025"/>
              <a:ext cx="187325" cy="211075"/>
            </a:xfrm>
            <a:custGeom>
              <a:rect b="b" l="l" r="r" t="t"/>
              <a:pathLst>
                <a:path extrusionOk="0" h="8443" w="7493">
                  <a:moveTo>
                    <a:pt x="3253" y="366"/>
                  </a:moveTo>
                  <a:cubicBezTo>
                    <a:pt x="2120" y="329"/>
                    <a:pt x="1042" y="201"/>
                    <a:pt x="1" y="0"/>
                  </a:cubicBezTo>
                  <a:cubicBezTo>
                    <a:pt x="348" y="969"/>
                    <a:pt x="731" y="1919"/>
                    <a:pt x="1170" y="2851"/>
                  </a:cubicBezTo>
                  <a:cubicBezTo>
                    <a:pt x="1316" y="3143"/>
                    <a:pt x="1481" y="3454"/>
                    <a:pt x="1627" y="3746"/>
                  </a:cubicBezTo>
                  <a:lnTo>
                    <a:pt x="1627" y="3819"/>
                  </a:lnTo>
                  <a:cubicBezTo>
                    <a:pt x="2394" y="5318"/>
                    <a:pt x="3272" y="6743"/>
                    <a:pt x="4277" y="8114"/>
                  </a:cubicBezTo>
                  <a:cubicBezTo>
                    <a:pt x="4386" y="8205"/>
                    <a:pt x="4514" y="8278"/>
                    <a:pt x="4660" y="8333"/>
                  </a:cubicBezTo>
                  <a:cubicBezTo>
                    <a:pt x="4770" y="8388"/>
                    <a:pt x="4880" y="8424"/>
                    <a:pt x="4989" y="8443"/>
                  </a:cubicBezTo>
                  <a:cubicBezTo>
                    <a:pt x="5044" y="8424"/>
                    <a:pt x="5081" y="8406"/>
                    <a:pt x="5135" y="8388"/>
                  </a:cubicBezTo>
                  <a:cubicBezTo>
                    <a:pt x="5940" y="8132"/>
                    <a:pt x="6725" y="7803"/>
                    <a:pt x="7493" y="7419"/>
                  </a:cubicBezTo>
                  <a:cubicBezTo>
                    <a:pt x="5866" y="5793"/>
                    <a:pt x="4752" y="3856"/>
                    <a:pt x="3875" y="1718"/>
                  </a:cubicBezTo>
                  <a:cubicBezTo>
                    <a:pt x="3674" y="1224"/>
                    <a:pt x="3546" y="731"/>
                    <a:pt x="3253" y="3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1522775" y="3351325"/>
              <a:ext cx="583425" cy="476525"/>
            </a:xfrm>
            <a:custGeom>
              <a:rect b="b" l="l" r="r" t="t"/>
              <a:pathLst>
                <a:path extrusionOk="0" h="19061" w="23337">
                  <a:moveTo>
                    <a:pt x="2285" y="1"/>
                  </a:moveTo>
                  <a:cubicBezTo>
                    <a:pt x="1609" y="823"/>
                    <a:pt x="841" y="1590"/>
                    <a:pt x="0" y="2267"/>
                  </a:cubicBezTo>
                  <a:cubicBezTo>
                    <a:pt x="3436" y="6305"/>
                    <a:pt x="7876" y="9211"/>
                    <a:pt x="12207" y="12025"/>
                  </a:cubicBezTo>
                  <a:cubicBezTo>
                    <a:pt x="13139" y="12628"/>
                    <a:pt x="14071" y="13249"/>
                    <a:pt x="15022" y="13889"/>
                  </a:cubicBezTo>
                  <a:cubicBezTo>
                    <a:pt x="18366" y="14163"/>
                    <a:pt x="21564" y="16173"/>
                    <a:pt x="23336" y="19060"/>
                  </a:cubicBezTo>
                  <a:cubicBezTo>
                    <a:pt x="22952" y="17873"/>
                    <a:pt x="22368" y="16776"/>
                    <a:pt x="21655" y="15753"/>
                  </a:cubicBezTo>
                  <a:cubicBezTo>
                    <a:pt x="20997" y="15131"/>
                    <a:pt x="20083" y="14492"/>
                    <a:pt x="18823" y="13871"/>
                  </a:cubicBezTo>
                  <a:cubicBezTo>
                    <a:pt x="15186" y="12080"/>
                    <a:pt x="12281" y="9101"/>
                    <a:pt x="9046" y="6671"/>
                  </a:cubicBezTo>
                  <a:cubicBezTo>
                    <a:pt x="7456" y="5465"/>
                    <a:pt x="5885" y="4204"/>
                    <a:pt x="4496" y="2742"/>
                  </a:cubicBezTo>
                  <a:cubicBezTo>
                    <a:pt x="3984" y="2212"/>
                    <a:pt x="3016" y="147"/>
                    <a:pt x="2285" y="1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1522775" y="3351325"/>
              <a:ext cx="583425" cy="476525"/>
            </a:xfrm>
            <a:custGeom>
              <a:rect b="b" l="l" r="r" t="t"/>
              <a:pathLst>
                <a:path extrusionOk="0" h="19061" w="23337">
                  <a:moveTo>
                    <a:pt x="12207" y="12025"/>
                  </a:moveTo>
                  <a:cubicBezTo>
                    <a:pt x="13139" y="12628"/>
                    <a:pt x="14071" y="13249"/>
                    <a:pt x="15022" y="13889"/>
                  </a:cubicBezTo>
                  <a:cubicBezTo>
                    <a:pt x="18366" y="14163"/>
                    <a:pt x="21564" y="16173"/>
                    <a:pt x="23336" y="19060"/>
                  </a:cubicBezTo>
                  <a:cubicBezTo>
                    <a:pt x="22952" y="17873"/>
                    <a:pt x="22368" y="16776"/>
                    <a:pt x="21655" y="15753"/>
                  </a:cubicBezTo>
                  <a:cubicBezTo>
                    <a:pt x="20997" y="15131"/>
                    <a:pt x="20083" y="14492"/>
                    <a:pt x="18823" y="13871"/>
                  </a:cubicBezTo>
                  <a:cubicBezTo>
                    <a:pt x="15186" y="12080"/>
                    <a:pt x="12281" y="9101"/>
                    <a:pt x="9046" y="6671"/>
                  </a:cubicBezTo>
                  <a:cubicBezTo>
                    <a:pt x="7456" y="5465"/>
                    <a:pt x="5885" y="4204"/>
                    <a:pt x="4496" y="2742"/>
                  </a:cubicBezTo>
                  <a:cubicBezTo>
                    <a:pt x="3984" y="2212"/>
                    <a:pt x="3016" y="147"/>
                    <a:pt x="2285" y="1"/>
                  </a:cubicBezTo>
                  <a:cubicBezTo>
                    <a:pt x="1609" y="823"/>
                    <a:pt x="841" y="1590"/>
                    <a:pt x="0" y="2267"/>
                  </a:cubicBezTo>
                  <a:cubicBezTo>
                    <a:pt x="3436" y="6305"/>
                    <a:pt x="7876" y="9211"/>
                    <a:pt x="12207" y="120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1911550" y="3707675"/>
              <a:ext cx="216575" cy="181850"/>
            </a:xfrm>
            <a:custGeom>
              <a:rect b="b" l="l" r="r" t="t"/>
              <a:pathLst>
                <a:path extrusionOk="0" h="7274" w="8663">
                  <a:moveTo>
                    <a:pt x="1" y="0"/>
                  </a:moveTo>
                  <a:lnTo>
                    <a:pt x="1" y="0"/>
                  </a:lnTo>
                  <a:cubicBezTo>
                    <a:pt x="2504" y="1682"/>
                    <a:pt x="4953" y="3509"/>
                    <a:pt x="7146" y="5647"/>
                  </a:cubicBezTo>
                  <a:cubicBezTo>
                    <a:pt x="7603" y="6086"/>
                    <a:pt x="8096" y="6597"/>
                    <a:pt x="8589" y="7182"/>
                  </a:cubicBezTo>
                  <a:lnTo>
                    <a:pt x="8662" y="7273"/>
                  </a:lnTo>
                  <a:cubicBezTo>
                    <a:pt x="8498" y="7018"/>
                    <a:pt x="8388" y="6743"/>
                    <a:pt x="8297" y="6451"/>
                  </a:cubicBezTo>
                  <a:lnTo>
                    <a:pt x="8132" y="6067"/>
                  </a:lnTo>
                  <a:cubicBezTo>
                    <a:pt x="6671" y="2851"/>
                    <a:pt x="3473" y="494"/>
                    <a:pt x="1" y="0"/>
                  </a:cubicBezTo>
                  <a:close/>
                </a:path>
              </a:pathLst>
            </a:custGeom>
            <a:solidFill>
              <a:srgbClr val="7AE0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1911550" y="3707675"/>
              <a:ext cx="216575" cy="181850"/>
            </a:xfrm>
            <a:custGeom>
              <a:rect b="b" l="l" r="r" t="t"/>
              <a:pathLst>
                <a:path extrusionOk="0" h="7274" w="8663">
                  <a:moveTo>
                    <a:pt x="8297" y="6451"/>
                  </a:moveTo>
                  <a:lnTo>
                    <a:pt x="8132" y="6067"/>
                  </a:lnTo>
                  <a:cubicBezTo>
                    <a:pt x="6671" y="2851"/>
                    <a:pt x="3473" y="494"/>
                    <a:pt x="1" y="0"/>
                  </a:cubicBezTo>
                  <a:cubicBezTo>
                    <a:pt x="2504" y="1682"/>
                    <a:pt x="4953" y="3509"/>
                    <a:pt x="7146" y="5647"/>
                  </a:cubicBezTo>
                  <a:cubicBezTo>
                    <a:pt x="7603" y="6086"/>
                    <a:pt x="8096" y="6597"/>
                    <a:pt x="8589" y="7182"/>
                  </a:cubicBezTo>
                  <a:lnTo>
                    <a:pt x="8662" y="7273"/>
                  </a:lnTo>
                  <a:cubicBezTo>
                    <a:pt x="8498" y="7018"/>
                    <a:pt x="8388" y="6743"/>
                    <a:pt x="8297" y="64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1392125" y="2933300"/>
              <a:ext cx="82250" cy="34750"/>
            </a:xfrm>
            <a:custGeom>
              <a:rect b="b" l="l" r="r" t="t"/>
              <a:pathLst>
                <a:path extrusionOk="0" h="1390" w="3290">
                  <a:moveTo>
                    <a:pt x="0" y="1"/>
                  </a:moveTo>
                  <a:lnTo>
                    <a:pt x="0" y="1"/>
                  </a:lnTo>
                  <a:cubicBezTo>
                    <a:pt x="1023" y="622"/>
                    <a:pt x="2138" y="1116"/>
                    <a:pt x="3289" y="1390"/>
                  </a:cubicBezTo>
                  <a:cubicBezTo>
                    <a:pt x="2229" y="1061"/>
                    <a:pt x="1115" y="622"/>
                    <a:pt x="0" y="1"/>
                  </a:cubicBezTo>
                  <a:close/>
                </a:path>
              </a:pathLst>
            </a:custGeom>
            <a:solidFill>
              <a:srgbClr val="350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1333175" y="2882150"/>
              <a:ext cx="243075" cy="96875"/>
            </a:xfrm>
            <a:custGeom>
              <a:rect b="b" l="l" r="r" t="t"/>
              <a:pathLst>
                <a:path extrusionOk="0" h="3875" w="9723">
                  <a:moveTo>
                    <a:pt x="1" y="0"/>
                  </a:moveTo>
                  <a:cubicBezTo>
                    <a:pt x="3381" y="2979"/>
                    <a:pt x="7383" y="3710"/>
                    <a:pt x="9722" y="3874"/>
                  </a:cubicBezTo>
                  <a:cubicBezTo>
                    <a:pt x="9631" y="3820"/>
                    <a:pt x="9558" y="3765"/>
                    <a:pt x="9467" y="3710"/>
                  </a:cubicBezTo>
                  <a:cubicBezTo>
                    <a:pt x="6159" y="3509"/>
                    <a:pt x="2742" y="206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1471600" y="3132050"/>
              <a:ext cx="124300" cy="154425"/>
            </a:xfrm>
            <a:custGeom>
              <a:rect b="b" l="l" r="r" t="t"/>
              <a:pathLst>
                <a:path extrusionOk="0" h="6177" w="4972">
                  <a:moveTo>
                    <a:pt x="2120" y="0"/>
                  </a:moveTo>
                  <a:cubicBezTo>
                    <a:pt x="1390" y="92"/>
                    <a:pt x="695" y="146"/>
                    <a:pt x="1" y="165"/>
                  </a:cubicBezTo>
                  <a:cubicBezTo>
                    <a:pt x="220" y="530"/>
                    <a:pt x="439" y="877"/>
                    <a:pt x="659" y="1225"/>
                  </a:cubicBezTo>
                  <a:cubicBezTo>
                    <a:pt x="2102" y="3070"/>
                    <a:pt x="3509" y="4715"/>
                    <a:pt x="4898" y="6177"/>
                  </a:cubicBezTo>
                  <a:cubicBezTo>
                    <a:pt x="4916" y="6177"/>
                    <a:pt x="4953" y="6158"/>
                    <a:pt x="4971" y="6140"/>
                  </a:cubicBezTo>
                  <a:cubicBezTo>
                    <a:pt x="3857" y="4167"/>
                    <a:pt x="2778" y="2138"/>
                    <a:pt x="2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1273325" y="2836925"/>
              <a:ext cx="313425" cy="282350"/>
            </a:xfrm>
            <a:custGeom>
              <a:rect b="b" l="l" r="r" t="t"/>
              <a:pathLst>
                <a:path extrusionOk="0" h="11294" w="12537">
                  <a:moveTo>
                    <a:pt x="1" y="0"/>
                  </a:moveTo>
                  <a:lnTo>
                    <a:pt x="1" y="0"/>
                  </a:lnTo>
                  <a:cubicBezTo>
                    <a:pt x="1719" y="6469"/>
                    <a:pt x="8261" y="10398"/>
                    <a:pt x="9905" y="11293"/>
                  </a:cubicBezTo>
                  <a:cubicBezTo>
                    <a:pt x="9686" y="10508"/>
                    <a:pt x="9522" y="9704"/>
                    <a:pt x="9467" y="8900"/>
                  </a:cubicBezTo>
                  <a:cubicBezTo>
                    <a:pt x="9412" y="8260"/>
                    <a:pt x="9412" y="7584"/>
                    <a:pt x="9741" y="7054"/>
                  </a:cubicBezTo>
                  <a:cubicBezTo>
                    <a:pt x="10307" y="6158"/>
                    <a:pt x="11477" y="6012"/>
                    <a:pt x="12537" y="6012"/>
                  </a:cubicBezTo>
                  <a:cubicBezTo>
                    <a:pt x="11769" y="5976"/>
                    <a:pt x="10764" y="5884"/>
                    <a:pt x="9649" y="5647"/>
                  </a:cubicBezTo>
                  <a:cubicBezTo>
                    <a:pt x="8060" y="5519"/>
                    <a:pt x="6488" y="5245"/>
                    <a:pt x="5008" y="4678"/>
                  </a:cubicBezTo>
                  <a:cubicBezTo>
                    <a:pt x="2815" y="3838"/>
                    <a:pt x="805" y="2193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1601800" y="2973525"/>
              <a:ext cx="19225" cy="3675"/>
            </a:xfrm>
            <a:custGeom>
              <a:rect b="b" l="l" r="r" t="t"/>
              <a:pathLst>
                <a:path extrusionOk="0" h="147" w="769">
                  <a:moveTo>
                    <a:pt x="768" y="0"/>
                  </a:moveTo>
                  <a:lnTo>
                    <a:pt x="768" y="0"/>
                  </a:lnTo>
                  <a:cubicBezTo>
                    <a:pt x="512" y="37"/>
                    <a:pt x="257" y="55"/>
                    <a:pt x="1" y="55"/>
                  </a:cubicBezTo>
                  <a:cubicBezTo>
                    <a:pt x="165" y="91"/>
                    <a:pt x="311" y="128"/>
                    <a:pt x="476" y="146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350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1473900" y="2634075"/>
              <a:ext cx="19650" cy="53025"/>
            </a:xfrm>
            <a:custGeom>
              <a:rect b="b" l="l" r="r" t="t"/>
              <a:pathLst>
                <a:path extrusionOk="0" h="2121" w="786">
                  <a:moveTo>
                    <a:pt x="493" y="1"/>
                  </a:moveTo>
                  <a:cubicBezTo>
                    <a:pt x="292" y="713"/>
                    <a:pt x="128" y="1408"/>
                    <a:pt x="0" y="2120"/>
                  </a:cubicBezTo>
                  <a:cubicBezTo>
                    <a:pt x="110" y="2065"/>
                    <a:pt x="219" y="2029"/>
                    <a:pt x="329" y="1974"/>
                  </a:cubicBezTo>
                  <a:cubicBezTo>
                    <a:pt x="457" y="1335"/>
                    <a:pt x="603" y="695"/>
                    <a:pt x="786" y="37"/>
                  </a:cubicBezTo>
                  <a:cubicBezTo>
                    <a:pt x="694" y="37"/>
                    <a:pt x="585" y="19"/>
                    <a:pt x="493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691300" y="2302850"/>
              <a:ext cx="1451900" cy="1975900"/>
            </a:xfrm>
            <a:custGeom>
              <a:rect b="b" l="l" r="r" t="t"/>
              <a:pathLst>
                <a:path extrusionOk="0" h="79036" w="58076">
                  <a:moveTo>
                    <a:pt x="23172" y="20852"/>
                  </a:moveTo>
                  <a:cubicBezTo>
                    <a:pt x="23172" y="20870"/>
                    <a:pt x="23190" y="20888"/>
                    <a:pt x="23209" y="20906"/>
                  </a:cubicBezTo>
                  <a:cubicBezTo>
                    <a:pt x="23190" y="20888"/>
                    <a:pt x="23172" y="20888"/>
                    <a:pt x="23172" y="20870"/>
                  </a:cubicBezTo>
                  <a:cubicBezTo>
                    <a:pt x="23172" y="20870"/>
                    <a:pt x="23172" y="20852"/>
                    <a:pt x="23172" y="20852"/>
                  </a:cubicBezTo>
                  <a:close/>
                  <a:moveTo>
                    <a:pt x="11440" y="23647"/>
                  </a:moveTo>
                  <a:cubicBezTo>
                    <a:pt x="11440" y="23648"/>
                    <a:pt x="11453" y="23731"/>
                    <a:pt x="11486" y="23902"/>
                  </a:cubicBezTo>
                  <a:lnTo>
                    <a:pt x="11486" y="23902"/>
                  </a:lnTo>
                  <a:cubicBezTo>
                    <a:pt x="11471" y="23817"/>
                    <a:pt x="11456" y="23732"/>
                    <a:pt x="11440" y="23647"/>
                  </a:cubicBezTo>
                  <a:close/>
                  <a:moveTo>
                    <a:pt x="28033" y="25219"/>
                  </a:moveTo>
                  <a:lnTo>
                    <a:pt x="28033" y="25219"/>
                  </a:lnTo>
                  <a:cubicBezTo>
                    <a:pt x="29148" y="25840"/>
                    <a:pt x="30262" y="26279"/>
                    <a:pt x="31304" y="26608"/>
                  </a:cubicBezTo>
                  <a:cubicBezTo>
                    <a:pt x="30153" y="26334"/>
                    <a:pt x="29056" y="25840"/>
                    <a:pt x="28033" y="25219"/>
                  </a:cubicBezTo>
                  <a:close/>
                  <a:moveTo>
                    <a:pt x="26516" y="32876"/>
                  </a:moveTo>
                  <a:lnTo>
                    <a:pt x="26571" y="33022"/>
                  </a:lnTo>
                  <a:cubicBezTo>
                    <a:pt x="26535" y="32967"/>
                    <a:pt x="26498" y="32912"/>
                    <a:pt x="26461" y="32876"/>
                  </a:cubicBezTo>
                  <a:close/>
                  <a:moveTo>
                    <a:pt x="26864" y="32949"/>
                  </a:moveTo>
                  <a:lnTo>
                    <a:pt x="26864" y="32949"/>
                  </a:lnTo>
                  <a:cubicBezTo>
                    <a:pt x="27905" y="33168"/>
                    <a:pt x="28983" y="33296"/>
                    <a:pt x="30116" y="33333"/>
                  </a:cubicBezTo>
                  <a:lnTo>
                    <a:pt x="30683" y="33333"/>
                  </a:lnTo>
                  <a:cubicBezTo>
                    <a:pt x="30975" y="33735"/>
                    <a:pt x="31268" y="34118"/>
                    <a:pt x="31578" y="34502"/>
                  </a:cubicBezTo>
                  <a:cubicBezTo>
                    <a:pt x="33004" y="36330"/>
                    <a:pt x="34429" y="37992"/>
                    <a:pt x="35854" y="39509"/>
                  </a:cubicBezTo>
                  <a:cubicBezTo>
                    <a:pt x="35854" y="39527"/>
                    <a:pt x="35836" y="39546"/>
                    <a:pt x="35818" y="39546"/>
                  </a:cubicBezTo>
                  <a:cubicBezTo>
                    <a:pt x="35343" y="39856"/>
                    <a:pt x="34849" y="40131"/>
                    <a:pt x="34356" y="40386"/>
                  </a:cubicBezTo>
                  <a:cubicBezTo>
                    <a:pt x="33588" y="40770"/>
                    <a:pt x="32803" y="41081"/>
                    <a:pt x="31998" y="41355"/>
                  </a:cubicBezTo>
                  <a:cubicBezTo>
                    <a:pt x="31944" y="41373"/>
                    <a:pt x="31907" y="41391"/>
                    <a:pt x="31852" y="41410"/>
                  </a:cubicBezTo>
                  <a:cubicBezTo>
                    <a:pt x="31724" y="41446"/>
                    <a:pt x="31596" y="41483"/>
                    <a:pt x="31469" y="41519"/>
                  </a:cubicBezTo>
                  <a:cubicBezTo>
                    <a:pt x="31359" y="41373"/>
                    <a:pt x="31249" y="41227"/>
                    <a:pt x="31140" y="41063"/>
                  </a:cubicBezTo>
                  <a:cubicBezTo>
                    <a:pt x="30135" y="39710"/>
                    <a:pt x="29257" y="38267"/>
                    <a:pt x="28490" y="36768"/>
                  </a:cubicBezTo>
                  <a:lnTo>
                    <a:pt x="28490" y="36695"/>
                  </a:lnTo>
                  <a:cubicBezTo>
                    <a:pt x="28344" y="36403"/>
                    <a:pt x="28179" y="36110"/>
                    <a:pt x="28033" y="35818"/>
                  </a:cubicBezTo>
                  <a:cubicBezTo>
                    <a:pt x="27594" y="34886"/>
                    <a:pt x="27211" y="33936"/>
                    <a:pt x="26864" y="32949"/>
                  </a:cubicBezTo>
                  <a:close/>
                  <a:moveTo>
                    <a:pt x="22660" y="46746"/>
                  </a:moveTo>
                  <a:cubicBezTo>
                    <a:pt x="23008" y="46782"/>
                    <a:pt x="23355" y="46819"/>
                    <a:pt x="23702" y="46837"/>
                  </a:cubicBezTo>
                  <a:cubicBezTo>
                    <a:pt x="23355" y="46837"/>
                    <a:pt x="22989" y="46837"/>
                    <a:pt x="22624" y="46819"/>
                  </a:cubicBezTo>
                  <a:cubicBezTo>
                    <a:pt x="22642" y="46782"/>
                    <a:pt x="22660" y="46764"/>
                    <a:pt x="22660" y="46746"/>
                  </a:cubicBezTo>
                  <a:close/>
                  <a:moveTo>
                    <a:pt x="49322" y="51789"/>
                  </a:moveTo>
                  <a:cubicBezTo>
                    <a:pt x="49334" y="51789"/>
                    <a:pt x="49338" y="51797"/>
                    <a:pt x="49340" y="51803"/>
                  </a:cubicBezTo>
                  <a:lnTo>
                    <a:pt x="49340" y="51803"/>
                  </a:lnTo>
                  <a:cubicBezTo>
                    <a:pt x="49334" y="51799"/>
                    <a:pt x="49328" y="51795"/>
                    <a:pt x="49322" y="51789"/>
                  </a:cubicBezTo>
                  <a:close/>
                  <a:moveTo>
                    <a:pt x="21071" y="49834"/>
                  </a:moveTo>
                  <a:cubicBezTo>
                    <a:pt x="24835" y="53452"/>
                    <a:pt x="29129" y="56340"/>
                    <a:pt x="33387" y="58368"/>
                  </a:cubicBezTo>
                  <a:cubicBezTo>
                    <a:pt x="34465" y="58880"/>
                    <a:pt x="35544" y="59336"/>
                    <a:pt x="36604" y="59757"/>
                  </a:cubicBezTo>
                  <a:cubicBezTo>
                    <a:pt x="37682" y="60159"/>
                    <a:pt x="38742" y="60543"/>
                    <a:pt x="39765" y="60871"/>
                  </a:cubicBezTo>
                  <a:cubicBezTo>
                    <a:pt x="39834" y="60889"/>
                    <a:pt x="39903" y="60922"/>
                    <a:pt x="39972" y="60941"/>
                  </a:cubicBezTo>
                  <a:lnTo>
                    <a:pt x="39972" y="60941"/>
                  </a:lnTo>
                  <a:cubicBezTo>
                    <a:pt x="39629" y="60851"/>
                    <a:pt x="39286" y="60761"/>
                    <a:pt x="38961" y="60670"/>
                  </a:cubicBezTo>
                  <a:cubicBezTo>
                    <a:pt x="33296" y="59190"/>
                    <a:pt x="27467" y="57655"/>
                    <a:pt x="22459" y="54512"/>
                  </a:cubicBezTo>
                  <a:cubicBezTo>
                    <a:pt x="22185" y="54348"/>
                    <a:pt x="21966" y="54201"/>
                    <a:pt x="21765" y="54092"/>
                  </a:cubicBezTo>
                  <a:cubicBezTo>
                    <a:pt x="20870" y="53544"/>
                    <a:pt x="20870" y="53544"/>
                    <a:pt x="19700" y="52264"/>
                  </a:cubicBezTo>
                  <a:lnTo>
                    <a:pt x="19609" y="52155"/>
                  </a:lnTo>
                  <a:cubicBezTo>
                    <a:pt x="20175" y="51332"/>
                    <a:pt x="20650" y="50547"/>
                    <a:pt x="21071" y="49834"/>
                  </a:cubicBezTo>
                  <a:close/>
                  <a:moveTo>
                    <a:pt x="36750" y="40441"/>
                  </a:moveTo>
                  <a:cubicBezTo>
                    <a:pt x="37554" y="41264"/>
                    <a:pt x="38340" y="42031"/>
                    <a:pt x="39125" y="42762"/>
                  </a:cubicBezTo>
                  <a:cubicBezTo>
                    <a:pt x="40880" y="46033"/>
                    <a:pt x="43968" y="48281"/>
                    <a:pt x="46965" y="50437"/>
                  </a:cubicBezTo>
                  <a:cubicBezTo>
                    <a:pt x="47623" y="50912"/>
                    <a:pt x="48299" y="51387"/>
                    <a:pt x="48938" y="51881"/>
                  </a:cubicBezTo>
                  <a:cubicBezTo>
                    <a:pt x="51095" y="53507"/>
                    <a:pt x="53342" y="55408"/>
                    <a:pt x="54932" y="57692"/>
                  </a:cubicBezTo>
                  <a:cubicBezTo>
                    <a:pt x="55645" y="58715"/>
                    <a:pt x="56211" y="59812"/>
                    <a:pt x="56614" y="60999"/>
                  </a:cubicBezTo>
                  <a:cubicBezTo>
                    <a:pt x="54823" y="58112"/>
                    <a:pt x="51643" y="56102"/>
                    <a:pt x="48281" y="55828"/>
                  </a:cubicBezTo>
                  <a:cubicBezTo>
                    <a:pt x="47349" y="55188"/>
                    <a:pt x="46398" y="54567"/>
                    <a:pt x="45466" y="53964"/>
                  </a:cubicBezTo>
                  <a:cubicBezTo>
                    <a:pt x="41154" y="51150"/>
                    <a:pt x="36695" y="48244"/>
                    <a:pt x="33259" y="44206"/>
                  </a:cubicBezTo>
                  <a:cubicBezTo>
                    <a:pt x="34100" y="43529"/>
                    <a:pt x="34868" y="42780"/>
                    <a:pt x="35544" y="41940"/>
                  </a:cubicBezTo>
                  <a:cubicBezTo>
                    <a:pt x="35763" y="41684"/>
                    <a:pt x="35946" y="41428"/>
                    <a:pt x="36147" y="41172"/>
                  </a:cubicBezTo>
                  <a:cubicBezTo>
                    <a:pt x="36348" y="40935"/>
                    <a:pt x="36549" y="40697"/>
                    <a:pt x="36750" y="40441"/>
                  </a:cubicBezTo>
                  <a:close/>
                  <a:moveTo>
                    <a:pt x="21655" y="1"/>
                  </a:moveTo>
                  <a:lnTo>
                    <a:pt x="21655" y="1"/>
                  </a:lnTo>
                  <a:cubicBezTo>
                    <a:pt x="21107" y="4496"/>
                    <a:pt x="21454" y="8937"/>
                    <a:pt x="22624" y="12774"/>
                  </a:cubicBezTo>
                  <a:cubicBezTo>
                    <a:pt x="23209" y="14675"/>
                    <a:pt x="23994" y="16429"/>
                    <a:pt x="24890" y="17982"/>
                  </a:cubicBezTo>
                  <a:cubicBezTo>
                    <a:pt x="25785" y="19518"/>
                    <a:pt x="26827" y="20833"/>
                    <a:pt x="27869" y="21948"/>
                  </a:cubicBezTo>
                  <a:cubicBezTo>
                    <a:pt x="28910" y="23044"/>
                    <a:pt x="29970" y="23922"/>
                    <a:pt x="30957" y="24616"/>
                  </a:cubicBezTo>
                  <a:cubicBezTo>
                    <a:pt x="31944" y="25310"/>
                    <a:pt x="32857" y="25822"/>
                    <a:pt x="33625" y="26169"/>
                  </a:cubicBezTo>
                  <a:cubicBezTo>
                    <a:pt x="33826" y="26261"/>
                    <a:pt x="34009" y="26352"/>
                    <a:pt x="34173" y="26425"/>
                  </a:cubicBezTo>
                  <a:cubicBezTo>
                    <a:pt x="34356" y="26498"/>
                    <a:pt x="34520" y="26553"/>
                    <a:pt x="34666" y="26626"/>
                  </a:cubicBezTo>
                  <a:cubicBezTo>
                    <a:pt x="34758" y="26663"/>
                    <a:pt x="34849" y="26699"/>
                    <a:pt x="34922" y="26717"/>
                  </a:cubicBezTo>
                  <a:cubicBezTo>
                    <a:pt x="34995" y="26772"/>
                    <a:pt x="35069" y="26827"/>
                    <a:pt x="35142" y="26864"/>
                  </a:cubicBezTo>
                  <a:cubicBezTo>
                    <a:pt x="35233" y="26918"/>
                    <a:pt x="35306" y="26973"/>
                    <a:pt x="35397" y="27028"/>
                  </a:cubicBezTo>
                  <a:cubicBezTo>
                    <a:pt x="33058" y="26882"/>
                    <a:pt x="29056" y="26133"/>
                    <a:pt x="25676" y="23154"/>
                  </a:cubicBezTo>
                  <a:cubicBezTo>
                    <a:pt x="25530" y="23026"/>
                    <a:pt x="25383" y="22898"/>
                    <a:pt x="25255" y="22770"/>
                  </a:cubicBezTo>
                  <a:cubicBezTo>
                    <a:pt x="21034" y="18750"/>
                    <a:pt x="19061" y="12244"/>
                    <a:pt x="19426" y="3400"/>
                  </a:cubicBezTo>
                  <a:lnTo>
                    <a:pt x="19134" y="3400"/>
                  </a:lnTo>
                  <a:cubicBezTo>
                    <a:pt x="18841" y="10527"/>
                    <a:pt x="20047" y="16173"/>
                    <a:pt x="22734" y="20230"/>
                  </a:cubicBezTo>
                  <a:cubicBezTo>
                    <a:pt x="23921" y="27448"/>
                    <a:pt x="31121" y="31852"/>
                    <a:pt x="32985" y="32894"/>
                  </a:cubicBezTo>
                  <a:cubicBezTo>
                    <a:pt x="32784" y="32912"/>
                    <a:pt x="32602" y="32931"/>
                    <a:pt x="32419" y="32949"/>
                  </a:cubicBezTo>
                  <a:cubicBezTo>
                    <a:pt x="32656" y="32894"/>
                    <a:pt x="32784" y="32858"/>
                    <a:pt x="32784" y="32857"/>
                  </a:cubicBezTo>
                  <a:lnTo>
                    <a:pt x="32784" y="32857"/>
                  </a:lnTo>
                  <a:cubicBezTo>
                    <a:pt x="32282" y="32924"/>
                    <a:pt x="31777" y="32956"/>
                    <a:pt x="31275" y="32956"/>
                  </a:cubicBezTo>
                  <a:cubicBezTo>
                    <a:pt x="30389" y="32956"/>
                    <a:pt x="29512" y="32855"/>
                    <a:pt x="28673" y="32656"/>
                  </a:cubicBezTo>
                  <a:cubicBezTo>
                    <a:pt x="27375" y="32328"/>
                    <a:pt x="26169" y="31798"/>
                    <a:pt x="25091" y="31140"/>
                  </a:cubicBezTo>
                  <a:cubicBezTo>
                    <a:pt x="23775" y="30317"/>
                    <a:pt x="22660" y="29331"/>
                    <a:pt x="21747" y="28326"/>
                  </a:cubicBezTo>
                  <a:cubicBezTo>
                    <a:pt x="21180" y="27686"/>
                    <a:pt x="20687" y="27046"/>
                    <a:pt x="20248" y="26443"/>
                  </a:cubicBezTo>
                  <a:cubicBezTo>
                    <a:pt x="19134" y="24799"/>
                    <a:pt x="18421" y="23318"/>
                    <a:pt x="17946" y="22277"/>
                  </a:cubicBezTo>
                  <a:cubicBezTo>
                    <a:pt x="17836" y="22058"/>
                    <a:pt x="17763" y="21857"/>
                    <a:pt x="17672" y="21674"/>
                  </a:cubicBezTo>
                  <a:cubicBezTo>
                    <a:pt x="17580" y="21436"/>
                    <a:pt x="17489" y="21217"/>
                    <a:pt x="17416" y="21053"/>
                  </a:cubicBezTo>
                  <a:cubicBezTo>
                    <a:pt x="17306" y="20779"/>
                    <a:pt x="17251" y="20632"/>
                    <a:pt x="17251" y="20632"/>
                  </a:cubicBezTo>
                  <a:lnTo>
                    <a:pt x="17251" y="20632"/>
                  </a:lnTo>
                  <a:cubicBezTo>
                    <a:pt x="17599" y="21802"/>
                    <a:pt x="18019" y="22935"/>
                    <a:pt x="18494" y="23995"/>
                  </a:cubicBezTo>
                  <a:cubicBezTo>
                    <a:pt x="19188" y="25530"/>
                    <a:pt x="20029" y="26918"/>
                    <a:pt x="20998" y="28106"/>
                  </a:cubicBezTo>
                  <a:cubicBezTo>
                    <a:pt x="21491" y="28728"/>
                    <a:pt x="22003" y="29276"/>
                    <a:pt x="22551" y="29787"/>
                  </a:cubicBezTo>
                  <a:cubicBezTo>
                    <a:pt x="23812" y="30939"/>
                    <a:pt x="25182" y="31779"/>
                    <a:pt x="26480" y="32309"/>
                  </a:cubicBezTo>
                  <a:cubicBezTo>
                    <a:pt x="27083" y="32547"/>
                    <a:pt x="27668" y="32730"/>
                    <a:pt x="28216" y="32857"/>
                  </a:cubicBezTo>
                  <a:cubicBezTo>
                    <a:pt x="28289" y="32876"/>
                    <a:pt x="28344" y="32876"/>
                    <a:pt x="28399" y="32894"/>
                  </a:cubicBezTo>
                  <a:cubicBezTo>
                    <a:pt x="28307" y="32876"/>
                    <a:pt x="28216" y="32876"/>
                    <a:pt x="28124" y="32857"/>
                  </a:cubicBezTo>
                  <a:cubicBezTo>
                    <a:pt x="23830" y="32273"/>
                    <a:pt x="20303" y="30135"/>
                    <a:pt x="17617" y="26443"/>
                  </a:cubicBezTo>
                  <a:cubicBezTo>
                    <a:pt x="12445" y="19371"/>
                    <a:pt x="12208" y="8937"/>
                    <a:pt x="12500" y="8316"/>
                  </a:cubicBezTo>
                  <a:lnTo>
                    <a:pt x="12226" y="8188"/>
                  </a:lnTo>
                  <a:lnTo>
                    <a:pt x="12226" y="8188"/>
                  </a:lnTo>
                  <a:cubicBezTo>
                    <a:pt x="11915" y="8864"/>
                    <a:pt x="12025" y="19298"/>
                    <a:pt x="17379" y="26626"/>
                  </a:cubicBezTo>
                  <a:cubicBezTo>
                    <a:pt x="17745" y="27138"/>
                    <a:pt x="18129" y="27613"/>
                    <a:pt x="18531" y="28051"/>
                  </a:cubicBezTo>
                  <a:cubicBezTo>
                    <a:pt x="19517" y="29367"/>
                    <a:pt x="20669" y="30573"/>
                    <a:pt x="21948" y="31597"/>
                  </a:cubicBezTo>
                  <a:cubicBezTo>
                    <a:pt x="23958" y="33223"/>
                    <a:pt x="26297" y="34484"/>
                    <a:pt x="27978" y="36421"/>
                  </a:cubicBezTo>
                  <a:cubicBezTo>
                    <a:pt x="28855" y="38248"/>
                    <a:pt x="29934" y="39984"/>
                    <a:pt x="31158" y="41611"/>
                  </a:cubicBezTo>
                  <a:cubicBezTo>
                    <a:pt x="30135" y="41921"/>
                    <a:pt x="29111" y="42141"/>
                    <a:pt x="28088" y="42269"/>
                  </a:cubicBezTo>
                  <a:cubicBezTo>
                    <a:pt x="27558" y="42329"/>
                    <a:pt x="27028" y="42365"/>
                    <a:pt x="26509" y="42365"/>
                  </a:cubicBezTo>
                  <a:cubicBezTo>
                    <a:pt x="26401" y="42365"/>
                    <a:pt x="26294" y="42363"/>
                    <a:pt x="26187" y="42360"/>
                  </a:cubicBezTo>
                  <a:cubicBezTo>
                    <a:pt x="25877" y="42360"/>
                    <a:pt x="25566" y="42342"/>
                    <a:pt x="25255" y="42287"/>
                  </a:cubicBezTo>
                  <a:cubicBezTo>
                    <a:pt x="25109" y="42269"/>
                    <a:pt x="24963" y="42250"/>
                    <a:pt x="24799" y="42232"/>
                  </a:cubicBezTo>
                  <a:cubicBezTo>
                    <a:pt x="24652" y="42195"/>
                    <a:pt x="24506" y="42177"/>
                    <a:pt x="24360" y="42141"/>
                  </a:cubicBezTo>
                  <a:cubicBezTo>
                    <a:pt x="23172" y="41903"/>
                    <a:pt x="22057" y="41446"/>
                    <a:pt x="21071" y="40880"/>
                  </a:cubicBezTo>
                  <a:cubicBezTo>
                    <a:pt x="20084" y="40313"/>
                    <a:pt x="19188" y="39637"/>
                    <a:pt x="18403" y="38924"/>
                  </a:cubicBezTo>
                  <a:cubicBezTo>
                    <a:pt x="16849" y="37481"/>
                    <a:pt x="15716" y="35836"/>
                    <a:pt x="14876" y="34283"/>
                  </a:cubicBezTo>
                  <a:cubicBezTo>
                    <a:pt x="14035" y="32711"/>
                    <a:pt x="13469" y="31213"/>
                    <a:pt x="13030" y="29897"/>
                  </a:cubicBezTo>
                  <a:cubicBezTo>
                    <a:pt x="12610" y="28581"/>
                    <a:pt x="12299" y="27430"/>
                    <a:pt x="12080" y="26498"/>
                  </a:cubicBezTo>
                  <a:cubicBezTo>
                    <a:pt x="11842" y="25566"/>
                    <a:pt x="11696" y="24854"/>
                    <a:pt x="11586" y="24378"/>
                  </a:cubicBezTo>
                  <a:cubicBezTo>
                    <a:pt x="11542" y="24178"/>
                    <a:pt x="11509" y="24019"/>
                    <a:pt x="11486" y="23902"/>
                  </a:cubicBezTo>
                  <a:lnTo>
                    <a:pt x="11486" y="23902"/>
                  </a:lnTo>
                  <a:cubicBezTo>
                    <a:pt x="11805" y="25643"/>
                    <a:pt x="12176" y="27367"/>
                    <a:pt x="12646" y="29075"/>
                  </a:cubicBezTo>
                  <a:cubicBezTo>
                    <a:pt x="13140" y="30847"/>
                    <a:pt x="13761" y="32583"/>
                    <a:pt x="14583" y="34210"/>
                  </a:cubicBezTo>
                  <a:cubicBezTo>
                    <a:pt x="15406" y="35818"/>
                    <a:pt x="16429" y="37335"/>
                    <a:pt x="17672" y="38614"/>
                  </a:cubicBezTo>
                  <a:cubicBezTo>
                    <a:pt x="18293" y="39272"/>
                    <a:pt x="18951" y="39856"/>
                    <a:pt x="19664" y="40386"/>
                  </a:cubicBezTo>
                  <a:cubicBezTo>
                    <a:pt x="20376" y="40898"/>
                    <a:pt x="21125" y="41355"/>
                    <a:pt x="21911" y="41720"/>
                  </a:cubicBezTo>
                  <a:cubicBezTo>
                    <a:pt x="22697" y="42086"/>
                    <a:pt x="23538" y="42360"/>
                    <a:pt x="24360" y="42543"/>
                  </a:cubicBezTo>
                  <a:cubicBezTo>
                    <a:pt x="25077" y="42683"/>
                    <a:pt x="25806" y="42770"/>
                    <a:pt x="26527" y="42770"/>
                  </a:cubicBezTo>
                  <a:cubicBezTo>
                    <a:pt x="26652" y="42770"/>
                    <a:pt x="26776" y="42767"/>
                    <a:pt x="26900" y="42762"/>
                  </a:cubicBezTo>
                  <a:cubicBezTo>
                    <a:pt x="28600" y="42725"/>
                    <a:pt x="30208" y="42360"/>
                    <a:pt x="31743" y="41885"/>
                  </a:cubicBezTo>
                  <a:cubicBezTo>
                    <a:pt x="33058" y="41483"/>
                    <a:pt x="34301" y="40935"/>
                    <a:pt x="35434" y="40277"/>
                  </a:cubicBezTo>
                  <a:lnTo>
                    <a:pt x="35434" y="40277"/>
                  </a:lnTo>
                  <a:cubicBezTo>
                    <a:pt x="34063" y="41501"/>
                    <a:pt x="32547" y="42561"/>
                    <a:pt x="30866" y="43310"/>
                  </a:cubicBezTo>
                  <a:cubicBezTo>
                    <a:pt x="29019" y="44144"/>
                    <a:pt x="26993" y="44617"/>
                    <a:pt x="24963" y="44617"/>
                  </a:cubicBezTo>
                  <a:cubicBezTo>
                    <a:pt x="24100" y="44617"/>
                    <a:pt x="23237" y="44532"/>
                    <a:pt x="22386" y="44352"/>
                  </a:cubicBezTo>
                  <a:lnTo>
                    <a:pt x="22386" y="44352"/>
                  </a:lnTo>
                  <a:cubicBezTo>
                    <a:pt x="23387" y="44604"/>
                    <a:pt x="24416" y="44723"/>
                    <a:pt x="25447" y="44723"/>
                  </a:cubicBezTo>
                  <a:cubicBezTo>
                    <a:pt x="27333" y="44723"/>
                    <a:pt x="29226" y="44323"/>
                    <a:pt x="30975" y="43603"/>
                  </a:cubicBezTo>
                  <a:cubicBezTo>
                    <a:pt x="32985" y="42780"/>
                    <a:pt x="34813" y="41574"/>
                    <a:pt x="36421" y="40112"/>
                  </a:cubicBezTo>
                  <a:lnTo>
                    <a:pt x="36439" y="40112"/>
                  </a:lnTo>
                  <a:cubicBezTo>
                    <a:pt x="35544" y="41209"/>
                    <a:pt x="34612" y="42195"/>
                    <a:pt x="33607" y="43054"/>
                  </a:cubicBezTo>
                  <a:cubicBezTo>
                    <a:pt x="32583" y="43932"/>
                    <a:pt x="31487" y="44662"/>
                    <a:pt x="30336" y="45192"/>
                  </a:cubicBezTo>
                  <a:cubicBezTo>
                    <a:pt x="29203" y="45722"/>
                    <a:pt x="28015" y="46088"/>
                    <a:pt x="26827" y="46289"/>
                  </a:cubicBezTo>
                  <a:cubicBezTo>
                    <a:pt x="26000" y="46430"/>
                    <a:pt x="25183" y="46494"/>
                    <a:pt x="24384" y="46494"/>
                  </a:cubicBezTo>
                  <a:cubicBezTo>
                    <a:pt x="22904" y="46494"/>
                    <a:pt x="21487" y="46273"/>
                    <a:pt x="20194" y="45905"/>
                  </a:cubicBezTo>
                  <a:cubicBezTo>
                    <a:pt x="18549" y="45448"/>
                    <a:pt x="17105" y="44736"/>
                    <a:pt x="15863" y="43932"/>
                  </a:cubicBezTo>
                  <a:cubicBezTo>
                    <a:pt x="15863" y="43895"/>
                    <a:pt x="15844" y="43858"/>
                    <a:pt x="15826" y="43840"/>
                  </a:cubicBezTo>
                  <a:cubicBezTo>
                    <a:pt x="15789" y="43804"/>
                    <a:pt x="15753" y="43785"/>
                    <a:pt x="15698" y="43749"/>
                  </a:cubicBezTo>
                  <a:cubicBezTo>
                    <a:pt x="15442" y="43584"/>
                    <a:pt x="15186" y="43420"/>
                    <a:pt x="14912" y="43274"/>
                  </a:cubicBezTo>
                  <a:cubicBezTo>
                    <a:pt x="13560" y="42287"/>
                    <a:pt x="12445" y="41264"/>
                    <a:pt x="11532" y="40313"/>
                  </a:cubicBezTo>
                  <a:cubicBezTo>
                    <a:pt x="10600" y="39345"/>
                    <a:pt x="9850" y="38431"/>
                    <a:pt x="9320" y="37645"/>
                  </a:cubicBezTo>
                  <a:cubicBezTo>
                    <a:pt x="9028" y="37262"/>
                    <a:pt x="8809" y="36914"/>
                    <a:pt x="8608" y="36604"/>
                  </a:cubicBezTo>
                  <a:cubicBezTo>
                    <a:pt x="8425" y="36293"/>
                    <a:pt x="8261" y="36037"/>
                    <a:pt x="8151" y="35818"/>
                  </a:cubicBezTo>
                  <a:cubicBezTo>
                    <a:pt x="7932" y="35379"/>
                    <a:pt x="7804" y="35160"/>
                    <a:pt x="7804" y="35160"/>
                  </a:cubicBezTo>
                  <a:lnTo>
                    <a:pt x="7804" y="35160"/>
                  </a:lnTo>
                  <a:cubicBezTo>
                    <a:pt x="8206" y="36001"/>
                    <a:pt x="8663" y="36805"/>
                    <a:pt x="9174" y="37572"/>
                  </a:cubicBezTo>
                  <a:cubicBezTo>
                    <a:pt x="9686" y="38340"/>
                    <a:pt x="10252" y="39052"/>
                    <a:pt x="10837" y="39747"/>
                  </a:cubicBezTo>
                  <a:cubicBezTo>
                    <a:pt x="11934" y="40989"/>
                    <a:pt x="13121" y="42141"/>
                    <a:pt x="14401" y="43146"/>
                  </a:cubicBezTo>
                  <a:cubicBezTo>
                    <a:pt x="13871" y="46435"/>
                    <a:pt x="12646" y="49615"/>
                    <a:pt x="10856" y="52411"/>
                  </a:cubicBezTo>
                  <a:cubicBezTo>
                    <a:pt x="8827" y="54823"/>
                    <a:pt x="6397" y="56906"/>
                    <a:pt x="3674" y="58514"/>
                  </a:cubicBezTo>
                  <a:cubicBezTo>
                    <a:pt x="9247" y="55462"/>
                    <a:pt x="13779" y="50437"/>
                    <a:pt x="16301" y="44480"/>
                  </a:cubicBezTo>
                  <a:cubicBezTo>
                    <a:pt x="16484" y="44589"/>
                    <a:pt x="16648" y="44699"/>
                    <a:pt x="16813" y="44790"/>
                  </a:cubicBezTo>
                  <a:lnTo>
                    <a:pt x="16667" y="44717"/>
                  </a:lnTo>
                  <a:cubicBezTo>
                    <a:pt x="15278" y="48244"/>
                    <a:pt x="13249" y="51533"/>
                    <a:pt x="10691" y="54366"/>
                  </a:cubicBezTo>
                  <a:cubicBezTo>
                    <a:pt x="13377" y="51698"/>
                    <a:pt x="15607" y="48518"/>
                    <a:pt x="17215" y="45010"/>
                  </a:cubicBezTo>
                  <a:cubicBezTo>
                    <a:pt x="17928" y="45393"/>
                    <a:pt x="18658" y="45722"/>
                    <a:pt x="19408" y="45978"/>
                  </a:cubicBezTo>
                  <a:cubicBezTo>
                    <a:pt x="19609" y="46051"/>
                    <a:pt x="19810" y="46124"/>
                    <a:pt x="20011" y="46179"/>
                  </a:cubicBezTo>
                  <a:cubicBezTo>
                    <a:pt x="17288" y="52849"/>
                    <a:pt x="11422" y="58203"/>
                    <a:pt x="4460" y="60177"/>
                  </a:cubicBezTo>
                  <a:cubicBezTo>
                    <a:pt x="11495" y="58386"/>
                    <a:pt x="17635" y="53160"/>
                    <a:pt x="20614" y="46344"/>
                  </a:cubicBezTo>
                  <a:cubicBezTo>
                    <a:pt x="21052" y="46453"/>
                    <a:pt x="21491" y="46545"/>
                    <a:pt x="21911" y="46618"/>
                  </a:cubicBezTo>
                  <a:cubicBezTo>
                    <a:pt x="22057" y="46654"/>
                    <a:pt x="22204" y="46673"/>
                    <a:pt x="22332" y="46691"/>
                  </a:cubicBezTo>
                  <a:cubicBezTo>
                    <a:pt x="21436" y="48573"/>
                    <a:pt x="20431" y="50309"/>
                    <a:pt x="19353" y="51881"/>
                  </a:cubicBezTo>
                  <a:lnTo>
                    <a:pt x="19335" y="51862"/>
                  </a:lnTo>
                  <a:lnTo>
                    <a:pt x="19115" y="52082"/>
                  </a:lnTo>
                  <a:lnTo>
                    <a:pt x="19170" y="52137"/>
                  </a:lnTo>
                  <a:cubicBezTo>
                    <a:pt x="16064" y="56577"/>
                    <a:pt x="12244" y="59684"/>
                    <a:pt x="7767" y="61475"/>
                  </a:cubicBezTo>
                  <a:lnTo>
                    <a:pt x="7767" y="61456"/>
                  </a:lnTo>
                  <a:cubicBezTo>
                    <a:pt x="6963" y="61749"/>
                    <a:pt x="6269" y="61986"/>
                    <a:pt x="5629" y="62205"/>
                  </a:cubicBezTo>
                  <a:cubicBezTo>
                    <a:pt x="5611" y="62224"/>
                    <a:pt x="5611" y="62224"/>
                    <a:pt x="5593" y="62224"/>
                  </a:cubicBezTo>
                  <a:cubicBezTo>
                    <a:pt x="3820" y="62735"/>
                    <a:pt x="1956" y="63064"/>
                    <a:pt x="1" y="63192"/>
                  </a:cubicBezTo>
                  <a:lnTo>
                    <a:pt x="1" y="63503"/>
                  </a:lnTo>
                  <a:cubicBezTo>
                    <a:pt x="1042" y="63430"/>
                    <a:pt x="2066" y="63302"/>
                    <a:pt x="3071" y="63137"/>
                  </a:cubicBezTo>
                  <a:lnTo>
                    <a:pt x="3071" y="63137"/>
                  </a:lnTo>
                  <a:cubicBezTo>
                    <a:pt x="2011" y="63521"/>
                    <a:pt x="1097" y="63942"/>
                    <a:pt x="1" y="64526"/>
                  </a:cubicBezTo>
                  <a:lnTo>
                    <a:pt x="1" y="64873"/>
                  </a:lnTo>
                  <a:cubicBezTo>
                    <a:pt x="1901" y="63832"/>
                    <a:pt x="3272" y="63357"/>
                    <a:pt x="5629" y="62534"/>
                  </a:cubicBezTo>
                  <a:cubicBezTo>
                    <a:pt x="9430" y="61438"/>
                    <a:pt x="12829" y="59483"/>
                    <a:pt x="15771" y="56687"/>
                  </a:cubicBezTo>
                  <a:cubicBezTo>
                    <a:pt x="17233" y="55298"/>
                    <a:pt x="18439" y="53818"/>
                    <a:pt x="19426" y="52411"/>
                  </a:cubicBezTo>
                  <a:lnTo>
                    <a:pt x="19463" y="52465"/>
                  </a:lnTo>
                  <a:cubicBezTo>
                    <a:pt x="20650" y="53745"/>
                    <a:pt x="20669" y="53763"/>
                    <a:pt x="21601" y="54348"/>
                  </a:cubicBezTo>
                  <a:cubicBezTo>
                    <a:pt x="21783" y="54457"/>
                    <a:pt x="22003" y="54585"/>
                    <a:pt x="22295" y="54768"/>
                  </a:cubicBezTo>
                  <a:cubicBezTo>
                    <a:pt x="24835" y="56376"/>
                    <a:pt x="27613" y="57564"/>
                    <a:pt x="30445" y="58532"/>
                  </a:cubicBezTo>
                  <a:cubicBezTo>
                    <a:pt x="25347" y="62991"/>
                    <a:pt x="18622" y="63265"/>
                    <a:pt x="18549" y="63265"/>
                  </a:cubicBezTo>
                  <a:cubicBezTo>
                    <a:pt x="17763" y="63338"/>
                    <a:pt x="16959" y="63539"/>
                    <a:pt x="16100" y="63832"/>
                  </a:cubicBezTo>
                  <a:cubicBezTo>
                    <a:pt x="15515" y="64051"/>
                    <a:pt x="14912" y="64307"/>
                    <a:pt x="14291" y="64618"/>
                  </a:cubicBezTo>
                  <a:cubicBezTo>
                    <a:pt x="9887" y="66811"/>
                    <a:pt x="4789" y="71416"/>
                    <a:pt x="1" y="76496"/>
                  </a:cubicBezTo>
                  <a:lnTo>
                    <a:pt x="1" y="76989"/>
                  </a:lnTo>
                  <a:cubicBezTo>
                    <a:pt x="3747" y="73024"/>
                    <a:pt x="7676" y="69314"/>
                    <a:pt x="11312" y="66792"/>
                  </a:cubicBezTo>
                  <a:cubicBezTo>
                    <a:pt x="12062" y="66262"/>
                    <a:pt x="12811" y="65805"/>
                    <a:pt x="13542" y="65385"/>
                  </a:cubicBezTo>
                  <a:cubicBezTo>
                    <a:pt x="15882" y="64076"/>
                    <a:pt x="17754" y="63585"/>
                    <a:pt x="19405" y="63585"/>
                  </a:cubicBezTo>
                  <a:cubicBezTo>
                    <a:pt x="21234" y="63585"/>
                    <a:pt x="22792" y="64188"/>
                    <a:pt x="24415" y="64947"/>
                  </a:cubicBezTo>
                  <a:cubicBezTo>
                    <a:pt x="28033" y="66628"/>
                    <a:pt x="30811" y="70264"/>
                    <a:pt x="31871" y="74705"/>
                  </a:cubicBezTo>
                  <a:cubicBezTo>
                    <a:pt x="32126" y="75746"/>
                    <a:pt x="32291" y="76825"/>
                    <a:pt x="32364" y="77921"/>
                  </a:cubicBezTo>
                  <a:cubicBezTo>
                    <a:pt x="32382" y="78287"/>
                    <a:pt x="32401" y="78652"/>
                    <a:pt x="32401" y="79018"/>
                  </a:cubicBezTo>
                  <a:lnTo>
                    <a:pt x="32711" y="79018"/>
                  </a:lnTo>
                  <a:cubicBezTo>
                    <a:pt x="32693" y="77738"/>
                    <a:pt x="32565" y="76477"/>
                    <a:pt x="32309" y="75271"/>
                  </a:cubicBezTo>
                  <a:cubicBezTo>
                    <a:pt x="32273" y="75052"/>
                    <a:pt x="32218" y="74833"/>
                    <a:pt x="32163" y="74632"/>
                  </a:cubicBezTo>
                  <a:cubicBezTo>
                    <a:pt x="31633" y="72421"/>
                    <a:pt x="30683" y="70410"/>
                    <a:pt x="29422" y="68711"/>
                  </a:cubicBezTo>
                  <a:cubicBezTo>
                    <a:pt x="28307" y="67213"/>
                    <a:pt x="26937" y="65988"/>
                    <a:pt x="25383" y="65111"/>
                  </a:cubicBezTo>
                  <a:cubicBezTo>
                    <a:pt x="25109" y="64947"/>
                    <a:pt x="24835" y="64800"/>
                    <a:pt x="24543" y="64654"/>
                  </a:cubicBezTo>
                  <a:cubicBezTo>
                    <a:pt x="23976" y="64398"/>
                    <a:pt x="23391" y="64143"/>
                    <a:pt x="22825" y="63942"/>
                  </a:cubicBezTo>
                  <a:cubicBezTo>
                    <a:pt x="22350" y="63759"/>
                    <a:pt x="21856" y="63613"/>
                    <a:pt x="21363" y="63485"/>
                  </a:cubicBezTo>
                  <a:cubicBezTo>
                    <a:pt x="21125" y="63430"/>
                    <a:pt x="20888" y="63393"/>
                    <a:pt x="20632" y="63357"/>
                  </a:cubicBezTo>
                  <a:lnTo>
                    <a:pt x="20541" y="63338"/>
                  </a:lnTo>
                  <a:cubicBezTo>
                    <a:pt x="20961" y="63284"/>
                    <a:pt x="21436" y="63174"/>
                    <a:pt x="21948" y="63064"/>
                  </a:cubicBezTo>
                  <a:cubicBezTo>
                    <a:pt x="23519" y="62699"/>
                    <a:pt x="25475" y="62059"/>
                    <a:pt x="27430" y="60999"/>
                  </a:cubicBezTo>
                  <a:cubicBezTo>
                    <a:pt x="27631" y="61127"/>
                    <a:pt x="28289" y="61548"/>
                    <a:pt x="29257" y="62297"/>
                  </a:cubicBezTo>
                  <a:cubicBezTo>
                    <a:pt x="29294" y="62333"/>
                    <a:pt x="29349" y="62370"/>
                    <a:pt x="29404" y="62425"/>
                  </a:cubicBezTo>
                  <a:cubicBezTo>
                    <a:pt x="29477" y="62480"/>
                    <a:pt x="29532" y="62516"/>
                    <a:pt x="29605" y="62571"/>
                  </a:cubicBezTo>
                  <a:cubicBezTo>
                    <a:pt x="31322" y="63942"/>
                    <a:pt x="33808" y="66207"/>
                    <a:pt x="36348" y="69442"/>
                  </a:cubicBezTo>
                  <a:cubicBezTo>
                    <a:pt x="37938" y="71489"/>
                    <a:pt x="39546" y="73919"/>
                    <a:pt x="40989" y="76770"/>
                  </a:cubicBezTo>
                  <a:cubicBezTo>
                    <a:pt x="41391" y="77574"/>
                    <a:pt x="41866" y="78323"/>
                    <a:pt x="42433" y="79036"/>
                  </a:cubicBezTo>
                  <a:lnTo>
                    <a:pt x="42817" y="79036"/>
                  </a:lnTo>
                  <a:cubicBezTo>
                    <a:pt x="42744" y="78944"/>
                    <a:pt x="42670" y="78853"/>
                    <a:pt x="42616" y="78762"/>
                  </a:cubicBezTo>
                  <a:cubicBezTo>
                    <a:pt x="42086" y="78104"/>
                    <a:pt x="41629" y="77391"/>
                    <a:pt x="41263" y="76642"/>
                  </a:cubicBezTo>
                  <a:cubicBezTo>
                    <a:pt x="40825" y="75801"/>
                    <a:pt x="40386" y="74997"/>
                    <a:pt x="39948" y="74230"/>
                  </a:cubicBezTo>
                  <a:cubicBezTo>
                    <a:pt x="35726" y="67012"/>
                    <a:pt x="30628" y="62882"/>
                    <a:pt x="28508" y="61365"/>
                  </a:cubicBezTo>
                  <a:cubicBezTo>
                    <a:pt x="29586" y="60433"/>
                    <a:pt x="31067" y="59793"/>
                    <a:pt x="32474" y="59757"/>
                  </a:cubicBezTo>
                  <a:cubicBezTo>
                    <a:pt x="32577" y="59753"/>
                    <a:pt x="32680" y="59751"/>
                    <a:pt x="32783" y="59751"/>
                  </a:cubicBezTo>
                  <a:cubicBezTo>
                    <a:pt x="33666" y="59751"/>
                    <a:pt x="34548" y="59885"/>
                    <a:pt x="35416" y="60049"/>
                  </a:cubicBezTo>
                  <a:cubicBezTo>
                    <a:pt x="36567" y="60360"/>
                    <a:pt x="37737" y="60670"/>
                    <a:pt x="38870" y="60963"/>
                  </a:cubicBezTo>
                  <a:cubicBezTo>
                    <a:pt x="43529" y="62187"/>
                    <a:pt x="48354" y="63448"/>
                    <a:pt x="52721" y="65623"/>
                  </a:cubicBezTo>
                  <a:cubicBezTo>
                    <a:pt x="54311" y="66427"/>
                    <a:pt x="56303" y="67578"/>
                    <a:pt x="57454" y="69405"/>
                  </a:cubicBezTo>
                  <a:cubicBezTo>
                    <a:pt x="57692" y="69771"/>
                    <a:pt x="57893" y="70191"/>
                    <a:pt x="58057" y="70648"/>
                  </a:cubicBezTo>
                  <a:lnTo>
                    <a:pt x="58057" y="69881"/>
                  </a:lnTo>
                  <a:cubicBezTo>
                    <a:pt x="57948" y="69661"/>
                    <a:pt x="57838" y="69442"/>
                    <a:pt x="57710" y="69241"/>
                  </a:cubicBezTo>
                  <a:cubicBezTo>
                    <a:pt x="56774" y="67748"/>
                    <a:pt x="55307" y="66697"/>
                    <a:pt x="53937" y="65915"/>
                  </a:cubicBezTo>
                  <a:lnTo>
                    <a:pt x="53937" y="65915"/>
                  </a:lnTo>
                  <a:cubicBezTo>
                    <a:pt x="54134" y="66024"/>
                    <a:pt x="54329" y="66109"/>
                    <a:pt x="54494" y="66207"/>
                  </a:cubicBezTo>
                  <a:cubicBezTo>
                    <a:pt x="54695" y="66335"/>
                    <a:pt x="54896" y="66445"/>
                    <a:pt x="55079" y="66536"/>
                  </a:cubicBezTo>
                  <a:cubicBezTo>
                    <a:pt x="55243" y="66646"/>
                    <a:pt x="55407" y="66737"/>
                    <a:pt x="55572" y="66829"/>
                  </a:cubicBezTo>
                  <a:cubicBezTo>
                    <a:pt x="55718" y="66920"/>
                    <a:pt x="55846" y="67012"/>
                    <a:pt x="55974" y="67085"/>
                  </a:cubicBezTo>
                  <a:cubicBezTo>
                    <a:pt x="56449" y="67395"/>
                    <a:pt x="56687" y="67560"/>
                    <a:pt x="56687" y="67560"/>
                  </a:cubicBezTo>
                  <a:cubicBezTo>
                    <a:pt x="55590" y="66737"/>
                    <a:pt x="54439" y="66006"/>
                    <a:pt x="53251" y="65367"/>
                  </a:cubicBezTo>
                  <a:cubicBezTo>
                    <a:pt x="52063" y="64746"/>
                    <a:pt x="50839" y="64197"/>
                    <a:pt x="49633" y="63704"/>
                  </a:cubicBezTo>
                  <a:cubicBezTo>
                    <a:pt x="47202" y="62754"/>
                    <a:pt x="44772" y="62004"/>
                    <a:pt x="42488" y="61274"/>
                  </a:cubicBezTo>
                  <a:cubicBezTo>
                    <a:pt x="40185" y="60561"/>
                    <a:pt x="38011" y="59848"/>
                    <a:pt x="36037" y="59044"/>
                  </a:cubicBezTo>
                  <a:cubicBezTo>
                    <a:pt x="34045" y="58240"/>
                    <a:pt x="32236" y="57363"/>
                    <a:pt x="30628" y="56486"/>
                  </a:cubicBezTo>
                  <a:cubicBezTo>
                    <a:pt x="27412" y="54731"/>
                    <a:pt x="24981" y="52977"/>
                    <a:pt x="23355" y="51698"/>
                  </a:cubicBezTo>
                  <a:cubicBezTo>
                    <a:pt x="22533" y="51058"/>
                    <a:pt x="21930" y="50528"/>
                    <a:pt x="21509" y="50181"/>
                  </a:cubicBezTo>
                  <a:cubicBezTo>
                    <a:pt x="21326" y="50035"/>
                    <a:pt x="21180" y="49907"/>
                    <a:pt x="21089" y="49816"/>
                  </a:cubicBezTo>
                  <a:cubicBezTo>
                    <a:pt x="21217" y="49596"/>
                    <a:pt x="21326" y="49377"/>
                    <a:pt x="21436" y="49176"/>
                  </a:cubicBezTo>
                  <a:cubicBezTo>
                    <a:pt x="24579" y="48482"/>
                    <a:pt x="27722" y="47586"/>
                    <a:pt x="30537" y="46033"/>
                  </a:cubicBezTo>
                  <a:cubicBezTo>
                    <a:pt x="30683" y="45942"/>
                    <a:pt x="30829" y="45869"/>
                    <a:pt x="30975" y="45777"/>
                  </a:cubicBezTo>
                  <a:cubicBezTo>
                    <a:pt x="34539" y="49834"/>
                    <a:pt x="38522" y="53343"/>
                    <a:pt x="42524" y="56157"/>
                  </a:cubicBezTo>
                  <a:cubicBezTo>
                    <a:pt x="46636" y="59154"/>
                    <a:pt x="50912" y="61054"/>
                    <a:pt x="53964" y="63521"/>
                  </a:cubicBezTo>
                  <a:cubicBezTo>
                    <a:pt x="55481" y="64746"/>
                    <a:pt x="56705" y="66080"/>
                    <a:pt x="57564" y="67395"/>
                  </a:cubicBezTo>
                  <a:cubicBezTo>
                    <a:pt x="57747" y="67688"/>
                    <a:pt x="57911" y="67962"/>
                    <a:pt x="58075" y="68236"/>
                  </a:cubicBezTo>
                  <a:lnTo>
                    <a:pt x="58075" y="67724"/>
                  </a:lnTo>
                  <a:cubicBezTo>
                    <a:pt x="57838" y="67304"/>
                    <a:pt x="57564" y="66884"/>
                    <a:pt x="57290" y="66482"/>
                  </a:cubicBezTo>
                  <a:cubicBezTo>
                    <a:pt x="55663" y="64197"/>
                    <a:pt x="53470" y="62534"/>
                    <a:pt x="51314" y="61146"/>
                  </a:cubicBezTo>
                  <a:cubicBezTo>
                    <a:pt x="49158" y="59775"/>
                    <a:pt x="47038" y="58624"/>
                    <a:pt x="45137" y="57381"/>
                  </a:cubicBezTo>
                  <a:cubicBezTo>
                    <a:pt x="43219" y="56175"/>
                    <a:pt x="41483" y="54951"/>
                    <a:pt x="39948" y="53763"/>
                  </a:cubicBezTo>
                  <a:cubicBezTo>
                    <a:pt x="36859" y="51406"/>
                    <a:pt x="34539" y="49268"/>
                    <a:pt x="32967" y="47733"/>
                  </a:cubicBezTo>
                  <a:cubicBezTo>
                    <a:pt x="32565" y="47349"/>
                    <a:pt x="32218" y="47002"/>
                    <a:pt x="31925" y="46709"/>
                  </a:cubicBezTo>
                  <a:cubicBezTo>
                    <a:pt x="31633" y="46399"/>
                    <a:pt x="31377" y="46143"/>
                    <a:pt x="31176" y="45942"/>
                  </a:cubicBezTo>
                  <a:cubicBezTo>
                    <a:pt x="31121" y="45869"/>
                    <a:pt x="31067" y="45814"/>
                    <a:pt x="31012" y="45759"/>
                  </a:cubicBezTo>
                  <a:cubicBezTo>
                    <a:pt x="31706" y="45357"/>
                    <a:pt x="32382" y="44882"/>
                    <a:pt x="33040" y="44388"/>
                  </a:cubicBezTo>
                  <a:cubicBezTo>
                    <a:pt x="36494" y="48463"/>
                    <a:pt x="40971" y="51387"/>
                    <a:pt x="45302" y="54220"/>
                  </a:cubicBezTo>
                  <a:cubicBezTo>
                    <a:pt x="46216" y="54805"/>
                    <a:pt x="47148" y="55408"/>
                    <a:pt x="48061" y="56029"/>
                  </a:cubicBezTo>
                  <a:lnTo>
                    <a:pt x="48043" y="56102"/>
                  </a:lnTo>
                  <a:cubicBezTo>
                    <a:pt x="48098" y="56102"/>
                    <a:pt x="48134" y="56102"/>
                    <a:pt x="48189" y="56120"/>
                  </a:cubicBezTo>
                  <a:cubicBezTo>
                    <a:pt x="50839" y="57893"/>
                    <a:pt x="53452" y="59793"/>
                    <a:pt x="55755" y="62059"/>
                  </a:cubicBezTo>
                  <a:cubicBezTo>
                    <a:pt x="56467" y="62754"/>
                    <a:pt x="57326" y="63649"/>
                    <a:pt x="58075" y="64709"/>
                  </a:cubicBezTo>
                  <a:lnTo>
                    <a:pt x="58075" y="64197"/>
                  </a:lnTo>
                  <a:cubicBezTo>
                    <a:pt x="57856" y="63923"/>
                    <a:pt x="57637" y="63631"/>
                    <a:pt x="57418" y="63375"/>
                  </a:cubicBezTo>
                  <a:cubicBezTo>
                    <a:pt x="56924" y="62790"/>
                    <a:pt x="56413" y="62279"/>
                    <a:pt x="55974" y="61840"/>
                  </a:cubicBezTo>
                  <a:cubicBezTo>
                    <a:pt x="53781" y="59702"/>
                    <a:pt x="51332" y="57875"/>
                    <a:pt x="48829" y="56175"/>
                  </a:cubicBezTo>
                  <a:lnTo>
                    <a:pt x="48829" y="56175"/>
                  </a:lnTo>
                  <a:cubicBezTo>
                    <a:pt x="52283" y="56668"/>
                    <a:pt x="55481" y="59044"/>
                    <a:pt x="56942" y="62260"/>
                  </a:cubicBezTo>
                  <a:lnTo>
                    <a:pt x="57125" y="62644"/>
                  </a:lnTo>
                  <a:lnTo>
                    <a:pt x="57491" y="63448"/>
                  </a:lnTo>
                  <a:lnTo>
                    <a:pt x="57491" y="63448"/>
                  </a:lnTo>
                  <a:lnTo>
                    <a:pt x="57399" y="63046"/>
                  </a:lnTo>
                  <a:lnTo>
                    <a:pt x="57235" y="62169"/>
                  </a:lnTo>
                  <a:cubicBezTo>
                    <a:pt x="56961" y="60853"/>
                    <a:pt x="56486" y="59647"/>
                    <a:pt x="55828" y="58532"/>
                  </a:cubicBezTo>
                  <a:cubicBezTo>
                    <a:pt x="55444" y="57875"/>
                    <a:pt x="55024" y="57253"/>
                    <a:pt x="54549" y="56668"/>
                  </a:cubicBezTo>
                  <a:cubicBezTo>
                    <a:pt x="53068" y="54805"/>
                    <a:pt x="51186" y="53215"/>
                    <a:pt x="49359" y="51826"/>
                  </a:cubicBezTo>
                  <a:cubicBezTo>
                    <a:pt x="49359" y="51822"/>
                    <a:pt x="49358" y="51819"/>
                    <a:pt x="49357" y="51817"/>
                  </a:cubicBezTo>
                  <a:lnTo>
                    <a:pt x="49357" y="51817"/>
                  </a:lnTo>
                  <a:cubicBezTo>
                    <a:pt x="49516" y="51906"/>
                    <a:pt x="49675" y="52012"/>
                    <a:pt x="49834" y="52100"/>
                  </a:cubicBezTo>
                  <a:cubicBezTo>
                    <a:pt x="50126" y="52283"/>
                    <a:pt x="50437" y="52447"/>
                    <a:pt x="50766" y="52539"/>
                  </a:cubicBezTo>
                  <a:cubicBezTo>
                    <a:pt x="51001" y="52604"/>
                    <a:pt x="51245" y="52613"/>
                    <a:pt x="51499" y="52613"/>
                  </a:cubicBezTo>
                  <a:cubicBezTo>
                    <a:pt x="51600" y="52613"/>
                    <a:pt x="51703" y="52612"/>
                    <a:pt x="51807" y="52612"/>
                  </a:cubicBezTo>
                  <a:lnTo>
                    <a:pt x="56815" y="52447"/>
                  </a:lnTo>
                  <a:cubicBezTo>
                    <a:pt x="56997" y="52465"/>
                    <a:pt x="57162" y="52465"/>
                    <a:pt x="57344" y="52484"/>
                  </a:cubicBezTo>
                  <a:cubicBezTo>
                    <a:pt x="57399" y="52484"/>
                    <a:pt x="57454" y="52502"/>
                    <a:pt x="57527" y="52502"/>
                  </a:cubicBezTo>
                  <a:cubicBezTo>
                    <a:pt x="57728" y="52520"/>
                    <a:pt x="57893" y="52539"/>
                    <a:pt x="58075" y="52539"/>
                  </a:cubicBezTo>
                  <a:lnTo>
                    <a:pt x="58075" y="52173"/>
                  </a:lnTo>
                  <a:cubicBezTo>
                    <a:pt x="57978" y="52176"/>
                    <a:pt x="57879" y="52178"/>
                    <a:pt x="57777" y="52178"/>
                  </a:cubicBezTo>
                  <a:cubicBezTo>
                    <a:pt x="55674" y="52178"/>
                    <a:pt x="52733" y="51445"/>
                    <a:pt x="49176" y="49615"/>
                  </a:cubicBezTo>
                  <a:cubicBezTo>
                    <a:pt x="47952" y="48975"/>
                    <a:pt x="46545" y="48153"/>
                    <a:pt x="44991" y="47075"/>
                  </a:cubicBezTo>
                  <a:cubicBezTo>
                    <a:pt x="43730" y="46179"/>
                    <a:pt x="42506" y="45229"/>
                    <a:pt x="41318" y="44279"/>
                  </a:cubicBezTo>
                  <a:cubicBezTo>
                    <a:pt x="39911" y="43109"/>
                    <a:pt x="38449" y="41775"/>
                    <a:pt x="36951" y="40222"/>
                  </a:cubicBezTo>
                  <a:cubicBezTo>
                    <a:pt x="37846" y="39107"/>
                    <a:pt x="38668" y="37974"/>
                    <a:pt x="39436" y="36859"/>
                  </a:cubicBezTo>
                  <a:lnTo>
                    <a:pt x="39071" y="36604"/>
                  </a:lnTo>
                  <a:cubicBezTo>
                    <a:pt x="38668" y="37134"/>
                    <a:pt x="38193" y="37627"/>
                    <a:pt x="37718" y="38084"/>
                  </a:cubicBezTo>
                  <a:lnTo>
                    <a:pt x="37645" y="38011"/>
                  </a:lnTo>
                  <a:cubicBezTo>
                    <a:pt x="37481" y="38193"/>
                    <a:pt x="37334" y="38376"/>
                    <a:pt x="37170" y="38559"/>
                  </a:cubicBezTo>
                  <a:cubicBezTo>
                    <a:pt x="36859" y="38815"/>
                    <a:pt x="36530" y="39071"/>
                    <a:pt x="36183" y="39308"/>
                  </a:cubicBezTo>
                  <a:cubicBezTo>
                    <a:pt x="36165" y="39308"/>
                    <a:pt x="36147" y="39326"/>
                    <a:pt x="36110" y="39345"/>
                  </a:cubicBezTo>
                  <a:cubicBezTo>
                    <a:pt x="34740" y="37883"/>
                    <a:pt x="33314" y="36220"/>
                    <a:pt x="31889" y="34393"/>
                  </a:cubicBezTo>
                  <a:cubicBezTo>
                    <a:pt x="31615" y="34045"/>
                    <a:pt x="31341" y="33680"/>
                    <a:pt x="31067" y="33314"/>
                  </a:cubicBezTo>
                  <a:lnTo>
                    <a:pt x="31213" y="33314"/>
                  </a:lnTo>
                  <a:cubicBezTo>
                    <a:pt x="31907" y="33296"/>
                    <a:pt x="32602" y="33241"/>
                    <a:pt x="33332" y="33168"/>
                  </a:cubicBezTo>
                  <a:cubicBezTo>
                    <a:pt x="33387" y="33150"/>
                    <a:pt x="33442" y="33150"/>
                    <a:pt x="33497" y="33132"/>
                  </a:cubicBezTo>
                  <a:lnTo>
                    <a:pt x="34009" y="33077"/>
                  </a:lnTo>
                  <a:lnTo>
                    <a:pt x="33552" y="32857"/>
                  </a:lnTo>
                  <a:cubicBezTo>
                    <a:pt x="33534" y="32839"/>
                    <a:pt x="33406" y="32784"/>
                    <a:pt x="33186" y="32656"/>
                  </a:cubicBezTo>
                  <a:cubicBezTo>
                    <a:pt x="31542" y="31761"/>
                    <a:pt x="25000" y="27832"/>
                    <a:pt x="23282" y="21363"/>
                  </a:cubicBezTo>
                  <a:lnTo>
                    <a:pt x="23282" y="21363"/>
                  </a:lnTo>
                  <a:cubicBezTo>
                    <a:pt x="24086" y="23556"/>
                    <a:pt x="26096" y="25182"/>
                    <a:pt x="28289" y="26023"/>
                  </a:cubicBezTo>
                  <a:cubicBezTo>
                    <a:pt x="29769" y="26608"/>
                    <a:pt x="31341" y="26864"/>
                    <a:pt x="32930" y="27010"/>
                  </a:cubicBezTo>
                  <a:cubicBezTo>
                    <a:pt x="34045" y="27229"/>
                    <a:pt x="35050" y="27339"/>
                    <a:pt x="35818" y="27357"/>
                  </a:cubicBezTo>
                  <a:cubicBezTo>
                    <a:pt x="36074" y="27375"/>
                    <a:pt x="36293" y="27375"/>
                    <a:pt x="36494" y="27375"/>
                  </a:cubicBezTo>
                  <a:cubicBezTo>
                    <a:pt x="37079" y="27375"/>
                    <a:pt x="37426" y="27339"/>
                    <a:pt x="37444" y="27339"/>
                  </a:cubicBezTo>
                  <a:lnTo>
                    <a:pt x="37426" y="27046"/>
                  </a:lnTo>
                  <a:cubicBezTo>
                    <a:pt x="37243" y="27028"/>
                    <a:pt x="37060" y="26992"/>
                    <a:pt x="36896" y="26973"/>
                  </a:cubicBezTo>
                  <a:cubicBezTo>
                    <a:pt x="36731" y="26937"/>
                    <a:pt x="36585" y="26918"/>
                    <a:pt x="36421" y="26882"/>
                  </a:cubicBezTo>
                  <a:lnTo>
                    <a:pt x="36202" y="26827"/>
                  </a:lnTo>
                  <a:lnTo>
                    <a:pt x="36220" y="26791"/>
                  </a:lnTo>
                  <a:cubicBezTo>
                    <a:pt x="34813" y="26041"/>
                    <a:pt x="33552" y="25018"/>
                    <a:pt x="32474" y="23830"/>
                  </a:cubicBezTo>
                  <a:cubicBezTo>
                    <a:pt x="32455" y="23812"/>
                    <a:pt x="32437" y="23794"/>
                    <a:pt x="32419" y="23775"/>
                  </a:cubicBezTo>
                  <a:cubicBezTo>
                    <a:pt x="32327" y="23574"/>
                    <a:pt x="32218" y="23373"/>
                    <a:pt x="32126" y="23154"/>
                  </a:cubicBezTo>
                  <a:cubicBezTo>
                    <a:pt x="32072" y="23008"/>
                    <a:pt x="32017" y="22880"/>
                    <a:pt x="31962" y="22752"/>
                  </a:cubicBezTo>
                  <a:cubicBezTo>
                    <a:pt x="31834" y="22387"/>
                    <a:pt x="31724" y="22003"/>
                    <a:pt x="31633" y="21601"/>
                  </a:cubicBezTo>
                  <a:lnTo>
                    <a:pt x="31670" y="21601"/>
                  </a:lnTo>
                  <a:cubicBezTo>
                    <a:pt x="31523" y="20742"/>
                    <a:pt x="31395" y="19883"/>
                    <a:pt x="31304" y="19024"/>
                  </a:cubicBezTo>
                  <a:cubicBezTo>
                    <a:pt x="31304" y="18933"/>
                    <a:pt x="31304" y="18841"/>
                    <a:pt x="31304" y="18750"/>
                  </a:cubicBezTo>
                  <a:cubicBezTo>
                    <a:pt x="31194" y="18768"/>
                    <a:pt x="31085" y="18768"/>
                    <a:pt x="30975" y="18787"/>
                  </a:cubicBezTo>
                  <a:cubicBezTo>
                    <a:pt x="30975" y="18878"/>
                    <a:pt x="30993" y="18988"/>
                    <a:pt x="31012" y="19097"/>
                  </a:cubicBezTo>
                  <a:cubicBezTo>
                    <a:pt x="31048" y="20486"/>
                    <a:pt x="31286" y="21783"/>
                    <a:pt x="31706" y="22916"/>
                  </a:cubicBezTo>
                  <a:cubicBezTo>
                    <a:pt x="31505" y="22661"/>
                    <a:pt x="31304" y="22387"/>
                    <a:pt x="31121" y="22112"/>
                  </a:cubicBezTo>
                  <a:cubicBezTo>
                    <a:pt x="30390" y="21053"/>
                    <a:pt x="29787" y="19938"/>
                    <a:pt x="29276" y="18750"/>
                  </a:cubicBezTo>
                  <a:cubicBezTo>
                    <a:pt x="29129" y="18732"/>
                    <a:pt x="28983" y="18713"/>
                    <a:pt x="28837" y="18695"/>
                  </a:cubicBezTo>
                  <a:lnTo>
                    <a:pt x="28837" y="18695"/>
                  </a:lnTo>
                  <a:cubicBezTo>
                    <a:pt x="29111" y="19390"/>
                    <a:pt x="29422" y="20066"/>
                    <a:pt x="29751" y="20705"/>
                  </a:cubicBezTo>
                  <a:cubicBezTo>
                    <a:pt x="29349" y="20047"/>
                    <a:pt x="28965" y="19371"/>
                    <a:pt x="28636" y="18677"/>
                  </a:cubicBezTo>
                  <a:cubicBezTo>
                    <a:pt x="28508" y="18659"/>
                    <a:pt x="28399" y="18640"/>
                    <a:pt x="28271" y="18604"/>
                  </a:cubicBezTo>
                  <a:lnTo>
                    <a:pt x="28271" y="18604"/>
                  </a:lnTo>
                  <a:cubicBezTo>
                    <a:pt x="29458" y="21126"/>
                    <a:pt x="31121" y="23446"/>
                    <a:pt x="33168" y="25365"/>
                  </a:cubicBezTo>
                  <a:cubicBezTo>
                    <a:pt x="33588" y="25804"/>
                    <a:pt x="34063" y="26188"/>
                    <a:pt x="34593" y="26498"/>
                  </a:cubicBezTo>
                  <a:cubicBezTo>
                    <a:pt x="34118" y="26279"/>
                    <a:pt x="33643" y="26023"/>
                    <a:pt x="33168" y="25767"/>
                  </a:cubicBezTo>
                  <a:cubicBezTo>
                    <a:pt x="32254" y="25237"/>
                    <a:pt x="31395" y="24634"/>
                    <a:pt x="30573" y="23995"/>
                  </a:cubicBezTo>
                  <a:cubicBezTo>
                    <a:pt x="28965" y="22679"/>
                    <a:pt x="27594" y="21180"/>
                    <a:pt x="26461" y="19591"/>
                  </a:cubicBezTo>
                  <a:cubicBezTo>
                    <a:pt x="25328" y="18001"/>
                    <a:pt x="24451" y="16356"/>
                    <a:pt x="23793" y="14730"/>
                  </a:cubicBezTo>
                  <a:cubicBezTo>
                    <a:pt x="23117" y="13103"/>
                    <a:pt x="22660" y="11495"/>
                    <a:pt x="22332" y="10015"/>
                  </a:cubicBezTo>
                  <a:cubicBezTo>
                    <a:pt x="21692" y="7018"/>
                    <a:pt x="21582" y="4496"/>
                    <a:pt x="21582" y="2742"/>
                  </a:cubicBezTo>
                  <a:cubicBezTo>
                    <a:pt x="21564" y="2303"/>
                    <a:pt x="21582" y="1920"/>
                    <a:pt x="21582" y="1572"/>
                  </a:cubicBezTo>
                  <a:cubicBezTo>
                    <a:pt x="21601" y="1225"/>
                    <a:pt x="21601" y="951"/>
                    <a:pt x="21619" y="714"/>
                  </a:cubicBezTo>
                  <a:cubicBezTo>
                    <a:pt x="21637" y="239"/>
                    <a:pt x="21655" y="1"/>
                    <a:pt x="21655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1345525" y="1666025"/>
              <a:ext cx="100975" cy="181375"/>
            </a:xfrm>
            <a:custGeom>
              <a:rect b="b" l="l" r="r" t="t"/>
              <a:pathLst>
                <a:path extrusionOk="0" h="7255" w="4039">
                  <a:moveTo>
                    <a:pt x="3783" y="0"/>
                  </a:moveTo>
                  <a:cubicBezTo>
                    <a:pt x="2266" y="2266"/>
                    <a:pt x="987" y="4715"/>
                    <a:pt x="0" y="7255"/>
                  </a:cubicBezTo>
                  <a:cubicBezTo>
                    <a:pt x="1078" y="4696"/>
                    <a:pt x="2431" y="2248"/>
                    <a:pt x="403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691300" y="1666025"/>
              <a:ext cx="557400" cy="2069550"/>
            </a:xfrm>
            <a:custGeom>
              <a:rect b="b" l="l" r="r" t="t"/>
              <a:pathLst>
                <a:path extrusionOk="0" h="82782" w="22296">
                  <a:moveTo>
                    <a:pt x="6013" y="23190"/>
                  </a:moveTo>
                  <a:lnTo>
                    <a:pt x="6013" y="23190"/>
                  </a:lnTo>
                  <a:cubicBezTo>
                    <a:pt x="5885" y="23665"/>
                    <a:pt x="5775" y="24140"/>
                    <a:pt x="5647" y="24597"/>
                  </a:cubicBezTo>
                  <a:lnTo>
                    <a:pt x="5611" y="24597"/>
                  </a:lnTo>
                  <a:cubicBezTo>
                    <a:pt x="5739" y="24122"/>
                    <a:pt x="5867" y="23665"/>
                    <a:pt x="6013" y="23190"/>
                  </a:cubicBezTo>
                  <a:close/>
                  <a:moveTo>
                    <a:pt x="21802" y="0"/>
                  </a:moveTo>
                  <a:cubicBezTo>
                    <a:pt x="21235" y="439"/>
                    <a:pt x="20687" y="877"/>
                    <a:pt x="20120" y="1352"/>
                  </a:cubicBezTo>
                  <a:cubicBezTo>
                    <a:pt x="20102" y="1371"/>
                    <a:pt x="20066" y="1389"/>
                    <a:pt x="20047" y="1407"/>
                  </a:cubicBezTo>
                  <a:cubicBezTo>
                    <a:pt x="19755" y="1663"/>
                    <a:pt x="19444" y="1919"/>
                    <a:pt x="19134" y="2193"/>
                  </a:cubicBezTo>
                  <a:cubicBezTo>
                    <a:pt x="11696" y="8772"/>
                    <a:pt x="7511" y="16629"/>
                    <a:pt x="5300" y="24524"/>
                  </a:cubicBezTo>
                  <a:lnTo>
                    <a:pt x="5227" y="24505"/>
                  </a:lnTo>
                  <a:cubicBezTo>
                    <a:pt x="5191" y="24780"/>
                    <a:pt x="5136" y="25072"/>
                    <a:pt x="5081" y="25346"/>
                  </a:cubicBezTo>
                  <a:cubicBezTo>
                    <a:pt x="1134" y="40404"/>
                    <a:pt x="4240" y="55461"/>
                    <a:pt x="5574" y="61930"/>
                  </a:cubicBezTo>
                  <a:lnTo>
                    <a:pt x="5647" y="62351"/>
                  </a:lnTo>
                  <a:cubicBezTo>
                    <a:pt x="5794" y="63027"/>
                    <a:pt x="5903" y="63703"/>
                    <a:pt x="5958" y="64397"/>
                  </a:cubicBezTo>
                  <a:cubicBezTo>
                    <a:pt x="6177" y="66408"/>
                    <a:pt x="6104" y="68509"/>
                    <a:pt x="5794" y="70556"/>
                  </a:cubicBezTo>
                  <a:cubicBezTo>
                    <a:pt x="5227" y="74174"/>
                    <a:pt x="3875" y="77628"/>
                    <a:pt x="1901" y="80278"/>
                  </a:cubicBezTo>
                  <a:cubicBezTo>
                    <a:pt x="1317" y="81063"/>
                    <a:pt x="677" y="81758"/>
                    <a:pt x="1" y="82379"/>
                  </a:cubicBezTo>
                  <a:lnTo>
                    <a:pt x="1" y="82781"/>
                  </a:lnTo>
                  <a:cubicBezTo>
                    <a:pt x="768" y="82123"/>
                    <a:pt x="1481" y="81356"/>
                    <a:pt x="2139" y="80479"/>
                  </a:cubicBezTo>
                  <a:cubicBezTo>
                    <a:pt x="2486" y="80003"/>
                    <a:pt x="2815" y="79528"/>
                    <a:pt x="3126" y="79017"/>
                  </a:cubicBezTo>
                  <a:cubicBezTo>
                    <a:pt x="3528" y="78340"/>
                    <a:pt x="3911" y="77610"/>
                    <a:pt x="4240" y="76860"/>
                  </a:cubicBezTo>
                  <a:cubicBezTo>
                    <a:pt x="6232" y="72456"/>
                    <a:pt x="6927" y="67029"/>
                    <a:pt x="5958" y="62296"/>
                  </a:cubicBezTo>
                  <a:lnTo>
                    <a:pt x="5867" y="61876"/>
                  </a:lnTo>
                  <a:cubicBezTo>
                    <a:pt x="5794" y="61510"/>
                    <a:pt x="5702" y="61108"/>
                    <a:pt x="5611" y="60670"/>
                  </a:cubicBezTo>
                  <a:cubicBezTo>
                    <a:pt x="5081" y="58020"/>
                    <a:pt x="4387" y="54328"/>
                    <a:pt x="3930" y="49979"/>
                  </a:cubicBezTo>
                  <a:cubicBezTo>
                    <a:pt x="3509" y="46069"/>
                    <a:pt x="3308" y="41628"/>
                    <a:pt x="3582" y="36968"/>
                  </a:cubicBezTo>
                  <a:cubicBezTo>
                    <a:pt x="3601" y="36767"/>
                    <a:pt x="3601" y="36584"/>
                    <a:pt x="3619" y="36402"/>
                  </a:cubicBezTo>
                  <a:cubicBezTo>
                    <a:pt x="3637" y="36256"/>
                    <a:pt x="3637" y="36109"/>
                    <a:pt x="3656" y="35963"/>
                  </a:cubicBezTo>
                  <a:cubicBezTo>
                    <a:pt x="3674" y="35726"/>
                    <a:pt x="3692" y="35506"/>
                    <a:pt x="3710" y="35287"/>
                  </a:cubicBezTo>
                  <a:cubicBezTo>
                    <a:pt x="3838" y="33715"/>
                    <a:pt x="4039" y="32126"/>
                    <a:pt x="4295" y="30518"/>
                  </a:cubicBezTo>
                  <a:lnTo>
                    <a:pt x="4295" y="30518"/>
                  </a:lnTo>
                  <a:cubicBezTo>
                    <a:pt x="3729" y="35141"/>
                    <a:pt x="3546" y="39819"/>
                    <a:pt x="4003" y="44479"/>
                  </a:cubicBezTo>
                  <a:cubicBezTo>
                    <a:pt x="4313" y="47805"/>
                    <a:pt x="4971" y="51094"/>
                    <a:pt x="6013" y="54274"/>
                  </a:cubicBezTo>
                  <a:cubicBezTo>
                    <a:pt x="7055" y="57435"/>
                    <a:pt x="8480" y="60487"/>
                    <a:pt x="10344" y="63228"/>
                  </a:cubicBezTo>
                  <a:cubicBezTo>
                    <a:pt x="8535" y="60450"/>
                    <a:pt x="7146" y="57399"/>
                    <a:pt x="6159" y="54219"/>
                  </a:cubicBezTo>
                  <a:cubicBezTo>
                    <a:pt x="5172" y="51039"/>
                    <a:pt x="4569" y="47750"/>
                    <a:pt x="4313" y="44442"/>
                  </a:cubicBezTo>
                  <a:cubicBezTo>
                    <a:pt x="4039" y="41098"/>
                    <a:pt x="4094" y="37736"/>
                    <a:pt x="4387" y="34392"/>
                  </a:cubicBezTo>
                  <a:lnTo>
                    <a:pt x="4387" y="34392"/>
                  </a:lnTo>
                  <a:cubicBezTo>
                    <a:pt x="4387" y="34867"/>
                    <a:pt x="4368" y="35342"/>
                    <a:pt x="4368" y="35817"/>
                  </a:cubicBezTo>
                  <a:cubicBezTo>
                    <a:pt x="4460" y="40294"/>
                    <a:pt x="5117" y="44387"/>
                    <a:pt x="6086" y="47732"/>
                  </a:cubicBezTo>
                  <a:cubicBezTo>
                    <a:pt x="6214" y="48152"/>
                    <a:pt x="6342" y="48572"/>
                    <a:pt x="6451" y="48956"/>
                  </a:cubicBezTo>
                  <a:cubicBezTo>
                    <a:pt x="6579" y="49358"/>
                    <a:pt x="6689" y="49760"/>
                    <a:pt x="6835" y="50125"/>
                  </a:cubicBezTo>
                  <a:cubicBezTo>
                    <a:pt x="7109" y="50856"/>
                    <a:pt x="7329" y="51569"/>
                    <a:pt x="7603" y="52209"/>
                  </a:cubicBezTo>
                  <a:cubicBezTo>
                    <a:pt x="7877" y="52867"/>
                    <a:pt x="8133" y="53470"/>
                    <a:pt x="8370" y="54018"/>
                  </a:cubicBezTo>
                  <a:cubicBezTo>
                    <a:pt x="8626" y="54566"/>
                    <a:pt x="8864" y="55059"/>
                    <a:pt x="9083" y="55498"/>
                  </a:cubicBezTo>
                  <a:cubicBezTo>
                    <a:pt x="9193" y="55736"/>
                    <a:pt x="9284" y="55937"/>
                    <a:pt x="9375" y="56138"/>
                  </a:cubicBezTo>
                  <a:cubicBezTo>
                    <a:pt x="9485" y="56339"/>
                    <a:pt x="9595" y="56521"/>
                    <a:pt x="9686" y="56686"/>
                  </a:cubicBezTo>
                  <a:cubicBezTo>
                    <a:pt x="9869" y="57015"/>
                    <a:pt x="10033" y="57307"/>
                    <a:pt x="10143" y="57526"/>
                  </a:cubicBezTo>
                  <a:cubicBezTo>
                    <a:pt x="10399" y="58002"/>
                    <a:pt x="10545" y="58239"/>
                    <a:pt x="10545" y="58239"/>
                  </a:cubicBezTo>
                  <a:cubicBezTo>
                    <a:pt x="9375" y="55973"/>
                    <a:pt x="8389" y="53652"/>
                    <a:pt x="7584" y="51368"/>
                  </a:cubicBezTo>
                  <a:cubicBezTo>
                    <a:pt x="7402" y="50802"/>
                    <a:pt x="7219" y="50235"/>
                    <a:pt x="7036" y="49669"/>
                  </a:cubicBezTo>
                  <a:cubicBezTo>
                    <a:pt x="6854" y="49084"/>
                    <a:pt x="6707" y="48517"/>
                    <a:pt x="6543" y="47969"/>
                  </a:cubicBezTo>
                  <a:cubicBezTo>
                    <a:pt x="6378" y="47403"/>
                    <a:pt x="6269" y="46836"/>
                    <a:pt x="6141" y="46288"/>
                  </a:cubicBezTo>
                  <a:cubicBezTo>
                    <a:pt x="6068" y="45996"/>
                    <a:pt x="6013" y="45721"/>
                    <a:pt x="5940" y="45447"/>
                  </a:cubicBezTo>
                  <a:lnTo>
                    <a:pt x="5848" y="45045"/>
                  </a:lnTo>
                  <a:lnTo>
                    <a:pt x="5775" y="44625"/>
                  </a:lnTo>
                  <a:cubicBezTo>
                    <a:pt x="5666" y="44077"/>
                    <a:pt x="5574" y="43529"/>
                    <a:pt x="5465" y="42999"/>
                  </a:cubicBezTo>
                  <a:cubicBezTo>
                    <a:pt x="5373" y="42450"/>
                    <a:pt x="5318" y="41920"/>
                    <a:pt x="5245" y="41391"/>
                  </a:cubicBezTo>
                  <a:cubicBezTo>
                    <a:pt x="5081" y="40349"/>
                    <a:pt x="5026" y="39307"/>
                    <a:pt x="4916" y="38321"/>
                  </a:cubicBezTo>
                  <a:cubicBezTo>
                    <a:pt x="4880" y="37827"/>
                    <a:pt x="4880" y="37334"/>
                    <a:pt x="4843" y="36840"/>
                  </a:cubicBezTo>
                  <a:cubicBezTo>
                    <a:pt x="4825" y="36365"/>
                    <a:pt x="4789" y="35890"/>
                    <a:pt x="4789" y="35433"/>
                  </a:cubicBezTo>
                  <a:cubicBezTo>
                    <a:pt x="4789" y="34958"/>
                    <a:pt x="4807" y="34501"/>
                    <a:pt x="4807" y="34063"/>
                  </a:cubicBezTo>
                  <a:lnTo>
                    <a:pt x="4807" y="33387"/>
                  </a:lnTo>
                  <a:cubicBezTo>
                    <a:pt x="4807" y="33186"/>
                    <a:pt x="4825" y="32966"/>
                    <a:pt x="4825" y="32747"/>
                  </a:cubicBezTo>
                  <a:cubicBezTo>
                    <a:pt x="4880" y="31888"/>
                    <a:pt x="4880" y="31084"/>
                    <a:pt x="4971" y="30317"/>
                  </a:cubicBezTo>
                  <a:cubicBezTo>
                    <a:pt x="5008" y="29933"/>
                    <a:pt x="5044" y="29549"/>
                    <a:pt x="5081" y="29202"/>
                  </a:cubicBezTo>
                  <a:cubicBezTo>
                    <a:pt x="5099" y="29019"/>
                    <a:pt x="5117" y="28836"/>
                    <a:pt x="5136" y="28654"/>
                  </a:cubicBezTo>
                  <a:cubicBezTo>
                    <a:pt x="5154" y="28489"/>
                    <a:pt x="5191" y="28306"/>
                    <a:pt x="5209" y="28142"/>
                  </a:cubicBezTo>
                  <a:cubicBezTo>
                    <a:pt x="5209" y="28087"/>
                    <a:pt x="5227" y="28032"/>
                    <a:pt x="5227" y="27959"/>
                  </a:cubicBezTo>
                  <a:cubicBezTo>
                    <a:pt x="5428" y="26844"/>
                    <a:pt x="5629" y="25730"/>
                    <a:pt x="5848" y="24633"/>
                  </a:cubicBezTo>
                  <a:lnTo>
                    <a:pt x="5794" y="24615"/>
                  </a:lnTo>
                  <a:cubicBezTo>
                    <a:pt x="5830" y="24396"/>
                    <a:pt x="5867" y="24195"/>
                    <a:pt x="5903" y="24012"/>
                  </a:cubicBezTo>
                  <a:cubicBezTo>
                    <a:pt x="5958" y="23811"/>
                    <a:pt x="5995" y="23610"/>
                    <a:pt x="6031" y="23427"/>
                  </a:cubicBezTo>
                  <a:cubicBezTo>
                    <a:pt x="6123" y="23062"/>
                    <a:pt x="6196" y="22769"/>
                    <a:pt x="6250" y="22514"/>
                  </a:cubicBezTo>
                  <a:cubicBezTo>
                    <a:pt x="6287" y="22422"/>
                    <a:pt x="6305" y="22331"/>
                    <a:pt x="6324" y="22258"/>
                  </a:cubicBezTo>
                  <a:cubicBezTo>
                    <a:pt x="6981" y="20266"/>
                    <a:pt x="7767" y="18292"/>
                    <a:pt x="8717" y="16355"/>
                  </a:cubicBezTo>
                  <a:cubicBezTo>
                    <a:pt x="8736" y="16319"/>
                    <a:pt x="8736" y="16300"/>
                    <a:pt x="8754" y="16282"/>
                  </a:cubicBezTo>
                  <a:cubicBezTo>
                    <a:pt x="8955" y="15862"/>
                    <a:pt x="9174" y="15423"/>
                    <a:pt x="9394" y="15021"/>
                  </a:cubicBezTo>
                  <a:cubicBezTo>
                    <a:pt x="10600" y="12774"/>
                    <a:pt x="12007" y="10581"/>
                    <a:pt x="13651" y="8461"/>
                  </a:cubicBezTo>
                  <a:lnTo>
                    <a:pt x="13651" y="8461"/>
                  </a:lnTo>
                  <a:cubicBezTo>
                    <a:pt x="13615" y="8534"/>
                    <a:pt x="13578" y="8607"/>
                    <a:pt x="13524" y="8698"/>
                  </a:cubicBezTo>
                  <a:cubicBezTo>
                    <a:pt x="12738" y="10142"/>
                    <a:pt x="12025" y="11622"/>
                    <a:pt x="11385" y="13139"/>
                  </a:cubicBezTo>
                  <a:cubicBezTo>
                    <a:pt x="10673" y="14893"/>
                    <a:pt x="10088" y="16702"/>
                    <a:pt x="9631" y="18548"/>
                  </a:cubicBezTo>
                  <a:cubicBezTo>
                    <a:pt x="8754" y="22239"/>
                    <a:pt x="8443" y="26040"/>
                    <a:pt x="8516" y="29823"/>
                  </a:cubicBezTo>
                  <a:cubicBezTo>
                    <a:pt x="8626" y="33606"/>
                    <a:pt x="9119" y="37370"/>
                    <a:pt x="9887" y="41062"/>
                  </a:cubicBezTo>
                  <a:cubicBezTo>
                    <a:pt x="9174" y="37352"/>
                    <a:pt x="8736" y="33588"/>
                    <a:pt x="8681" y="29823"/>
                  </a:cubicBezTo>
                  <a:cubicBezTo>
                    <a:pt x="8644" y="26059"/>
                    <a:pt x="9010" y="22276"/>
                    <a:pt x="9942" y="18621"/>
                  </a:cubicBezTo>
                  <a:cubicBezTo>
                    <a:pt x="10399" y="16794"/>
                    <a:pt x="11002" y="15021"/>
                    <a:pt x="11751" y="13303"/>
                  </a:cubicBezTo>
                  <a:cubicBezTo>
                    <a:pt x="12482" y="11567"/>
                    <a:pt x="13341" y="9905"/>
                    <a:pt x="14291" y="8278"/>
                  </a:cubicBezTo>
                  <a:cubicBezTo>
                    <a:pt x="14693" y="7565"/>
                    <a:pt x="15113" y="6871"/>
                    <a:pt x="15552" y="6195"/>
                  </a:cubicBezTo>
                  <a:cubicBezTo>
                    <a:pt x="16703" y="4897"/>
                    <a:pt x="17964" y="3637"/>
                    <a:pt x="19335" y="2430"/>
                  </a:cubicBezTo>
                  <a:cubicBezTo>
                    <a:pt x="20321" y="1553"/>
                    <a:pt x="21308" y="749"/>
                    <a:pt x="22295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1099725" y="1666475"/>
              <a:ext cx="240325" cy="628175"/>
            </a:xfrm>
            <a:custGeom>
              <a:rect b="b" l="l" r="r" t="t"/>
              <a:pathLst>
                <a:path extrusionOk="0" h="25127" w="9613">
                  <a:moveTo>
                    <a:pt x="9010" y="0"/>
                  </a:moveTo>
                  <a:cubicBezTo>
                    <a:pt x="7274" y="2138"/>
                    <a:pt x="5794" y="4459"/>
                    <a:pt x="4533" y="6908"/>
                  </a:cubicBezTo>
                  <a:cubicBezTo>
                    <a:pt x="4332" y="7255"/>
                    <a:pt x="4167" y="7621"/>
                    <a:pt x="4003" y="7968"/>
                  </a:cubicBezTo>
                  <a:lnTo>
                    <a:pt x="3509" y="9046"/>
                  </a:lnTo>
                  <a:lnTo>
                    <a:pt x="3052" y="10142"/>
                  </a:lnTo>
                  <a:lnTo>
                    <a:pt x="2815" y="10691"/>
                  </a:lnTo>
                  <a:lnTo>
                    <a:pt x="2614" y="11239"/>
                  </a:lnTo>
                  <a:lnTo>
                    <a:pt x="2212" y="12353"/>
                  </a:lnTo>
                  <a:cubicBezTo>
                    <a:pt x="2084" y="12719"/>
                    <a:pt x="1956" y="13103"/>
                    <a:pt x="1846" y="13486"/>
                  </a:cubicBezTo>
                  <a:cubicBezTo>
                    <a:pt x="1591" y="14236"/>
                    <a:pt x="1408" y="15003"/>
                    <a:pt x="1207" y="15752"/>
                  </a:cubicBezTo>
                  <a:cubicBezTo>
                    <a:pt x="439" y="18822"/>
                    <a:pt x="56" y="21966"/>
                    <a:pt x="1" y="25127"/>
                  </a:cubicBezTo>
                  <a:cubicBezTo>
                    <a:pt x="92" y="21966"/>
                    <a:pt x="531" y="18841"/>
                    <a:pt x="1353" y="15789"/>
                  </a:cubicBezTo>
                  <a:cubicBezTo>
                    <a:pt x="1572" y="15040"/>
                    <a:pt x="1773" y="14272"/>
                    <a:pt x="2029" y="13541"/>
                  </a:cubicBezTo>
                  <a:cubicBezTo>
                    <a:pt x="2157" y="13176"/>
                    <a:pt x="2267" y="12792"/>
                    <a:pt x="2413" y="12427"/>
                  </a:cubicBezTo>
                  <a:lnTo>
                    <a:pt x="2833" y="11330"/>
                  </a:lnTo>
                  <a:lnTo>
                    <a:pt x="3034" y="10782"/>
                  </a:lnTo>
                  <a:lnTo>
                    <a:pt x="3272" y="10234"/>
                  </a:lnTo>
                  <a:lnTo>
                    <a:pt x="3747" y="9156"/>
                  </a:lnTo>
                  <a:lnTo>
                    <a:pt x="4259" y="8114"/>
                  </a:lnTo>
                  <a:cubicBezTo>
                    <a:pt x="4441" y="7748"/>
                    <a:pt x="4606" y="7401"/>
                    <a:pt x="4807" y="7054"/>
                  </a:cubicBezTo>
                  <a:cubicBezTo>
                    <a:pt x="6159" y="4551"/>
                    <a:pt x="7749" y="2157"/>
                    <a:pt x="961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1135375" y="1666025"/>
              <a:ext cx="145750" cy="201475"/>
            </a:xfrm>
            <a:custGeom>
              <a:rect b="b" l="l" r="r" t="t"/>
              <a:pathLst>
                <a:path extrusionOk="0" h="8059" w="5830">
                  <a:moveTo>
                    <a:pt x="5409" y="0"/>
                  </a:moveTo>
                  <a:cubicBezTo>
                    <a:pt x="5336" y="91"/>
                    <a:pt x="5245" y="183"/>
                    <a:pt x="5172" y="292"/>
                  </a:cubicBezTo>
                  <a:cubicBezTo>
                    <a:pt x="3253" y="2741"/>
                    <a:pt x="1626" y="5409"/>
                    <a:pt x="0" y="8059"/>
                  </a:cubicBezTo>
                  <a:cubicBezTo>
                    <a:pt x="1700" y="5464"/>
                    <a:pt x="3417" y="2869"/>
                    <a:pt x="5409" y="493"/>
                  </a:cubicBezTo>
                  <a:cubicBezTo>
                    <a:pt x="5555" y="329"/>
                    <a:pt x="5702" y="164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2110725" y="4155375"/>
              <a:ext cx="32025" cy="40225"/>
            </a:xfrm>
            <a:custGeom>
              <a:rect b="b" l="l" r="r" t="t"/>
              <a:pathLst>
                <a:path extrusionOk="0" h="1609" w="1281">
                  <a:moveTo>
                    <a:pt x="1280" y="1"/>
                  </a:moveTo>
                  <a:cubicBezTo>
                    <a:pt x="1152" y="275"/>
                    <a:pt x="988" y="531"/>
                    <a:pt x="768" y="768"/>
                  </a:cubicBezTo>
                  <a:lnTo>
                    <a:pt x="1" y="1609"/>
                  </a:lnTo>
                  <a:lnTo>
                    <a:pt x="1" y="1609"/>
                  </a:lnTo>
                  <a:lnTo>
                    <a:pt x="951" y="1006"/>
                  </a:lnTo>
                  <a:cubicBezTo>
                    <a:pt x="1061" y="933"/>
                    <a:pt x="1171" y="860"/>
                    <a:pt x="1280" y="768"/>
                  </a:cubicBezTo>
                  <a:lnTo>
                    <a:pt x="128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2142250" y="2156200"/>
              <a:ext cx="500" cy="1875"/>
            </a:xfrm>
            <a:custGeom>
              <a:rect b="b" l="l" r="r" t="t"/>
              <a:pathLst>
                <a:path extrusionOk="0" h="75" w="20">
                  <a:moveTo>
                    <a:pt x="1" y="1"/>
                  </a:moveTo>
                  <a:cubicBezTo>
                    <a:pt x="1" y="3"/>
                    <a:pt x="1" y="6"/>
                    <a:pt x="2" y="9"/>
                  </a:cubicBezTo>
                  <a:lnTo>
                    <a:pt x="2" y="9"/>
                  </a:lnTo>
                  <a:cubicBezTo>
                    <a:pt x="1" y="4"/>
                    <a:pt x="1" y="1"/>
                    <a:pt x="1" y="1"/>
                  </a:cubicBezTo>
                  <a:close/>
                  <a:moveTo>
                    <a:pt x="2" y="9"/>
                  </a:moveTo>
                  <a:cubicBezTo>
                    <a:pt x="3" y="16"/>
                    <a:pt x="7" y="30"/>
                    <a:pt x="16" y="50"/>
                  </a:cubicBezTo>
                  <a:lnTo>
                    <a:pt x="16" y="50"/>
                  </a:lnTo>
                  <a:cubicBezTo>
                    <a:pt x="12" y="32"/>
                    <a:pt x="4" y="20"/>
                    <a:pt x="2" y="9"/>
                  </a:cubicBezTo>
                  <a:close/>
                  <a:moveTo>
                    <a:pt x="16" y="50"/>
                  </a:moveTo>
                  <a:lnTo>
                    <a:pt x="16" y="50"/>
                  </a:lnTo>
                  <a:cubicBezTo>
                    <a:pt x="18" y="57"/>
                    <a:pt x="19" y="65"/>
                    <a:pt x="19" y="74"/>
                  </a:cubicBezTo>
                  <a:lnTo>
                    <a:pt x="19" y="56"/>
                  </a:lnTo>
                  <a:cubicBezTo>
                    <a:pt x="18" y="54"/>
                    <a:pt x="17" y="52"/>
                    <a:pt x="16" y="50"/>
                  </a:cubicBezTo>
                  <a:close/>
                </a:path>
              </a:pathLst>
            </a:custGeom>
            <a:solidFill>
              <a:srgbClr val="350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1385250" y="1871150"/>
              <a:ext cx="757500" cy="820975"/>
            </a:xfrm>
            <a:custGeom>
              <a:rect b="b" l="l" r="r" t="t"/>
              <a:pathLst>
                <a:path extrusionOk="0" h="32839" w="30300">
                  <a:moveTo>
                    <a:pt x="22880" y="8095"/>
                  </a:moveTo>
                  <a:lnTo>
                    <a:pt x="22880" y="8095"/>
                  </a:lnTo>
                  <a:cubicBezTo>
                    <a:pt x="22734" y="8735"/>
                    <a:pt x="22588" y="9356"/>
                    <a:pt x="22478" y="9978"/>
                  </a:cubicBezTo>
                  <a:cubicBezTo>
                    <a:pt x="22423" y="10270"/>
                    <a:pt x="22368" y="10544"/>
                    <a:pt x="22313" y="10836"/>
                  </a:cubicBezTo>
                  <a:cubicBezTo>
                    <a:pt x="22295" y="10964"/>
                    <a:pt x="22259" y="11092"/>
                    <a:pt x="22240" y="11220"/>
                  </a:cubicBezTo>
                  <a:cubicBezTo>
                    <a:pt x="22222" y="11312"/>
                    <a:pt x="22204" y="11385"/>
                    <a:pt x="22186" y="11476"/>
                  </a:cubicBezTo>
                  <a:cubicBezTo>
                    <a:pt x="22186" y="11488"/>
                    <a:pt x="22178" y="11508"/>
                    <a:pt x="22172" y="11531"/>
                  </a:cubicBezTo>
                  <a:lnTo>
                    <a:pt x="22172" y="11531"/>
                  </a:lnTo>
                  <a:cubicBezTo>
                    <a:pt x="22336" y="10320"/>
                    <a:pt x="22572" y="9163"/>
                    <a:pt x="22880" y="8095"/>
                  </a:cubicBezTo>
                  <a:close/>
                  <a:moveTo>
                    <a:pt x="14552" y="11105"/>
                  </a:moveTo>
                  <a:cubicBezTo>
                    <a:pt x="14555" y="11108"/>
                    <a:pt x="14559" y="11111"/>
                    <a:pt x="14565" y="11111"/>
                  </a:cubicBezTo>
                  <a:cubicBezTo>
                    <a:pt x="14602" y="11312"/>
                    <a:pt x="14638" y="11494"/>
                    <a:pt x="14675" y="11695"/>
                  </a:cubicBezTo>
                  <a:cubicBezTo>
                    <a:pt x="14711" y="11823"/>
                    <a:pt x="14730" y="11951"/>
                    <a:pt x="14766" y="12097"/>
                  </a:cubicBezTo>
                  <a:cubicBezTo>
                    <a:pt x="14785" y="12152"/>
                    <a:pt x="14785" y="12207"/>
                    <a:pt x="14803" y="12262"/>
                  </a:cubicBezTo>
                  <a:cubicBezTo>
                    <a:pt x="14821" y="12353"/>
                    <a:pt x="14839" y="12426"/>
                    <a:pt x="14858" y="12518"/>
                  </a:cubicBezTo>
                  <a:lnTo>
                    <a:pt x="14821" y="12518"/>
                  </a:lnTo>
                  <a:lnTo>
                    <a:pt x="14803" y="12499"/>
                  </a:lnTo>
                  <a:cubicBezTo>
                    <a:pt x="14803" y="12445"/>
                    <a:pt x="14785" y="12371"/>
                    <a:pt x="14766" y="12298"/>
                  </a:cubicBezTo>
                  <a:cubicBezTo>
                    <a:pt x="14730" y="12097"/>
                    <a:pt x="14693" y="11915"/>
                    <a:pt x="14657" y="11714"/>
                  </a:cubicBezTo>
                  <a:cubicBezTo>
                    <a:pt x="14622" y="11522"/>
                    <a:pt x="14587" y="11314"/>
                    <a:pt x="14552" y="11105"/>
                  </a:cubicBezTo>
                  <a:close/>
                  <a:moveTo>
                    <a:pt x="21532" y="14775"/>
                  </a:moveTo>
                  <a:cubicBezTo>
                    <a:pt x="21515" y="14854"/>
                    <a:pt x="21501" y="14935"/>
                    <a:pt x="21491" y="15021"/>
                  </a:cubicBezTo>
                  <a:cubicBezTo>
                    <a:pt x="21505" y="14937"/>
                    <a:pt x="21519" y="14855"/>
                    <a:pt x="21532" y="14775"/>
                  </a:cubicBezTo>
                  <a:close/>
                  <a:moveTo>
                    <a:pt x="14931" y="12774"/>
                  </a:moveTo>
                  <a:cubicBezTo>
                    <a:pt x="15406" y="14711"/>
                    <a:pt x="16155" y="16958"/>
                    <a:pt x="17306" y="19334"/>
                  </a:cubicBezTo>
                  <a:cubicBezTo>
                    <a:pt x="17051" y="19316"/>
                    <a:pt x="16795" y="19297"/>
                    <a:pt x="16521" y="19297"/>
                  </a:cubicBezTo>
                  <a:cubicBezTo>
                    <a:pt x="15881" y="19297"/>
                    <a:pt x="15223" y="19334"/>
                    <a:pt x="14584" y="19425"/>
                  </a:cubicBezTo>
                  <a:cubicBezTo>
                    <a:pt x="13103" y="19608"/>
                    <a:pt x="11641" y="19919"/>
                    <a:pt x="10216" y="20339"/>
                  </a:cubicBezTo>
                  <a:cubicBezTo>
                    <a:pt x="10088" y="20375"/>
                    <a:pt x="9979" y="20412"/>
                    <a:pt x="9851" y="20449"/>
                  </a:cubicBezTo>
                  <a:lnTo>
                    <a:pt x="9851" y="20449"/>
                  </a:lnTo>
                  <a:cubicBezTo>
                    <a:pt x="9924" y="20357"/>
                    <a:pt x="9979" y="20266"/>
                    <a:pt x="10033" y="20174"/>
                  </a:cubicBezTo>
                  <a:cubicBezTo>
                    <a:pt x="10984" y="19078"/>
                    <a:pt x="11861" y="17927"/>
                    <a:pt x="12665" y="16702"/>
                  </a:cubicBezTo>
                  <a:cubicBezTo>
                    <a:pt x="13487" y="15478"/>
                    <a:pt x="14236" y="14181"/>
                    <a:pt x="14876" y="12847"/>
                  </a:cubicBezTo>
                  <a:lnTo>
                    <a:pt x="14931" y="12774"/>
                  </a:lnTo>
                  <a:close/>
                  <a:moveTo>
                    <a:pt x="18969" y="20960"/>
                  </a:moveTo>
                  <a:cubicBezTo>
                    <a:pt x="19170" y="21545"/>
                    <a:pt x="19390" y="22112"/>
                    <a:pt x="19645" y="22678"/>
                  </a:cubicBezTo>
                  <a:cubicBezTo>
                    <a:pt x="19719" y="22842"/>
                    <a:pt x="19792" y="23007"/>
                    <a:pt x="19865" y="23190"/>
                  </a:cubicBezTo>
                  <a:cubicBezTo>
                    <a:pt x="19371" y="22440"/>
                    <a:pt x="18914" y="21691"/>
                    <a:pt x="18494" y="20960"/>
                  </a:cubicBezTo>
                  <a:close/>
                  <a:moveTo>
                    <a:pt x="25584" y="0"/>
                  </a:moveTo>
                  <a:lnTo>
                    <a:pt x="25584" y="0"/>
                  </a:lnTo>
                  <a:cubicBezTo>
                    <a:pt x="24854" y="1700"/>
                    <a:pt x="24232" y="3399"/>
                    <a:pt x="23702" y="5062"/>
                  </a:cubicBezTo>
                  <a:cubicBezTo>
                    <a:pt x="23556" y="5500"/>
                    <a:pt x="23428" y="5939"/>
                    <a:pt x="23319" y="6378"/>
                  </a:cubicBezTo>
                  <a:lnTo>
                    <a:pt x="23227" y="6250"/>
                  </a:lnTo>
                  <a:lnTo>
                    <a:pt x="23117" y="6487"/>
                  </a:lnTo>
                  <a:cubicBezTo>
                    <a:pt x="22204" y="8698"/>
                    <a:pt x="21765" y="11549"/>
                    <a:pt x="21582" y="14400"/>
                  </a:cubicBezTo>
                  <a:cubicBezTo>
                    <a:pt x="21571" y="14524"/>
                    <a:pt x="21553" y="14647"/>
                    <a:pt x="21532" y="14775"/>
                  </a:cubicBezTo>
                  <a:lnTo>
                    <a:pt x="21532" y="14775"/>
                  </a:lnTo>
                  <a:cubicBezTo>
                    <a:pt x="21548" y="14703"/>
                    <a:pt x="21565" y="14634"/>
                    <a:pt x="21582" y="14564"/>
                  </a:cubicBezTo>
                  <a:lnTo>
                    <a:pt x="21582" y="14564"/>
                  </a:lnTo>
                  <a:cubicBezTo>
                    <a:pt x="21327" y="19041"/>
                    <a:pt x="21710" y="23482"/>
                    <a:pt x="21911" y="25456"/>
                  </a:cubicBezTo>
                  <a:cubicBezTo>
                    <a:pt x="21180" y="24560"/>
                    <a:pt x="20577" y="23537"/>
                    <a:pt x="20066" y="22477"/>
                  </a:cubicBezTo>
                  <a:cubicBezTo>
                    <a:pt x="19828" y="21984"/>
                    <a:pt x="19609" y="21472"/>
                    <a:pt x="19408" y="20979"/>
                  </a:cubicBezTo>
                  <a:cubicBezTo>
                    <a:pt x="19700" y="20979"/>
                    <a:pt x="20011" y="20979"/>
                    <a:pt x="20303" y="20997"/>
                  </a:cubicBezTo>
                  <a:lnTo>
                    <a:pt x="20194" y="20942"/>
                  </a:lnTo>
                  <a:lnTo>
                    <a:pt x="20194" y="20942"/>
                  </a:lnTo>
                  <a:cubicBezTo>
                    <a:pt x="20206" y="20944"/>
                    <a:pt x="20219" y="20945"/>
                    <a:pt x="20231" y="20945"/>
                  </a:cubicBezTo>
                  <a:cubicBezTo>
                    <a:pt x="20429" y="20945"/>
                    <a:pt x="20555" y="20675"/>
                    <a:pt x="20486" y="20485"/>
                  </a:cubicBezTo>
                  <a:cubicBezTo>
                    <a:pt x="20413" y="20284"/>
                    <a:pt x="20212" y="20156"/>
                    <a:pt x="20011" y="20047"/>
                  </a:cubicBezTo>
                  <a:cubicBezTo>
                    <a:pt x="19645" y="19864"/>
                    <a:pt x="19262" y="19718"/>
                    <a:pt x="18860" y="19608"/>
                  </a:cubicBezTo>
                  <a:cubicBezTo>
                    <a:pt x="18750" y="19279"/>
                    <a:pt x="18622" y="18950"/>
                    <a:pt x="18512" y="18621"/>
                  </a:cubicBezTo>
                  <a:cubicBezTo>
                    <a:pt x="17562" y="15990"/>
                    <a:pt x="16813" y="13285"/>
                    <a:pt x="16228" y="10562"/>
                  </a:cubicBezTo>
                  <a:lnTo>
                    <a:pt x="16228" y="10562"/>
                  </a:lnTo>
                  <a:cubicBezTo>
                    <a:pt x="16703" y="13303"/>
                    <a:pt x="17361" y="16045"/>
                    <a:pt x="18202" y="18713"/>
                  </a:cubicBezTo>
                  <a:cubicBezTo>
                    <a:pt x="18293" y="18987"/>
                    <a:pt x="18385" y="19243"/>
                    <a:pt x="18458" y="19498"/>
                  </a:cubicBezTo>
                  <a:cubicBezTo>
                    <a:pt x="18202" y="19444"/>
                    <a:pt x="17928" y="19389"/>
                    <a:pt x="17654" y="19370"/>
                  </a:cubicBezTo>
                  <a:cubicBezTo>
                    <a:pt x="14273" y="12481"/>
                    <a:pt x="14346" y="6633"/>
                    <a:pt x="14346" y="6560"/>
                  </a:cubicBezTo>
                  <a:lnTo>
                    <a:pt x="14236" y="6542"/>
                  </a:lnTo>
                  <a:cubicBezTo>
                    <a:pt x="14163" y="5592"/>
                    <a:pt x="14127" y="4696"/>
                    <a:pt x="14090" y="3911"/>
                  </a:cubicBezTo>
                  <a:cubicBezTo>
                    <a:pt x="14054" y="2869"/>
                    <a:pt x="14017" y="2028"/>
                    <a:pt x="14017" y="1444"/>
                  </a:cubicBezTo>
                  <a:cubicBezTo>
                    <a:pt x="13999" y="841"/>
                    <a:pt x="13999" y="512"/>
                    <a:pt x="13999" y="512"/>
                  </a:cubicBezTo>
                  <a:cubicBezTo>
                    <a:pt x="13524" y="3545"/>
                    <a:pt x="13688" y="6378"/>
                    <a:pt x="13999" y="8388"/>
                  </a:cubicBezTo>
                  <a:cubicBezTo>
                    <a:pt x="14017" y="8479"/>
                    <a:pt x="14035" y="8571"/>
                    <a:pt x="14035" y="8662"/>
                  </a:cubicBezTo>
                  <a:cubicBezTo>
                    <a:pt x="13981" y="9722"/>
                    <a:pt x="13834" y="10782"/>
                    <a:pt x="13578" y="11842"/>
                  </a:cubicBezTo>
                  <a:cubicBezTo>
                    <a:pt x="12884" y="14217"/>
                    <a:pt x="11916" y="16520"/>
                    <a:pt x="10673" y="18658"/>
                  </a:cubicBezTo>
                  <a:cubicBezTo>
                    <a:pt x="10271" y="19297"/>
                    <a:pt x="9832" y="19955"/>
                    <a:pt x="9357" y="20595"/>
                  </a:cubicBezTo>
                  <a:cubicBezTo>
                    <a:pt x="7438" y="21216"/>
                    <a:pt x="5538" y="22020"/>
                    <a:pt x="3674" y="22879"/>
                  </a:cubicBezTo>
                  <a:cubicBezTo>
                    <a:pt x="4387" y="17543"/>
                    <a:pt x="5903" y="12335"/>
                    <a:pt x="8151" y="7474"/>
                  </a:cubicBezTo>
                  <a:lnTo>
                    <a:pt x="7877" y="7346"/>
                  </a:lnTo>
                  <a:cubicBezTo>
                    <a:pt x="5593" y="12280"/>
                    <a:pt x="4058" y="17598"/>
                    <a:pt x="3345" y="23025"/>
                  </a:cubicBezTo>
                  <a:cubicBezTo>
                    <a:pt x="2230" y="23555"/>
                    <a:pt x="1097" y="24103"/>
                    <a:pt x="1" y="24652"/>
                  </a:cubicBezTo>
                  <a:cubicBezTo>
                    <a:pt x="1079" y="24195"/>
                    <a:pt x="2194" y="23793"/>
                    <a:pt x="3309" y="23409"/>
                  </a:cubicBezTo>
                  <a:lnTo>
                    <a:pt x="3309" y="23409"/>
                  </a:lnTo>
                  <a:cubicBezTo>
                    <a:pt x="2925" y="26534"/>
                    <a:pt x="2797" y="29695"/>
                    <a:pt x="2961" y="32838"/>
                  </a:cubicBezTo>
                  <a:cubicBezTo>
                    <a:pt x="3053" y="32802"/>
                    <a:pt x="3144" y="32765"/>
                    <a:pt x="3254" y="32729"/>
                  </a:cubicBezTo>
                  <a:cubicBezTo>
                    <a:pt x="3217" y="31906"/>
                    <a:pt x="3199" y="31066"/>
                    <a:pt x="3181" y="30243"/>
                  </a:cubicBezTo>
                  <a:cubicBezTo>
                    <a:pt x="3108" y="30207"/>
                    <a:pt x="3016" y="30152"/>
                    <a:pt x="2925" y="30116"/>
                  </a:cubicBezTo>
                  <a:lnTo>
                    <a:pt x="2925" y="30116"/>
                  </a:lnTo>
                  <a:cubicBezTo>
                    <a:pt x="3016" y="30134"/>
                    <a:pt x="3108" y="30152"/>
                    <a:pt x="3181" y="30170"/>
                  </a:cubicBezTo>
                  <a:cubicBezTo>
                    <a:pt x="3181" y="27886"/>
                    <a:pt x="3327" y="25584"/>
                    <a:pt x="3619" y="23299"/>
                  </a:cubicBezTo>
                  <a:cubicBezTo>
                    <a:pt x="5154" y="22806"/>
                    <a:pt x="6689" y="22386"/>
                    <a:pt x="8261" y="22057"/>
                  </a:cubicBezTo>
                  <a:lnTo>
                    <a:pt x="8261" y="22057"/>
                  </a:lnTo>
                  <a:cubicBezTo>
                    <a:pt x="6360" y="24542"/>
                    <a:pt x="4935" y="27411"/>
                    <a:pt x="4094" y="30280"/>
                  </a:cubicBezTo>
                  <a:cubicBezTo>
                    <a:pt x="4204" y="30280"/>
                    <a:pt x="4314" y="30262"/>
                    <a:pt x="4405" y="30262"/>
                  </a:cubicBezTo>
                  <a:cubicBezTo>
                    <a:pt x="4716" y="29220"/>
                    <a:pt x="5099" y="28178"/>
                    <a:pt x="5574" y="27155"/>
                  </a:cubicBezTo>
                  <a:cubicBezTo>
                    <a:pt x="6397" y="25328"/>
                    <a:pt x="7438" y="23573"/>
                    <a:pt x="8699" y="21984"/>
                  </a:cubicBezTo>
                  <a:cubicBezTo>
                    <a:pt x="8718" y="21965"/>
                    <a:pt x="8718" y="21965"/>
                    <a:pt x="8718" y="21947"/>
                  </a:cubicBezTo>
                  <a:cubicBezTo>
                    <a:pt x="8809" y="21929"/>
                    <a:pt x="8919" y="21911"/>
                    <a:pt x="9010" y="21892"/>
                  </a:cubicBezTo>
                  <a:cubicBezTo>
                    <a:pt x="11696" y="21362"/>
                    <a:pt x="14419" y="21052"/>
                    <a:pt x="17142" y="20979"/>
                  </a:cubicBezTo>
                  <a:cubicBezTo>
                    <a:pt x="17489" y="20960"/>
                    <a:pt x="17818" y="20960"/>
                    <a:pt x="18147" y="20960"/>
                  </a:cubicBezTo>
                  <a:cubicBezTo>
                    <a:pt x="19024" y="22532"/>
                    <a:pt x="20084" y="24140"/>
                    <a:pt x="21363" y="25730"/>
                  </a:cubicBezTo>
                  <a:cubicBezTo>
                    <a:pt x="21528" y="25931"/>
                    <a:pt x="21674" y="26132"/>
                    <a:pt x="21838" y="26315"/>
                  </a:cubicBezTo>
                  <a:lnTo>
                    <a:pt x="21857" y="26315"/>
                  </a:lnTo>
                  <a:cubicBezTo>
                    <a:pt x="21930" y="26406"/>
                    <a:pt x="22003" y="26479"/>
                    <a:pt x="22076" y="26570"/>
                  </a:cubicBezTo>
                  <a:lnTo>
                    <a:pt x="22405" y="26954"/>
                  </a:lnTo>
                  <a:lnTo>
                    <a:pt x="22332" y="26461"/>
                  </a:lnTo>
                  <a:cubicBezTo>
                    <a:pt x="22332" y="26442"/>
                    <a:pt x="22313" y="26260"/>
                    <a:pt x="22277" y="25931"/>
                  </a:cubicBezTo>
                  <a:lnTo>
                    <a:pt x="22295" y="25894"/>
                  </a:lnTo>
                  <a:cubicBezTo>
                    <a:pt x="22295" y="25876"/>
                    <a:pt x="22277" y="25858"/>
                    <a:pt x="22259" y="25858"/>
                  </a:cubicBezTo>
                  <a:cubicBezTo>
                    <a:pt x="22167" y="25035"/>
                    <a:pt x="22003" y="23446"/>
                    <a:pt x="21893" y="21454"/>
                  </a:cubicBezTo>
                  <a:cubicBezTo>
                    <a:pt x="21893" y="21417"/>
                    <a:pt x="21893" y="21381"/>
                    <a:pt x="21893" y="21362"/>
                  </a:cubicBezTo>
                  <a:cubicBezTo>
                    <a:pt x="21893" y="19645"/>
                    <a:pt x="21966" y="17982"/>
                    <a:pt x="22076" y="16392"/>
                  </a:cubicBezTo>
                  <a:cubicBezTo>
                    <a:pt x="22204" y="14802"/>
                    <a:pt x="22368" y="13285"/>
                    <a:pt x="22588" y="11860"/>
                  </a:cubicBezTo>
                  <a:cubicBezTo>
                    <a:pt x="22953" y="11184"/>
                    <a:pt x="23392" y="10526"/>
                    <a:pt x="23903" y="9941"/>
                  </a:cubicBezTo>
                  <a:cubicBezTo>
                    <a:pt x="23976" y="9850"/>
                    <a:pt x="24049" y="9777"/>
                    <a:pt x="24123" y="9685"/>
                  </a:cubicBezTo>
                  <a:cubicBezTo>
                    <a:pt x="24324" y="9466"/>
                    <a:pt x="24598" y="9228"/>
                    <a:pt x="24890" y="9228"/>
                  </a:cubicBezTo>
                  <a:cubicBezTo>
                    <a:pt x="26535" y="11842"/>
                    <a:pt x="28947" y="16172"/>
                    <a:pt x="30299" y="20942"/>
                  </a:cubicBezTo>
                  <a:lnTo>
                    <a:pt x="30299" y="19919"/>
                  </a:lnTo>
                  <a:cubicBezTo>
                    <a:pt x="29879" y="18603"/>
                    <a:pt x="29404" y="17324"/>
                    <a:pt x="28892" y="16118"/>
                  </a:cubicBezTo>
                  <a:cubicBezTo>
                    <a:pt x="27302" y="12445"/>
                    <a:pt x="25402" y="9393"/>
                    <a:pt x="24305" y="7766"/>
                  </a:cubicBezTo>
                  <a:cubicBezTo>
                    <a:pt x="24013" y="7328"/>
                    <a:pt x="23775" y="6999"/>
                    <a:pt x="23629" y="6780"/>
                  </a:cubicBezTo>
                  <a:cubicBezTo>
                    <a:pt x="23611" y="6761"/>
                    <a:pt x="23593" y="6743"/>
                    <a:pt x="23593" y="6725"/>
                  </a:cubicBezTo>
                  <a:cubicBezTo>
                    <a:pt x="24031" y="4824"/>
                    <a:pt x="24488" y="3253"/>
                    <a:pt x="24872" y="2120"/>
                  </a:cubicBezTo>
                  <a:cubicBezTo>
                    <a:pt x="25073" y="1425"/>
                    <a:pt x="25274" y="914"/>
                    <a:pt x="25402" y="548"/>
                  </a:cubicBezTo>
                  <a:cubicBezTo>
                    <a:pt x="25511" y="201"/>
                    <a:pt x="25584" y="0"/>
                    <a:pt x="25584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2136775" y="2702150"/>
              <a:ext cx="5975" cy="16000"/>
            </a:xfrm>
            <a:custGeom>
              <a:rect b="b" l="l" r="r" t="t"/>
              <a:pathLst>
                <a:path extrusionOk="0" h="640" w="239">
                  <a:moveTo>
                    <a:pt x="238" y="0"/>
                  </a:moveTo>
                  <a:lnTo>
                    <a:pt x="220" y="55"/>
                  </a:lnTo>
                  <a:lnTo>
                    <a:pt x="1" y="640"/>
                  </a:lnTo>
                  <a:lnTo>
                    <a:pt x="238" y="42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3500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1501570" y="2702150"/>
              <a:ext cx="19225" cy="38400"/>
            </a:xfrm>
            <a:custGeom>
              <a:rect b="b" l="l" r="r" t="t"/>
              <a:pathLst>
                <a:path extrusionOk="0" h="1536" w="769">
                  <a:moveTo>
                    <a:pt x="768" y="0"/>
                  </a:moveTo>
                  <a:lnTo>
                    <a:pt x="768" y="0"/>
                  </a:lnTo>
                  <a:cubicBezTo>
                    <a:pt x="658" y="19"/>
                    <a:pt x="567" y="37"/>
                    <a:pt x="457" y="55"/>
                  </a:cubicBezTo>
                  <a:cubicBezTo>
                    <a:pt x="421" y="329"/>
                    <a:pt x="384" y="603"/>
                    <a:pt x="366" y="878"/>
                  </a:cubicBezTo>
                  <a:cubicBezTo>
                    <a:pt x="330" y="603"/>
                    <a:pt x="330" y="348"/>
                    <a:pt x="311" y="73"/>
                  </a:cubicBezTo>
                  <a:cubicBezTo>
                    <a:pt x="202" y="92"/>
                    <a:pt x="110" y="92"/>
                    <a:pt x="1" y="110"/>
                  </a:cubicBezTo>
                  <a:cubicBezTo>
                    <a:pt x="37" y="585"/>
                    <a:pt x="74" y="1060"/>
                    <a:pt x="110" y="1535"/>
                  </a:cubicBezTo>
                  <a:cubicBezTo>
                    <a:pt x="275" y="1462"/>
                    <a:pt x="457" y="1371"/>
                    <a:pt x="622" y="1280"/>
                  </a:cubicBezTo>
                  <a:cubicBezTo>
                    <a:pt x="658" y="859"/>
                    <a:pt x="695" y="421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1328600" y="2102750"/>
              <a:ext cx="89125" cy="660650"/>
            </a:xfrm>
            <a:custGeom>
              <a:rect b="b" l="l" r="r" t="t"/>
              <a:pathLst>
                <a:path extrusionOk="0" h="26426" w="3565">
                  <a:moveTo>
                    <a:pt x="3272" y="1"/>
                  </a:moveTo>
                  <a:cubicBezTo>
                    <a:pt x="1079" y="7621"/>
                    <a:pt x="1" y="13432"/>
                    <a:pt x="969" y="20614"/>
                  </a:cubicBezTo>
                  <a:cubicBezTo>
                    <a:pt x="1244" y="22606"/>
                    <a:pt x="1828" y="24561"/>
                    <a:pt x="2687" y="26425"/>
                  </a:cubicBezTo>
                  <a:cubicBezTo>
                    <a:pt x="2779" y="26407"/>
                    <a:pt x="2888" y="26370"/>
                    <a:pt x="2980" y="26352"/>
                  </a:cubicBezTo>
                  <a:cubicBezTo>
                    <a:pt x="2139" y="24506"/>
                    <a:pt x="1554" y="22551"/>
                    <a:pt x="1280" y="20577"/>
                  </a:cubicBezTo>
                  <a:cubicBezTo>
                    <a:pt x="293" y="13414"/>
                    <a:pt x="1317" y="7840"/>
                    <a:pt x="3564" y="92"/>
                  </a:cubicBezTo>
                  <a:lnTo>
                    <a:pt x="3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1692275" y="2644575"/>
              <a:ext cx="144825" cy="176825"/>
            </a:xfrm>
            <a:custGeom>
              <a:rect b="b" l="l" r="r" t="t"/>
              <a:pathLst>
                <a:path extrusionOk="0" h="7073" w="5793">
                  <a:moveTo>
                    <a:pt x="2906" y="1"/>
                  </a:moveTo>
                  <a:cubicBezTo>
                    <a:pt x="2102" y="1"/>
                    <a:pt x="1371" y="403"/>
                    <a:pt x="841" y="1061"/>
                  </a:cubicBezTo>
                  <a:cubicBezTo>
                    <a:pt x="877" y="1170"/>
                    <a:pt x="877" y="1298"/>
                    <a:pt x="877" y="1426"/>
                  </a:cubicBezTo>
                  <a:cubicBezTo>
                    <a:pt x="877" y="2084"/>
                    <a:pt x="548" y="2632"/>
                    <a:pt x="73" y="2815"/>
                  </a:cubicBezTo>
                  <a:cubicBezTo>
                    <a:pt x="37" y="3053"/>
                    <a:pt x="0" y="3290"/>
                    <a:pt x="0" y="3528"/>
                  </a:cubicBezTo>
                  <a:cubicBezTo>
                    <a:pt x="0" y="5483"/>
                    <a:pt x="1297" y="7073"/>
                    <a:pt x="2906" y="7073"/>
                  </a:cubicBezTo>
                  <a:cubicBezTo>
                    <a:pt x="4495" y="7073"/>
                    <a:pt x="5793" y="5483"/>
                    <a:pt x="5793" y="3528"/>
                  </a:cubicBezTo>
                  <a:cubicBezTo>
                    <a:pt x="5793" y="1591"/>
                    <a:pt x="4495" y="1"/>
                    <a:pt x="2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1369725" y="2339400"/>
              <a:ext cx="47550" cy="420800"/>
            </a:xfrm>
            <a:custGeom>
              <a:rect b="b" l="l" r="r" t="t"/>
              <a:pathLst>
                <a:path extrusionOk="0" h="16832" w="1902">
                  <a:moveTo>
                    <a:pt x="439" y="1"/>
                  </a:moveTo>
                  <a:lnTo>
                    <a:pt x="439" y="1"/>
                  </a:lnTo>
                  <a:cubicBezTo>
                    <a:pt x="183" y="2376"/>
                    <a:pt x="1" y="4770"/>
                    <a:pt x="19" y="7164"/>
                  </a:cubicBezTo>
                  <a:cubicBezTo>
                    <a:pt x="19" y="9558"/>
                    <a:pt x="238" y="11970"/>
                    <a:pt x="786" y="14309"/>
                  </a:cubicBezTo>
                  <a:cubicBezTo>
                    <a:pt x="987" y="15168"/>
                    <a:pt x="1243" y="16009"/>
                    <a:pt x="1554" y="16831"/>
                  </a:cubicBezTo>
                  <a:cubicBezTo>
                    <a:pt x="1664" y="16813"/>
                    <a:pt x="1791" y="16776"/>
                    <a:pt x="1901" y="16740"/>
                  </a:cubicBezTo>
                  <a:cubicBezTo>
                    <a:pt x="1590" y="15917"/>
                    <a:pt x="1316" y="15077"/>
                    <a:pt x="1079" y="14236"/>
                  </a:cubicBezTo>
                  <a:cubicBezTo>
                    <a:pt x="494" y="11934"/>
                    <a:pt x="220" y="9540"/>
                    <a:pt x="165" y="7164"/>
                  </a:cubicBezTo>
                  <a:cubicBezTo>
                    <a:pt x="110" y="4770"/>
                    <a:pt x="238" y="2395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691775" y="3905475"/>
              <a:ext cx="175450" cy="104200"/>
            </a:xfrm>
            <a:custGeom>
              <a:rect b="b" l="l" r="r" t="t"/>
              <a:pathLst>
                <a:path extrusionOk="0" h="4168" w="7018">
                  <a:moveTo>
                    <a:pt x="7017" y="1"/>
                  </a:moveTo>
                  <a:lnTo>
                    <a:pt x="2650" y="2541"/>
                  </a:lnTo>
                  <a:lnTo>
                    <a:pt x="439" y="3802"/>
                  </a:lnTo>
                  <a:lnTo>
                    <a:pt x="0" y="4058"/>
                  </a:lnTo>
                  <a:lnTo>
                    <a:pt x="0" y="4167"/>
                  </a:lnTo>
                  <a:lnTo>
                    <a:pt x="493" y="3857"/>
                  </a:lnTo>
                  <a:lnTo>
                    <a:pt x="2668" y="2578"/>
                  </a:lnTo>
                  <a:lnTo>
                    <a:pt x="701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691300" y="3742400"/>
              <a:ext cx="695825" cy="423975"/>
            </a:xfrm>
            <a:custGeom>
              <a:rect b="b" l="l" r="r" t="t"/>
              <a:pathLst>
                <a:path extrusionOk="0" h="16959" w="27833">
                  <a:moveTo>
                    <a:pt x="27832" y="0"/>
                  </a:moveTo>
                  <a:cubicBezTo>
                    <a:pt x="27357" y="585"/>
                    <a:pt x="26772" y="1042"/>
                    <a:pt x="26114" y="1389"/>
                  </a:cubicBezTo>
                  <a:cubicBezTo>
                    <a:pt x="25456" y="1736"/>
                    <a:pt x="24780" y="1974"/>
                    <a:pt x="24068" y="2211"/>
                  </a:cubicBezTo>
                  <a:cubicBezTo>
                    <a:pt x="22660" y="2632"/>
                    <a:pt x="21217" y="2997"/>
                    <a:pt x="19791" y="3417"/>
                  </a:cubicBezTo>
                  <a:cubicBezTo>
                    <a:pt x="16941" y="4240"/>
                    <a:pt x="14072" y="5135"/>
                    <a:pt x="11385" y="6433"/>
                  </a:cubicBezTo>
                  <a:cubicBezTo>
                    <a:pt x="10033" y="7090"/>
                    <a:pt x="8736" y="7840"/>
                    <a:pt x="7511" y="8717"/>
                  </a:cubicBezTo>
                  <a:cubicBezTo>
                    <a:pt x="6305" y="9576"/>
                    <a:pt x="5191" y="10599"/>
                    <a:pt x="4167" y="11677"/>
                  </a:cubicBezTo>
                  <a:cubicBezTo>
                    <a:pt x="2632" y="13322"/>
                    <a:pt x="1298" y="15113"/>
                    <a:pt x="1" y="16940"/>
                  </a:cubicBezTo>
                  <a:lnTo>
                    <a:pt x="1" y="16958"/>
                  </a:lnTo>
                  <a:cubicBezTo>
                    <a:pt x="1317" y="15131"/>
                    <a:pt x="2687" y="13358"/>
                    <a:pt x="4240" y="11769"/>
                  </a:cubicBezTo>
                  <a:cubicBezTo>
                    <a:pt x="5300" y="10709"/>
                    <a:pt x="6433" y="9740"/>
                    <a:pt x="7639" y="8900"/>
                  </a:cubicBezTo>
                  <a:cubicBezTo>
                    <a:pt x="8864" y="8059"/>
                    <a:pt x="10179" y="7346"/>
                    <a:pt x="11513" y="6725"/>
                  </a:cubicBezTo>
                  <a:cubicBezTo>
                    <a:pt x="14200" y="5482"/>
                    <a:pt x="17050" y="4623"/>
                    <a:pt x="19883" y="3783"/>
                  </a:cubicBezTo>
                  <a:cubicBezTo>
                    <a:pt x="21308" y="3344"/>
                    <a:pt x="22734" y="2942"/>
                    <a:pt x="24159" y="2467"/>
                  </a:cubicBezTo>
                  <a:cubicBezTo>
                    <a:pt x="24853" y="2211"/>
                    <a:pt x="25548" y="1919"/>
                    <a:pt x="26187" y="1517"/>
                  </a:cubicBezTo>
                  <a:cubicBezTo>
                    <a:pt x="26845" y="1133"/>
                    <a:pt x="27412" y="621"/>
                    <a:pt x="278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1656175" y="2643675"/>
              <a:ext cx="58050" cy="73125"/>
            </a:xfrm>
            <a:custGeom>
              <a:rect b="b" l="l" r="r" t="t"/>
              <a:pathLst>
                <a:path extrusionOk="0" h="2925" w="2322">
                  <a:moveTo>
                    <a:pt x="1170" y="0"/>
                  </a:moveTo>
                  <a:cubicBezTo>
                    <a:pt x="512" y="0"/>
                    <a:pt x="0" y="658"/>
                    <a:pt x="0" y="1462"/>
                  </a:cubicBezTo>
                  <a:cubicBezTo>
                    <a:pt x="0" y="2266"/>
                    <a:pt x="512" y="2924"/>
                    <a:pt x="1170" y="2924"/>
                  </a:cubicBezTo>
                  <a:cubicBezTo>
                    <a:pt x="1280" y="2924"/>
                    <a:pt x="1407" y="2888"/>
                    <a:pt x="1517" y="2851"/>
                  </a:cubicBezTo>
                  <a:cubicBezTo>
                    <a:pt x="1992" y="2668"/>
                    <a:pt x="2321" y="2120"/>
                    <a:pt x="2321" y="1462"/>
                  </a:cubicBezTo>
                  <a:cubicBezTo>
                    <a:pt x="2321" y="1334"/>
                    <a:pt x="2321" y="1206"/>
                    <a:pt x="2285" y="1097"/>
                  </a:cubicBezTo>
                  <a:cubicBezTo>
                    <a:pt x="2157" y="475"/>
                    <a:pt x="1700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1840275" y="2769750"/>
              <a:ext cx="42525" cy="53475"/>
            </a:xfrm>
            <a:custGeom>
              <a:rect b="b" l="l" r="r" t="t"/>
              <a:pathLst>
                <a:path extrusionOk="0" h="2139" w="1701">
                  <a:moveTo>
                    <a:pt x="841" y="1"/>
                  </a:moveTo>
                  <a:cubicBezTo>
                    <a:pt x="385" y="1"/>
                    <a:pt x="1" y="476"/>
                    <a:pt x="1" y="1061"/>
                  </a:cubicBezTo>
                  <a:cubicBezTo>
                    <a:pt x="1" y="1664"/>
                    <a:pt x="385" y="2139"/>
                    <a:pt x="841" y="2139"/>
                  </a:cubicBezTo>
                  <a:cubicBezTo>
                    <a:pt x="1317" y="2139"/>
                    <a:pt x="1700" y="1664"/>
                    <a:pt x="1700" y="1061"/>
                  </a:cubicBezTo>
                  <a:cubicBezTo>
                    <a:pt x="1700" y="476"/>
                    <a:pt x="1317" y="1"/>
                    <a:pt x="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1383900" y="2469800"/>
              <a:ext cx="542300" cy="416950"/>
            </a:xfrm>
            <a:custGeom>
              <a:rect b="b" l="l" r="r" t="t"/>
              <a:pathLst>
                <a:path extrusionOk="0" h="16678" w="21692">
                  <a:moveTo>
                    <a:pt x="21688" y="4807"/>
                  </a:moveTo>
                  <a:cubicBezTo>
                    <a:pt x="21690" y="4814"/>
                    <a:pt x="21691" y="4817"/>
                    <a:pt x="21691" y="4817"/>
                  </a:cubicBezTo>
                  <a:lnTo>
                    <a:pt x="21691" y="4817"/>
                  </a:lnTo>
                  <a:cubicBezTo>
                    <a:pt x="21690" y="4814"/>
                    <a:pt x="21689" y="4811"/>
                    <a:pt x="21688" y="4807"/>
                  </a:cubicBezTo>
                  <a:close/>
                  <a:moveTo>
                    <a:pt x="16332" y="0"/>
                  </a:moveTo>
                  <a:cubicBezTo>
                    <a:pt x="15473" y="0"/>
                    <a:pt x="14502" y="252"/>
                    <a:pt x="13413" y="870"/>
                  </a:cubicBezTo>
                  <a:cubicBezTo>
                    <a:pt x="11659" y="1363"/>
                    <a:pt x="10215" y="2789"/>
                    <a:pt x="8808" y="4031"/>
                  </a:cubicBezTo>
                  <a:cubicBezTo>
                    <a:pt x="7566" y="5128"/>
                    <a:pt x="6031" y="6151"/>
                    <a:pt x="4459" y="6316"/>
                  </a:cubicBezTo>
                  <a:cubicBezTo>
                    <a:pt x="4349" y="6316"/>
                    <a:pt x="4258" y="6334"/>
                    <a:pt x="4148" y="6334"/>
                  </a:cubicBezTo>
                  <a:cubicBezTo>
                    <a:pt x="3838" y="6334"/>
                    <a:pt x="3545" y="6297"/>
                    <a:pt x="3235" y="6243"/>
                  </a:cubicBezTo>
                  <a:cubicBezTo>
                    <a:pt x="3143" y="6206"/>
                    <a:pt x="3070" y="6206"/>
                    <a:pt x="2979" y="6170"/>
                  </a:cubicBezTo>
                  <a:lnTo>
                    <a:pt x="2979" y="6170"/>
                  </a:lnTo>
                  <a:cubicBezTo>
                    <a:pt x="3070" y="6224"/>
                    <a:pt x="3143" y="6261"/>
                    <a:pt x="3235" y="6297"/>
                  </a:cubicBezTo>
                  <a:cubicBezTo>
                    <a:pt x="3509" y="6425"/>
                    <a:pt x="3801" y="6498"/>
                    <a:pt x="4075" y="6572"/>
                  </a:cubicBezTo>
                  <a:cubicBezTo>
                    <a:pt x="4185" y="6590"/>
                    <a:pt x="4276" y="6608"/>
                    <a:pt x="4386" y="6608"/>
                  </a:cubicBezTo>
                  <a:cubicBezTo>
                    <a:pt x="4560" y="6630"/>
                    <a:pt x="4736" y="6640"/>
                    <a:pt x="4913" y="6640"/>
                  </a:cubicBezTo>
                  <a:cubicBezTo>
                    <a:pt x="6235" y="6640"/>
                    <a:pt x="7582" y="6044"/>
                    <a:pt x="8388" y="4963"/>
                  </a:cubicBezTo>
                  <a:lnTo>
                    <a:pt x="8388" y="4963"/>
                  </a:lnTo>
                  <a:cubicBezTo>
                    <a:pt x="7273" y="6553"/>
                    <a:pt x="5702" y="7796"/>
                    <a:pt x="3929" y="8545"/>
                  </a:cubicBezTo>
                  <a:cubicBezTo>
                    <a:pt x="3819" y="8600"/>
                    <a:pt x="3710" y="8636"/>
                    <a:pt x="3600" y="8691"/>
                  </a:cubicBezTo>
                  <a:cubicBezTo>
                    <a:pt x="3490" y="8728"/>
                    <a:pt x="3399" y="8746"/>
                    <a:pt x="3308" y="8783"/>
                  </a:cubicBezTo>
                  <a:cubicBezTo>
                    <a:pt x="3198" y="8819"/>
                    <a:pt x="3107" y="8856"/>
                    <a:pt x="2997" y="8892"/>
                  </a:cubicBezTo>
                  <a:cubicBezTo>
                    <a:pt x="2357" y="9093"/>
                    <a:pt x="1681" y="9221"/>
                    <a:pt x="1005" y="9294"/>
                  </a:cubicBezTo>
                  <a:cubicBezTo>
                    <a:pt x="1466" y="9384"/>
                    <a:pt x="1944" y="9429"/>
                    <a:pt x="2422" y="9429"/>
                  </a:cubicBezTo>
                  <a:cubicBezTo>
                    <a:pt x="2626" y="9429"/>
                    <a:pt x="2831" y="9420"/>
                    <a:pt x="3034" y="9404"/>
                  </a:cubicBezTo>
                  <a:cubicBezTo>
                    <a:pt x="3125" y="9386"/>
                    <a:pt x="3235" y="9367"/>
                    <a:pt x="3326" y="9367"/>
                  </a:cubicBezTo>
                  <a:cubicBezTo>
                    <a:pt x="3381" y="9349"/>
                    <a:pt x="3436" y="9349"/>
                    <a:pt x="3490" y="9349"/>
                  </a:cubicBezTo>
                  <a:cubicBezTo>
                    <a:pt x="3582" y="9331"/>
                    <a:pt x="3691" y="9313"/>
                    <a:pt x="3801" y="9294"/>
                  </a:cubicBezTo>
                  <a:cubicBezTo>
                    <a:pt x="4623" y="9130"/>
                    <a:pt x="5409" y="8819"/>
                    <a:pt x="6122" y="8399"/>
                  </a:cubicBezTo>
                  <a:lnTo>
                    <a:pt x="6122" y="8399"/>
                  </a:lnTo>
                  <a:cubicBezTo>
                    <a:pt x="5976" y="8673"/>
                    <a:pt x="5830" y="8929"/>
                    <a:pt x="5702" y="9166"/>
                  </a:cubicBezTo>
                  <a:cubicBezTo>
                    <a:pt x="5062" y="9715"/>
                    <a:pt x="4368" y="10190"/>
                    <a:pt x="3637" y="10574"/>
                  </a:cubicBezTo>
                  <a:cubicBezTo>
                    <a:pt x="3472" y="10665"/>
                    <a:pt x="3308" y="10756"/>
                    <a:pt x="3143" y="10848"/>
                  </a:cubicBezTo>
                  <a:cubicBezTo>
                    <a:pt x="2558" y="11122"/>
                    <a:pt x="1955" y="11341"/>
                    <a:pt x="1334" y="11524"/>
                  </a:cubicBezTo>
                  <a:cubicBezTo>
                    <a:pt x="1206" y="11560"/>
                    <a:pt x="1097" y="11597"/>
                    <a:pt x="969" y="11615"/>
                  </a:cubicBezTo>
                  <a:cubicBezTo>
                    <a:pt x="914" y="11633"/>
                    <a:pt x="841" y="11652"/>
                    <a:pt x="768" y="11670"/>
                  </a:cubicBezTo>
                  <a:cubicBezTo>
                    <a:pt x="676" y="11688"/>
                    <a:pt x="567" y="11707"/>
                    <a:pt x="475" y="11743"/>
                  </a:cubicBezTo>
                  <a:cubicBezTo>
                    <a:pt x="311" y="11761"/>
                    <a:pt x="165" y="11798"/>
                    <a:pt x="0" y="11816"/>
                  </a:cubicBezTo>
                  <a:cubicBezTo>
                    <a:pt x="183" y="11871"/>
                    <a:pt x="366" y="11908"/>
                    <a:pt x="567" y="11944"/>
                  </a:cubicBezTo>
                  <a:cubicBezTo>
                    <a:pt x="676" y="11962"/>
                    <a:pt x="804" y="11981"/>
                    <a:pt x="932" y="11999"/>
                  </a:cubicBezTo>
                  <a:cubicBezTo>
                    <a:pt x="987" y="12017"/>
                    <a:pt x="1060" y="12017"/>
                    <a:pt x="1133" y="12035"/>
                  </a:cubicBezTo>
                  <a:cubicBezTo>
                    <a:pt x="1279" y="12054"/>
                    <a:pt x="1425" y="12072"/>
                    <a:pt x="1572" y="12072"/>
                  </a:cubicBezTo>
                  <a:cubicBezTo>
                    <a:pt x="1937" y="12107"/>
                    <a:pt x="2303" y="12128"/>
                    <a:pt x="2664" y="12128"/>
                  </a:cubicBezTo>
                  <a:cubicBezTo>
                    <a:pt x="2862" y="12128"/>
                    <a:pt x="3059" y="12121"/>
                    <a:pt x="3253" y="12109"/>
                  </a:cubicBezTo>
                  <a:cubicBezTo>
                    <a:pt x="3363" y="12109"/>
                    <a:pt x="3472" y="12090"/>
                    <a:pt x="3582" y="12090"/>
                  </a:cubicBezTo>
                  <a:cubicBezTo>
                    <a:pt x="3728" y="12072"/>
                    <a:pt x="3874" y="12054"/>
                    <a:pt x="4002" y="12035"/>
                  </a:cubicBezTo>
                  <a:cubicBezTo>
                    <a:pt x="4258" y="12017"/>
                    <a:pt x="4496" y="11962"/>
                    <a:pt x="4733" y="11908"/>
                  </a:cubicBezTo>
                  <a:cubicBezTo>
                    <a:pt x="5208" y="12967"/>
                    <a:pt x="8753" y="16056"/>
                    <a:pt x="9375" y="16586"/>
                  </a:cubicBezTo>
                  <a:cubicBezTo>
                    <a:pt x="9429" y="16640"/>
                    <a:pt x="9466" y="16677"/>
                    <a:pt x="9466" y="16677"/>
                  </a:cubicBezTo>
                  <a:cubicBezTo>
                    <a:pt x="9466" y="16677"/>
                    <a:pt x="6962" y="12730"/>
                    <a:pt x="7511" y="11286"/>
                  </a:cubicBezTo>
                  <a:cubicBezTo>
                    <a:pt x="7693" y="10756"/>
                    <a:pt x="8205" y="9806"/>
                    <a:pt x="8973" y="8728"/>
                  </a:cubicBezTo>
                  <a:cubicBezTo>
                    <a:pt x="9320" y="8216"/>
                    <a:pt x="9740" y="7668"/>
                    <a:pt x="10197" y="7120"/>
                  </a:cubicBezTo>
                  <a:cubicBezTo>
                    <a:pt x="11732" y="6188"/>
                    <a:pt x="13431" y="5512"/>
                    <a:pt x="15204" y="5128"/>
                  </a:cubicBezTo>
                  <a:cubicBezTo>
                    <a:pt x="15876" y="4989"/>
                    <a:pt x="16574" y="4893"/>
                    <a:pt x="17263" y="4893"/>
                  </a:cubicBezTo>
                  <a:cubicBezTo>
                    <a:pt x="18110" y="4893"/>
                    <a:pt x="18944" y="5037"/>
                    <a:pt x="19699" y="5420"/>
                  </a:cubicBezTo>
                  <a:cubicBezTo>
                    <a:pt x="19736" y="5439"/>
                    <a:pt x="19791" y="5457"/>
                    <a:pt x="19827" y="5475"/>
                  </a:cubicBezTo>
                  <a:cubicBezTo>
                    <a:pt x="20193" y="5676"/>
                    <a:pt x="20522" y="5932"/>
                    <a:pt x="20778" y="6261"/>
                  </a:cubicBezTo>
                  <a:cubicBezTo>
                    <a:pt x="20796" y="6279"/>
                    <a:pt x="20814" y="6297"/>
                    <a:pt x="20832" y="6334"/>
                  </a:cubicBezTo>
                  <a:lnTo>
                    <a:pt x="20796" y="6243"/>
                  </a:lnTo>
                  <a:cubicBezTo>
                    <a:pt x="20741" y="5767"/>
                    <a:pt x="20613" y="5292"/>
                    <a:pt x="20430" y="4836"/>
                  </a:cubicBezTo>
                  <a:lnTo>
                    <a:pt x="20430" y="4836"/>
                  </a:lnTo>
                  <a:cubicBezTo>
                    <a:pt x="20522" y="4963"/>
                    <a:pt x="20558" y="5055"/>
                    <a:pt x="20558" y="5055"/>
                  </a:cubicBezTo>
                  <a:cubicBezTo>
                    <a:pt x="20558" y="5055"/>
                    <a:pt x="20540" y="2697"/>
                    <a:pt x="18731" y="2168"/>
                  </a:cubicBezTo>
                  <a:lnTo>
                    <a:pt x="18731" y="2168"/>
                  </a:lnTo>
                  <a:cubicBezTo>
                    <a:pt x="18731" y="2168"/>
                    <a:pt x="20266" y="2168"/>
                    <a:pt x="21618" y="4689"/>
                  </a:cubicBezTo>
                  <a:cubicBezTo>
                    <a:pt x="21653" y="4724"/>
                    <a:pt x="21671" y="4758"/>
                    <a:pt x="21688" y="4807"/>
                  </a:cubicBezTo>
                  <a:lnTo>
                    <a:pt x="21688" y="4807"/>
                  </a:lnTo>
                  <a:cubicBezTo>
                    <a:pt x="21675" y="4768"/>
                    <a:pt x="21621" y="4616"/>
                    <a:pt x="21527" y="4397"/>
                  </a:cubicBezTo>
                  <a:cubicBezTo>
                    <a:pt x="21344" y="3922"/>
                    <a:pt x="20942" y="3118"/>
                    <a:pt x="20339" y="2314"/>
                  </a:cubicBezTo>
                  <a:cubicBezTo>
                    <a:pt x="20028" y="1893"/>
                    <a:pt x="19663" y="1473"/>
                    <a:pt x="19243" y="1126"/>
                  </a:cubicBezTo>
                  <a:cubicBezTo>
                    <a:pt x="18472" y="472"/>
                    <a:pt x="17507" y="0"/>
                    <a:pt x="1633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31"/>
          <p:cNvSpPr/>
          <p:nvPr/>
        </p:nvSpPr>
        <p:spPr>
          <a:xfrm>
            <a:off x="5193025" y="3503825"/>
            <a:ext cx="1308300" cy="18129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2"/>
          <p:cNvSpPr/>
          <p:nvPr/>
        </p:nvSpPr>
        <p:spPr>
          <a:xfrm flipH="1">
            <a:off x="7663925" y="-520250"/>
            <a:ext cx="1638000" cy="163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32"/>
          <p:cNvSpPr txBox="1"/>
          <p:nvPr>
            <p:ph type="title"/>
          </p:nvPr>
        </p:nvSpPr>
        <p:spPr>
          <a:xfrm flipH="1">
            <a:off x="3478025" y="1543125"/>
            <a:ext cx="4944600" cy="19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grpSp>
        <p:nvGrpSpPr>
          <p:cNvPr id="693" name="Google Shape;693;p32"/>
          <p:cNvGrpSpPr/>
          <p:nvPr/>
        </p:nvGrpSpPr>
        <p:grpSpPr>
          <a:xfrm flipH="1">
            <a:off x="713225" y="679688"/>
            <a:ext cx="1844600" cy="3784125"/>
            <a:chOff x="2910775" y="913625"/>
            <a:chExt cx="1844600" cy="3784125"/>
          </a:xfrm>
        </p:grpSpPr>
        <p:sp>
          <p:nvSpPr>
            <p:cNvPr id="694" name="Google Shape;694;p32"/>
            <p:cNvSpPr/>
            <p:nvPr/>
          </p:nvSpPr>
          <p:spPr>
            <a:xfrm>
              <a:off x="3290575" y="1427675"/>
              <a:ext cx="583425" cy="791200"/>
            </a:xfrm>
            <a:custGeom>
              <a:rect b="b" l="l" r="r" t="t"/>
              <a:pathLst>
                <a:path extrusionOk="0" h="31648" w="23337">
                  <a:moveTo>
                    <a:pt x="23337" y="1"/>
                  </a:moveTo>
                  <a:cubicBezTo>
                    <a:pt x="16919" y="8181"/>
                    <a:pt x="10109" y="16051"/>
                    <a:pt x="2941" y="23575"/>
                  </a:cubicBezTo>
                  <a:cubicBezTo>
                    <a:pt x="2965" y="23587"/>
                    <a:pt x="2977" y="23599"/>
                    <a:pt x="3001" y="23611"/>
                  </a:cubicBezTo>
                  <a:cubicBezTo>
                    <a:pt x="2120" y="25028"/>
                    <a:pt x="1251" y="26457"/>
                    <a:pt x="370" y="27873"/>
                  </a:cubicBezTo>
                  <a:cubicBezTo>
                    <a:pt x="405" y="27897"/>
                    <a:pt x="453" y="27921"/>
                    <a:pt x="501" y="27957"/>
                  </a:cubicBezTo>
                  <a:cubicBezTo>
                    <a:pt x="1298" y="26873"/>
                    <a:pt x="2096" y="25790"/>
                    <a:pt x="2906" y="24718"/>
                  </a:cubicBezTo>
                  <a:cubicBezTo>
                    <a:pt x="2941" y="24742"/>
                    <a:pt x="2989" y="24766"/>
                    <a:pt x="3037" y="24790"/>
                  </a:cubicBezTo>
                  <a:cubicBezTo>
                    <a:pt x="2060" y="26397"/>
                    <a:pt x="1096" y="28004"/>
                    <a:pt x="132" y="29624"/>
                  </a:cubicBezTo>
                  <a:cubicBezTo>
                    <a:pt x="167" y="29647"/>
                    <a:pt x="215" y="29671"/>
                    <a:pt x="263" y="29707"/>
                  </a:cubicBezTo>
                  <a:cubicBezTo>
                    <a:pt x="989" y="28897"/>
                    <a:pt x="1715" y="28088"/>
                    <a:pt x="2453" y="27290"/>
                  </a:cubicBezTo>
                  <a:lnTo>
                    <a:pt x="2453" y="27290"/>
                  </a:lnTo>
                  <a:cubicBezTo>
                    <a:pt x="1918" y="28874"/>
                    <a:pt x="417" y="29886"/>
                    <a:pt x="1" y="31517"/>
                  </a:cubicBezTo>
                  <a:cubicBezTo>
                    <a:pt x="60" y="31552"/>
                    <a:pt x="120" y="31600"/>
                    <a:pt x="179" y="31648"/>
                  </a:cubicBezTo>
                  <a:cubicBezTo>
                    <a:pt x="1251" y="30469"/>
                    <a:pt x="2334" y="29290"/>
                    <a:pt x="3406" y="28112"/>
                  </a:cubicBezTo>
                  <a:cubicBezTo>
                    <a:pt x="3442" y="28135"/>
                    <a:pt x="3477" y="28159"/>
                    <a:pt x="3525" y="28183"/>
                  </a:cubicBezTo>
                  <a:cubicBezTo>
                    <a:pt x="3263" y="28588"/>
                    <a:pt x="3001" y="29005"/>
                    <a:pt x="2739" y="29409"/>
                  </a:cubicBezTo>
                  <a:cubicBezTo>
                    <a:pt x="2763" y="29433"/>
                    <a:pt x="2787" y="29445"/>
                    <a:pt x="2810" y="29469"/>
                  </a:cubicBezTo>
                  <a:cubicBezTo>
                    <a:pt x="3537" y="28862"/>
                    <a:pt x="4263" y="28254"/>
                    <a:pt x="4989" y="27659"/>
                  </a:cubicBezTo>
                  <a:cubicBezTo>
                    <a:pt x="5037" y="27695"/>
                    <a:pt x="5073" y="27731"/>
                    <a:pt x="5120" y="27766"/>
                  </a:cubicBezTo>
                  <a:cubicBezTo>
                    <a:pt x="4430" y="28635"/>
                    <a:pt x="3727" y="29505"/>
                    <a:pt x="3037" y="30374"/>
                  </a:cubicBezTo>
                  <a:lnTo>
                    <a:pt x="3156" y="30481"/>
                  </a:lnTo>
                  <a:cubicBezTo>
                    <a:pt x="4549" y="29040"/>
                    <a:pt x="5930" y="27588"/>
                    <a:pt x="7323" y="26147"/>
                  </a:cubicBezTo>
                  <a:lnTo>
                    <a:pt x="7323" y="26147"/>
                  </a:lnTo>
                  <a:cubicBezTo>
                    <a:pt x="6192" y="27778"/>
                    <a:pt x="4656" y="29064"/>
                    <a:pt x="3572" y="30862"/>
                  </a:cubicBezTo>
                  <a:cubicBezTo>
                    <a:pt x="3637" y="30867"/>
                    <a:pt x="3700" y="30869"/>
                    <a:pt x="3760" y="30869"/>
                  </a:cubicBezTo>
                  <a:cubicBezTo>
                    <a:pt x="4872" y="30869"/>
                    <a:pt x="5330" y="30069"/>
                    <a:pt x="5906" y="29505"/>
                  </a:cubicBezTo>
                  <a:cubicBezTo>
                    <a:pt x="7097" y="28350"/>
                    <a:pt x="8240" y="27135"/>
                    <a:pt x="9395" y="25945"/>
                  </a:cubicBezTo>
                  <a:cubicBezTo>
                    <a:pt x="9430" y="25980"/>
                    <a:pt x="9466" y="26004"/>
                    <a:pt x="9502" y="26040"/>
                  </a:cubicBezTo>
                  <a:cubicBezTo>
                    <a:pt x="14479" y="17563"/>
                    <a:pt x="18908" y="8776"/>
                    <a:pt x="23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3259625" y="2043825"/>
              <a:ext cx="78900" cy="108375"/>
            </a:xfrm>
            <a:custGeom>
              <a:rect b="b" l="l" r="r" t="t"/>
              <a:pathLst>
                <a:path extrusionOk="0" h="4335" w="3156">
                  <a:moveTo>
                    <a:pt x="3156" y="1"/>
                  </a:moveTo>
                  <a:cubicBezTo>
                    <a:pt x="2239" y="953"/>
                    <a:pt x="1322" y="1906"/>
                    <a:pt x="393" y="2846"/>
                  </a:cubicBezTo>
                  <a:cubicBezTo>
                    <a:pt x="298" y="3001"/>
                    <a:pt x="227" y="3168"/>
                    <a:pt x="155" y="3335"/>
                  </a:cubicBezTo>
                  <a:cubicBezTo>
                    <a:pt x="36" y="3644"/>
                    <a:pt x="0" y="3978"/>
                    <a:pt x="24" y="4335"/>
                  </a:cubicBezTo>
                  <a:cubicBezTo>
                    <a:pt x="1072" y="2894"/>
                    <a:pt x="2108" y="1441"/>
                    <a:pt x="3156" y="1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3523650" y="1460425"/>
              <a:ext cx="484600" cy="838225"/>
            </a:xfrm>
            <a:custGeom>
              <a:rect b="b" l="l" r="r" t="t"/>
              <a:pathLst>
                <a:path extrusionOk="0" h="33529" w="19384">
                  <a:moveTo>
                    <a:pt x="19384" y="1"/>
                  </a:moveTo>
                  <a:cubicBezTo>
                    <a:pt x="14835" y="7001"/>
                    <a:pt x="9954" y="13800"/>
                    <a:pt x="4775" y="20348"/>
                  </a:cubicBezTo>
                  <a:cubicBezTo>
                    <a:pt x="4929" y="20253"/>
                    <a:pt x="5096" y="20170"/>
                    <a:pt x="5287" y="20122"/>
                  </a:cubicBezTo>
                  <a:lnTo>
                    <a:pt x="5287" y="20122"/>
                  </a:lnTo>
                  <a:cubicBezTo>
                    <a:pt x="5215" y="20289"/>
                    <a:pt x="5132" y="20467"/>
                    <a:pt x="5060" y="20646"/>
                  </a:cubicBezTo>
                  <a:cubicBezTo>
                    <a:pt x="5084" y="20670"/>
                    <a:pt x="5120" y="20682"/>
                    <a:pt x="5144" y="20706"/>
                  </a:cubicBezTo>
                  <a:cubicBezTo>
                    <a:pt x="5346" y="20515"/>
                    <a:pt x="5549" y="20325"/>
                    <a:pt x="5751" y="20134"/>
                  </a:cubicBezTo>
                  <a:lnTo>
                    <a:pt x="5751" y="20134"/>
                  </a:lnTo>
                  <a:cubicBezTo>
                    <a:pt x="3596" y="23099"/>
                    <a:pt x="2489" y="26540"/>
                    <a:pt x="1322" y="29969"/>
                  </a:cubicBezTo>
                  <a:cubicBezTo>
                    <a:pt x="1572" y="29552"/>
                    <a:pt x="1810" y="29123"/>
                    <a:pt x="2048" y="28707"/>
                  </a:cubicBezTo>
                  <a:cubicBezTo>
                    <a:pt x="2096" y="28730"/>
                    <a:pt x="2131" y="28742"/>
                    <a:pt x="2179" y="28766"/>
                  </a:cubicBezTo>
                  <a:cubicBezTo>
                    <a:pt x="1453" y="30302"/>
                    <a:pt x="726" y="31850"/>
                    <a:pt x="0" y="33386"/>
                  </a:cubicBezTo>
                  <a:cubicBezTo>
                    <a:pt x="84" y="33433"/>
                    <a:pt x="167" y="33481"/>
                    <a:pt x="250" y="33529"/>
                  </a:cubicBezTo>
                  <a:cubicBezTo>
                    <a:pt x="1334" y="31838"/>
                    <a:pt x="2405" y="30159"/>
                    <a:pt x="3489" y="28480"/>
                  </a:cubicBezTo>
                  <a:cubicBezTo>
                    <a:pt x="3536" y="28492"/>
                    <a:pt x="3584" y="28516"/>
                    <a:pt x="3620" y="28540"/>
                  </a:cubicBezTo>
                  <a:cubicBezTo>
                    <a:pt x="3096" y="29564"/>
                    <a:pt x="2560" y="30576"/>
                    <a:pt x="2036" y="31600"/>
                  </a:cubicBezTo>
                  <a:cubicBezTo>
                    <a:pt x="2072" y="31624"/>
                    <a:pt x="2108" y="31647"/>
                    <a:pt x="2143" y="31671"/>
                  </a:cubicBezTo>
                  <a:cubicBezTo>
                    <a:pt x="3060" y="30528"/>
                    <a:pt x="3977" y="29373"/>
                    <a:pt x="4894" y="28218"/>
                  </a:cubicBezTo>
                  <a:cubicBezTo>
                    <a:pt x="4917" y="28230"/>
                    <a:pt x="4953" y="28254"/>
                    <a:pt x="4989" y="28278"/>
                  </a:cubicBezTo>
                  <a:cubicBezTo>
                    <a:pt x="4656" y="28861"/>
                    <a:pt x="4322" y="29445"/>
                    <a:pt x="3989" y="30028"/>
                  </a:cubicBezTo>
                  <a:cubicBezTo>
                    <a:pt x="4060" y="30088"/>
                    <a:pt x="4144" y="30135"/>
                    <a:pt x="4227" y="30183"/>
                  </a:cubicBezTo>
                  <a:cubicBezTo>
                    <a:pt x="4906" y="29290"/>
                    <a:pt x="5572" y="28373"/>
                    <a:pt x="6275" y="27492"/>
                  </a:cubicBezTo>
                  <a:cubicBezTo>
                    <a:pt x="6632" y="27028"/>
                    <a:pt x="7084" y="26635"/>
                    <a:pt x="7454" y="26171"/>
                  </a:cubicBezTo>
                  <a:cubicBezTo>
                    <a:pt x="7787" y="25730"/>
                    <a:pt x="8156" y="25289"/>
                    <a:pt x="8370" y="24789"/>
                  </a:cubicBezTo>
                  <a:cubicBezTo>
                    <a:pt x="9728" y="21622"/>
                    <a:pt x="11406" y="18622"/>
                    <a:pt x="13061" y="15610"/>
                  </a:cubicBezTo>
                  <a:cubicBezTo>
                    <a:pt x="14657" y="10204"/>
                    <a:pt x="16645" y="4942"/>
                    <a:pt x="193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3831425" y="1861675"/>
              <a:ext cx="81275" cy="233375"/>
            </a:xfrm>
            <a:custGeom>
              <a:rect b="b" l="l" r="r" t="t"/>
              <a:pathLst>
                <a:path extrusionOk="0" h="9335" w="3251">
                  <a:moveTo>
                    <a:pt x="3251" y="0"/>
                  </a:moveTo>
                  <a:lnTo>
                    <a:pt x="3251" y="0"/>
                  </a:lnTo>
                  <a:cubicBezTo>
                    <a:pt x="2274" y="2548"/>
                    <a:pt x="1310" y="5108"/>
                    <a:pt x="346" y="7656"/>
                  </a:cubicBezTo>
                  <a:cubicBezTo>
                    <a:pt x="226" y="8216"/>
                    <a:pt x="119" y="8775"/>
                    <a:pt x="0" y="9335"/>
                  </a:cubicBezTo>
                  <a:cubicBezTo>
                    <a:pt x="155" y="9085"/>
                    <a:pt x="310" y="8823"/>
                    <a:pt x="465" y="8549"/>
                  </a:cubicBezTo>
                  <a:cubicBezTo>
                    <a:pt x="500" y="8656"/>
                    <a:pt x="548" y="8763"/>
                    <a:pt x="631" y="9001"/>
                  </a:cubicBezTo>
                  <a:cubicBezTo>
                    <a:pt x="1762" y="6037"/>
                    <a:pt x="2524" y="3013"/>
                    <a:pt x="32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3129550" y="2720700"/>
              <a:ext cx="91100" cy="10750"/>
            </a:xfrm>
            <a:custGeom>
              <a:rect b="b" l="l" r="r" t="t"/>
              <a:pathLst>
                <a:path extrusionOk="0" h="430" w="3644">
                  <a:moveTo>
                    <a:pt x="3560" y="1"/>
                  </a:moveTo>
                  <a:cubicBezTo>
                    <a:pt x="2370" y="120"/>
                    <a:pt x="1191" y="227"/>
                    <a:pt x="0" y="346"/>
                  </a:cubicBezTo>
                  <a:cubicBezTo>
                    <a:pt x="1167" y="358"/>
                    <a:pt x="2346" y="382"/>
                    <a:pt x="3513" y="429"/>
                  </a:cubicBezTo>
                  <a:cubicBezTo>
                    <a:pt x="3560" y="382"/>
                    <a:pt x="3608" y="346"/>
                    <a:pt x="3644" y="298"/>
                  </a:cubicBezTo>
                  <a:cubicBezTo>
                    <a:pt x="3620" y="203"/>
                    <a:pt x="3584" y="108"/>
                    <a:pt x="35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3837375" y="1670275"/>
              <a:ext cx="147950" cy="742675"/>
            </a:xfrm>
            <a:custGeom>
              <a:rect b="b" l="l" r="r" t="t"/>
              <a:pathLst>
                <a:path extrusionOk="0" h="29707" w="5918">
                  <a:moveTo>
                    <a:pt x="5918" y="1"/>
                  </a:moveTo>
                  <a:lnTo>
                    <a:pt x="5918" y="1"/>
                  </a:lnTo>
                  <a:cubicBezTo>
                    <a:pt x="5263" y="1727"/>
                    <a:pt x="4608" y="3453"/>
                    <a:pt x="3941" y="5180"/>
                  </a:cubicBezTo>
                  <a:cubicBezTo>
                    <a:pt x="3894" y="5585"/>
                    <a:pt x="3834" y="5989"/>
                    <a:pt x="3775" y="6394"/>
                  </a:cubicBezTo>
                  <a:cubicBezTo>
                    <a:pt x="3656" y="7228"/>
                    <a:pt x="3584" y="8085"/>
                    <a:pt x="3394" y="8906"/>
                  </a:cubicBezTo>
                  <a:cubicBezTo>
                    <a:pt x="2977" y="10799"/>
                    <a:pt x="2405" y="12669"/>
                    <a:pt x="2060" y="14562"/>
                  </a:cubicBezTo>
                  <a:cubicBezTo>
                    <a:pt x="1763" y="16205"/>
                    <a:pt x="1751" y="17884"/>
                    <a:pt x="1501" y="19539"/>
                  </a:cubicBezTo>
                  <a:cubicBezTo>
                    <a:pt x="1072" y="22253"/>
                    <a:pt x="524" y="24968"/>
                    <a:pt x="96" y="27694"/>
                  </a:cubicBezTo>
                  <a:cubicBezTo>
                    <a:pt x="0" y="28337"/>
                    <a:pt x="48" y="29016"/>
                    <a:pt x="72" y="29707"/>
                  </a:cubicBezTo>
                  <a:cubicBezTo>
                    <a:pt x="215" y="29337"/>
                    <a:pt x="358" y="28968"/>
                    <a:pt x="500" y="28587"/>
                  </a:cubicBezTo>
                  <a:cubicBezTo>
                    <a:pt x="810" y="27421"/>
                    <a:pt x="1120" y="26266"/>
                    <a:pt x="1429" y="25099"/>
                  </a:cubicBezTo>
                  <a:cubicBezTo>
                    <a:pt x="1512" y="25123"/>
                    <a:pt x="1596" y="25146"/>
                    <a:pt x="1691" y="25170"/>
                  </a:cubicBezTo>
                  <a:lnTo>
                    <a:pt x="1465" y="26087"/>
                  </a:lnTo>
                  <a:cubicBezTo>
                    <a:pt x="2227" y="24146"/>
                    <a:pt x="3013" y="22182"/>
                    <a:pt x="3810" y="20229"/>
                  </a:cubicBezTo>
                  <a:cubicBezTo>
                    <a:pt x="5049" y="13562"/>
                    <a:pt x="5751" y="6787"/>
                    <a:pt x="5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2974775" y="1918225"/>
              <a:ext cx="233375" cy="314350"/>
            </a:xfrm>
            <a:custGeom>
              <a:rect b="b" l="l" r="r" t="t"/>
              <a:pathLst>
                <a:path extrusionOk="0" h="12574" w="9335">
                  <a:moveTo>
                    <a:pt x="9335" y="0"/>
                  </a:moveTo>
                  <a:lnTo>
                    <a:pt x="9335" y="0"/>
                  </a:lnTo>
                  <a:cubicBezTo>
                    <a:pt x="8846" y="334"/>
                    <a:pt x="8477" y="774"/>
                    <a:pt x="8132" y="1215"/>
                  </a:cubicBezTo>
                  <a:cubicBezTo>
                    <a:pt x="6132" y="3739"/>
                    <a:pt x="4132" y="6275"/>
                    <a:pt x="2131" y="8811"/>
                  </a:cubicBezTo>
                  <a:cubicBezTo>
                    <a:pt x="1119" y="9883"/>
                    <a:pt x="214" y="11026"/>
                    <a:pt x="0" y="12573"/>
                  </a:cubicBezTo>
                  <a:cubicBezTo>
                    <a:pt x="655" y="11526"/>
                    <a:pt x="1310" y="10478"/>
                    <a:pt x="1965" y="9442"/>
                  </a:cubicBezTo>
                  <a:lnTo>
                    <a:pt x="1965" y="9442"/>
                  </a:lnTo>
                  <a:cubicBezTo>
                    <a:pt x="1691" y="10109"/>
                    <a:pt x="1405" y="10776"/>
                    <a:pt x="1119" y="11442"/>
                  </a:cubicBezTo>
                  <a:cubicBezTo>
                    <a:pt x="1167" y="11466"/>
                    <a:pt x="1215" y="11490"/>
                    <a:pt x="1262" y="11514"/>
                  </a:cubicBezTo>
                  <a:cubicBezTo>
                    <a:pt x="3953" y="7680"/>
                    <a:pt x="6644" y="3846"/>
                    <a:pt x="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682725" y="964825"/>
              <a:ext cx="72650" cy="66400"/>
            </a:xfrm>
            <a:custGeom>
              <a:rect b="b" l="l" r="r" t="t"/>
              <a:pathLst>
                <a:path extrusionOk="0" h="2656" w="2906">
                  <a:moveTo>
                    <a:pt x="0" y="1"/>
                  </a:moveTo>
                  <a:cubicBezTo>
                    <a:pt x="214" y="179"/>
                    <a:pt x="429" y="370"/>
                    <a:pt x="643" y="548"/>
                  </a:cubicBezTo>
                  <a:cubicBezTo>
                    <a:pt x="1429" y="1239"/>
                    <a:pt x="2179" y="1941"/>
                    <a:pt x="2905" y="2656"/>
                  </a:cubicBezTo>
                  <a:lnTo>
                    <a:pt x="2905" y="2251"/>
                  </a:lnTo>
                  <a:cubicBezTo>
                    <a:pt x="1953" y="1465"/>
                    <a:pt x="988" y="70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3843625" y="4557250"/>
              <a:ext cx="203325" cy="140500"/>
            </a:xfrm>
            <a:custGeom>
              <a:rect b="b" l="l" r="r" t="t"/>
              <a:pathLst>
                <a:path extrusionOk="0" h="5620" w="8133">
                  <a:moveTo>
                    <a:pt x="8132" y="0"/>
                  </a:moveTo>
                  <a:cubicBezTo>
                    <a:pt x="7525" y="488"/>
                    <a:pt x="6906" y="988"/>
                    <a:pt x="6287" y="1476"/>
                  </a:cubicBezTo>
                  <a:cubicBezTo>
                    <a:pt x="6239" y="1417"/>
                    <a:pt x="6204" y="1369"/>
                    <a:pt x="6144" y="1310"/>
                  </a:cubicBezTo>
                  <a:cubicBezTo>
                    <a:pt x="6346" y="1060"/>
                    <a:pt x="6537" y="798"/>
                    <a:pt x="6739" y="536"/>
                  </a:cubicBezTo>
                  <a:cubicBezTo>
                    <a:pt x="6704" y="500"/>
                    <a:pt x="6656" y="464"/>
                    <a:pt x="6620" y="441"/>
                  </a:cubicBezTo>
                  <a:cubicBezTo>
                    <a:pt x="4406" y="2167"/>
                    <a:pt x="2203" y="3893"/>
                    <a:pt x="0" y="5620"/>
                  </a:cubicBezTo>
                  <a:lnTo>
                    <a:pt x="7680" y="5620"/>
                  </a:lnTo>
                  <a:cubicBezTo>
                    <a:pt x="7668" y="4536"/>
                    <a:pt x="7704" y="3453"/>
                    <a:pt x="7811" y="2393"/>
                  </a:cubicBezTo>
                  <a:lnTo>
                    <a:pt x="7811" y="2393"/>
                  </a:lnTo>
                  <a:cubicBezTo>
                    <a:pt x="7561" y="2607"/>
                    <a:pt x="7311" y="2822"/>
                    <a:pt x="7061" y="3036"/>
                  </a:cubicBezTo>
                  <a:cubicBezTo>
                    <a:pt x="7001" y="2977"/>
                    <a:pt x="6954" y="2917"/>
                    <a:pt x="6894" y="2857"/>
                  </a:cubicBezTo>
                  <a:cubicBezTo>
                    <a:pt x="7216" y="2560"/>
                    <a:pt x="7537" y="2262"/>
                    <a:pt x="7847" y="1953"/>
                  </a:cubicBezTo>
                  <a:cubicBezTo>
                    <a:pt x="7882" y="1643"/>
                    <a:pt x="7918" y="1334"/>
                    <a:pt x="7966" y="1024"/>
                  </a:cubicBezTo>
                  <a:lnTo>
                    <a:pt x="7966" y="1024"/>
                  </a:lnTo>
                  <a:cubicBezTo>
                    <a:pt x="7882" y="1083"/>
                    <a:pt x="7811" y="1155"/>
                    <a:pt x="7728" y="1214"/>
                  </a:cubicBezTo>
                  <a:cubicBezTo>
                    <a:pt x="7668" y="1155"/>
                    <a:pt x="7620" y="1083"/>
                    <a:pt x="7561" y="1024"/>
                  </a:cubicBezTo>
                  <a:cubicBezTo>
                    <a:pt x="7716" y="881"/>
                    <a:pt x="7882" y="738"/>
                    <a:pt x="8037" y="583"/>
                  </a:cubicBezTo>
                  <a:cubicBezTo>
                    <a:pt x="8073" y="393"/>
                    <a:pt x="8097" y="191"/>
                    <a:pt x="813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3792425" y="4627775"/>
              <a:ext cx="113425" cy="69975"/>
            </a:xfrm>
            <a:custGeom>
              <a:rect b="b" l="l" r="r" t="t"/>
              <a:pathLst>
                <a:path extrusionOk="0" h="2799" w="4537">
                  <a:moveTo>
                    <a:pt x="4537" y="1"/>
                  </a:moveTo>
                  <a:lnTo>
                    <a:pt x="4537" y="1"/>
                  </a:lnTo>
                  <a:cubicBezTo>
                    <a:pt x="4311" y="25"/>
                    <a:pt x="4144" y="120"/>
                    <a:pt x="3989" y="227"/>
                  </a:cubicBezTo>
                  <a:cubicBezTo>
                    <a:pt x="2668" y="1084"/>
                    <a:pt x="1334" y="1941"/>
                    <a:pt x="1" y="2799"/>
                  </a:cubicBezTo>
                  <a:lnTo>
                    <a:pt x="1513" y="2799"/>
                  </a:lnTo>
                  <a:cubicBezTo>
                    <a:pt x="2525" y="1870"/>
                    <a:pt x="3525" y="929"/>
                    <a:pt x="453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2911075" y="2507200"/>
              <a:ext cx="1444250" cy="2049475"/>
            </a:xfrm>
            <a:custGeom>
              <a:rect b="b" l="l" r="r" t="t"/>
              <a:pathLst>
                <a:path extrusionOk="0" h="81979" w="57770">
                  <a:moveTo>
                    <a:pt x="11549" y="21256"/>
                  </a:moveTo>
                  <a:cubicBezTo>
                    <a:pt x="14431" y="21757"/>
                    <a:pt x="17312" y="22245"/>
                    <a:pt x="20193" y="22733"/>
                  </a:cubicBezTo>
                  <a:cubicBezTo>
                    <a:pt x="20193" y="22816"/>
                    <a:pt x="20193" y="22888"/>
                    <a:pt x="20193" y="22959"/>
                  </a:cubicBezTo>
                  <a:cubicBezTo>
                    <a:pt x="18181" y="22673"/>
                    <a:pt x="16169" y="22388"/>
                    <a:pt x="14169" y="22114"/>
                  </a:cubicBezTo>
                  <a:lnTo>
                    <a:pt x="14145" y="22161"/>
                  </a:lnTo>
                  <a:cubicBezTo>
                    <a:pt x="15002" y="22399"/>
                    <a:pt x="15871" y="22638"/>
                    <a:pt x="16728" y="22876"/>
                  </a:cubicBezTo>
                  <a:cubicBezTo>
                    <a:pt x="16503" y="22883"/>
                    <a:pt x="16278" y="22887"/>
                    <a:pt x="16054" y="22887"/>
                  </a:cubicBezTo>
                  <a:cubicBezTo>
                    <a:pt x="14067" y="22887"/>
                    <a:pt x="12139" y="22586"/>
                    <a:pt x="10299" y="21709"/>
                  </a:cubicBezTo>
                  <a:lnTo>
                    <a:pt x="10299" y="21709"/>
                  </a:lnTo>
                  <a:cubicBezTo>
                    <a:pt x="11144" y="21768"/>
                    <a:pt x="11990" y="21840"/>
                    <a:pt x="12835" y="21911"/>
                  </a:cubicBezTo>
                  <a:cubicBezTo>
                    <a:pt x="12835" y="21876"/>
                    <a:pt x="12835" y="21852"/>
                    <a:pt x="12835" y="21828"/>
                  </a:cubicBezTo>
                  <a:cubicBezTo>
                    <a:pt x="12395" y="21673"/>
                    <a:pt x="11954" y="21530"/>
                    <a:pt x="11513" y="21387"/>
                  </a:cubicBezTo>
                  <a:cubicBezTo>
                    <a:pt x="11525" y="21352"/>
                    <a:pt x="11537" y="21304"/>
                    <a:pt x="11549" y="21256"/>
                  </a:cubicBezTo>
                  <a:close/>
                  <a:moveTo>
                    <a:pt x="1286" y="25197"/>
                  </a:moveTo>
                  <a:lnTo>
                    <a:pt x="3596" y="25828"/>
                  </a:lnTo>
                  <a:cubicBezTo>
                    <a:pt x="2822" y="25638"/>
                    <a:pt x="2048" y="25436"/>
                    <a:pt x="1286" y="25197"/>
                  </a:cubicBezTo>
                  <a:close/>
                  <a:moveTo>
                    <a:pt x="798" y="25174"/>
                  </a:moveTo>
                  <a:lnTo>
                    <a:pt x="798" y="25174"/>
                  </a:lnTo>
                  <a:cubicBezTo>
                    <a:pt x="1177" y="25273"/>
                    <a:pt x="2792" y="25949"/>
                    <a:pt x="3475" y="25949"/>
                  </a:cubicBezTo>
                  <a:cubicBezTo>
                    <a:pt x="3606" y="25949"/>
                    <a:pt x="3703" y="25924"/>
                    <a:pt x="3750" y="25865"/>
                  </a:cubicBezTo>
                  <a:lnTo>
                    <a:pt x="3750" y="25865"/>
                  </a:lnTo>
                  <a:cubicBezTo>
                    <a:pt x="6285" y="26459"/>
                    <a:pt x="8892" y="26763"/>
                    <a:pt x="11497" y="26763"/>
                  </a:cubicBezTo>
                  <a:cubicBezTo>
                    <a:pt x="11963" y="26763"/>
                    <a:pt x="12429" y="26753"/>
                    <a:pt x="12895" y="26733"/>
                  </a:cubicBezTo>
                  <a:cubicBezTo>
                    <a:pt x="12998" y="26731"/>
                    <a:pt x="13104" y="26727"/>
                    <a:pt x="13211" y="26727"/>
                  </a:cubicBezTo>
                  <a:cubicBezTo>
                    <a:pt x="13572" y="26727"/>
                    <a:pt x="13940" y="26765"/>
                    <a:pt x="14216" y="26995"/>
                  </a:cubicBezTo>
                  <a:cubicBezTo>
                    <a:pt x="14752" y="27436"/>
                    <a:pt x="14633" y="28281"/>
                    <a:pt x="14442" y="28948"/>
                  </a:cubicBezTo>
                  <a:cubicBezTo>
                    <a:pt x="13597" y="31865"/>
                    <a:pt x="12359" y="34663"/>
                    <a:pt x="10751" y="37235"/>
                  </a:cubicBezTo>
                  <a:cubicBezTo>
                    <a:pt x="10251" y="38020"/>
                    <a:pt x="9668" y="38842"/>
                    <a:pt x="8787" y="39163"/>
                  </a:cubicBezTo>
                  <a:cubicBezTo>
                    <a:pt x="8515" y="39263"/>
                    <a:pt x="8245" y="39309"/>
                    <a:pt x="7980" y="39309"/>
                  </a:cubicBezTo>
                  <a:cubicBezTo>
                    <a:pt x="6379" y="39309"/>
                    <a:pt x="4942" y="37638"/>
                    <a:pt x="4084" y="36115"/>
                  </a:cubicBezTo>
                  <a:cubicBezTo>
                    <a:pt x="2977" y="34163"/>
                    <a:pt x="2000" y="32127"/>
                    <a:pt x="1167" y="30043"/>
                  </a:cubicBezTo>
                  <a:cubicBezTo>
                    <a:pt x="536" y="28484"/>
                    <a:pt x="0" y="26650"/>
                    <a:pt x="798" y="25174"/>
                  </a:cubicBezTo>
                  <a:close/>
                  <a:moveTo>
                    <a:pt x="36005" y="27090"/>
                  </a:moveTo>
                  <a:cubicBezTo>
                    <a:pt x="36040" y="27090"/>
                    <a:pt x="36076" y="27102"/>
                    <a:pt x="36112" y="27102"/>
                  </a:cubicBezTo>
                  <a:lnTo>
                    <a:pt x="36112" y="38270"/>
                  </a:lnTo>
                  <a:cubicBezTo>
                    <a:pt x="36624" y="39056"/>
                    <a:pt x="37124" y="39866"/>
                    <a:pt x="37576" y="40699"/>
                  </a:cubicBezTo>
                  <a:cubicBezTo>
                    <a:pt x="37743" y="41009"/>
                    <a:pt x="37910" y="41342"/>
                    <a:pt x="37826" y="41688"/>
                  </a:cubicBezTo>
                  <a:cubicBezTo>
                    <a:pt x="37767" y="41938"/>
                    <a:pt x="37576" y="42128"/>
                    <a:pt x="37386" y="42307"/>
                  </a:cubicBezTo>
                  <a:cubicBezTo>
                    <a:pt x="36981" y="42700"/>
                    <a:pt x="36552" y="43057"/>
                    <a:pt x="36112" y="43402"/>
                  </a:cubicBezTo>
                  <a:lnTo>
                    <a:pt x="36112" y="46224"/>
                  </a:lnTo>
                  <a:cubicBezTo>
                    <a:pt x="35838" y="45736"/>
                    <a:pt x="35588" y="45283"/>
                    <a:pt x="35338" y="44831"/>
                  </a:cubicBezTo>
                  <a:cubicBezTo>
                    <a:pt x="35219" y="44616"/>
                    <a:pt x="35088" y="44390"/>
                    <a:pt x="34969" y="44164"/>
                  </a:cubicBezTo>
                  <a:cubicBezTo>
                    <a:pt x="34064" y="44712"/>
                    <a:pt x="33100" y="45164"/>
                    <a:pt x="32087" y="45498"/>
                  </a:cubicBezTo>
                  <a:lnTo>
                    <a:pt x="32778" y="45117"/>
                  </a:lnTo>
                  <a:cubicBezTo>
                    <a:pt x="32909" y="43509"/>
                    <a:pt x="33040" y="41890"/>
                    <a:pt x="33159" y="40283"/>
                  </a:cubicBezTo>
                  <a:cubicBezTo>
                    <a:pt x="33040" y="39485"/>
                    <a:pt x="33100" y="38675"/>
                    <a:pt x="33326" y="37830"/>
                  </a:cubicBezTo>
                  <a:cubicBezTo>
                    <a:pt x="33338" y="37758"/>
                    <a:pt x="33361" y="37699"/>
                    <a:pt x="33373" y="37639"/>
                  </a:cubicBezTo>
                  <a:cubicBezTo>
                    <a:pt x="33445" y="36711"/>
                    <a:pt x="33516" y="35782"/>
                    <a:pt x="33588" y="34853"/>
                  </a:cubicBezTo>
                  <a:cubicBezTo>
                    <a:pt x="33719" y="34996"/>
                    <a:pt x="33838" y="35151"/>
                    <a:pt x="33957" y="35306"/>
                  </a:cubicBezTo>
                  <a:cubicBezTo>
                    <a:pt x="34040" y="34937"/>
                    <a:pt x="34135" y="34568"/>
                    <a:pt x="34219" y="34199"/>
                  </a:cubicBezTo>
                  <a:cubicBezTo>
                    <a:pt x="34647" y="32282"/>
                    <a:pt x="35016" y="30353"/>
                    <a:pt x="35445" y="28448"/>
                  </a:cubicBezTo>
                  <a:cubicBezTo>
                    <a:pt x="35552" y="27972"/>
                    <a:pt x="35814" y="27543"/>
                    <a:pt x="36005" y="27090"/>
                  </a:cubicBezTo>
                  <a:close/>
                  <a:moveTo>
                    <a:pt x="45708" y="56999"/>
                  </a:moveTo>
                  <a:cubicBezTo>
                    <a:pt x="45744" y="57106"/>
                    <a:pt x="45780" y="57201"/>
                    <a:pt x="45803" y="57308"/>
                  </a:cubicBezTo>
                  <a:cubicBezTo>
                    <a:pt x="44200" y="58202"/>
                    <a:pt x="42539" y="58929"/>
                    <a:pt x="40643" y="58929"/>
                  </a:cubicBezTo>
                  <a:cubicBezTo>
                    <a:pt x="40441" y="58929"/>
                    <a:pt x="40236" y="58921"/>
                    <a:pt x="40029" y="58904"/>
                  </a:cubicBezTo>
                  <a:cubicBezTo>
                    <a:pt x="41922" y="58261"/>
                    <a:pt x="43815" y="57630"/>
                    <a:pt x="45708" y="56999"/>
                  </a:cubicBezTo>
                  <a:close/>
                  <a:moveTo>
                    <a:pt x="29028" y="56773"/>
                  </a:moveTo>
                  <a:cubicBezTo>
                    <a:pt x="30921" y="57451"/>
                    <a:pt x="32802" y="58142"/>
                    <a:pt x="34814" y="58868"/>
                  </a:cubicBezTo>
                  <a:cubicBezTo>
                    <a:pt x="34647" y="58911"/>
                    <a:pt x="34450" y="58931"/>
                    <a:pt x="34230" y="58931"/>
                  </a:cubicBezTo>
                  <a:cubicBezTo>
                    <a:pt x="32722" y="58931"/>
                    <a:pt x="30141" y="57996"/>
                    <a:pt x="28956" y="56999"/>
                  </a:cubicBezTo>
                  <a:cubicBezTo>
                    <a:pt x="28980" y="56916"/>
                    <a:pt x="29004" y="56844"/>
                    <a:pt x="29028" y="56773"/>
                  </a:cubicBezTo>
                  <a:close/>
                  <a:moveTo>
                    <a:pt x="40517" y="62059"/>
                  </a:moveTo>
                  <a:cubicBezTo>
                    <a:pt x="39815" y="62495"/>
                    <a:pt x="38848" y="62725"/>
                    <a:pt x="37934" y="62725"/>
                  </a:cubicBezTo>
                  <a:cubicBezTo>
                    <a:pt x="37051" y="62725"/>
                    <a:pt x="36216" y="62510"/>
                    <a:pt x="35719" y="62059"/>
                  </a:cubicBezTo>
                  <a:close/>
                  <a:moveTo>
                    <a:pt x="33512" y="68550"/>
                  </a:moveTo>
                  <a:lnTo>
                    <a:pt x="33778" y="68619"/>
                  </a:lnTo>
                  <a:cubicBezTo>
                    <a:pt x="33690" y="68593"/>
                    <a:pt x="33602" y="68570"/>
                    <a:pt x="33512" y="68550"/>
                  </a:cubicBezTo>
                  <a:close/>
                  <a:moveTo>
                    <a:pt x="33646" y="68376"/>
                  </a:moveTo>
                  <a:cubicBezTo>
                    <a:pt x="34555" y="68376"/>
                    <a:pt x="35406" y="69345"/>
                    <a:pt x="35457" y="70322"/>
                  </a:cubicBezTo>
                  <a:cubicBezTo>
                    <a:pt x="35516" y="71465"/>
                    <a:pt x="34862" y="72501"/>
                    <a:pt x="34243" y="73465"/>
                  </a:cubicBezTo>
                  <a:cubicBezTo>
                    <a:pt x="33398" y="74747"/>
                    <a:pt x="32089" y="76170"/>
                    <a:pt x="30710" y="76170"/>
                  </a:cubicBezTo>
                  <a:cubicBezTo>
                    <a:pt x="30437" y="76170"/>
                    <a:pt x="30161" y="76114"/>
                    <a:pt x="29885" y="75989"/>
                  </a:cubicBezTo>
                  <a:cubicBezTo>
                    <a:pt x="29313" y="75727"/>
                    <a:pt x="28897" y="75215"/>
                    <a:pt x="28635" y="74656"/>
                  </a:cubicBezTo>
                  <a:cubicBezTo>
                    <a:pt x="27896" y="73156"/>
                    <a:pt x="28147" y="71227"/>
                    <a:pt x="29230" y="69953"/>
                  </a:cubicBezTo>
                  <a:cubicBezTo>
                    <a:pt x="30050" y="68989"/>
                    <a:pt x="31313" y="68448"/>
                    <a:pt x="32575" y="68448"/>
                  </a:cubicBezTo>
                  <a:cubicBezTo>
                    <a:pt x="32890" y="68448"/>
                    <a:pt x="33205" y="68481"/>
                    <a:pt x="33512" y="68550"/>
                  </a:cubicBezTo>
                  <a:lnTo>
                    <a:pt x="33512" y="68550"/>
                  </a:lnTo>
                  <a:lnTo>
                    <a:pt x="33183" y="68465"/>
                  </a:lnTo>
                  <a:cubicBezTo>
                    <a:pt x="33337" y="68404"/>
                    <a:pt x="33492" y="68376"/>
                    <a:pt x="33646" y="68376"/>
                  </a:cubicBezTo>
                  <a:close/>
                  <a:moveTo>
                    <a:pt x="43288" y="0"/>
                  </a:moveTo>
                  <a:cubicBezTo>
                    <a:pt x="43027" y="0"/>
                    <a:pt x="42821" y="24"/>
                    <a:pt x="42684" y="75"/>
                  </a:cubicBezTo>
                  <a:cubicBezTo>
                    <a:pt x="40839" y="3778"/>
                    <a:pt x="38934" y="7445"/>
                    <a:pt x="36969" y="11089"/>
                  </a:cubicBezTo>
                  <a:cubicBezTo>
                    <a:pt x="36231" y="12482"/>
                    <a:pt x="35124" y="13672"/>
                    <a:pt x="34314" y="15041"/>
                  </a:cubicBezTo>
                  <a:cubicBezTo>
                    <a:pt x="32647" y="17851"/>
                    <a:pt x="30742" y="20494"/>
                    <a:pt x="28658" y="23019"/>
                  </a:cubicBezTo>
                  <a:cubicBezTo>
                    <a:pt x="27932" y="23888"/>
                    <a:pt x="27123" y="24685"/>
                    <a:pt x="26349" y="25531"/>
                  </a:cubicBezTo>
                  <a:lnTo>
                    <a:pt x="26111" y="25412"/>
                  </a:lnTo>
                  <a:cubicBezTo>
                    <a:pt x="26623" y="24233"/>
                    <a:pt x="27134" y="23054"/>
                    <a:pt x="27635" y="21876"/>
                  </a:cubicBezTo>
                  <a:cubicBezTo>
                    <a:pt x="27635" y="21864"/>
                    <a:pt x="27635" y="21864"/>
                    <a:pt x="27646" y="21864"/>
                  </a:cubicBezTo>
                  <a:cubicBezTo>
                    <a:pt x="27599" y="21840"/>
                    <a:pt x="27563" y="21816"/>
                    <a:pt x="27527" y="21792"/>
                  </a:cubicBezTo>
                  <a:cubicBezTo>
                    <a:pt x="27182" y="22352"/>
                    <a:pt x="26849" y="22911"/>
                    <a:pt x="26515" y="23471"/>
                  </a:cubicBezTo>
                  <a:cubicBezTo>
                    <a:pt x="26849" y="22554"/>
                    <a:pt x="27230" y="21661"/>
                    <a:pt x="27587" y="20756"/>
                  </a:cubicBezTo>
                  <a:lnTo>
                    <a:pt x="27587" y="20756"/>
                  </a:lnTo>
                  <a:cubicBezTo>
                    <a:pt x="27337" y="21030"/>
                    <a:pt x="27051" y="21280"/>
                    <a:pt x="26718" y="21459"/>
                  </a:cubicBezTo>
                  <a:cubicBezTo>
                    <a:pt x="25968" y="21887"/>
                    <a:pt x="25087" y="21959"/>
                    <a:pt x="24217" y="22007"/>
                  </a:cubicBezTo>
                  <a:cubicBezTo>
                    <a:pt x="23776" y="22025"/>
                    <a:pt x="23334" y="22034"/>
                    <a:pt x="22892" y="22034"/>
                  </a:cubicBezTo>
                  <a:cubicBezTo>
                    <a:pt x="19547" y="22034"/>
                    <a:pt x="16211" y="21519"/>
                    <a:pt x="13014" y="20530"/>
                  </a:cubicBezTo>
                  <a:lnTo>
                    <a:pt x="13014" y="20530"/>
                  </a:lnTo>
                  <a:cubicBezTo>
                    <a:pt x="13454" y="20673"/>
                    <a:pt x="13895" y="20816"/>
                    <a:pt x="14347" y="20947"/>
                  </a:cubicBezTo>
                  <a:cubicBezTo>
                    <a:pt x="15383" y="21256"/>
                    <a:pt x="16419" y="21530"/>
                    <a:pt x="17407" y="21816"/>
                  </a:cubicBezTo>
                  <a:cubicBezTo>
                    <a:pt x="12418" y="21542"/>
                    <a:pt x="8013" y="19768"/>
                    <a:pt x="4286" y="16387"/>
                  </a:cubicBezTo>
                  <a:cubicBezTo>
                    <a:pt x="4024" y="16220"/>
                    <a:pt x="3774" y="16042"/>
                    <a:pt x="3536" y="15863"/>
                  </a:cubicBezTo>
                  <a:cubicBezTo>
                    <a:pt x="3501" y="15922"/>
                    <a:pt x="3465" y="15982"/>
                    <a:pt x="3441" y="16030"/>
                  </a:cubicBezTo>
                  <a:cubicBezTo>
                    <a:pt x="3882" y="16458"/>
                    <a:pt x="4322" y="16875"/>
                    <a:pt x="4775" y="17304"/>
                  </a:cubicBezTo>
                  <a:lnTo>
                    <a:pt x="4632" y="17470"/>
                  </a:lnTo>
                  <a:cubicBezTo>
                    <a:pt x="3096" y="16161"/>
                    <a:pt x="1560" y="14851"/>
                    <a:pt x="0" y="13517"/>
                  </a:cubicBezTo>
                  <a:lnTo>
                    <a:pt x="0" y="25197"/>
                  </a:lnTo>
                  <a:cubicBezTo>
                    <a:pt x="965" y="31543"/>
                    <a:pt x="2060" y="37866"/>
                    <a:pt x="3286" y="44176"/>
                  </a:cubicBezTo>
                  <a:cubicBezTo>
                    <a:pt x="3822" y="46914"/>
                    <a:pt x="4370" y="49665"/>
                    <a:pt x="5215" y="52320"/>
                  </a:cubicBezTo>
                  <a:cubicBezTo>
                    <a:pt x="6739" y="57142"/>
                    <a:pt x="9216" y="61666"/>
                    <a:pt x="12442" y="65560"/>
                  </a:cubicBezTo>
                  <a:cubicBezTo>
                    <a:pt x="12835" y="65893"/>
                    <a:pt x="13228" y="66226"/>
                    <a:pt x="13621" y="66560"/>
                  </a:cubicBezTo>
                  <a:cubicBezTo>
                    <a:pt x="19836" y="71834"/>
                    <a:pt x="26313" y="76739"/>
                    <a:pt x="33576" y="80490"/>
                  </a:cubicBezTo>
                  <a:cubicBezTo>
                    <a:pt x="35504" y="81490"/>
                    <a:pt x="36285" y="81978"/>
                    <a:pt x="37076" y="81978"/>
                  </a:cubicBezTo>
                  <a:cubicBezTo>
                    <a:pt x="37857" y="81978"/>
                    <a:pt x="38648" y="81502"/>
                    <a:pt x="40565" y="80573"/>
                  </a:cubicBezTo>
                  <a:cubicBezTo>
                    <a:pt x="41910" y="79930"/>
                    <a:pt x="43220" y="79240"/>
                    <a:pt x="44518" y="78513"/>
                  </a:cubicBezTo>
                  <a:cubicBezTo>
                    <a:pt x="49221" y="74584"/>
                    <a:pt x="57067" y="66691"/>
                    <a:pt x="57734" y="53237"/>
                  </a:cubicBezTo>
                  <a:cubicBezTo>
                    <a:pt x="57769" y="52415"/>
                    <a:pt x="56282" y="23423"/>
                    <a:pt x="55472" y="23423"/>
                  </a:cubicBezTo>
                  <a:cubicBezTo>
                    <a:pt x="55472" y="23423"/>
                    <a:pt x="55472" y="23423"/>
                    <a:pt x="55471" y="23423"/>
                  </a:cubicBezTo>
                  <a:cubicBezTo>
                    <a:pt x="55164" y="23436"/>
                    <a:pt x="54866" y="23443"/>
                    <a:pt x="54577" y="23443"/>
                  </a:cubicBezTo>
                  <a:cubicBezTo>
                    <a:pt x="46912" y="23443"/>
                    <a:pt x="45884" y="18934"/>
                    <a:pt x="48030" y="13232"/>
                  </a:cubicBezTo>
                  <a:lnTo>
                    <a:pt x="48030" y="13232"/>
                  </a:lnTo>
                  <a:cubicBezTo>
                    <a:pt x="47316" y="13696"/>
                    <a:pt x="46613" y="14172"/>
                    <a:pt x="45899" y="14625"/>
                  </a:cubicBezTo>
                  <a:lnTo>
                    <a:pt x="45684" y="14422"/>
                  </a:lnTo>
                  <a:cubicBezTo>
                    <a:pt x="45982" y="14029"/>
                    <a:pt x="46220" y="13553"/>
                    <a:pt x="46589" y="13244"/>
                  </a:cubicBezTo>
                  <a:cubicBezTo>
                    <a:pt x="47316" y="12648"/>
                    <a:pt x="48042" y="12053"/>
                    <a:pt x="48780" y="11470"/>
                  </a:cubicBezTo>
                  <a:cubicBezTo>
                    <a:pt x="48982" y="11041"/>
                    <a:pt x="49209" y="10600"/>
                    <a:pt x="49435" y="10160"/>
                  </a:cubicBezTo>
                  <a:lnTo>
                    <a:pt x="49435" y="10160"/>
                  </a:lnTo>
                  <a:cubicBezTo>
                    <a:pt x="49161" y="10279"/>
                    <a:pt x="48875" y="10398"/>
                    <a:pt x="48590" y="10517"/>
                  </a:cubicBezTo>
                  <a:cubicBezTo>
                    <a:pt x="48959" y="10196"/>
                    <a:pt x="49340" y="9910"/>
                    <a:pt x="49721" y="9624"/>
                  </a:cubicBezTo>
                  <a:cubicBezTo>
                    <a:pt x="50542" y="8124"/>
                    <a:pt x="51518" y="6588"/>
                    <a:pt x="52590" y="5076"/>
                  </a:cubicBezTo>
                  <a:lnTo>
                    <a:pt x="52590" y="5076"/>
                  </a:lnTo>
                  <a:cubicBezTo>
                    <a:pt x="50649" y="5969"/>
                    <a:pt x="48744" y="6957"/>
                    <a:pt x="46875" y="8076"/>
                  </a:cubicBezTo>
                  <a:cubicBezTo>
                    <a:pt x="47828" y="6778"/>
                    <a:pt x="48840" y="5635"/>
                    <a:pt x="50185" y="4873"/>
                  </a:cubicBezTo>
                  <a:cubicBezTo>
                    <a:pt x="51626" y="4076"/>
                    <a:pt x="53078" y="3278"/>
                    <a:pt x="54531" y="2492"/>
                  </a:cubicBezTo>
                  <a:cubicBezTo>
                    <a:pt x="54531" y="2492"/>
                    <a:pt x="45976" y="0"/>
                    <a:pt x="4328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2911075" y="913625"/>
              <a:ext cx="717950" cy="1523725"/>
            </a:xfrm>
            <a:custGeom>
              <a:rect b="b" l="l" r="r" t="t"/>
              <a:pathLst>
                <a:path extrusionOk="0" h="60949" w="28718">
                  <a:moveTo>
                    <a:pt x="0" y="1"/>
                  </a:moveTo>
                  <a:lnTo>
                    <a:pt x="0" y="40208"/>
                  </a:lnTo>
                  <a:cubicBezTo>
                    <a:pt x="167" y="39803"/>
                    <a:pt x="322" y="39399"/>
                    <a:pt x="488" y="38994"/>
                  </a:cubicBezTo>
                  <a:cubicBezTo>
                    <a:pt x="560" y="39018"/>
                    <a:pt x="631" y="39053"/>
                    <a:pt x="703" y="39077"/>
                  </a:cubicBezTo>
                  <a:cubicBezTo>
                    <a:pt x="464" y="39803"/>
                    <a:pt x="238" y="40530"/>
                    <a:pt x="0" y="41256"/>
                  </a:cubicBezTo>
                  <a:lnTo>
                    <a:pt x="0" y="42768"/>
                  </a:lnTo>
                  <a:cubicBezTo>
                    <a:pt x="83" y="42589"/>
                    <a:pt x="167" y="42399"/>
                    <a:pt x="250" y="42220"/>
                  </a:cubicBezTo>
                  <a:lnTo>
                    <a:pt x="250" y="42220"/>
                  </a:lnTo>
                  <a:cubicBezTo>
                    <a:pt x="167" y="42447"/>
                    <a:pt x="83" y="42673"/>
                    <a:pt x="0" y="42899"/>
                  </a:cubicBezTo>
                  <a:lnTo>
                    <a:pt x="0" y="50364"/>
                  </a:lnTo>
                  <a:cubicBezTo>
                    <a:pt x="548" y="49281"/>
                    <a:pt x="1107" y="48197"/>
                    <a:pt x="1667" y="47114"/>
                  </a:cubicBezTo>
                  <a:cubicBezTo>
                    <a:pt x="1703" y="47138"/>
                    <a:pt x="1738" y="47150"/>
                    <a:pt x="1762" y="47161"/>
                  </a:cubicBezTo>
                  <a:lnTo>
                    <a:pt x="536" y="50126"/>
                  </a:lnTo>
                  <a:cubicBezTo>
                    <a:pt x="584" y="50150"/>
                    <a:pt x="619" y="50174"/>
                    <a:pt x="655" y="50186"/>
                  </a:cubicBezTo>
                  <a:cubicBezTo>
                    <a:pt x="1369" y="49186"/>
                    <a:pt x="2084" y="48173"/>
                    <a:pt x="2798" y="47161"/>
                  </a:cubicBezTo>
                  <a:cubicBezTo>
                    <a:pt x="2822" y="47185"/>
                    <a:pt x="2858" y="47197"/>
                    <a:pt x="2881" y="47221"/>
                  </a:cubicBezTo>
                  <a:cubicBezTo>
                    <a:pt x="1917" y="48959"/>
                    <a:pt x="965" y="50710"/>
                    <a:pt x="0" y="52448"/>
                  </a:cubicBezTo>
                  <a:lnTo>
                    <a:pt x="0" y="52829"/>
                  </a:lnTo>
                  <a:cubicBezTo>
                    <a:pt x="3036" y="48888"/>
                    <a:pt x="6072" y="44935"/>
                    <a:pt x="9227" y="40839"/>
                  </a:cubicBezTo>
                  <a:lnTo>
                    <a:pt x="9227" y="40839"/>
                  </a:lnTo>
                  <a:cubicBezTo>
                    <a:pt x="8668" y="41875"/>
                    <a:pt x="8192" y="42756"/>
                    <a:pt x="7715" y="43637"/>
                  </a:cubicBezTo>
                  <a:cubicBezTo>
                    <a:pt x="7751" y="43661"/>
                    <a:pt x="7787" y="43697"/>
                    <a:pt x="7823" y="43721"/>
                  </a:cubicBezTo>
                  <a:cubicBezTo>
                    <a:pt x="9918" y="41411"/>
                    <a:pt x="12025" y="39101"/>
                    <a:pt x="14133" y="36779"/>
                  </a:cubicBezTo>
                  <a:lnTo>
                    <a:pt x="14133" y="36779"/>
                  </a:lnTo>
                  <a:cubicBezTo>
                    <a:pt x="10763" y="42709"/>
                    <a:pt x="6596" y="48126"/>
                    <a:pt x="3239" y="54055"/>
                  </a:cubicBezTo>
                  <a:cubicBezTo>
                    <a:pt x="4155" y="52829"/>
                    <a:pt x="5072" y="51602"/>
                    <a:pt x="5989" y="50364"/>
                  </a:cubicBezTo>
                  <a:cubicBezTo>
                    <a:pt x="6025" y="50400"/>
                    <a:pt x="6072" y="50424"/>
                    <a:pt x="6120" y="50448"/>
                  </a:cubicBezTo>
                  <a:cubicBezTo>
                    <a:pt x="5572" y="51412"/>
                    <a:pt x="5025" y="52376"/>
                    <a:pt x="4477" y="53329"/>
                  </a:cubicBezTo>
                  <a:cubicBezTo>
                    <a:pt x="4548" y="53377"/>
                    <a:pt x="4620" y="53424"/>
                    <a:pt x="4691" y="53472"/>
                  </a:cubicBezTo>
                  <a:cubicBezTo>
                    <a:pt x="7156" y="49055"/>
                    <a:pt x="10323" y="45149"/>
                    <a:pt x="13549" y="41589"/>
                  </a:cubicBezTo>
                  <a:lnTo>
                    <a:pt x="13549" y="41589"/>
                  </a:lnTo>
                  <a:cubicBezTo>
                    <a:pt x="12930" y="43590"/>
                    <a:pt x="11644" y="45495"/>
                    <a:pt x="10382" y="47423"/>
                  </a:cubicBezTo>
                  <a:cubicBezTo>
                    <a:pt x="9930" y="48114"/>
                    <a:pt x="9382" y="48733"/>
                    <a:pt x="8942" y="49424"/>
                  </a:cubicBezTo>
                  <a:cubicBezTo>
                    <a:pt x="8573" y="50019"/>
                    <a:pt x="8311" y="50686"/>
                    <a:pt x="7965" y="51293"/>
                  </a:cubicBezTo>
                  <a:cubicBezTo>
                    <a:pt x="7430" y="52222"/>
                    <a:pt x="6894" y="53162"/>
                    <a:pt x="6299" y="54043"/>
                  </a:cubicBezTo>
                  <a:cubicBezTo>
                    <a:pt x="4810" y="56246"/>
                    <a:pt x="3286" y="58413"/>
                    <a:pt x="1774" y="60604"/>
                  </a:cubicBezTo>
                  <a:cubicBezTo>
                    <a:pt x="1727" y="60675"/>
                    <a:pt x="1691" y="60770"/>
                    <a:pt x="1786" y="60949"/>
                  </a:cubicBezTo>
                  <a:cubicBezTo>
                    <a:pt x="3286" y="59080"/>
                    <a:pt x="4775" y="57210"/>
                    <a:pt x="6334" y="55282"/>
                  </a:cubicBezTo>
                  <a:lnTo>
                    <a:pt x="6334" y="55282"/>
                  </a:lnTo>
                  <a:cubicBezTo>
                    <a:pt x="6084" y="55877"/>
                    <a:pt x="5870" y="56413"/>
                    <a:pt x="5644" y="56960"/>
                  </a:cubicBezTo>
                  <a:cubicBezTo>
                    <a:pt x="6310" y="56103"/>
                    <a:pt x="6965" y="55234"/>
                    <a:pt x="7620" y="54377"/>
                  </a:cubicBezTo>
                  <a:cubicBezTo>
                    <a:pt x="16645" y="41744"/>
                    <a:pt x="22729" y="27266"/>
                    <a:pt x="28718" y="12931"/>
                  </a:cubicBezTo>
                  <a:lnTo>
                    <a:pt x="28718" y="12931"/>
                  </a:lnTo>
                  <a:cubicBezTo>
                    <a:pt x="21693" y="20634"/>
                    <a:pt x="13680" y="27445"/>
                    <a:pt x="4953" y="33136"/>
                  </a:cubicBezTo>
                  <a:cubicBezTo>
                    <a:pt x="9930" y="28481"/>
                    <a:pt x="12895" y="22087"/>
                    <a:pt x="15454" y="15765"/>
                  </a:cubicBezTo>
                  <a:cubicBezTo>
                    <a:pt x="17609" y="10407"/>
                    <a:pt x="19622" y="4882"/>
                    <a:pt x="22658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2911075" y="3666950"/>
              <a:ext cx="424775" cy="1030800"/>
            </a:xfrm>
            <a:custGeom>
              <a:rect b="b" l="l" r="r" t="t"/>
              <a:pathLst>
                <a:path extrusionOk="0" h="41232" w="16991">
                  <a:moveTo>
                    <a:pt x="0" y="0"/>
                  </a:moveTo>
                  <a:lnTo>
                    <a:pt x="0" y="41232"/>
                  </a:lnTo>
                  <a:lnTo>
                    <a:pt x="16955" y="41232"/>
                  </a:lnTo>
                  <a:cubicBezTo>
                    <a:pt x="16943" y="36017"/>
                    <a:pt x="16919" y="30802"/>
                    <a:pt x="16967" y="25587"/>
                  </a:cubicBezTo>
                  <a:cubicBezTo>
                    <a:pt x="16990" y="24325"/>
                    <a:pt x="16621" y="23575"/>
                    <a:pt x="15669" y="22813"/>
                  </a:cubicBezTo>
                  <a:cubicBezTo>
                    <a:pt x="13299" y="20920"/>
                    <a:pt x="10978" y="18979"/>
                    <a:pt x="8739" y="16931"/>
                  </a:cubicBezTo>
                  <a:cubicBezTo>
                    <a:pt x="6858" y="15205"/>
                    <a:pt x="5298" y="13300"/>
                    <a:pt x="4024" y="11228"/>
                  </a:cubicBezTo>
                  <a:cubicBezTo>
                    <a:pt x="3763" y="10823"/>
                    <a:pt x="3512" y="10407"/>
                    <a:pt x="3274" y="9990"/>
                  </a:cubicBezTo>
                  <a:cubicBezTo>
                    <a:pt x="2774" y="9085"/>
                    <a:pt x="2358" y="8144"/>
                    <a:pt x="1988" y="7192"/>
                  </a:cubicBezTo>
                  <a:cubicBezTo>
                    <a:pt x="1203" y="5239"/>
                    <a:pt x="607" y="3179"/>
                    <a:pt x="214" y="1013"/>
                  </a:cubicBezTo>
                  <a:cubicBezTo>
                    <a:pt x="155" y="679"/>
                    <a:pt x="72" y="34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3256650" y="2648000"/>
              <a:ext cx="246175" cy="73025"/>
            </a:xfrm>
            <a:custGeom>
              <a:rect b="b" l="l" r="r" t="t"/>
              <a:pathLst>
                <a:path extrusionOk="0" h="2921" w="9847">
                  <a:moveTo>
                    <a:pt x="1286" y="1"/>
                  </a:moveTo>
                  <a:cubicBezTo>
                    <a:pt x="799" y="1"/>
                    <a:pt x="319" y="237"/>
                    <a:pt x="0" y="789"/>
                  </a:cubicBezTo>
                  <a:cubicBezTo>
                    <a:pt x="3275" y="1099"/>
                    <a:pt x="6501" y="1337"/>
                    <a:pt x="9466" y="2920"/>
                  </a:cubicBezTo>
                  <a:cubicBezTo>
                    <a:pt x="9847" y="2504"/>
                    <a:pt x="9799" y="2254"/>
                    <a:pt x="9335" y="2123"/>
                  </a:cubicBezTo>
                  <a:cubicBezTo>
                    <a:pt x="6787" y="1420"/>
                    <a:pt x="4239" y="694"/>
                    <a:pt x="1679" y="51"/>
                  </a:cubicBezTo>
                  <a:cubicBezTo>
                    <a:pt x="1550" y="18"/>
                    <a:pt x="1417" y="1"/>
                    <a:pt x="1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4461550" y="4064925"/>
              <a:ext cx="113725" cy="99725"/>
            </a:xfrm>
            <a:custGeom>
              <a:rect b="b" l="l" r="r" t="t"/>
              <a:pathLst>
                <a:path extrusionOk="0" h="3989" w="4549">
                  <a:moveTo>
                    <a:pt x="4549" y="0"/>
                  </a:moveTo>
                  <a:lnTo>
                    <a:pt x="4549" y="0"/>
                  </a:lnTo>
                  <a:cubicBezTo>
                    <a:pt x="3085" y="1381"/>
                    <a:pt x="1549" y="2679"/>
                    <a:pt x="1" y="3989"/>
                  </a:cubicBezTo>
                  <a:cubicBezTo>
                    <a:pt x="1584" y="2715"/>
                    <a:pt x="3120" y="1417"/>
                    <a:pt x="4549" y="0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2911075" y="2639900"/>
              <a:ext cx="53600" cy="29450"/>
            </a:xfrm>
            <a:custGeom>
              <a:rect b="b" l="l" r="r" t="t"/>
              <a:pathLst>
                <a:path extrusionOk="0" h="1178" w="2144">
                  <a:moveTo>
                    <a:pt x="1323" y="1"/>
                  </a:moveTo>
                  <a:cubicBezTo>
                    <a:pt x="863" y="1"/>
                    <a:pt x="411" y="37"/>
                    <a:pt x="0" y="208"/>
                  </a:cubicBezTo>
                  <a:lnTo>
                    <a:pt x="0" y="1089"/>
                  </a:lnTo>
                  <a:cubicBezTo>
                    <a:pt x="291" y="1139"/>
                    <a:pt x="577" y="1178"/>
                    <a:pt x="853" y="1178"/>
                  </a:cubicBezTo>
                  <a:cubicBezTo>
                    <a:pt x="1314" y="1178"/>
                    <a:pt x="1749" y="1070"/>
                    <a:pt x="2143" y="720"/>
                  </a:cubicBezTo>
                  <a:lnTo>
                    <a:pt x="2143" y="18"/>
                  </a:lnTo>
                  <a:cubicBezTo>
                    <a:pt x="1872" y="13"/>
                    <a:pt x="1597" y="1"/>
                    <a:pt x="132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3335525" y="2582525"/>
              <a:ext cx="201250" cy="106050"/>
            </a:xfrm>
            <a:custGeom>
              <a:rect b="b" l="l" r="r" t="t"/>
              <a:pathLst>
                <a:path extrusionOk="0" h="4242" w="8050">
                  <a:moveTo>
                    <a:pt x="1816" y="1"/>
                  </a:moveTo>
                  <a:cubicBezTo>
                    <a:pt x="1519" y="1"/>
                    <a:pt x="1283" y="123"/>
                    <a:pt x="1084" y="408"/>
                  </a:cubicBezTo>
                  <a:cubicBezTo>
                    <a:pt x="1072" y="432"/>
                    <a:pt x="1012" y="420"/>
                    <a:pt x="965" y="432"/>
                  </a:cubicBezTo>
                  <a:cubicBezTo>
                    <a:pt x="989" y="325"/>
                    <a:pt x="1012" y="229"/>
                    <a:pt x="1072" y="3"/>
                  </a:cubicBezTo>
                  <a:lnTo>
                    <a:pt x="1072" y="3"/>
                  </a:lnTo>
                  <a:cubicBezTo>
                    <a:pt x="655" y="313"/>
                    <a:pt x="334" y="563"/>
                    <a:pt x="0" y="813"/>
                  </a:cubicBezTo>
                  <a:cubicBezTo>
                    <a:pt x="2358" y="1980"/>
                    <a:pt x="4608" y="3099"/>
                    <a:pt x="6930" y="4242"/>
                  </a:cubicBezTo>
                  <a:cubicBezTo>
                    <a:pt x="7311" y="3265"/>
                    <a:pt x="7656" y="2420"/>
                    <a:pt x="8049" y="1432"/>
                  </a:cubicBezTo>
                  <a:cubicBezTo>
                    <a:pt x="6025" y="956"/>
                    <a:pt x="4096" y="527"/>
                    <a:pt x="2179" y="51"/>
                  </a:cubicBezTo>
                  <a:cubicBezTo>
                    <a:pt x="2049" y="18"/>
                    <a:pt x="1928" y="1"/>
                    <a:pt x="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2912250" y="2525750"/>
              <a:ext cx="97075" cy="104200"/>
            </a:xfrm>
            <a:custGeom>
              <a:rect b="b" l="l" r="r" t="t"/>
              <a:pathLst>
                <a:path extrusionOk="0" h="4168" w="3883">
                  <a:moveTo>
                    <a:pt x="3882" y="0"/>
                  </a:moveTo>
                  <a:lnTo>
                    <a:pt x="3882" y="0"/>
                  </a:lnTo>
                  <a:cubicBezTo>
                    <a:pt x="2584" y="1393"/>
                    <a:pt x="1299" y="2774"/>
                    <a:pt x="1" y="4167"/>
                  </a:cubicBezTo>
                  <a:cubicBezTo>
                    <a:pt x="1644" y="3108"/>
                    <a:pt x="3001" y="1762"/>
                    <a:pt x="3882" y="0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2933400" y="2525150"/>
              <a:ext cx="115800" cy="108075"/>
            </a:xfrm>
            <a:custGeom>
              <a:rect b="b" l="l" r="r" t="t"/>
              <a:pathLst>
                <a:path extrusionOk="0" h="4323" w="4632">
                  <a:moveTo>
                    <a:pt x="4310" y="0"/>
                  </a:moveTo>
                  <a:cubicBezTo>
                    <a:pt x="3548" y="619"/>
                    <a:pt x="3131" y="1584"/>
                    <a:pt x="2405" y="2239"/>
                  </a:cubicBezTo>
                  <a:cubicBezTo>
                    <a:pt x="1655" y="2905"/>
                    <a:pt x="869" y="3572"/>
                    <a:pt x="0" y="4322"/>
                  </a:cubicBezTo>
                  <a:cubicBezTo>
                    <a:pt x="1060" y="4263"/>
                    <a:pt x="2012" y="4298"/>
                    <a:pt x="2619" y="3346"/>
                  </a:cubicBezTo>
                  <a:cubicBezTo>
                    <a:pt x="3286" y="2334"/>
                    <a:pt x="3965" y="1334"/>
                    <a:pt x="4632" y="322"/>
                  </a:cubicBezTo>
                  <a:cubicBezTo>
                    <a:pt x="4524" y="215"/>
                    <a:pt x="4417" y="107"/>
                    <a:pt x="4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3000375" y="2634975"/>
              <a:ext cx="253925" cy="32025"/>
            </a:xfrm>
            <a:custGeom>
              <a:rect b="b" l="l" r="r" t="t"/>
              <a:pathLst>
                <a:path extrusionOk="0" h="1281" w="10157">
                  <a:moveTo>
                    <a:pt x="1343" y="0"/>
                  </a:moveTo>
                  <a:cubicBezTo>
                    <a:pt x="899" y="0"/>
                    <a:pt x="455" y="289"/>
                    <a:pt x="0" y="441"/>
                  </a:cubicBezTo>
                  <a:cubicBezTo>
                    <a:pt x="24" y="548"/>
                    <a:pt x="36" y="655"/>
                    <a:pt x="60" y="763"/>
                  </a:cubicBezTo>
                  <a:cubicBezTo>
                    <a:pt x="1607" y="905"/>
                    <a:pt x="3155" y="1084"/>
                    <a:pt x="4703" y="1179"/>
                  </a:cubicBezTo>
                  <a:cubicBezTo>
                    <a:pt x="5260" y="1216"/>
                    <a:pt x="5818" y="1218"/>
                    <a:pt x="6375" y="1218"/>
                  </a:cubicBezTo>
                  <a:cubicBezTo>
                    <a:pt x="6455" y="1218"/>
                    <a:pt x="6534" y="1218"/>
                    <a:pt x="6614" y="1218"/>
                  </a:cubicBezTo>
                  <a:cubicBezTo>
                    <a:pt x="7251" y="1218"/>
                    <a:pt x="7888" y="1221"/>
                    <a:pt x="8525" y="1275"/>
                  </a:cubicBezTo>
                  <a:cubicBezTo>
                    <a:pt x="8582" y="1279"/>
                    <a:pt x="8637" y="1281"/>
                    <a:pt x="8690" y="1281"/>
                  </a:cubicBezTo>
                  <a:cubicBezTo>
                    <a:pt x="9373" y="1281"/>
                    <a:pt x="9769" y="931"/>
                    <a:pt x="10156" y="346"/>
                  </a:cubicBezTo>
                  <a:cubicBezTo>
                    <a:pt x="10013" y="298"/>
                    <a:pt x="9930" y="239"/>
                    <a:pt x="9835" y="239"/>
                  </a:cubicBezTo>
                  <a:cubicBezTo>
                    <a:pt x="7013" y="143"/>
                    <a:pt x="4191" y="36"/>
                    <a:pt x="1369" y="1"/>
                  </a:cubicBezTo>
                  <a:cubicBezTo>
                    <a:pt x="1360" y="0"/>
                    <a:pt x="1352" y="0"/>
                    <a:pt x="1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3537025" y="2176600"/>
              <a:ext cx="306925" cy="673000"/>
            </a:xfrm>
            <a:custGeom>
              <a:rect b="b" l="l" r="r" t="t"/>
              <a:pathLst>
                <a:path extrusionOk="0" h="26920" w="12277">
                  <a:moveTo>
                    <a:pt x="12038" y="0"/>
                  </a:moveTo>
                  <a:cubicBezTo>
                    <a:pt x="9752" y="7822"/>
                    <a:pt x="6323" y="15073"/>
                    <a:pt x="1394" y="21586"/>
                  </a:cubicBezTo>
                  <a:cubicBezTo>
                    <a:pt x="1763" y="21848"/>
                    <a:pt x="2132" y="22122"/>
                    <a:pt x="2513" y="22384"/>
                  </a:cubicBezTo>
                  <a:cubicBezTo>
                    <a:pt x="2466" y="22443"/>
                    <a:pt x="2430" y="22515"/>
                    <a:pt x="2382" y="22574"/>
                  </a:cubicBezTo>
                  <a:cubicBezTo>
                    <a:pt x="1966" y="22419"/>
                    <a:pt x="1549" y="22146"/>
                    <a:pt x="1144" y="22146"/>
                  </a:cubicBezTo>
                  <a:cubicBezTo>
                    <a:pt x="787" y="22146"/>
                    <a:pt x="430" y="22467"/>
                    <a:pt x="1" y="22681"/>
                  </a:cubicBezTo>
                  <a:cubicBezTo>
                    <a:pt x="1525" y="24051"/>
                    <a:pt x="2930" y="25301"/>
                    <a:pt x="4347" y="26563"/>
                  </a:cubicBezTo>
                  <a:cubicBezTo>
                    <a:pt x="4502" y="26682"/>
                    <a:pt x="4656" y="26801"/>
                    <a:pt x="4811" y="26920"/>
                  </a:cubicBezTo>
                  <a:cubicBezTo>
                    <a:pt x="4906" y="26729"/>
                    <a:pt x="5002" y="26551"/>
                    <a:pt x="5061" y="26372"/>
                  </a:cubicBezTo>
                  <a:cubicBezTo>
                    <a:pt x="7859" y="18931"/>
                    <a:pt x="10336" y="11382"/>
                    <a:pt x="11669" y="3512"/>
                  </a:cubicBezTo>
                  <a:cubicBezTo>
                    <a:pt x="11872" y="2357"/>
                    <a:pt x="12074" y="1214"/>
                    <a:pt x="12276" y="60"/>
                  </a:cubicBezTo>
                  <a:cubicBezTo>
                    <a:pt x="12205" y="36"/>
                    <a:pt x="12122" y="12"/>
                    <a:pt x="120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3241475" y="2199800"/>
              <a:ext cx="266125" cy="316125"/>
            </a:xfrm>
            <a:custGeom>
              <a:rect b="b" l="l" r="r" t="t"/>
              <a:pathLst>
                <a:path extrusionOk="0" h="12645" w="10645">
                  <a:moveTo>
                    <a:pt x="10394" y="1"/>
                  </a:moveTo>
                  <a:cubicBezTo>
                    <a:pt x="7406" y="4227"/>
                    <a:pt x="4072" y="8109"/>
                    <a:pt x="0" y="11478"/>
                  </a:cubicBezTo>
                  <a:cubicBezTo>
                    <a:pt x="1274" y="11871"/>
                    <a:pt x="2417" y="12205"/>
                    <a:pt x="3548" y="12586"/>
                  </a:cubicBezTo>
                  <a:cubicBezTo>
                    <a:pt x="3668" y="12623"/>
                    <a:pt x="3769" y="12644"/>
                    <a:pt x="3857" y="12644"/>
                  </a:cubicBezTo>
                  <a:cubicBezTo>
                    <a:pt x="4048" y="12644"/>
                    <a:pt x="4176" y="12545"/>
                    <a:pt x="4298" y="12300"/>
                  </a:cubicBezTo>
                  <a:cubicBezTo>
                    <a:pt x="6275" y="8573"/>
                    <a:pt x="8251" y="4847"/>
                    <a:pt x="10228" y="1120"/>
                  </a:cubicBezTo>
                  <a:cubicBezTo>
                    <a:pt x="10382" y="822"/>
                    <a:pt x="10501" y="489"/>
                    <a:pt x="10644" y="167"/>
                  </a:cubicBezTo>
                  <a:lnTo>
                    <a:pt x="10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4335350" y="3808325"/>
              <a:ext cx="420025" cy="889125"/>
            </a:xfrm>
            <a:custGeom>
              <a:rect b="b" l="l" r="r" t="t"/>
              <a:pathLst>
                <a:path extrusionOk="0" h="35565" w="16801">
                  <a:moveTo>
                    <a:pt x="16800" y="1"/>
                  </a:moveTo>
                  <a:cubicBezTo>
                    <a:pt x="15205" y="5252"/>
                    <a:pt x="12002" y="9466"/>
                    <a:pt x="7763" y="13003"/>
                  </a:cubicBezTo>
                  <a:cubicBezTo>
                    <a:pt x="5501" y="14884"/>
                    <a:pt x="3156" y="16670"/>
                    <a:pt x="858" y="18527"/>
                  </a:cubicBezTo>
                  <a:cubicBezTo>
                    <a:pt x="667" y="18682"/>
                    <a:pt x="489" y="18979"/>
                    <a:pt x="477" y="19218"/>
                  </a:cubicBezTo>
                  <a:cubicBezTo>
                    <a:pt x="465" y="19396"/>
                    <a:pt x="453" y="19575"/>
                    <a:pt x="441" y="19753"/>
                  </a:cubicBezTo>
                  <a:lnTo>
                    <a:pt x="453" y="19753"/>
                  </a:lnTo>
                  <a:cubicBezTo>
                    <a:pt x="405" y="20932"/>
                    <a:pt x="286" y="23932"/>
                    <a:pt x="143" y="27552"/>
                  </a:cubicBezTo>
                  <a:cubicBezTo>
                    <a:pt x="84" y="30231"/>
                    <a:pt x="48" y="32898"/>
                    <a:pt x="1" y="35565"/>
                  </a:cubicBezTo>
                  <a:lnTo>
                    <a:pt x="16800" y="35565"/>
                  </a:lnTo>
                  <a:lnTo>
                    <a:pt x="1680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4658900" y="913625"/>
              <a:ext cx="96475" cy="69675"/>
            </a:xfrm>
            <a:custGeom>
              <a:rect b="b" l="l" r="r" t="t"/>
              <a:pathLst>
                <a:path extrusionOk="0" h="2787" w="3859">
                  <a:moveTo>
                    <a:pt x="1" y="1"/>
                  </a:moveTo>
                  <a:cubicBezTo>
                    <a:pt x="1334" y="870"/>
                    <a:pt x="2620" y="1799"/>
                    <a:pt x="3858" y="2787"/>
                  </a:cubicBezTo>
                  <a:lnTo>
                    <a:pt x="385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3409650" y="2250700"/>
              <a:ext cx="245275" cy="332500"/>
            </a:xfrm>
            <a:custGeom>
              <a:rect b="b" l="l" r="r" t="t"/>
              <a:pathLst>
                <a:path extrusionOk="0" h="13300" w="9811">
                  <a:moveTo>
                    <a:pt x="9811" y="1"/>
                  </a:moveTo>
                  <a:lnTo>
                    <a:pt x="9811" y="1"/>
                  </a:lnTo>
                  <a:cubicBezTo>
                    <a:pt x="6965" y="4156"/>
                    <a:pt x="4060" y="8216"/>
                    <a:pt x="0" y="11597"/>
                  </a:cubicBezTo>
                  <a:cubicBezTo>
                    <a:pt x="1929" y="12205"/>
                    <a:pt x="3655" y="12752"/>
                    <a:pt x="5358" y="13300"/>
                  </a:cubicBezTo>
                  <a:cubicBezTo>
                    <a:pt x="6858" y="8811"/>
                    <a:pt x="8334" y="4406"/>
                    <a:pt x="9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3065250" y="2402500"/>
              <a:ext cx="43175" cy="77125"/>
            </a:xfrm>
            <a:custGeom>
              <a:rect b="b" l="l" r="r" t="t"/>
              <a:pathLst>
                <a:path extrusionOk="0" h="3085" w="1727">
                  <a:moveTo>
                    <a:pt x="1513" y="1"/>
                  </a:moveTo>
                  <a:cubicBezTo>
                    <a:pt x="1013" y="965"/>
                    <a:pt x="513" y="1930"/>
                    <a:pt x="1" y="2906"/>
                  </a:cubicBezTo>
                  <a:cubicBezTo>
                    <a:pt x="120" y="2965"/>
                    <a:pt x="227" y="3025"/>
                    <a:pt x="334" y="3085"/>
                  </a:cubicBezTo>
                  <a:cubicBezTo>
                    <a:pt x="798" y="2096"/>
                    <a:pt x="1263" y="1096"/>
                    <a:pt x="1727" y="108"/>
                  </a:cubicBezTo>
                  <a:cubicBezTo>
                    <a:pt x="1656" y="72"/>
                    <a:pt x="1584" y="37"/>
                    <a:pt x="1513" y="1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4651175" y="3770225"/>
              <a:ext cx="102100" cy="208100"/>
            </a:xfrm>
            <a:custGeom>
              <a:rect b="b" l="l" r="r" t="t"/>
              <a:pathLst>
                <a:path extrusionOk="0" h="8324" w="4084">
                  <a:moveTo>
                    <a:pt x="4084" y="1"/>
                  </a:moveTo>
                  <a:lnTo>
                    <a:pt x="4084" y="1"/>
                  </a:lnTo>
                  <a:cubicBezTo>
                    <a:pt x="3191" y="1811"/>
                    <a:pt x="1941" y="4406"/>
                    <a:pt x="0" y="8323"/>
                  </a:cubicBezTo>
                  <a:cubicBezTo>
                    <a:pt x="1905" y="5764"/>
                    <a:pt x="3215" y="2966"/>
                    <a:pt x="4084" y="1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3058100" y="2546725"/>
              <a:ext cx="254525" cy="75475"/>
            </a:xfrm>
            <a:custGeom>
              <a:rect b="b" l="l" r="r" t="t"/>
              <a:pathLst>
                <a:path extrusionOk="0" h="3019" w="10181">
                  <a:moveTo>
                    <a:pt x="4495" y="0"/>
                  </a:moveTo>
                  <a:cubicBezTo>
                    <a:pt x="4347" y="0"/>
                    <a:pt x="4179" y="47"/>
                    <a:pt x="4061" y="125"/>
                  </a:cubicBezTo>
                  <a:cubicBezTo>
                    <a:pt x="2704" y="995"/>
                    <a:pt x="1358" y="1876"/>
                    <a:pt x="1" y="2757"/>
                  </a:cubicBezTo>
                  <a:cubicBezTo>
                    <a:pt x="13" y="2840"/>
                    <a:pt x="25" y="2923"/>
                    <a:pt x="37" y="3019"/>
                  </a:cubicBezTo>
                  <a:cubicBezTo>
                    <a:pt x="2263" y="2757"/>
                    <a:pt x="4489" y="2483"/>
                    <a:pt x="6716" y="2233"/>
                  </a:cubicBezTo>
                  <a:cubicBezTo>
                    <a:pt x="7170" y="2175"/>
                    <a:pt x="7623" y="2086"/>
                    <a:pt x="8070" y="2086"/>
                  </a:cubicBezTo>
                  <a:cubicBezTo>
                    <a:pt x="8175" y="2086"/>
                    <a:pt x="8279" y="2091"/>
                    <a:pt x="8383" y="2102"/>
                  </a:cubicBezTo>
                  <a:cubicBezTo>
                    <a:pt x="8456" y="2108"/>
                    <a:pt x="8526" y="2112"/>
                    <a:pt x="8594" y="2112"/>
                  </a:cubicBezTo>
                  <a:cubicBezTo>
                    <a:pt x="9388" y="2112"/>
                    <a:pt x="9830" y="1665"/>
                    <a:pt x="10181" y="876"/>
                  </a:cubicBezTo>
                  <a:cubicBezTo>
                    <a:pt x="8288" y="578"/>
                    <a:pt x="6442" y="280"/>
                    <a:pt x="4585" y="6"/>
                  </a:cubicBezTo>
                  <a:cubicBezTo>
                    <a:pt x="4556" y="2"/>
                    <a:pt x="4526" y="0"/>
                    <a:pt x="4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3034600" y="913625"/>
              <a:ext cx="1720775" cy="1359425"/>
            </a:xfrm>
            <a:custGeom>
              <a:rect b="b" l="l" r="r" t="t"/>
              <a:pathLst>
                <a:path extrusionOk="0" h="54377" w="68831">
                  <a:moveTo>
                    <a:pt x="17717" y="1"/>
                  </a:moveTo>
                  <a:cubicBezTo>
                    <a:pt x="14669" y="4894"/>
                    <a:pt x="12668" y="10407"/>
                    <a:pt x="10513" y="15777"/>
                  </a:cubicBezTo>
                  <a:cubicBezTo>
                    <a:pt x="7954" y="22099"/>
                    <a:pt x="4989" y="28481"/>
                    <a:pt x="0" y="33136"/>
                  </a:cubicBezTo>
                  <a:cubicBezTo>
                    <a:pt x="8739" y="27445"/>
                    <a:pt x="16752" y="20646"/>
                    <a:pt x="23777" y="12931"/>
                  </a:cubicBezTo>
                  <a:lnTo>
                    <a:pt x="23777" y="12931"/>
                  </a:lnTo>
                  <a:cubicBezTo>
                    <a:pt x="17788" y="27266"/>
                    <a:pt x="11704" y="41744"/>
                    <a:pt x="2679" y="54377"/>
                  </a:cubicBezTo>
                  <a:cubicBezTo>
                    <a:pt x="6013" y="50007"/>
                    <a:pt x="9299" y="45602"/>
                    <a:pt x="12811" y="41363"/>
                  </a:cubicBezTo>
                  <a:cubicBezTo>
                    <a:pt x="12883" y="41423"/>
                    <a:pt x="12966" y="41470"/>
                    <a:pt x="13049" y="41530"/>
                  </a:cubicBezTo>
                  <a:cubicBezTo>
                    <a:pt x="12978" y="41685"/>
                    <a:pt x="12907" y="41851"/>
                    <a:pt x="12823" y="42006"/>
                  </a:cubicBezTo>
                  <a:cubicBezTo>
                    <a:pt x="11978" y="43482"/>
                    <a:pt x="10990" y="44911"/>
                    <a:pt x="10347" y="46471"/>
                  </a:cubicBezTo>
                  <a:cubicBezTo>
                    <a:pt x="10097" y="47066"/>
                    <a:pt x="9692" y="47531"/>
                    <a:pt x="9394" y="48054"/>
                  </a:cubicBezTo>
                  <a:cubicBezTo>
                    <a:pt x="10323" y="47114"/>
                    <a:pt x="11240" y="46161"/>
                    <a:pt x="12157" y="45209"/>
                  </a:cubicBezTo>
                  <a:cubicBezTo>
                    <a:pt x="12442" y="44816"/>
                    <a:pt x="12728" y="44423"/>
                    <a:pt x="13014" y="44030"/>
                  </a:cubicBezTo>
                  <a:cubicBezTo>
                    <a:pt x="13073" y="44066"/>
                    <a:pt x="13121" y="44102"/>
                    <a:pt x="13180" y="44137"/>
                  </a:cubicBezTo>
                  <a:cubicBezTo>
                    <a:pt x="20348" y="36601"/>
                    <a:pt x="27158" y="28743"/>
                    <a:pt x="33576" y="20551"/>
                  </a:cubicBezTo>
                  <a:lnTo>
                    <a:pt x="33576" y="20551"/>
                  </a:lnTo>
                  <a:cubicBezTo>
                    <a:pt x="29147" y="29338"/>
                    <a:pt x="24718" y="38125"/>
                    <a:pt x="19741" y="46602"/>
                  </a:cubicBezTo>
                  <a:cubicBezTo>
                    <a:pt x="19753" y="46614"/>
                    <a:pt x="19777" y="46638"/>
                    <a:pt x="19800" y="46649"/>
                  </a:cubicBezTo>
                  <a:cubicBezTo>
                    <a:pt x="19717" y="46792"/>
                    <a:pt x="19646" y="46923"/>
                    <a:pt x="19526" y="47138"/>
                  </a:cubicBezTo>
                  <a:cubicBezTo>
                    <a:pt x="19681" y="47078"/>
                    <a:pt x="19753" y="47054"/>
                    <a:pt x="19800" y="47019"/>
                  </a:cubicBezTo>
                  <a:cubicBezTo>
                    <a:pt x="21181" y="45518"/>
                    <a:pt x="22563" y="44018"/>
                    <a:pt x="23956" y="42530"/>
                  </a:cubicBezTo>
                  <a:cubicBezTo>
                    <a:pt x="24075" y="42411"/>
                    <a:pt x="24206" y="42304"/>
                    <a:pt x="24337" y="42220"/>
                  </a:cubicBezTo>
                  <a:cubicBezTo>
                    <a:pt x="29516" y="35660"/>
                    <a:pt x="34397" y="28873"/>
                    <a:pt x="38946" y="21873"/>
                  </a:cubicBezTo>
                  <a:lnTo>
                    <a:pt x="38946" y="21873"/>
                  </a:lnTo>
                  <a:cubicBezTo>
                    <a:pt x="36207" y="26814"/>
                    <a:pt x="34219" y="32076"/>
                    <a:pt x="32623" y="37482"/>
                  </a:cubicBezTo>
                  <a:cubicBezTo>
                    <a:pt x="32814" y="37125"/>
                    <a:pt x="33016" y="36779"/>
                    <a:pt x="33207" y="36422"/>
                  </a:cubicBezTo>
                  <a:cubicBezTo>
                    <a:pt x="34124" y="36029"/>
                    <a:pt x="34064" y="35005"/>
                    <a:pt x="34552" y="34327"/>
                  </a:cubicBezTo>
                  <a:cubicBezTo>
                    <a:pt x="34612" y="34350"/>
                    <a:pt x="34683" y="34374"/>
                    <a:pt x="34743" y="34410"/>
                  </a:cubicBezTo>
                  <a:cubicBezTo>
                    <a:pt x="33504" y="37458"/>
                    <a:pt x="32254" y="40518"/>
                    <a:pt x="31016" y="43578"/>
                  </a:cubicBezTo>
                  <a:cubicBezTo>
                    <a:pt x="31064" y="43601"/>
                    <a:pt x="31123" y="43625"/>
                    <a:pt x="31171" y="43649"/>
                  </a:cubicBezTo>
                  <a:cubicBezTo>
                    <a:pt x="31838" y="42339"/>
                    <a:pt x="32504" y="41018"/>
                    <a:pt x="33171" y="39708"/>
                  </a:cubicBezTo>
                  <a:lnTo>
                    <a:pt x="33242" y="39720"/>
                  </a:lnTo>
                  <a:cubicBezTo>
                    <a:pt x="32909" y="40732"/>
                    <a:pt x="32576" y="41756"/>
                    <a:pt x="32242" y="42768"/>
                  </a:cubicBezTo>
                  <a:cubicBezTo>
                    <a:pt x="32278" y="42780"/>
                    <a:pt x="32326" y="42804"/>
                    <a:pt x="32373" y="42816"/>
                  </a:cubicBezTo>
                  <a:cubicBezTo>
                    <a:pt x="32504" y="42578"/>
                    <a:pt x="32647" y="42328"/>
                    <a:pt x="32778" y="42078"/>
                  </a:cubicBezTo>
                  <a:cubicBezTo>
                    <a:pt x="32826" y="42101"/>
                    <a:pt x="32861" y="42113"/>
                    <a:pt x="32909" y="42125"/>
                  </a:cubicBezTo>
                  <a:cubicBezTo>
                    <a:pt x="32671" y="43268"/>
                    <a:pt x="32445" y="44423"/>
                    <a:pt x="32219" y="45578"/>
                  </a:cubicBezTo>
                  <a:cubicBezTo>
                    <a:pt x="33183" y="43030"/>
                    <a:pt x="34147" y="40470"/>
                    <a:pt x="35124" y="37922"/>
                  </a:cubicBezTo>
                  <a:cubicBezTo>
                    <a:pt x="35421" y="36672"/>
                    <a:pt x="35707" y="35422"/>
                    <a:pt x="36017" y="34184"/>
                  </a:cubicBezTo>
                  <a:cubicBezTo>
                    <a:pt x="36088" y="34196"/>
                    <a:pt x="36160" y="34219"/>
                    <a:pt x="36219" y="34231"/>
                  </a:cubicBezTo>
                  <a:cubicBezTo>
                    <a:pt x="36171" y="34636"/>
                    <a:pt x="36112" y="35041"/>
                    <a:pt x="36052" y="35446"/>
                  </a:cubicBezTo>
                  <a:cubicBezTo>
                    <a:pt x="36707" y="33719"/>
                    <a:pt x="37362" y="31993"/>
                    <a:pt x="38029" y="30267"/>
                  </a:cubicBezTo>
                  <a:lnTo>
                    <a:pt x="38029" y="30267"/>
                  </a:lnTo>
                  <a:cubicBezTo>
                    <a:pt x="37862" y="37053"/>
                    <a:pt x="37160" y="43828"/>
                    <a:pt x="35921" y="50495"/>
                  </a:cubicBezTo>
                  <a:cubicBezTo>
                    <a:pt x="41839" y="36053"/>
                    <a:pt x="48733" y="21896"/>
                    <a:pt x="55983" y="14693"/>
                  </a:cubicBezTo>
                  <a:cubicBezTo>
                    <a:pt x="56008" y="14690"/>
                    <a:pt x="56034" y="14689"/>
                    <a:pt x="56062" y="14689"/>
                  </a:cubicBezTo>
                  <a:cubicBezTo>
                    <a:pt x="57394" y="14689"/>
                    <a:pt x="62861" y="17694"/>
                    <a:pt x="68830" y="21635"/>
                  </a:cubicBezTo>
                  <a:lnTo>
                    <a:pt x="68830" y="4704"/>
                  </a:lnTo>
                  <a:cubicBezTo>
                    <a:pt x="68104" y="3989"/>
                    <a:pt x="67354" y="3287"/>
                    <a:pt x="66568" y="2596"/>
                  </a:cubicBezTo>
                  <a:cubicBezTo>
                    <a:pt x="66354" y="2418"/>
                    <a:pt x="66139" y="2227"/>
                    <a:pt x="65925" y="2049"/>
                  </a:cubicBezTo>
                  <a:cubicBezTo>
                    <a:pt x="64925" y="1322"/>
                    <a:pt x="63889" y="644"/>
                    <a:pt x="62853" y="1"/>
                  </a:cubicBezTo>
                  <a:lnTo>
                    <a:pt x="21741" y="1"/>
                  </a:lnTo>
                  <a:cubicBezTo>
                    <a:pt x="20717" y="632"/>
                    <a:pt x="19646" y="1287"/>
                    <a:pt x="18503" y="1989"/>
                  </a:cubicBezTo>
                  <a:cubicBezTo>
                    <a:pt x="19360" y="1263"/>
                    <a:pt x="20169" y="572"/>
                    <a:pt x="210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4338925" y="4302150"/>
              <a:ext cx="7750" cy="194975"/>
            </a:xfrm>
            <a:custGeom>
              <a:rect b="b" l="l" r="r" t="t"/>
              <a:pathLst>
                <a:path extrusionOk="0" h="7799" w="310">
                  <a:moveTo>
                    <a:pt x="298" y="0"/>
                  </a:moveTo>
                  <a:cubicBezTo>
                    <a:pt x="179" y="2346"/>
                    <a:pt x="60" y="4680"/>
                    <a:pt x="12" y="7013"/>
                  </a:cubicBezTo>
                  <a:cubicBezTo>
                    <a:pt x="12" y="7275"/>
                    <a:pt x="0" y="7537"/>
                    <a:pt x="0" y="7799"/>
                  </a:cubicBezTo>
                  <a:cubicBezTo>
                    <a:pt x="143" y="4179"/>
                    <a:pt x="262" y="1179"/>
                    <a:pt x="310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4130575" y="2658700"/>
              <a:ext cx="546200" cy="135250"/>
            </a:xfrm>
            <a:custGeom>
              <a:rect b="b" l="l" r="r" t="t"/>
              <a:pathLst>
                <a:path extrusionOk="0" h="5410" w="21848">
                  <a:moveTo>
                    <a:pt x="17728" y="0"/>
                  </a:moveTo>
                  <a:cubicBezTo>
                    <a:pt x="12233" y="0"/>
                    <a:pt x="6853" y="629"/>
                    <a:pt x="1869" y="3493"/>
                  </a:cubicBezTo>
                  <a:cubicBezTo>
                    <a:pt x="1476" y="3719"/>
                    <a:pt x="1072" y="3921"/>
                    <a:pt x="655" y="4100"/>
                  </a:cubicBezTo>
                  <a:cubicBezTo>
                    <a:pt x="429" y="4540"/>
                    <a:pt x="202" y="4981"/>
                    <a:pt x="0" y="5410"/>
                  </a:cubicBezTo>
                  <a:cubicBezTo>
                    <a:pt x="583" y="4969"/>
                    <a:pt x="1155" y="4528"/>
                    <a:pt x="1762" y="4124"/>
                  </a:cubicBezTo>
                  <a:cubicBezTo>
                    <a:pt x="3774" y="2754"/>
                    <a:pt x="6013" y="1790"/>
                    <a:pt x="8442" y="1492"/>
                  </a:cubicBezTo>
                  <a:cubicBezTo>
                    <a:pt x="10859" y="1195"/>
                    <a:pt x="13311" y="1123"/>
                    <a:pt x="15740" y="1028"/>
                  </a:cubicBezTo>
                  <a:cubicBezTo>
                    <a:pt x="16204" y="1006"/>
                    <a:pt x="16669" y="999"/>
                    <a:pt x="17134" y="999"/>
                  </a:cubicBezTo>
                  <a:cubicBezTo>
                    <a:pt x="18082" y="999"/>
                    <a:pt x="19031" y="1029"/>
                    <a:pt x="19977" y="1029"/>
                  </a:cubicBezTo>
                  <a:cubicBezTo>
                    <a:pt x="20080" y="1029"/>
                    <a:pt x="20184" y="1029"/>
                    <a:pt x="20288" y="1028"/>
                  </a:cubicBezTo>
                  <a:cubicBezTo>
                    <a:pt x="20776" y="1016"/>
                    <a:pt x="21277" y="933"/>
                    <a:pt x="21753" y="885"/>
                  </a:cubicBezTo>
                  <a:cubicBezTo>
                    <a:pt x="21848" y="242"/>
                    <a:pt x="21491" y="87"/>
                    <a:pt x="21062" y="64"/>
                  </a:cubicBezTo>
                  <a:cubicBezTo>
                    <a:pt x="19948" y="26"/>
                    <a:pt x="18835" y="0"/>
                    <a:pt x="177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4154075" y="2483475"/>
              <a:ext cx="516175" cy="264350"/>
            </a:xfrm>
            <a:custGeom>
              <a:rect b="b" l="l" r="r" t="t"/>
              <a:pathLst>
                <a:path extrusionOk="0" h="10574" w="20647">
                  <a:moveTo>
                    <a:pt x="18241" y="0"/>
                  </a:moveTo>
                  <a:cubicBezTo>
                    <a:pt x="13074" y="1977"/>
                    <a:pt x="7871" y="3715"/>
                    <a:pt x="2870" y="6025"/>
                  </a:cubicBezTo>
                  <a:cubicBezTo>
                    <a:pt x="1798" y="7537"/>
                    <a:pt x="822" y="9073"/>
                    <a:pt x="1" y="10573"/>
                  </a:cubicBezTo>
                  <a:cubicBezTo>
                    <a:pt x="1929" y="9144"/>
                    <a:pt x="4049" y="8073"/>
                    <a:pt x="6359" y="7489"/>
                  </a:cubicBezTo>
                  <a:cubicBezTo>
                    <a:pt x="9109" y="6787"/>
                    <a:pt x="11955" y="6489"/>
                    <a:pt x="14252" y="6096"/>
                  </a:cubicBezTo>
                  <a:cubicBezTo>
                    <a:pt x="13560" y="5984"/>
                    <a:pt x="12850" y="5930"/>
                    <a:pt x="12126" y="5930"/>
                  </a:cubicBezTo>
                  <a:cubicBezTo>
                    <a:pt x="9639" y="5930"/>
                    <a:pt x="6997" y="6568"/>
                    <a:pt x="4406" y="7656"/>
                  </a:cubicBezTo>
                  <a:cubicBezTo>
                    <a:pt x="6085" y="6620"/>
                    <a:pt x="7883" y="5942"/>
                    <a:pt x="9811" y="5668"/>
                  </a:cubicBezTo>
                  <a:cubicBezTo>
                    <a:pt x="10578" y="5558"/>
                    <a:pt x="11340" y="5510"/>
                    <a:pt x="12099" y="5510"/>
                  </a:cubicBezTo>
                  <a:cubicBezTo>
                    <a:pt x="14229" y="5510"/>
                    <a:pt x="16331" y="5887"/>
                    <a:pt x="18420" y="6334"/>
                  </a:cubicBezTo>
                  <a:cubicBezTo>
                    <a:pt x="19086" y="6477"/>
                    <a:pt x="19765" y="6561"/>
                    <a:pt x="20646" y="6692"/>
                  </a:cubicBezTo>
                  <a:cubicBezTo>
                    <a:pt x="19813" y="4382"/>
                    <a:pt x="19051" y="2274"/>
                    <a:pt x="18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4388925" y="2088175"/>
              <a:ext cx="202425" cy="417950"/>
            </a:xfrm>
            <a:custGeom>
              <a:rect b="b" l="l" r="r" t="t"/>
              <a:pathLst>
                <a:path extrusionOk="0" h="16718" w="8097">
                  <a:moveTo>
                    <a:pt x="870" y="1"/>
                  </a:moveTo>
                  <a:cubicBezTo>
                    <a:pt x="775" y="13"/>
                    <a:pt x="667" y="37"/>
                    <a:pt x="572" y="48"/>
                  </a:cubicBezTo>
                  <a:cubicBezTo>
                    <a:pt x="2108" y="5644"/>
                    <a:pt x="1025" y="11145"/>
                    <a:pt x="1" y="16717"/>
                  </a:cubicBezTo>
                  <a:cubicBezTo>
                    <a:pt x="2751" y="15717"/>
                    <a:pt x="5347" y="14776"/>
                    <a:pt x="8097" y="13776"/>
                  </a:cubicBezTo>
                  <a:cubicBezTo>
                    <a:pt x="5680" y="9169"/>
                    <a:pt x="3275" y="4585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4279400" y="2777250"/>
              <a:ext cx="75625" cy="74150"/>
            </a:xfrm>
            <a:custGeom>
              <a:rect b="b" l="l" r="r" t="t"/>
              <a:pathLst>
                <a:path extrusionOk="0" h="2966" w="3025">
                  <a:moveTo>
                    <a:pt x="1524" y="1"/>
                  </a:moveTo>
                  <a:cubicBezTo>
                    <a:pt x="726" y="1"/>
                    <a:pt x="0" y="763"/>
                    <a:pt x="0" y="1620"/>
                  </a:cubicBezTo>
                  <a:cubicBezTo>
                    <a:pt x="0" y="2382"/>
                    <a:pt x="572" y="2954"/>
                    <a:pt x="1357" y="2965"/>
                  </a:cubicBezTo>
                  <a:cubicBezTo>
                    <a:pt x="1364" y="2966"/>
                    <a:pt x="1371" y="2966"/>
                    <a:pt x="1377" y="2966"/>
                  </a:cubicBezTo>
                  <a:cubicBezTo>
                    <a:pt x="2191" y="2966"/>
                    <a:pt x="2953" y="2245"/>
                    <a:pt x="2989" y="1441"/>
                  </a:cubicBezTo>
                  <a:cubicBezTo>
                    <a:pt x="3024" y="644"/>
                    <a:pt x="2370" y="13"/>
                    <a:pt x="152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4420775" y="2898325"/>
              <a:ext cx="106850" cy="85100"/>
            </a:xfrm>
            <a:custGeom>
              <a:rect b="b" l="l" r="r" t="t"/>
              <a:pathLst>
                <a:path extrusionOk="0" h="3404" w="4274">
                  <a:moveTo>
                    <a:pt x="3903" y="0"/>
                  </a:moveTo>
                  <a:lnTo>
                    <a:pt x="3903" y="0"/>
                  </a:lnTo>
                  <a:cubicBezTo>
                    <a:pt x="3900" y="0"/>
                    <a:pt x="3903" y="9"/>
                    <a:pt x="3918" y="27"/>
                  </a:cubicBezTo>
                  <a:cubicBezTo>
                    <a:pt x="2787" y="670"/>
                    <a:pt x="1751" y="1266"/>
                    <a:pt x="727" y="1861"/>
                  </a:cubicBezTo>
                  <a:cubicBezTo>
                    <a:pt x="584" y="1932"/>
                    <a:pt x="417" y="2004"/>
                    <a:pt x="334" y="2123"/>
                  </a:cubicBezTo>
                  <a:cubicBezTo>
                    <a:pt x="203" y="2337"/>
                    <a:pt x="1" y="2623"/>
                    <a:pt x="48" y="2813"/>
                  </a:cubicBezTo>
                  <a:cubicBezTo>
                    <a:pt x="120" y="3040"/>
                    <a:pt x="394" y="3290"/>
                    <a:pt x="632" y="3361"/>
                  </a:cubicBezTo>
                  <a:cubicBezTo>
                    <a:pt x="738" y="3390"/>
                    <a:pt x="849" y="3404"/>
                    <a:pt x="964" y="3404"/>
                  </a:cubicBezTo>
                  <a:cubicBezTo>
                    <a:pt x="2356" y="3404"/>
                    <a:pt x="4273" y="1385"/>
                    <a:pt x="3965" y="87"/>
                  </a:cubicBezTo>
                  <a:cubicBezTo>
                    <a:pt x="3949" y="38"/>
                    <a:pt x="3911" y="0"/>
                    <a:pt x="390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4039775" y="4512600"/>
              <a:ext cx="96475" cy="93475"/>
            </a:xfrm>
            <a:custGeom>
              <a:rect b="b" l="l" r="r" t="t"/>
              <a:pathLst>
                <a:path extrusionOk="0" h="3739" w="3859">
                  <a:moveTo>
                    <a:pt x="3751" y="0"/>
                  </a:moveTo>
                  <a:lnTo>
                    <a:pt x="120" y="2810"/>
                  </a:lnTo>
                  <a:cubicBezTo>
                    <a:pt x="72" y="3120"/>
                    <a:pt x="36" y="3429"/>
                    <a:pt x="1" y="3739"/>
                  </a:cubicBezTo>
                  <a:lnTo>
                    <a:pt x="3858" y="119"/>
                  </a:lnTo>
                  <a:cubicBezTo>
                    <a:pt x="3823" y="83"/>
                    <a:pt x="3787" y="36"/>
                    <a:pt x="3751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4024000" y="2761775"/>
              <a:ext cx="731375" cy="1708275"/>
            </a:xfrm>
            <a:custGeom>
              <a:rect b="b" l="l" r="r" t="t"/>
              <a:pathLst>
                <a:path extrusionOk="0" h="68331" w="29255">
                  <a:moveTo>
                    <a:pt x="20896" y="1"/>
                  </a:moveTo>
                  <a:cubicBezTo>
                    <a:pt x="20837" y="1"/>
                    <a:pt x="20765" y="48"/>
                    <a:pt x="20717" y="60"/>
                  </a:cubicBezTo>
                  <a:cubicBezTo>
                    <a:pt x="21063" y="763"/>
                    <a:pt x="21468" y="1429"/>
                    <a:pt x="21706" y="2132"/>
                  </a:cubicBezTo>
                  <a:cubicBezTo>
                    <a:pt x="22920" y="5680"/>
                    <a:pt x="21170" y="9109"/>
                    <a:pt x="17669" y="10407"/>
                  </a:cubicBezTo>
                  <a:cubicBezTo>
                    <a:pt x="16855" y="10711"/>
                    <a:pt x="15967" y="10853"/>
                    <a:pt x="15073" y="10853"/>
                  </a:cubicBezTo>
                  <a:cubicBezTo>
                    <a:pt x="12397" y="10853"/>
                    <a:pt x="9665" y="9581"/>
                    <a:pt x="8692" y="7573"/>
                  </a:cubicBezTo>
                  <a:cubicBezTo>
                    <a:pt x="7859" y="5859"/>
                    <a:pt x="7585" y="4156"/>
                    <a:pt x="8264" y="2346"/>
                  </a:cubicBezTo>
                  <a:cubicBezTo>
                    <a:pt x="8502" y="1703"/>
                    <a:pt x="8764" y="1048"/>
                    <a:pt x="9073" y="263"/>
                  </a:cubicBezTo>
                  <a:lnTo>
                    <a:pt x="9073" y="263"/>
                  </a:lnTo>
                  <a:cubicBezTo>
                    <a:pt x="7740" y="882"/>
                    <a:pt x="6359" y="1417"/>
                    <a:pt x="5073" y="2120"/>
                  </a:cubicBezTo>
                  <a:cubicBezTo>
                    <a:pt x="4549" y="2406"/>
                    <a:pt x="4025" y="2727"/>
                    <a:pt x="3525" y="3049"/>
                  </a:cubicBezTo>
                  <a:cubicBezTo>
                    <a:pt x="1368" y="8751"/>
                    <a:pt x="2395" y="13260"/>
                    <a:pt x="10060" y="13260"/>
                  </a:cubicBezTo>
                  <a:cubicBezTo>
                    <a:pt x="10349" y="13260"/>
                    <a:pt x="10647" y="13253"/>
                    <a:pt x="10954" y="13240"/>
                  </a:cubicBezTo>
                  <a:cubicBezTo>
                    <a:pt x="10942" y="13169"/>
                    <a:pt x="10931" y="13097"/>
                    <a:pt x="10931" y="13026"/>
                  </a:cubicBezTo>
                  <a:cubicBezTo>
                    <a:pt x="13907" y="12597"/>
                    <a:pt x="16896" y="12169"/>
                    <a:pt x="19872" y="11740"/>
                  </a:cubicBezTo>
                  <a:cubicBezTo>
                    <a:pt x="19884" y="11776"/>
                    <a:pt x="19896" y="11812"/>
                    <a:pt x="19908" y="11847"/>
                  </a:cubicBezTo>
                  <a:lnTo>
                    <a:pt x="18467" y="12276"/>
                  </a:lnTo>
                  <a:cubicBezTo>
                    <a:pt x="18467" y="12312"/>
                    <a:pt x="18479" y="12347"/>
                    <a:pt x="18479" y="12383"/>
                  </a:cubicBezTo>
                  <a:cubicBezTo>
                    <a:pt x="19348" y="12324"/>
                    <a:pt x="20217" y="12276"/>
                    <a:pt x="21087" y="12216"/>
                  </a:cubicBezTo>
                  <a:lnTo>
                    <a:pt x="21087" y="12216"/>
                  </a:lnTo>
                  <a:cubicBezTo>
                    <a:pt x="18908" y="13217"/>
                    <a:pt x="16586" y="13336"/>
                    <a:pt x="14240" y="13336"/>
                  </a:cubicBezTo>
                  <a:cubicBezTo>
                    <a:pt x="14693" y="13205"/>
                    <a:pt x="15133" y="13074"/>
                    <a:pt x="15586" y="12955"/>
                  </a:cubicBezTo>
                  <a:cubicBezTo>
                    <a:pt x="16050" y="12836"/>
                    <a:pt x="16515" y="12740"/>
                    <a:pt x="16967" y="12562"/>
                  </a:cubicBezTo>
                  <a:lnTo>
                    <a:pt x="16967" y="12562"/>
                  </a:lnTo>
                  <a:cubicBezTo>
                    <a:pt x="14967" y="12788"/>
                    <a:pt x="12955" y="13014"/>
                    <a:pt x="10954" y="13240"/>
                  </a:cubicBezTo>
                  <a:cubicBezTo>
                    <a:pt x="10955" y="13240"/>
                    <a:pt x="10955" y="13240"/>
                    <a:pt x="10955" y="13240"/>
                  </a:cubicBezTo>
                  <a:cubicBezTo>
                    <a:pt x="11765" y="13240"/>
                    <a:pt x="13264" y="42232"/>
                    <a:pt x="13217" y="43054"/>
                  </a:cubicBezTo>
                  <a:cubicBezTo>
                    <a:pt x="12550" y="56508"/>
                    <a:pt x="4704" y="64401"/>
                    <a:pt x="1" y="68330"/>
                  </a:cubicBezTo>
                  <a:cubicBezTo>
                    <a:pt x="6216" y="64854"/>
                    <a:pt x="11919" y="60580"/>
                    <a:pt x="17491" y="56115"/>
                  </a:cubicBezTo>
                  <a:cubicBezTo>
                    <a:pt x="17503" y="56115"/>
                    <a:pt x="17503" y="56115"/>
                    <a:pt x="17503" y="56103"/>
                  </a:cubicBezTo>
                  <a:cubicBezTo>
                    <a:pt x="19051" y="54805"/>
                    <a:pt x="20587" y="53495"/>
                    <a:pt x="22051" y="52114"/>
                  </a:cubicBezTo>
                  <a:cubicBezTo>
                    <a:pt x="23146" y="51043"/>
                    <a:pt x="24170" y="49912"/>
                    <a:pt x="25087" y="48661"/>
                  </a:cubicBezTo>
                  <a:cubicBezTo>
                    <a:pt x="27028" y="44732"/>
                    <a:pt x="28278" y="42137"/>
                    <a:pt x="29171" y="40339"/>
                  </a:cubicBezTo>
                  <a:cubicBezTo>
                    <a:pt x="29195" y="40232"/>
                    <a:pt x="29230" y="40125"/>
                    <a:pt x="29254" y="40017"/>
                  </a:cubicBezTo>
                  <a:lnTo>
                    <a:pt x="29254" y="20098"/>
                  </a:lnTo>
                  <a:cubicBezTo>
                    <a:pt x="28980" y="20456"/>
                    <a:pt x="28695" y="20813"/>
                    <a:pt x="28409" y="21170"/>
                  </a:cubicBezTo>
                  <a:cubicBezTo>
                    <a:pt x="28373" y="21075"/>
                    <a:pt x="28337" y="21015"/>
                    <a:pt x="28349" y="20991"/>
                  </a:cubicBezTo>
                  <a:cubicBezTo>
                    <a:pt x="28790" y="20420"/>
                    <a:pt x="29064" y="19789"/>
                    <a:pt x="29254" y="19146"/>
                  </a:cubicBezTo>
                  <a:lnTo>
                    <a:pt x="29254" y="5263"/>
                  </a:lnTo>
                  <a:cubicBezTo>
                    <a:pt x="28218" y="6097"/>
                    <a:pt x="27183" y="6930"/>
                    <a:pt x="26147" y="7764"/>
                  </a:cubicBezTo>
                  <a:cubicBezTo>
                    <a:pt x="23075" y="10288"/>
                    <a:pt x="19539" y="11645"/>
                    <a:pt x="15598" y="12014"/>
                  </a:cubicBezTo>
                  <a:cubicBezTo>
                    <a:pt x="15169" y="12062"/>
                    <a:pt x="14752" y="12133"/>
                    <a:pt x="14336" y="12181"/>
                  </a:cubicBezTo>
                  <a:cubicBezTo>
                    <a:pt x="14252" y="12181"/>
                    <a:pt x="14181" y="12169"/>
                    <a:pt x="13931" y="12145"/>
                  </a:cubicBezTo>
                  <a:cubicBezTo>
                    <a:pt x="14907" y="11895"/>
                    <a:pt x="15717" y="11657"/>
                    <a:pt x="16526" y="11478"/>
                  </a:cubicBezTo>
                  <a:cubicBezTo>
                    <a:pt x="18443" y="11050"/>
                    <a:pt x="20146" y="10276"/>
                    <a:pt x="21718" y="9037"/>
                  </a:cubicBezTo>
                  <a:cubicBezTo>
                    <a:pt x="24194" y="7097"/>
                    <a:pt x="26730" y="5216"/>
                    <a:pt x="29254" y="3346"/>
                  </a:cubicBezTo>
                  <a:lnTo>
                    <a:pt x="29254" y="417"/>
                  </a:lnTo>
                  <a:lnTo>
                    <a:pt x="27885" y="417"/>
                  </a:lnTo>
                  <a:cubicBezTo>
                    <a:pt x="27826" y="715"/>
                    <a:pt x="27754" y="1120"/>
                    <a:pt x="27647" y="1656"/>
                  </a:cubicBezTo>
                  <a:cubicBezTo>
                    <a:pt x="27611" y="1108"/>
                    <a:pt x="27587" y="691"/>
                    <a:pt x="27564" y="274"/>
                  </a:cubicBezTo>
                  <a:cubicBezTo>
                    <a:pt x="27504" y="274"/>
                    <a:pt x="27445" y="263"/>
                    <a:pt x="27397" y="251"/>
                  </a:cubicBezTo>
                  <a:cubicBezTo>
                    <a:pt x="27314" y="393"/>
                    <a:pt x="27242" y="524"/>
                    <a:pt x="27147" y="679"/>
                  </a:cubicBezTo>
                  <a:lnTo>
                    <a:pt x="27147" y="679"/>
                  </a:lnTo>
                  <a:cubicBezTo>
                    <a:pt x="27139" y="678"/>
                    <a:pt x="27106" y="674"/>
                    <a:pt x="27087" y="655"/>
                  </a:cubicBezTo>
                  <a:cubicBezTo>
                    <a:pt x="26909" y="513"/>
                    <a:pt x="26742" y="251"/>
                    <a:pt x="26552" y="239"/>
                  </a:cubicBezTo>
                  <a:cubicBezTo>
                    <a:pt x="24670" y="132"/>
                    <a:pt x="22789" y="72"/>
                    <a:pt x="2089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4044550" y="4520625"/>
              <a:ext cx="51500" cy="51225"/>
            </a:xfrm>
            <a:custGeom>
              <a:rect b="b" l="l" r="r" t="t"/>
              <a:pathLst>
                <a:path extrusionOk="0" h="2049" w="2060">
                  <a:moveTo>
                    <a:pt x="1929" y="1"/>
                  </a:moveTo>
                  <a:cubicBezTo>
                    <a:pt x="1322" y="489"/>
                    <a:pt x="703" y="977"/>
                    <a:pt x="95" y="1465"/>
                  </a:cubicBezTo>
                  <a:cubicBezTo>
                    <a:pt x="60" y="1656"/>
                    <a:pt x="36" y="1858"/>
                    <a:pt x="0" y="2048"/>
                  </a:cubicBezTo>
                  <a:cubicBezTo>
                    <a:pt x="691" y="1417"/>
                    <a:pt x="1381" y="786"/>
                    <a:pt x="2060" y="155"/>
                  </a:cubicBezTo>
                  <a:cubicBezTo>
                    <a:pt x="2024" y="108"/>
                    <a:pt x="1977" y="48"/>
                    <a:pt x="1929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4681525" y="2443275"/>
              <a:ext cx="73850" cy="212275"/>
            </a:xfrm>
            <a:custGeom>
              <a:rect b="b" l="l" r="r" t="t"/>
              <a:pathLst>
                <a:path extrusionOk="0" h="8491" w="2954">
                  <a:moveTo>
                    <a:pt x="1989" y="1"/>
                  </a:moveTo>
                  <a:cubicBezTo>
                    <a:pt x="1286" y="251"/>
                    <a:pt x="655" y="465"/>
                    <a:pt x="1" y="692"/>
                  </a:cubicBezTo>
                  <a:cubicBezTo>
                    <a:pt x="501" y="3299"/>
                    <a:pt x="989" y="5823"/>
                    <a:pt x="1489" y="8395"/>
                  </a:cubicBezTo>
                  <a:cubicBezTo>
                    <a:pt x="1977" y="8431"/>
                    <a:pt x="2453" y="8466"/>
                    <a:pt x="2953" y="8490"/>
                  </a:cubicBezTo>
                  <a:lnTo>
                    <a:pt x="2953" y="2704"/>
                  </a:lnTo>
                  <a:cubicBezTo>
                    <a:pt x="2632" y="1799"/>
                    <a:pt x="2310" y="906"/>
                    <a:pt x="198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4724400" y="2674875"/>
              <a:ext cx="30975" cy="17275"/>
            </a:xfrm>
            <a:custGeom>
              <a:rect b="b" l="l" r="r" t="t"/>
              <a:pathLst>
                <a:path extrusionOk="0" h="691" w="1239">
                  <a:moveTo>
                    <a:pt x="1238" y="0"/>
                  </a:moveTo>
                  <a:cubicBezTo>
                    <a:pt x="774" y="191"/>
                    <a:pt x="393" y="357"/>
                    <a:pt x="0" y="524"/>
                  </a:cubicBezTo>
                  <a:cubicBezTo>
                    <a:pt x="24" y="583"/>
                    <a:pt x="36" y="631"/>
                    <a:pt x="48" y="691"/>
                  </a:cubicBezTo>
                  <a:lnTo>
                    <a:pt x="1238" y="691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4718125" y="2662350"/>
              <a:ext cx="37250" cy="12100"/>
            </a:xfrm>
            <a:custGeom>
              <a:rect b="b" l="l" r="r" t="t"/>
              <a:pathLst>
                <a:path extrusionOk="0" h="484" w="1490">
                  <a:moveTo>
                    <a:pt x="1489" y="1"/>
                  </a:moveTo>
                  <a:cubicBezTo>
                    <a:pt x="1037" y="1"/>
                    <a:pt x="596" y="13"/>
                    <a:pt x="144" y="13"/>
                  </a:cubicBezTo>
                  <a:cubicBezTo>
                    <a:pt x="96" y="120"/>
                    <a:pt x="49" y="227"/>
                    <a:pt x="1" y="334"/>
                  </a:cubicBezTo>
                  <a:cubicBezTo>
                    <a:pt x="152" y="445"/>
                    <a:pt x="317" y="483"/>
                    <a:pt x="495" y="483"/>
                  </a:cubicBezTo>
                  <a:cubicBezTo>
                    <a:pt x="795" y="483"/>
                    <a:pt x="1131" y="375"/>
                    <a:pt x="1489" y="322"/>
                  </a:cubicBezTo>
                  <a:lnTo>
                    <a:pt x="148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4601450" y="2163200"/>
              <a:ext cx="116425" cy="254325"/>
            </a:xfrm>
            <a:custGeom>
              <a:rect b="b" l="l" r="r" t="t"/>
              <a:pathLst>
                <a:path extrusionOk="0" h="10173" w="4657">
                  <a:moveTo>
                    <a:pt x="1" y="0"/>
                  </a:moveTo>
                  <a:lnTo>
                    <a:pt x="1" y="0"/>
                  </a:lnTo>
                  <a:cubicBezTo>
                    <a:pt x="84" y="226"/>
                    <a:pt x="132" y="369"/>
                    <a:pt x="167" y="524"/>
                  </a:cubicBezTo>
                  <a:cubicBezTo>
                    <a:pt x="953" y="3239"/>
                    <a:pt x="1787" y="5953"/>
                    <a:pt x="2513" y="8692"/>
                  </a:cubicBezTo>
                  <a:cubicBezTo>
                    <a:pt x="2806" y="9794"/>
                    <a:pt x="2873" y="10173"/>
                    <a:pt x="3408" y="10173"/>
                  </a:cubicBezTo>
                  <a:cubicBezTo>
                    <a:pt x="3677" y="10173"/>
                    <a:pt x="4063" y="10077"/>
                    <a:pt x="4656" y="9930"/>
                  </a:cubicBezTo>
                  <a:cubicBezTo>
                    <a:pt x="4275" y="8013"/>
                    <a:pt x="1060" y="109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3601925" y="3053775"/>
              <a:ext cx="325" cy="325"/>
            </a:xfrm>
            <a:custGeom>
              <a:rect b="b" l="l" r="r" t="t"/>
              <a:pathLst>
                <a:path extrusionOk="0" h="13" w="13">
                  <a:moveTo>
                    <a:pt x="12" y="1"/>
                  </a:moveTo>
                  <a:cubicBezTo>
                    <a:pt x="12" y="1"/>
                    <a:pt x="1" y="13"/>
                    <a:pt x="1" y="13"/>
                  </a:cubicBezTo>
                  <a:cubicBezTo>
                    <a:pt x="1" y="13"/>
                    <a:pt x="12" y="1"/>
                    <a:pt x="12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4035600" y="4369725"/>
              <a:ext cx="292325" cy="327725"/>
            </a:xfrm>
            <a:custGeom>
              <a:rect b="b" l="l" r="r" t="t"/>
              <a:pathLst>
                <a:path extrusionOk="0" h="13109" w="11693">
                  <a:moveTo>
                    <a:pt x="11693" y="0"/>
                  </a:moveTo>
                  <a:lnTo>
                    <a:pt x="11693" y="0"/>
                  </a:lnTo>
                  <a:cubicBezTo>
                    <a:pt x="8931" y="2810"/>
                    <a:pt x="6276" y="5501"/>
                    <a:pt x="3632" y="8203"/>
                  </a:cubicBezTo>
                  <a:cubicBezTo>
                    <a:pt x="3549" y="8120"/>
                    <a:pt x="3466" y="8049"/>
                    <a:pt x="3394" y="7965"/>
                  </a:cubicBezTo>
                  <a:cubicBezTo>
                    <a:pt x="4406" y="6858"/>
                    <a:pt x="5430" y="5763"/>
                    <a:pt x="6442" y="4655"/>
                  </a:cubicBezTo>
                  <a:cubicBezTo>
                    <a:pt x="6407" y="4620"/>
                    <a:pt x="6371" y="4584"/>
                    <a:pt x="6323" y="4548"/>
                  </a:cubicBezTo>
                  <a:cubicBezTo>
                    <a:pt x="4263" y="6322"/>
                    <a:pt x="2192" y="8108"/>
                    <a:pt x="132" y="9882"/>
                  </a:cubicBezTo>
                  <a:cubicBezTo>
                    <a:pt x="25" y="10954"/>
                    <a:pt x="1" y="12037"/>
                    <a:pt x="1" y="13109"/>
                  </a:cubicBezTo>
                  <a:lnTo>
                    <a:pt x="10967" y="13109"/>
                  </a:lnTo>
                  <a:cubicBezTo>
                    <a:pt x="11074" y="8751"/>
                    <a:pt x="11360" y="4382"/>
                    <a:pt x="1169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3839150" y="2384950"/>
              <a:ext cx="10750" cy="39600"/>
            </a:xfrm>
            <a:custGeom>
              <a:rect b="b" l="l" r="r" t="t"/>
              <a:pathLst>
                <a:path extrusionOk="0" h="1584" w="430">
                  <a:moveTo>
                    <a:pt x="429" y="0"/>
                  </a:moveTo>
                  <a:lnTo>
                    <a:pt x="429" y="0"/>
                  </a:lnTo>
                  <a:cubicBezTo>
                    <a:pt x="287" y="381"/>
                    <a:pt x="144" y="750"/>
                    <a:pt x="1" y="1120"/>
                  </a:cubicBezTo>
                  <a:cubicBezTo>
                    <a:pt x="1" y="1274"/>
                    <a:pt x="13" y="1429"/>
                    <a:pt x="13" y="1584"/>
                  </a:cubicBezTo>
                  <a:cubicBezTo>
                    <a:pt x="144" y="1048"/>
                    <a:pt x="287" y="524"/>
                    <a:pt x="429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3817725" y="1280850"/>
              <a:ext cx="937650" cy="1315450"/>
            </a:xfrm>
            <a:custGeom>
              <a:rect b="b" l="l" r="r" t="t"/>
              <a:pathLst>
                <a:path extrusionOk="0" h="52618" w="37506">
                  <a:moveTo>
                    <a:pt x="28861" y="29460"/>
                  </a:moveTo>
                  <a:cubicBezTo>
                    <a:pt x="29088" y="30413"/>
                    <a:pt x="29302" y="31365"/>
                    <a:pt x="29516" y="32318"/>
                  </a:cubicBezTo>
                  <a:cubicBezTo>
                    <a:pt x="29457" y="32330"/>
                    <a:pt x="29397" y="32341"/>
                    <a:pt x="29338" y="32353"/>
                  </a:cubicBezTo>
                  <a:lnTo>
                    <a:pt x="28671" y="29508"/>
                  </a:lnTo>
                  <a:cubicBezTo>
                    <a:pt x="28742" y="29484"/>
                    <a:pt x="28802" y="29472"/>
                    <a:pt x="28861" y="29460"/>
                  </a:cubicBezTo>
                  <a:close/>
                  <a:moveTo>
                    <a:pt x="24737" y="0"/>
                  </a:moveTo>
                  <a:cubicBezTo>
                    <a:pt x="24709" y="0"/>
                    <a:pt x="24683" y="1"/>
                    <a:pt x="24658" y="4"/>
                  </a:cubicBezTo>
                  <a:cubicBezTo>
                    <a:pt x="17408" y="7207"/>
                    <a:pt x="10514" y="21364"/>
                    <a:pt x="4596" y="35806"/>
                  </a:cubicBezTo>
                  <a:cubicBezTo>
                    <a:pt x="3799" y="37759"/>
                    <a:pt x="3013" y="39723"/>
                    <a:pt x="2251" y="41664"/>
                  </a:cubicBezTo>
                  <a:cubicBezTo>
                    <a:pt x="1560" y="44605"/>
                    <a:pt x="870" y="47534"/>
                    <a:pt x="167" y="50475"/>
                  </a:cubicBezTo>
                  <a:cubicBezTo>
                    <a:pt x="191" y="50487"/>
                    <a:pt x="215" y="50487"/>
                    <a:pt x="239" y="50498"/>
                  </a:cubicBezTo>
                  <a:cubicBezTo>
                    <a:pt x="393" y="50201"/>
                    <a:pt x="548" y="49903"/>
                    <a:pt x="703" y="49606"/>
                  </a:cubicBezTo>
                  <a:cubicBezTo>
                    <a:pt x="763" y="49617"/>
                    <a:pt x="822" y="49641"/>
                    <a:pt x="882" y="49653"/>
                  </a:cubicBezTo>
                  <a:cubicBezTo>
                    <a:pt x="584" y="50629"/>
                    <a:pt x="298" y="51606"/>
                    <a:pt x="1" y="52582"/>
                  </a:cubicBezTo>
                  <a:cubicBezTo>
                    <a:pt x="36" y="52594"/>
                    <a:pt x="72" y="52606"/>
                    <a:pt x="96" y="52618"/>
                  </a:cubicBezTo>
                  <a:cubicBezTo>
                    <a:pt x="1346" y="49701"/>
                    <a:pt x="2584" y="46784"/>
                    <a:pt x="3822" y="43867"/>
                  </a:cubicBezTo>
                  <a:cubicBezTo>
                    <a:pt x="3870" y="43891"/>
                    <a:pt x="3918" y="43914"/>
                    <a:pt x="3965" y="43926"/>
                  </a:cubicBezTo>
                  <a:cubicBezTo>
                    <a:pt x="3227" y="45903"/>
                    <a:pt x="2477" y="47879"/>
                    <a:pt x="1739" y="49856"/>
                  </a:cubicBezTo>
                  <a:lnTo>
                    <a:pt x="1822" y="49927"/>
                  </a:lnTo>
                  <a:lnTo>
                    <a:pt x="2429" y="49225"/>
                  </a:lnTo>
                  <a:cubicBezTo>
                    <a:pt x="2465" y="49236"/>
                    <a:pt x="2489" y="49236"/>
                    <a:pt x="2525" y="49260"/>
                  </a:cubicBezTo>
                  <a:cubicBezTo>
                    <a:pt x="2144" y="50153"/>
                    <a:pt x="1763" y="51046"/>
                    <a:pt x="1382" y="51939"/>
                  </a:cubicBezTo>
                  <a:cubicBezTo>
                    <a:pt x="1417" y="51951"/>
                    <a:pt x="1441" y="51951"/>
                    <a:pt x="1465" y="51975"/>
                  </a:cubicBezTo>
                  <a:cubicBezTo>
                    <a:pt x="2572" y="49987"/>
                    <a:pt x="3680" y="47998"/>
                    <a:pt x="4787" y="46022"/>
                  </a:cubicBezTo>
                  <a:lnTo>
                    <a:pt x="4930" y="46069"/>
                  </a:lnTo>
                  <a:cubicBezTo>
                    <a:pt x="4311" y="47831"/>
                    <a:pt x="3692" y="49582"/>
                    <a:pt x="3013" y="51511"/>
                  </a:cubicBezTo>
                  <a:cubicBezTo>
                    <a:pt x="3203" y="51213"/>
                    <a:pt x="3275" y="51046"/>
                    <a:pt x="3406" y="50915"/>
                  </a:cubicBezTo>
                  <a:cubicBezTo>
                    <a:pt x="5180" y="49058"/>
                    <a:pt x="5858" y="46569"/>
                    <a:pt x="7097" y="44402"/>
                  </a:cubicBezTo>
                  <a:cubicBezTo>
                    <a:pt x="10764" y="38068"/>
                    <a:pt x="13347" y="31270"/>
                    <a:pt x="15824" y="24424"/>
                  </a:cubicBezTo>
                  <a:cubicBezTo>
                    <a:pt x="16288" y="23138"/>
                    <a:pt x="16526" y="21769"/>
                    <a:pt x="16931" y="20197"/>
                  </a:cubicBezTo>
                  <a:cubicBezTo>
                    <a:pt x="16967" y="20745"/>
                    <a:pt x="17038" y="21090"/>
                    <a:pt x="17015" y="21435"/>
                  </a:cubicBezTo>
                  <a:cubicBezTo>
                    <a:pt x="16705" y="25495"/>
                    <a:pt x="15252" y="29234"/>
                    <a:pt x="13752" y="32949"/>
                  </a:cubicBezTo>
                  <a:cubicBezTo>
                    <a:pt x="11526" y="38449"/>
                    <a:pt x="9049" y="43831"/>
                    <a:pt x="6418" y="49141"/>
                  </a:cubicBezTo>
                  <a:cubicBezTo>
                    <a:pt x="6556" y="49089"/>
                    <a:pt x="6763" y="49066"/>
                    <a:pt x="7025" y="49066"/>
                  </a:cubicBezTo>
                  <a:cubicBezTo>
                    <a:pt x="9716" y="49066"/>
                    <a:pt x="18265" y="51546"/>
                    <a:pt x="18265" y="51546"/>
                  </a:cubicBezTo>
                  <a:cubicBezTo>
                    <a:pt x="19384" y="50951"/>
                    <a:pt x="20491" y="50344"/>
                    <a:pt x="21610" y="49760"/>
                  </a:cubicBezTo>
                  <a:cubicBezTo>
                    <a:pt x="22099" y="49498"/>
                    <a:pt x="22301" y="49236"/>
                    <a:pt x="22253" y="48665"/>
                  </a:cubicBezTo>
                  <a:cubicBezTo>
                    <a:pt x="21587" y="40664"/>
                    <a:pt x="20575" y="32722"/>
                    <a:pt x="18312" y="24983"/>
                  </a:cubicBezTo>
                  <a:cubicBezTo>
                    <a:pt x="17836" y="23376"/>
                    <a:pt x="17479" y="21733"/>
                    <a:pt x="17205" y="20054"/>
                  </a:cubicBezTo>
                  <a:lnTo>
                    <a:pt x="17205" y="20054"/>
                  </a:lnTo>
                  <a:cubicBezTo>
                    <a:pt x="17598" y="21269"/>
                    <a:pt x="17991" y="22471"/>
                    <a:pt x="18420" y="23793"/>
                  </a:cubicBezTo>
                  <a:cubicBezTo>
                    <a:pt x="18527" y="23221"/>
                    <a:pt x="18598" y="22757"/>
                    <a:pt x="18693" y="22233"/>
                  </a:cubicBezTo>
                  <a:lnTo>
                    <a:pt x="18693" y="22233"/>
                  </a:lnTo>
                  <a:cubicBezTo>
                    <a:pt x="18687" y="22239"/>
                    <a:pt x="18681" y="22242"/>
                    <a:pt x="18680" y="22242"/>
                  </a:cubicBezTo>
                  <a:cubicBezTo>
                    <a:pt x="18679" y="22242"/>
                    <a:pt x="18681" y="22239"/>
                    <a:pt x="18693" y="22233"/>
                  </a:cubicBezTo>
                  <a:lnTo>
                    <a:pt x="18693" y="22233"/>
                  </a:lnTo>
                  <a:cubicBezTo>
                    <a:pt x="18693" y="22233"/>
                    <a:pt x="18693" y="22233"/>
                    <a:pt x="18693" y="22233"/>
                  </a:cubicBezTo>
                  <a:cubicBezTo>
                    <a:pt x="18705" y="22221"/>
                    <a:pt x="18717" y="22221"/>
                    <a:pt x="18741" y="22209"/>
                  </a:cubicBezTo>
                  <a:cubicBezTo>
                    <a:pt x="19158" y="23019"/>
                    <a:pt x="19753" y="23733"/>
                    <a:pt x="20027" y="24626"/>
                  </a:cubicBezTo>
                  <a:cubicBezTo>
                    <a:pt x="20146" y="25007"/>
                    <a:pt x="20336" y="25376"/>
                    <a:pt x="20610" y="25710"/>
                  </a:cubicBezTo>
                  <a:cubicBezTo>
                    <a:pt x="20408" y="23471"/>
                    <a:pt x="20194" y="21245"/>
                    <a:pt x="19991" y="18995"/>
                  </a:cubicBezTo>
                  <a:lnTo>
                    <a:pt x="19991" y="18995"/>
                  </a:lnTo>
                  <a:cubicBezTo>
                    <a:pt x="20063" y="19042"/>
                    <a:pt x="20182" y="19114"/>
                    <a:pt x="20384" y="19257"/>
                  </a:cubicBezTo>
                  <a:cubicBezTo>
                    <a:pt x="20205" y="18375"/>
                    <a:pt x="20051" y="17602"/>
                    <a:pt x="19896" y="16828"/>
                  </a:cubicBezTo>
                  <a:lnTo>
                    <a:pt x="20086" y="16780"/>
                  </a:lnTo>
                  <a:cubicBezTo>
                    <a:pt x="20491" y="18292"/>
                    <a:pt x="20944" y="19792"/>
                    <a:pt x="21301" y="21304"/>
                  </a:cubicBezTo>
                  <a:cubicBezTo>
                    <a:pt x="21872" y="23793"/>
                    <a:pt x="22277" y="26317"/>
                    <a:pt x="22968" y="28758"/>
                  </a:cubicBezTo>
                  <a:cubicBezTo>
                    <a:pt x="23337" y="30008"/>
                    <a:pt x="24182" y="31115"/>
                    <a:pt x="24968" y="32234"/>
                  </a:cubicBezTo>
                  <a:cubicBezTo>
                    <a:pt x="24920" y="32008"/>
                    <a:pt x="24861" y="31782"/>
                    <a:pt x="24813" y="31556"/>
                  </a:cubicBezTo>
                  <a:lnTo>
                    <a:pt x="24813" y="31556"/>
                  </a:lnTo>
                  <a:cubicBezTo>
                    <a:pt x="25754" y="31960"/>
                    <a:pt x="25504" y="33032"/>
                    <a:pt x="26171" y="33782"/>
                  </a:cubicBezTo>
                  <a:cubicBezTo>
                    <a:pt x="25968" y="32996"/>
                    <a:pt x="25801" y="32377"/>
                    <a:pt x="25635" y="31746"/>
                  </a:cubicBezTo>
                  <a:cubicBezTo>
                    <a:pt x="25670" y="31734"/>
                    <a:pt x="25718" y="31722"/>
                    <a:pt x="25754" y="31710"/>
                  </a:cubicBezTo>
                  <a:cubicBezTo>
                    <a:pt x="26397" y="33330"/>
                    <a:pt x="27040" y="34937"/>
                    <a:pt x="27766" y="36759"/>
                  </a:cubicBezTo>
                  <a:cubicBezTo>
                    <a:pt x="27802" y="35306"/>
                    <a:pt x="26516" y="34294"/>
                    <a:pt x="27183" y="32961"/>
                  </a:cubicBezTo>
                  <a:lnTo>
                    <a:pt x="27183" y="32961"/>
                  </a:lnTo>
                  <a:cubicBezTo>
                    <a:pt x="27683" y="34473"/>
                    <a:pt x="28171" y="35985"/>
                    <a:pt x="28671" y="37497"/>
                  </a:cubicBezTo>
                  <a:cubicBezTo>
                    <a:pt x="28778" y="37485"/>
                    <a:pt x="28885" y="37473"/>
                    <a:pt x="28992" y="37473"/>
                  </a:cubicBezTo>
                  <a:cubicBezTo>
                    <a:pt x="29028" y="36985"/>
                    <a:pt x="29147" y="36485"/>
                    <a:pt x="29076" y="36009"/>
                  </a:cubicBezTo>
                  <a:cubicBezTo>
                    <a:pt x="28849" y="34592"/>
                    <a:pt x="28552" y="33175"/>
                    <a:pt x="28468" y="31722"/>
                  </a:cubicBezTo>
                  <a:lnTo>
                    <a:pt x="28468" y="31722"/>
                  </a:lnTo>
                  <a:cubicBezTo>
                    <a:pt x="29064" y="33996"/>
                    <a:pt x="29671" y="36259"/>
                    <a:pt x="30266" y="38533"/>
                  </a:cubicBezTo>
                  <a:cubicBezTo>
                    <a:pt x="30314" y="38521"/>
                    <a:pt x="30362" y="38521"/>
                    <a:pt x="30409" y="38509"/>
                  </a:cubicBezTo>
                  <a:cubicBezTo>
                    <a:pt x="30302" y="37545"/>
                    <a:pt x="30207" y="36568"/>
                    <a:pt x="30088" y="35604"/>
                  </a:cubicBezTo>
                  <a:cubicBezTo>
                    <a:pt x="29945" y="34354"/>
                    <a:pt x="29778" y="33103"/>
                    <a:pt x="29659" y="31841"/>
                  </a:cubicBezTo>
                  <a:cubicBezTo>
                    <a:pt x="29647" y="31687"/>
                    <a:pt x="29897" y="31508"/>
                    <a:pt x="30004" y="31365"/>
                  </a:cubicBezTo>
                  <a:cubicBezTo>
                    <a:pt x="31040" y="32984"/>
                    <a:pt x="32076" y="34604"/>
                    <a:pt x="33112" y="36223"/>
                  </a:cubicBezTo>
                  <a:lnTo>
                    <a:pt x="33338" y="36092"/>
                  </a:lnTo>
                  <a:cubicBezTo>
                    <a:pt x="32671" y="35008"/>
                    <a:pt x="32016" y="33913"/>
                    <a:pt x="31362" y="32830"/>
                  </a:cubicBezTo>
                  <a:cubicBezTo>
                    <a:pt x="31421" y="32770"/>
                    <a:pt x="31481" y="32711"/>
                    <a:pt x="31552" y="32651"/>
                  </a:cubicBezTo>
                  <a:cubicBezTo>
                    <a:pt x="31957" y="33068"/>
                    <a:pt x="32445" y="33413"/>
                    <a:pt x="32767" y="33889"/>
                  </a:cubicBezTo>
                  <a:cubicBezTo>
                    <a:pt x="33755" y="35330"/>
                    <a:pt x="34672" y="36806"/>
                    <a:pt x="35707" y="38247"/>
                  </a:cubicBezTo>
                  <a:cubicBezTo>
                    <a:pt x="35445" y="37473"/>
                    <a:pt x="35172" y="36699"/>
                    <a:pt x="34898" y="35925"/>
                  </a:cubicBezTo>
                  <a:cubicBezTo>
                    <a:pt x="34945" y="35913"/>
                    <a:pt x="34993" y="35890"/>
                    <a:pt x="35041" y="35878"/>
                  </a:cubicBezTo>
                  <a:cubicBezTo>
                    <a:pt x="35576" y="37033"/>
                    <a:pt x="36136" y="38187"/>
                    <a:pt x="36636" y="39366"/>
                  </a:cubicBezTo>
                  <a:cubicBezTo>
                    <a:pt x="36934" y="40057"/>
                    <a:pt x="37220" y="40747"/>
                    <a:pt x="37505" y="41450"/>
                  </a:cubicBezTo>
                  <a:lnTo>
                    <a:pt x="37505" y="6946"/>
                  </a:lnTo>
                  <a:cubicBezTo>
                    <a:pt x="31536" y="3005"/>
                    <a:pt x="26069" y="0"/>
                    <a:pt x="2473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2960775" y="3846725"/>
              <a:ext cx="50925" cy="100950"/>
            </a:xfrm>
            <a:custGeom>
              <a:rect b="b" l="l" r="r" t="t"/>
              <a:pathLst>
                <a:path extrusionOk="0" h="4038" w="2037">
                  <a:moveTo>
                    <a:pt x="0" y="1"/>
                  </a:moveTo>
                  <a:lnTo>
                    <a:pt x="0" y="1"/>
                  </a:lnTo>
                  <a:cubicBezTo>
                    <a:pt x="370" y="965"/>
                    <a:pt x="786" y="1894"/>
                    <a:pt x="1286" y="2799"/>
                  </a:cubicBezTo>
                  <a:cubicBezTo>
                    <a:pt x="1524" y="3227"/>
                    <a:pt x="1775" y="3632"/>
                    <a:pt x="2036" y="4037"/>
                  </a:cubicBezTo>
                  <a:cubicBezTo>
                    <a:pt x="1251" y="2751"/>
                    <a:pt x="572" y="1406"/>
                    <a:pt x="0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2911075" y="3137125"/>
              <a:ext cx="311075" cy="1009075"/>
            </a:xfrm>
            <a:custGeom>
              <a:rect b="b" l="l" r="r" t="t"/>
              <a:pathLst>
                <a:path extrusionOk="0" h="40363" w="12443">
                  <a:moveTo>
                    <a:pt x="0" y="0"/>
                  </a:moveTo>
                  <a:lnTo>
                    <a:pt x="0" y="15086"/>
                  </a:lnTo>
                  <a:lnTo>
                    <a:pt x="381" y="17669"/>
                  </a:lnTo>
                  <a:cubicBezTo>
                    <a:pt x="715" y="19967"/>
                    <a:pt x="976" y="22301"/>
                    <a:pt x="1405" y="24587"/>
                  </a:cubicBezTo>
                  <a:cubicBezTo>
                    <a:pt x="2108" y="28254"/>
                    <a:pt x="4013" y="31338"/>
                    <a:pt x="6227" y="34267"/>
                  </a:cubicBezTo>
                  <a:cubicBezTo>
                    <a:pt x="7989" y="36612"/>
                    <a:pt x="10216" y="38493"/>
                    <a:pt x="12442" y="40363"/>
                  </a:cubicBezTo>
                  <a:cubicBezTo>
                    <a:pt x="9216" y="36469"/>
                    <a:pt x="6739" y="31957"/>
                    <a:pt x="5215" y="27123"/>
                  </a:cubicBezTo>
                  <a:cubicBezTo>
                    <a:pt x="4370" y="24468"/>
                    <a:pt x="3822" y="21717"/>
                    <a:pt x="3286" y="18979"/>
                  </a:cubicBezTo>
                  <a:cubicBezTo>
                    <a:pt x="2060" y="12681"/>
                    <a:pt x="965" y="634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3195325" y="2764750"/>
              <a:ext cx="76225" cy="81900"/>
            </a:xfrm>
            <a:custGeom>
              <a:rect b="b" l="l" r="r" t="t"/>
              <a:pathLst>
                <a:path extrusionOk="0" h="3276" w="3049">
                  <a:moveTo>
                    <a:pt x="1591" y="1"/>
                  </a:moveTo>
                  <a:cubicBezTo>
                    <a:pt x="764" y="1"/>
                    <a:pt x="1" y="864"/>
                    <a:pt x="13" y="1763"/>
                  </a:cubicBezTo>
                  <a:cubicBezTo>
                    <a:pt x="36" y="2584"/>
                    <a:pt x="715" y="3251"/>
                    <a:pt x="1548" y="3275"/>
                  </a:cubicBezTo>
                  <a:cubicBezTo>
                    <a:pt x="1563" y="3275"/>
                    <a:pt x="1577" y="3276"/>
                    <a:pt x="1591" y="3276"/>
                  </a:cubicBezTo>
                  <a:cubicBezTo>
                    <a:pt x="2427" y="3276"/>
                    <a:pt x="3049" y="2593"/>
                    <a:pt x="3049" y="1679"/>
                  </a:cubicBezTo>
                  <a:cubicBezTo>
                    <a:pt x="3049" y="727"/>
                    <a:pt x="2429" y="1"/>
                    <a:pt x="1608" y="1"/>
                  </a:cubicBezTo>
                  <a:cubicBezTo>
                    <a:pt x="1602" y="1"/>
                    <a:pt x="1597" y="1"/>
                    <a:pt x="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2911075" y="2729325"/>
              <a:ext cx="741775" cy="328725"/>
            </a:xfrm>
            <a:custGeom>
              <a:rect b="b" l="l" r="r" t="t"/>
              <a:pathLst>
                <a:path extrusionOk="0" h="13149" w="29671">
                  <a:moveTo>
                    <a:pt x="8739" y="1"/>
                  </a:moveTo>
                  <a:cubicBezTo>
                    <a:pt x="5858" y="263"/>
                    <a:pt x="2953" y="549"/>
                    <a:pt x="0" y="822"/>
                  </a:cubicBezTo>
                  <a:lnTo>
                    <a:pt x="0" y="2596"/>
                  </a:lnTo>
                  <a:cubicBezTo>
                    <a:pt x="2548" y="4680"/>
                    <a:pt x="5096" y="6764"/>
                    <a:pt x="7644" y="8835"/>
                  </a:cubicBezTo>
                  <a:cubicBezTo>
                    <a:pt x="9251" y="10145"/>
                    <a:pt x="11085" y="10990"/>
                    <a:pt x="13014" y="11645"/>
                  </a:cubicBezTo>
                  <a:cubicBezTo>
                    <a:pt x="16211" y="12634"/>
                    <a:pt x="19547" y="13149"/>
                    <a:pt x="22892" y="13149"/>
                  </a:cubicBezTo>
                  <a:cubicBezTo>
                    <a:pt x="23334" y="13149"/>
                    <a:pt x="23776" y="13140"/>
                    <a:pt x="24217" y="13122"/>
                  </a:cubicBezTo>
                  <a:cubicBezTo>
                    <a:pt x="25087" y="13074"/>
                    <a:pt x="25968" y="13002"/>
                    <a:pt x="26718" y="12574"/>
                  </a:cubicBezTo>
                  <a:cubicBezTo>
                    <a:pt x="27051" y="12395"/>
                    <a:pt x="27337" y="12145"/>
                    <a:pt x="27587" y="11871"/>
                  </a:cubicBezTo>
                  <a:cubicBezTo>
                    <a:pt x="28456" y="9752"/>
                    <a:pt x="29301" y="7621"/>
                    <a:pt x="29671" y="5299"/>
                  </a:cubicBezTo>
                  <a:cubicBezTo>
                    <a:pt x="27730" y="4216"/>
                    <a:pt x="25753" y="3108"/>
                    <a:pt x="23753" y="2037"/>
                  </a:cubicBezTo>
                  <a:cubicBezTo>
                    <a:pt x="23679" y="1998"/>
                    <a:pt x="23577" y="1979"/>
                    <a:pt x="23471" y="1979"/>
                  </a:cubicBezTo>
                  <a:cubicBezTo>
                    <a:pt x="23287" y="1979"/>
                    <a:pt x="23089" y="2034"/>
                    <a:pt x="22991" y="2132"/>
                  </a:cubicBezTo>
                  <a:cubicBezTo>
                    <a:pt x="22848" y="2263"/>
                    <a:pt x="22848" y="2644"/>
                    <a:pt x="22920" y="2882"/>
                  </a:cubicBezTo>
                  <a:cubicBezTo>
                    <a:pt x="23860" y="5966"/>
                    <a:pt x="22884" y="8811"/>
                    <a:pt x="20241" y="10645"/>
                  </a:cubicBezTo>
                  <a:cubicBezTo>
                    <a:pt x="19052" y="11475"/>
                    <a:pt x="17722" y="11880"/>
                    <a:pt x="16400" y="11880"/>
                  </a:cubicBezTo>
                  <a:cubicBezTo>
                    <a:pt x="14518" y="11880"/>
                    <a:pt x="12653" y="11059"/>
                    <a:pt x="11240" y="9478"/>
                  </a:cubicBezTo>
                  <a:cubicBezTo>
                    <a:pt x="9132" y="7133"/>
                    <a:pt x="9204" y="3394"/>
                    <a:pt x="11406" y="870"/>
                  </a:cubicBezTo>
                  <a:cubicBezTo>
                    <a:pt x="11656" y="572"/>
                    <a:pt x="11954" y="334"/>
                    <a:pt x="12252" y="84"/>
                  </a:cubicBezTo>
                  <a:cubicBezTo>
                    <a:pt x="11073" y="37"/>
                    <a:pt x="9906" y="13"/>
                    <a:pt x="8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3341775" y="2903100"/>
              <a:ext cx="100325" cy="71475"/>
            </a:xfrm>
            <a:custGeom>
              <a:rect b="b" l="l" r="r" t="t"/>
              <a:pathLst>
                <a:path extrusionOk="0" h="2859" w="4013">
                  <a:moveTo>
                    <a:pt x="3676" y="1"/>
                  </a:moveTo>
                  <a:cubicBezTo>
                    <a:pt x="3573" y="1"/>
                    <a:pt x="3468" y="22"/>
                    <a:pt x="3394" y="63"/>
                  </a:cubicBezTo>
                  <a:cubicBezTo>
                    <a:pt x="2263" y="658"/>
                    <a:pt x="1143" y="1265"/>
                    <a:pt x="0" y="1872"/>
                  </a:cubicBezTo>
                  <a:cubicBezTo>
                    <a:pt x="195" y="2436"/>
                    <a:pt x="805" y="2859"/>
                    <a:pt x="1473" y="2859"/>
                  </a:cubicBezTo>
                  <a:cubicBezTo>
                    <a:pt x="1580" y="2859"/>
                    <a:pt x="1689" y="2848"/>
                    <a:pt x="1798" y="2825"/>
                  </a:cubicBezTo>
                  <a:cubicBezTo>
                    <a:pt x="2882" y="2599"/>
                    <a:pt x="3870" y="1551"/>
                    <a:pt x="4001" y="456"/>
                  </a:cubicBezTo>
                  <a:cubicBezTo>
                    <a:pt x="4013" y="325"/>
                    <a:pt x="3977" y="86"/>
                    <a:pt x="3894" y="39"/>
                  </a:cubicBezTo>
                  <a:cubicBezTo>
                    <a:pt x="3832" y="13"/>
                    <a:pt x="3755" y="1"/>
                    <a:pt x="3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3645675" y="2840650"/>
              <a:ext cx="11650" cy="10150"/>
            </a:xfrm>
            <a:custGeom>
              <a:rect b="b" l="l" r="r" t="t"/>
              <a:pathLst>
                <a:path extrusionOk="0" h="406" w="466">
                  <a:moveTo>
                    <a:pt x="1" y="1"/>
                  </a:moveTo>
                  <a:cubicBezTo>
                    <a:pt x="144" y="132"/>
                    <a:pt x="298" y="275"/>
                    <a:pt x="453" y="406"/>
                  </a:cubicBezTo>
                  <a:cubicBezTo>
                    <a:pt x="453" y="394"/>
                    <a:pt x="465" y="382"/>
                    <a:pt x="465" y="358"/>
                  </a:cubicBezTo>
                  <a:cubicBezTo>
                    <a:pt x="310" y="239"/>
                    <a:pt x="156" y="120"/>
                    <a:pt x="1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999475" y="2900775"/>
              <a:ext cx="18775" cy="16100"/>
            </a:xfrm>
            <a:custGeom>
              <a:rect b="b" l="l" r="r" t="t"/>
              <a:pathLst>
                <a:path extrusionOk="0" h="644" w="751">
                  <a:moveTo>
                    <a:pt x="60" y="1"/>
                  </a:moveTo>
                  <a:cubicBezTo>
                    <a:pt x="36" y="37"/>
                    <a:pt x="24" y="84"/>
                    <a:pt x="0" y="120"/>
                  </a:cubicBezTo>
                  <a:cubicBezTo>
                    <a:pt x="238" y="299"/>
                    <a:pt x="488" y="477"/>
                    <a:pt x="750" y="644"/>
                  </a:cubicBezTo>
                  <a:cubicBezTo>
                    <a:pt x="512" y="429"/>
                    <a:pt x="286" y="215"/>
                    <a:pt x="60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284650" y="1836675"/>
              <a:ext cx="425" cy="150"/>
            </a:xfrm>
            <a:custGeom>
              <a:rect b="b" l="l" r="r" t="t"/>
              <a:pathLst>
                <a:path extrusionOk="0" h="6" w="17">
                  <a:moveTo>
                    <a:pt x="16" y="0"/>
                  </a:moveTo>
                  <a:cubicBezTo>
                    <a:pt x="8" y="0"/>
                    <a:pt x="1" y="5"/>
                    <a:pt x="3" y="5"/>
                  </a:cubicBezTo>
                  <a:cubicBezTo>
                    <a:pt x="4" y="5"/>
                    <a:pt x="8" y="4"/>
                    <a:pt x="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4053475" y="1700350"/>
              <a:ext cx="701900" cy="1332750"/>
            </a:xfrm>
            <a:custGeom>
              <a:rect b="b" l="l" r="r" t="t"/>
              <a:pathLst>
                <a:path extrusionOk="0" h="53310" w="28076">
                  <a:moveTo>
                    <a:pt x="21932" y="18514"/>
                  </a:moveTo>
                  <a:lnTo>
                    <a:pt x="21932" y="18514"/>
                  </a:lnTo>
                  <a:cubicBezTo>
                    <a:pt x="22979" y="19610"/>
                    <a:pt x="26194" y="26527"/>
                    <a:pt x="26575" y="28444"/>
                  </a:cubicBezTo>
                  <a:cubicBezTo>
                    <a:pt x="25982" y="28591"/>
                    <a:pt x="25596" y="28687"/>
                    <a:pt x="25327" y="28687"/>
                  </a:cubicBezTo>
                  <a:cubicBezTo>
                    <a:pt x="24792" y="28687"/>
                    <a:pt x="24725" y="28308"/>
                    <a:pt x="24432" y="27206"/>
                  </a:cubicBezTo>
                  <a:cubicBezTo>
                    <a:pt x="23706" y="24467"/>
                    <a:pt x="22872" y="21753"/>
                    <a:pt x="22086" y="19038"/>
                  </a:cubicBezTo>
                  <a:cubicBezTo>
                    <a:pt x="22051" y="18883"/>
                    <a:pt x="22003" y="18740"/>
                    <a:pt x="21932" y="18514"/>
                  </a:cubicBezTo>
                  <a:close/>
                  <a:moveTo>
                    <a:pt x="14288" y="15514"/>
                  </a:moveTo>
                  <a:cubicBezTo>
                    <a:pt x="16693" y="20098"/>
                    <a:pt x="19098" y="24682"/>
                    <a:pt x="21515" y="29289"/>
                  </a:cubicBezTo>
                  <a:cubicBezTo>
                    <a:pt x="18765" y="30289"/>
                    <a:pt x="16169" y="31230"/>
                    <a:pt x="13419" y="32230"/>
                  </a:cubicBezTo>
                  <a:cubicBezTo>
                    <a:pt x="14443" y="26658"/>
                    <a:pt x="15526" y="21157"/>
                    <a:pt x="13990" y="15561"/>
                  </a:cubicBezTo>
                  <a:cubicBezTo>
                    <a:pt x="14097" y="15550"/>
                    <a:pt x="14193" y="15526"/>
                    <a:pt x="14288" y="15514"/>
                  </a:cubicBezTo>
                  <a:close/>
                  <a:moveTo>
                    <a:pt x="25968" y="43136"/>
                  </a:moveTo>
                  <a:lnTo>
                    <a:pt x="25968" y="43136"/>
                  </a:lnTo>
                  <a:cubicBezTo>
                    <a:pt x="25968" y="43136"/>
                    <a:pt x="25968" y="43136"/>
                    <a:pt x="25968" y="43136"/>
                  </a:cubicBezTo>
                  <a:cubicBezTo>
                    <a:pt x="25971" y="43136"/>
                    <a:pt x="25971" y="43136"/>
                    <a:pt x="25968" y="43136"/>
                  </a:cubicBezTo>
                  <a:close/>
                  <a:moveTo>
                    <a:pt x="10561" y="43077"/>
                  </a:moveTo>
                  <a:cubicBezTo>
                    <a:pt x="11418" y="43089"/>
                    <a:pt x="12061" y="43720"/>
                    <a:pt x="12026" y="44517"/>
                  </a:cubicBezTo>
                  <a:cubicBezTo>
                    <a:pt x="12002" y="45321"/>
                    <a:pt x="11229" y="46042"/>
                    <a:pt x="10414" y="46042"/>
                  </a:cubicBezTo>
                  <a:cubicBezTo>
                    <a:pt x="10408" y="46042"/>
                    <a:pt x="10401" y="46042"/>
                    <a:pt x="10394" y="46041"/>
                  </a:cubicBezTo>
                  <a:cubicBezTo>
                    <a:pt x="9609" y="46030"/>
                    <a:pt x="9037" y="45458"/>
                    <a:pt x="9037" y="44696"/>
                  </a:cubicBezTo>
                  <a:cubicBezTo>
                    <a:pt x="9037" y="43839"/>
                    <a:pt x="9752" y="43077"/>
                    <a:pt x="10561" y="43077"/>
                  </a:cubicBezTo>
                  <a:close/>
                  <a:moveTo>
                    <a:pt x="18595" y="47919"/>
                  </a:moveTo>
                  <a:cubicBezTo>
                    <a:pt x="18603" y="47919"/>
                    <a:pt x="18641" y="47957"/>
                    <a:pt x="18657" y="48006"/>
                  </a:cubicBezTo>
                  <a:cubicBezTo>
                    <a:pt x="18965" y="49304"/>
                    <a:pt x="17048" y="51323"/>
                    <a:pt x="15656" y="51323"/>
                  </a:cubicBezTo>
                  <a:cubicBezTo>
                    <a:pt x="15541" y="51323"/>
                    <a:pt x="15430" y="51309"/>
                    <a:pt x="15324" y="51280"/>
                  </a:cubicBezTo>
                  <a:cubicBezTo>
                    <a:pt x="15086" y="51209"/>
                    <a:pt x="14812" y="50959"/>
                    <a:pt x="14740" y="50721"/>
                  </a:cubicBezTo>
                  <a:cubicBezTo>
                    <a:pt x="14693" y="50542"/>
                    <a:pt x="14895" y="50256"/>
                    <a:pt x="15026" y="50042"/>
                  </a:cubicBezTo>
                  <a:cubicBezTo>
                    <a:pt x="15109" y="49923"/>
                    <a:pt x="15276" y="49851"/>
                    <a:pt x="15419" y="49780"/>
                  </a:cubicBezTo>
                  <a:cubicBezTo>
                    <a:pt x="16443" y="49185"/>
                    <a:pt x="17479" y="48589"/>
                    <a:pt x="18610" y="47946"/>
                  </a:cubicBezTo>
                  <a:cubicBezTo>
                    <a:pt x="18595" y="47928"/>
                    <a:pt x="18592" y="47919"/>
                    <a:pt x="18595" y="47919"/>
                  </a:cubicBezTo>
                  <a:close/>
                  <a:moveTo>
                    <a:pt x="10656" y="0"/>
                  </a:moveTo>
                  <a:lnTo>
                    <a:pt x="10466" y="48"/>
                  </a:lnTo>
                  <a:cubicBezTo>
                    <a:pt x="10621" y="822"/>
                    <a:pt x="10775" y="1595"/>
                    <a:pt x="10954" y="2465"/>
                  </a:cubicBezTo>
                  <a:cubicBezTo>
                    <a:pt x="10752" y="2334"/>
                    <a:pt x="10633" y="2250"/>
                    <a:pt x="10561" y="2215"/>
                  </a:cubicBezTo>
                  <a:lnTo>
                    <a:pt x="10561" y="2215"/>
                  </a:lnTo>
                  <a:cubicBezTo>
                    <a:pt x="10764" y="4453"/>
                    <a:pt x="10978" y="6691"/>
                    <a:pt x="11180" y="8918"/>
                  </a:cubicBezTo>
                  <a:cubicBezTo>
                    <a:pt x="10906" y="8584"/>
                    <a:pt x="10704" y="8227"/>
                    <a:pt x="10597" y="7834"/>
                  </a:cubicBezTo>
                  <a:cubicBezTo>
                    <a:pt x="10323" y="6941"/>
                    <a:pt x="9728" y="6227"/>
                    <a:pt x="9311" y="5429"/>
                  </a:cubicBezTo>
                  <a:cubicBezTo>
                    <a:pt x="9287" y="5429"/>
                    <a:pt x="9275" y="5441"/>
                    <a:pt x="9263" y="5441"/>
                  </a:cubicBezTo>
                  <a:cubicBezTo>
                    <a:pt x="9168" y="5977"/>
                    <a:pt x="9097" y="6441"/>
                    <a:pt x="8990" y="7001"/>
                  </a:cubicBezTo>
                  <a:cubicBezTo>
                    <a:pt x="8561" y="5679"/>
                    <a:pt x="8168" y="4477"/>
                    <a:pt x="7763" y="3274"/>
                  </a:cubicBezTo>
                  <a:lnTo>
                    <a:pt x="7763" y="3274"/>
                  </a:lnTo>
                  <a:cubicBezTo>
                    <a:pt x="8049" y="4941"/>
                    <a:pt x="8406" y="6584"/>
                    <a:pt x="8882" y="8203"/>
                  </a:cubicBezTo>
                  <a:cubicBezTo>
                    <a:pt x="11145" y="15931"/>
                    <a:pt x="12157" y="23872"/>
                    <a:pt x="12823" y="31873"/>
                  </a:cubicBezTo>
                  <a:cubicBezTo>
                    <a:pt x="12871" y="32456"/>
                    <a:pt x="12669" y="32706"/>
                    <a:pt x="12180" y="32968"/>
                  </a:cubicBezTo>
                  <a:cubicBezTo>
                    <a:pt x="11061" y="33564"/>
                    <a:pt x="9954" y="34159"/>
                    <a:pt x="8835" y="34766"/>
                  </a:cubicBezTo>
                  <a:cubicBezTo>
                    <a:pt x="7382" y="35552"/>
                    <a:pt x="5930" y="36338"/>
                    <a:pt x="4489" y="37147"/>
                  </a:cubicBezTo>
                  <a:cubicBezTo>
                    <a:pt x="3144" y="37909"/>
                    <a:pt x="2143" y="39052"/>
                    <a:pt x="1191" y="40350"/>
                  </a:cubicBezTo>
                  <a:cubicBezTo>
                    <a:pt x="3048" y="39231"/>
                    <a:pt x="4953" y="38243"/>
                    <a:pt x="6894" y="37350"/>
                  </a:cubicBezTo>
                  <a:cubicBezTo>
                    <a:pt x="11895" y="35028"/>
                    <a:pt x="17110" y="33290"/>
                    <a:pt x="22265" y="31325"/>
                  </a:cubicBezTo>
                  <a:cubicBezTo>
                    <a:pt x="23087" y="33588"/>
                    <a:pt x="23837" y="35707"/>
                    <a:pt x="24670" y="38017"/>
                  </a:cubicBezTo>
                  <a:cubicBezTo>
                    <a:pt x="23789" y="37874"/>
                    <a:pt x="23110" y="37802"/>
                    <a:pt x="22444" y="37659"/>
                  </a:cubicBezTo>
                  <a:cubicBezTo>
                    <a:pt x="20353" y="37203"/>
                    <a:pt x="18249" y="36824"/>
                    <a:pt x="16118" y="36824"/>
                  </a:cubicBezTo>
                  <a:cubicBezTo>
                    <a:pt x="15361" y="36824"/>
                    <a:pt x="14600" y="36872"/>
                    <a:pt x="13835" y="36981"/>
                  </a:cubicBezTo>
                  <a:cubicBezTo>
                    <a:pt x="11907" y="37267"/>
                    <a:pt x="10109" y="37945"/>
                    <a:pt x="8430" y="38969"/>
                  </a:cubicBezTo>
                  <a:cubicBezTo>
                    <a:pt x="11015" y="37884"/>
                    <a:pt x="13650" y="37253"/>
                    <a:pt x="16131" y="37253"/>
                  </a:cubicBezTo>
                  <a:cubicBezTo>
                    <a:pt x="16861" y="37253"/>
                    <a:pt x="17578" y="37308"/>
                    <a:pt x="18276" y="37421"/>
                  </a:cubicBezTo>
                  <a:cubicBezTo>
                    <a:pt x="15979" y="37802"/>
                    <a:pt x="13133" y="38112"/>
                    <a:pt x="10383" y="38802"/>
                  </a:cubicBezTo>
                  <a:cubicBezTo>
                    <a:pt x="8073" y="39386"/>
                    <a:pt x="5953" y="40469"/>
                    <a:pt x="4037" y="41898"/>
                  </a:cubicBezTo>
                  <a:cubicBezTo>
                    <a:pt x="3644" y="42172"/>
                    <a:pt x="3263" y="42470"/>
                    <a:pt x="2894" y="42779"/>
                  </a:cubicBezTo>
                  <a:cubicBezTo>
                    <a:pt x="3179" y="42672"/>
                    <a:pt x="3465" y="42553"/>
                    <a:pt x="3739" y="42434"/>
                  </a:cubicBezTo>
                  <a:cubicBezTo>
                    <a:pt x="4156" y="42243"/>
                    <a:pt x="4572" y="42053"/>
                    <a:pt x="4965" y="41827"/>
                  </a:cubicBezTo>
                  <a:cubicBezTo>
                    <a:pt x="9930" y="38959"/>
                    <a:pt x="15296" y="38333"/>
                    <a:pt x="20779" y="38333"/>
                  </a:cubicBezTo>
                  <a:cubicBezTo>
                    <a:pt x="21898" y="38333"/>
                    <a:pt x="23021" y="38359"/>
                    <a:pt x="24146" y="38398"/>
                  </a:cubicBezTo>
                  <a:cubicBezTo>
                    <a:pt x="24587" y="38410"/>
                    <a:pt x="24932" y="38564"/>
                    <a:pt x="24837" y="39207"/>
                  </a:cubicBezTo>
                  <a:cubicBezTo>
                    <a:pt x="24361" y="39255"/>
                    <a:pt x="23872" y="39350"/>
                    <a:pt x="23372" y="39350"/>
                  </a:cubicBezTo>
                  <a:cubicBezTo>
                    <a:pt x="23252" y="39351"/>
                    <a:pt x="23132" y="39351"/>
                    <a:pt x="23011" y="39351"/>
                  </a:cubicBezTo>
                  <a:cubicBezTo>
                    <a:pt x="22075" y="39351"/>
                    <a:pt x="21135" y="39326"/>
                    <a:pt x="20200" y="39326"/>
                  </a:cubicBezTo>
                  <a:cubicBezTo>
                    <a:pt x="19744" y="39326"/>
                    <a:pt x="19289" y="39332"/>
                    <a:pt x="18836" y="39350"/>
                  </a:cubicBezTo>
                  <a:cubicBezTo>
                    <a:pt x="16395" y="39457"/>
                    <a:pt x="13943" y="39529"/>
                    <a:pt x="11526" y="39814"/>
                  </a:cubicBezTo>
                  <a:cubicBezTo>
                    <a:pt x="9097" y="40112"/>
                    <a:pt x="6858" y="41088"/>
                    <a:pt x="4846" y="42458"/>
                  </a:cubicBezTo>
                  <a:cubicBezTo>
                    <a:pt x="4239" y="42862"/>
                    <a:pt x="3667" y="43303"/>
                    <a:pt x="3096" y="43744"/>
                  </a:cubicBezTo>
                  <a:cubicBezTo>
                    <a:pt x="2346" y="44327"/>
                    <a:pt x="1620" y="44922"/>
                    <a:pt x="893" y="45518"/>
                  </a:cubicBezTo>
                  <a:cubicBezTo>
                    <a:pt x="524" y="45827"/>
                    <a:pt x="298" y="46303"/>
                    <a:pt x="0" y="46696"/>
                  </a:cubicBezTo>
                  <a:lnTo>
                    <a:pt x="215" y="46899"/>
                  </a:lnTo>
                  <a:cubicBezTo>
                    <a:pt x="929" y="46446"/>
                    <a:pt x="1631" y="45970"/>
                    <a:pt x="2346" y="45506"/>
                  </a:cubicBezTo>
                  <a:cubicBezTo>
                    <a:pt x="2858" y="45184"/>
                    <a:pt x="3370" y="44863"/>
                    <a:pt x="3894" y="44577"/>
                  </a:cubicBezTo>
                  <a:cubicBezTo>
                    <a:pt x="5191" y="43874"/>
                    <a:pt x="6561" y="43327"/>
                    <a:pt x="7894" y="42720"/>
                  </a:cubicBezTo>
                  <a:lnTo>
                    <a:pt x="7894" y="42720"/>
                  </a:lnTo>
                  <a:cubicBezTo>
                    <a:pt x="7585" y="43505"/>
                    <a:pt x="7335" y="44148"/>
                    <a:pt x="7085" y="44803"/>
                  </a:cubicBezTo>
                  <a:cubicBezTo>
                    <a:pt x="6406" y="46613"/>
                    <a:pt x="6680" y="48316"/>
                    <a:pt x="7513" y="50030"/>
                  </a:cubicBezTo>
                  <a:cubicBezTo>
                    <a:pt x="8486" y="52038"/>
                    <a:pt x="11218" y="53310"/>
                    <a:pt x="13894" y="53310"/>
                  </a:cubicBezTo>
                  <a:cubicBezTo>
                    <a:pt x="14788" y="53310"/>
                    <a:pt x="15676" y="53168"/>
                    <a:pt x="16490" y="52864"/>
                  </a:cubicBezTo>
                  <a:cubicBezTo>
                    <a:pt x="19991" y="51554"/>
                    <a:pt x="21741" y="48137"/>
                    <a:pt x="20527" y="44589"/>
                  </a:cubicBezTo>
                  <a:cubicBezTo>
                    <a:pt x="20289" y="43874"/>
                    <a:pt x="19884" y="43220"/>
                    <a:pt x="19538" y="42517"/>
                  </a:cubicBezTo>
                  <a:cubicBezTo>
                    <a:pt x="19586" y="42505"/>
                    <a:pt x="19658" y="42458"/>
                    <a:pt x="19729" y="42458"/>
                  </a:cubicBezTo>
                  <a:cubicBezTo>
                    <a:pt x="21610" y="42529"/>
                    <a:pt x="23491" y="42589"/>
                    <a:pt x="25373" y="42696"/>
                  </a:cubicBezTo>
                  <a:cubicBezTo>
                    <a:pt x="25563" y="42708"/>
                    <a:pt x="25730" y="42970"/>
                    <a:pt x="25908" y="43112"/>
                  </a:cubicBezTo>
                  <a:cubicBezTo>
                    <a:pt x="25935" y="43130"/>
                    <a:pt x="25961" y="43135"/>
                    <a:pt x="25968" y="43136"/>
                  </a:cubicBezTo>
                  <a:lnTo>
                    <a:pt x="25968" y="43136"/>
                  </a:lnTo>
                  <a:cubicBezTo>
                    <a:pt x="26063" y="42981"/>
                    <a:pt x="26135" y="42839"/>
                    <a:pt x="26218" y="42708"/>
                  </a:cubicBezTo>
                  <a:cubicBezTo>
                    <a:pt x="26277" y="42720"/>
                    <a:pt x="26325" y="42731"/>
                    <a:pt x="26385" y="42731"/>
                  </a:cubicBezTo>
                  <a:cubicBezTo>
                    <a:pt x="26408" y="43148"/>
                    <a:pt x="26432" y="43565"/>
                    <a:pt x="26468" y="44113"/>
                  </a:cubicBezTo>
                  <a:cubicBezTo>
                    <a:pt x="26575" y="43577"/>
                    <a:pt x="26647" y="43172"/>
                    <a:pt x="26706" y="42874"/>
                  </a:cubicBezTo>
                  <a:lnTo>
                    <a:pt x="28075" y="42874"/>
                  </a:lnTo>
                  <a:lnTo>
                    <a:pt x="28075" y="39672"/>
                  </a:lnTo>
                  <a:lnTo>
                    <a:pt x="26885" y="39672"/>
                  </a:lnTo>
                  <a:cubicBezTo>
                    <a:pt x="26873" y="39612"/>
                    <a:pt x="26861" y="39564"/>
                    <a:pt x="26837" y="39505"/>
                  </a:cubicBezTo>
                  <a:cubicBezTo>
                    <a:pt x="27230" y="39338"/>
                    <a:pt x="27611" y="39172"/>
                    <a:pt x="28075" y="38981"/>
                  </a:cubicBezTo>
                  <a:lnTo>
                    <a:pt x="28075" y="38802"/>
                  </a:lnTo>
                  <a:cubicBezTo>
                    <a:pt x="27717" y="38855"/>
                    <a:pt x="27381" y="38963"/>
                    <a:pt x="27081" y="38963"/>
                  </a:cubicBezTo>
                  <a:cubicBezTo>
                    <a:pt x="26903" y="38963"/>
                    <a:pt x="26738" y="38925"/>
                    <a:pt x="26587" y="38814"/>
                  </a:cubicBezTo>
                  <a:cubicBezTo>
                    <a:pt x="26635" y="38707"/>
                    <a:pt x="26682" y="38600"/>
                    <a:pt x="26730" y="38493"/>
                  </a:cubicBezTo>
                  <a:cubicBezTo>
                    <a:pt x="27182" y="38493"/>
                    <a:pt x="27623" y="38481"/>
                    <a:pt x="28075" y="38481"/>
                  </a:cubicBezTo>
                  <a:lnTo>
                    <a:pt x="28075" y="38207"/>
                  </a:lnTo>
                  <a:cubicBezTo>
                    <a:pt x="27587" y="38171"/>
                    <a:pt x="27099" y="38136"/>
                    <a:pt x="26611" y="38100"/>
                  </a:cubicBezTo>
                  <a:cubicBezTo>
                    <a:pt x="26111" y="35528"/>
                    <a:pt x="25623" y="33016"/>
                    <a:pt x="25123" y="30409"/>
                  </a:cubicBezTo>
                  <a:cubicBezTo>
                    <a:pt x="25777" y="30182"/>
                    <a:pt x="26408" y="29956"/>
                    <a:pt x="27111" y="29718"/>
                  </a:cubicBezTo>
                  <a:cubicBezTo>
                    <a:pt x="27432" y="30623"/>
                    <a:pt x="27754" y="31516"/>
                    <a:pt x="28075" y="32409"/>
                  </a:cubicBezTo>
                  <a:lnTo>
                    <a:pt x="28075" y="24658"/>
                  </a:lnTo>
                  <a:cubicBezTo>
                    <a:pt x="27790" y="23955"/>
                    <a:pt x="27504" y="23265"/>
                    <a:pt x="27206" y="22574"/>
                  </a:cubicBezTo>
                  <a:cubicBezTo>
                    <a:pt x="26706" y="21407"/>
                    <a:pt x="26146" y="20253"/>
                    <a:pt x="25599" y="19086"/>
                  </a:cubicBezTo>
                  <a:cubicBezTo>
                    <a:pt x="25563" y="19110"/>
                    <a:pt x="25515" y="19121"/>
                    <a:pt x="25468" y="19145"/>
                  </a:cubicBezTo>
                  <a:cubicBezTo>
                    <a:pt x="25742" y="19919"/>
                    <a:pt x="26015" y="20693"/>
                    <a:pt x="26277" y="21455"/>
                  </a:cubicBezTo>
                  <a:cubicBezTo>
                    <a:pt x="25242" y="20014"/>
                    <a:pt x="24313" y="18538"/>
                    <a:pt x="23337" y="17097"/>
                  </a:cubicBezTo>
                  <a:cubicBezTo>
                    <a:pt x="23015" y="16633"/>
                    <a:pt x="22527" y="16276"/>
                    <a:pt x="22122" y="15871"/>
                  </a:cubicBezTo>
                  <a:cubicBezTo>
                    <a:pt x="22051" y="15931"/>
                    <a:pt x="21991" y="15990"/>
                    <a:pt x="21932" y="16050"/>
                  </a:cubicBezTo>
                  <a:cubicBezTo>
                    <a:pt x="22586" y="17133"/>
                    <a:pt x="23241" y="18217"/>
                    <a:pt x="23908" y="19300"/>
                  </a:cubicBezTo>
                  <a:lnTo>
                    <a:pt x="23682" y="19443"/>
                  </a:lnTo>
                  <a:cubicBezTo>
                    <a:pt x="22646" y="17812"/>
                    <a:pt x="21610" y="16193"/>
                    <a:pt x="20574" y="14573"/>
                  </a:cubicBezTo>
                  <a:cubicBezTo>
                    <a:pt x="20467" y="14716"/>
                    <a:pt x="20217" y="14907"/>
                    <a:pt x="20229" y="15061"/>
                  </a:cubicBezTo>
                  <a:cubicBezTo>
                    <a:pt x="20348" y="16312"/>
                    <a:pt x="20515" y="17562"/>
                    <a:pt x="20658" y="18812"/>
                  </a:cubicBezTo>
                  <a:cubicBezTo>
                    <a:pt x="20777" y="19788"/>
                    <a:pt x="20872" y="20753"/>
                    <a:pt x="20979" y="21717"/>
                  </a:cubicBezTo>
                  <a:cubicBezTo>
                    <a:pt x="20932" y="21729"/>
                    <a:pt x="20884" y="21741"/>
                    <a:pt x="20836" y="21741"/>
                  </a:cubicBezTo>
                  <a:cubicBezTo>
                    <a:pt x="20229" y="19479"/>
                    <a:pt x="19634" y="17205"/>
                    <a:pt x="19038" y="14942"/>
                  </a:cubicBezTo>
                  <a:lnTo>
                    <a:pt x="19038" y="14942"/>
                  </a:lnTo>
                  <a:cubicBezTo>
                    <a:pt x="19122" y="16395"/>
                    <a:pt x="19419" y="17800"/>
                    <a:pt x="19646" y="19229"/>
                  </a:cubicBezTo>
                  <a:cubicBezTo>
                    <a:pt x="19717" y="19693"/>
                    <a:pt x="19598" y="20193"/>
                    <a:pt x="19562" y="20681"/>
                  </a:cubicBezTo>
                  <a:cubicBezTo>
                    <a:pt x="19455" y="20693"/>
                    <a:pt x="19348" y="20705"/>
                    <a:pt x="19241" y="20705"/>
                  </a:cubicBezTo>
                  <a:cubicBezTo>
                    <a:pt x="18741" y="19193"/>
                    <a:pt x="18241" y="17681"/>
                    <a:pt x="17753" y="16169"/>
                  </a:cubicBezTo>
                  <a:lnTo>
                    <a:pt x="17753" y="16169"/>
                  </a:lnTo>
                  <a:cubicBezTo>
                    <a:pt x="17086" y="17502"/>
                    <a:pt x="18372" y="18514"/>
                    <a:pt x="18336" y="19967"/>
                  </a:cubicBezTo>
                  <a:cubicBezTo>
                    <a:pt x="17610" y="18157"/>
                    <a:pt x="16967" y="16538"/>
                    <a:pt x="16312" y="14930"/>
                  </a:cubicBezTo>
                  <a:cubicBezTo>
                    <a:pt x="16276" y="14942"/>
                    <a:pt x="16240" y="14954"/>
                    <a:pt x="16205" y="14966"/>
                  </a:cubicBezTo>
                  <a:cubicBezTo>
                    <a:pt x="16371" y="15585"/>
                    <a:pt x="16538" y="16216"/>
                    <a:pt x="16741" y="16990"/>
                  </a:cubicBezTo>
                  <a:cubicBezTo>
                    <a:pt x="16074" y="16240"/>
                    <a:pt x="16324" y="15169"/>
                    <a:pt x="15383" y="14776"/>
                  </a:cubicBezTo>
                  <a:lnTo>
                    <a:pt x="15383" y="14776"/>
                  </a:lnTo>
                  <a:cubicBezTo>
                    <a:pt x="15431" y="14990"/>
                    <a:pt x="15490" y="15216"/>
                    <a:pt x="15538" y="15442"/>
                  </a:cubicBezTo>
                  <a:cubicBezTo>
                    <a:pt x="14752" y="14323"/>
                    <a:pt x="13895" y="13228"/>
                    <a:pt x="13538" y="11978"/>
                  </a:cubicBezTo>
                  <a:cubicBezTo>
                    <a:pt x="12835" y="9525"/>
                    <a:pt x="12442" y="7001"/>
                    <a:pt x="11871" y="4524"/>
                  </a:cubicBezTo>
                  <a:cubicBezTo>
                    <a:pt x="11514" y="3000"/>
                    <a:pt x="11061" y="1500"/>
                    <a:pt x="10656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4372250" y="2845425"/>
              <a:ext cx="383125" cy="220950"/>
            </a:xfrm>
            <a:custGeom>
              <a:rect b="b" l="l" r="r" t="t"/>
              <a:pathLst>
                <a:path extrusionOk="0" h="8838" w="15325">
                  <a:moveTo>
                    <a:pt x="15324" y="0"/>
                  </a:moveTo>
                  <a:cubicBezTo>
                    <a:pt x="12800" y="1870"/>
                    <a:pt x="10264" y="3751"/>
                    <a:pt x="7800" y="5691"/>
                  </a:cubicBezTo>
                  <a:cubicBezTo>
                    <a:pt x="6228" y="6930"/>
                    <a:pt x="4525" y="7704"/>
                    <a:pt x="2608" y="8132"/>
                  </a:cubicBezTo>
                  <a:cubicBezTo>
                    <a:pt x="1787" y="8323"/>
                    <a:pt x="977" y="8549"/>
                    <a:pt x="1" y="8799"/>
                  </a:cubicBezTo>
                  <a:cubicBezTo>
                    <a:pt x="205" y="8818"/>
                    <a:pt x="298" y="8838"/>
                    <a:pt x="364" y="8838"/>
                  </a:cubicBezTo>
                  <a:cubicBezTo>
                    <a:pt x="379" y="8838"/>
                    <a:pt x="393" y="8837"/>
                    <a:pt x="406" y="8835"/>
                  </a:cubicBezTo>
                  <a:cubicBezTo>
                    <a:pt x="822" y="8787"/>
                    <a:pt x="1251" y="8716"/>
                    <a:pt x="1668" y="8668"/>
                  </a:cubicBezTo>
                  <a:cubicBezTo>
                    <a:pt x="5609" y="8299"/>
                    <a:pt x="9145" y="6942"/>
                    <a:pt x="12229" y="4418"/>
                  </a:cubicBezTo>
                  <a:cubicBezTo>
                    <a:pt x="13253" y="3584"/>
                    <a:pt x="14288" y="2751"/>
                    <a:pt x="15324" y="1917"/>
                  </a:cubicBezTo>
                  <a:lnTo>
                    <a:pt x="15324" y="0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2910775" y="2091450"/>
              <a:ext cx="72350" cy="133375"/>
            </a:xfrm>
            <a:custGeom>
              <a:rect b="b" l="l" r="r" t="t"/>
              <a:pathLst>
                <a:path extrusionOk="0" h="5335" w="2894">
                  <a:moveTo>
                    <a:pt x="1679" y="1"/>
                  </a:moveTo>
                  <a:cubicBezTo>
                    <a:pt x="1119" y="1084"/>
                    <a:pt x="560" y="2168"/>
                    <a:pt x="0" y="3251"/>
                  </a:cubicBezTo>
                  <a:lnTo>
                    <a:pt x="0" y="5335"/>
                  </a:lnTo>
                  <a:cubicBezTo>
                    <a:pt x="965" y="3597"/>
                    <a:pt x="1929" y="1846"/>
                    <a:pt x="2893" y="108"/>
                  </a:cubicBezTo>
                  <a:cubicBezTo>
                    <a:pt x="2870" y="84"/>
                    <a:pt x="2834" y="72"/>
                    <a:pt x="2810" y="48"/>
                  </a:cubicBezTo>
                  <a:cubicBezTo>
                    <a:pt x="2096" y="1060"/>
                    <a:pt x="1381" y="2073"/>
                    <a:pt x="667" y="3073"/>
                  </a:cubicBezTo>
                  <a:cubicBezTo>
                    <a:pt x="631" y="3061"/>
                    <a:pt x="584" y="3037"/>
                    <a:pt x="548" y="3013"/>
                  </a:cubicBezTo>
                  <a:lnTo>
                    <a:pt x="1774" y="48"/>
                  </a:lnTo>
                  <a:cubicBezTo>
                    <a:pt x="1750" y="37"/>
                    <a:pt x="1715" y="25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2910775" y="1888450"/>
              <a:ext cx="17875" cy="56575"/>
            </a:xfrm>
            <a:custGeom>
              <a:rect b="b" l="l" r="r" t="t"/>
              <a:pathLst>
                <a:path extrusionOk="0" h="2263" w="715">
                  <a:moveTo>
                    <a:pt x="500" y="1"/>
                  </a:moveTo>
                  <a:cubicBezTo>
                    <a:pt x="334" y="406"/>
                    <a:pt x="167" y="810"/>
                    <a:pt x="0" y="1215"/>
                  </a:cubicBezTo>
                  <a:lnTo>
                    <a:pt x="0" y="2263"/>
                  </a:lnTo>
                  <a:cubicBezTo>
                    <a:pt x="238" y="1537"/>
                    <a:pt x="476" y="810"/>
                    <a:pt x="715" y="84"/>
                  </a:cubicBezTo>
                  <a:cubicBezTo>
                    <a:pt x="643" y="60"/>
                    <a:pt x="572" y="25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2910775" y="3513950"/>
              <a:ext cx="1844600" cy="1183500"/>
            </a:xfrm>
            <a:custGeom>
              <a:rect b="b" l="l" r="r" t="t"/>
              <a:pathLst>
                <a:path extrusionOk="0" h="47340" w="73784">
                  <a:moveTo>
                    <a:pt x="0" y="1"/>
                  </a:moveTo>
                  <a:lnTo>
                    <a:pt x="0" y="6120"/>
                  </a:lnTo>
                  <a:cubicBezTo>
                    <a:pt x="84" y="6466"/>
                    <a:pt x="167" y="6799"/>
                    <a:pt x="226" y="7133"/>
                  </a:cubicBezTo>
                  <a:cubicBezTo>
                    <a:pt x="619" y="9299"/>
                    <a:pt x="1215" y="11359"/>
                    <a:pt x="2000" y="13312"/>
                  </a:cubicBezTo>
                  <a:cubicBezTo>
                    <a:pt x="2572" y="14717"/>
                    <a:pt x="3251" y="16062"/>
                    <a:pt x="4036" y="17348"/>
                  </a:cubicBezTo>
                  <a:cubicBezTo>
                    <a:pt x="5310" y="19408"/>
                    <a:pt x="6870" y="21325"/>
                    <a:pt x="8751" y="23051"/>
                  </a:cubicBezTo>
                  <a:cubicBezTo>
                    <a:pt x="10990" y="25099"/>
                    <a:pt x="13311" y="27040"/>
                    <a:pt x="15669" y="28933"/>
                  </a:cubicBezTo>
                  <a:cubicBezTo>
                    <a:pt x="16621" y="29695"/>
                    <a:pt x="16990" y="30445"/>
                    <a:pt x="16979" y="31707"/>
                  </a:cubicBezTo>
                  <a:cubicBezTo>
                    <a:pt x="16931" y="36922"/>
                    <a:pt x="16943" y="42137"/>
                    <a:pt x="16955" y="47340"/>
                  </a:cubicBezTo>
                  <a:lnTo>
                    <a:pt x="35267" y="47340"/>
                  </a:lnTo>
                  <a:cubicBezTo>
                    <a:pt x="36588" y="46483"/>
                    <a:pt x="37922" y="45625"/>
                    <a:pt x="39255" y="44780"/>
                  </a:cubicBezTo>
                  <a:cubicBezTo>
                    <a:pt x="39410" y="44673"/>
                    <a:pt x="39565" y="44578"/>
                    <a:pt x="39791" y="44554"/>
                  </a:cubicBezTo>
                  <a:lnTo>
                    <a:pt x="39791" y="44554"/>
                  </a:lnTo>
                  <a:cubicBezTo>
                    <a:pt x="38791" y="45482"/>
                    <a:pt x="37779" y="46411"/>
                    <a:pt x="36779" y="47340"/>
                  </a:cubicBezTo>
                  <a:lnTo>
                    <a:pt x="37303" y="47340"/>
                  </a:lnTo>
                  <a:cubicBezTo>
                    <a:pt x="39505" y="45625"/>
                    <a:pt x="41720" y="43899"/>
                    <a:pt x="43922" y="42173"/>
                  </a:cubicBezTo>
                  <a:cubicBezTo>
                    <a:pt x="43970" y="42196"/>
                    <a:pt x="44006" y="42232"/>
                    <a:pt x="44041" y="42268"/>
                  </a:cubicBezTo>
                  <a:cubicBezTo>
                    <a:pt x="43851" y="42530"/>
                    <a:pt x="43649" y="42792"/>
                    <a:pt x="43458" y="43042"/>
                  </a:cubicBezTo>
                  <a:cubicBezTo>
                    <a:pt x="43506" y="43101"/>
                    <a:pt x="43553" y="43149"/>
                    <a:pt x="43601" y="43208"/>
                  </a:cubicBezTo>
                  <a:cubicBezTo>
                    <a:pt x="44208" y="42708"/>
                    <a:pt x="44827" y="42220"/>
                    <a:pt x="45446" y="41732"/>
                  </a:cubicBezTo>
                  <a:cubicBezTo>
                    <a:pt x="46054" y="41244"/>
                    <a:pt x="46661" y="40756"/>
                    <a:pt x="47280" y="40268"/>
                  </a:cubicBezTo>
                  <a:cubicBezTo>
                    <a:pt x="47316" y="40315"/>
                    <a:pt x="47363" y="40363"/>
                    <a:pt x="47411" y="40422"/>
                  </a:cubicBezTo>
                  <a:cubicBezTo>
                    <a:pt x="46720" y="41053"/>
                    <a:pt x="46030" y="41684"/>
                    <a:pt x="45351" y="42315"/>
                  </a:cubicBezTo>
                  <a:cubicBezTo>
                    <a:pt x="45184" y="42458"/>
                    <a:pt x="45030" y="42613"/>
                    <a:pt x="44875" y="42756"/>
                  </a:cubicBezTo>
                  <a:cubicBezTo>
                    <a:pt x="44923" y="42815"/>
                    <a:pt x="44982" y="42875"/>
                    <a:pt x="45042" y="42946"/>
                  </a:cubicBezTo>
                  <a:cubicBezTo>
                    <a:pt x="45113" y="42875"/>
                    <a:pt x="45196" y="42815"/>
                    <a:pt x="45280" y="42756"/>
                  </a:cubicBezTo>
                  <a:lnTo>
                    <a:pt x="48899" y="39934"/>
                  </a:lnTo>
                  <a:cubicBezTo>
                    <a:pt x="48935" y="39982"/>
                    <a:pt x="48971" y="40029"/>
                    <a:pt x="49006" y="40065"/>
                  </a:cubicBezTo>
                  <a:lnTo>
                    <a:pt x="45161" y="43685"/>
                  </a:lnTo>
                  <a:cubicBezTo>
                    <a:pt x="44839" y="43982"/>
                    <a:pt x="44530" y="44280"/>
                    <a:pt x="44208" y="44589"/>
                  </a:cubicBezTo>
                  <a:cubicBezTo>
                    <a:pt x="44256" y="44649"/>
                    <a:pt x="44315" y="44697"/>
                    <a:pt x="44363" y="44756"/>
                  </a:cubicBezTo>
                  <a:cubicBezTo>
                    <a:pt x="44613" y="44542"/>
                    <a:pt x="44863" y="44328"/>
                    <a:pt x="45113" y="44113"/>
                  </a:cubicBezTo>
                  <a:cubicBezTo>
                    <a:pt x="47185" y="42339"/>
                    <a:pt x="49244" y="40553"/>
                    <a:pt x="51316" y="38779"/>
                  </a:cubicBezTo>
                  <a:cubicBezTo>
                    <a:pt x="51352" y="38815"/>
                    <a:pt x="51388" y="38851"/>
                    <a:pt x="51435" y="38886"/>
                  </a:cubicBezTo>
                  <a:cubicBezTo>
                    <a:pt x="50411" y="39982"/>
                    <a:pt x="49399" y="41089"/>
                    <a:pt x="48375" y="42196"/>
                  </a:cubicBezTo>
                  <a:cubicBezTo>
                    <a:pt x="48459" y="42280"/>
                    <a:pt x="48542" y="42351"/>
                    <a:pt x="48613" y="42434"/>
                  </a:cubicBezTo>
                  <a:cubicBezTo>
                    <a:pt x="51269" y="39732"/>
                    <a:pt x="53912" y="37041"/>
                    <a:pt x="56674" y="34231"/>
                  </a:cubicBezTo>
                  <a:lnTo>
                    <a:pt x="56674" y="34231"/>
                  </a:lnTo>
                  <a:cubicBezTo>
                    <a:pt x="56353" y="38613"/>
                    <a:pt x="56055" y="42982"/>
                    <a:pt x="55948" y="47340"/>
                  </a:cubicBezTo>
                  <a:lnTo>
                    <a:pt x="56984" y="47340"/>
                  </a:lnTo>
                  <a:cubicBezTo>
                    <a:pt x="57019" y="44673"/>
                    <a:pt x="57067" y="42006"/>
                    <a:pt x="57115" y="39327"/>
                  </a:cubicBezTo>
                  <a:cubicBezTo>
                    <a:pt x="57126" y="39065"/>
                    <a:pt x="57126" y="38803"/>
                    <a:pt x="57138" y="38541"/>
                  </a:cubicBezTo>
                  <a:cubicBezTo>
                    <a:pt x="57186" y="36208"/>
                    <a:pt x="57305" y="33874"/>
                    <a:pt x="57424" y="31528"/>
                  </a:cubicBezTo>
                  <a:cubicBezTo>
                    <a:pt x="57424" y="31350"/>
                    <a:pt x="57436" y="31171"/>
                    <a:pt x="57448" y="30993"/>
                  </a:cubicBezTo>
                  <a:cubicBezTo>
                    <a:pt x="57460" y="30754"/>
                    <a:pt x="57638" y="30457"/>
                    <a:pt x="57841" y="30290"/>
                  </a:cubicBezTo>
                  <a:cubicBezTo>
                    <a:pt x="60139" y="28445"/>
                    <a:pt x="62484" y="26659"/>
                    <a:pt x="64746" y="24766"/>
                  </a:cubicBezTo>
                  <a:cubicBezTo>
                    <a:pt x="68973" y="21241"/>
                    <a:pt x="72176" y="17027"/>
                    <a:pt x="73783" y="11776"/>
                  </a:cubicBezTo>
                  <a:lnTo>
                    <a:pt x="73783" y="9930"/>
                  </a:lnTo>
                  <a:cubicBezTo>
                    <a:pt x="73748" y="10038"/>
                    <a:pt x="73724" y="10145"/>
                    <a:pt x="73688" y="10252"/>
                  </a:cubicBezTo>
                  <a:cubicBezTo>
                    <a:pt x="72831" y="13217"/>
                    <a:pt x="71521" y="16015"/>
                    <a:pt x="69616" y="18574"/>
                  </a:cubicBezTo>
                  <a:cubicBezTo>
                    <a:pt x="68699" y="19825"/>
                    <a:pt x="67675" y="20956"/>
                    <a:pt x="66580" y="22039"/>
                  </a:cubicBezTo>
                  <a:cubicBezTo>
                    <a:pt x="65151" y="23456"/>
                    <a:pt x="63615" y="24754"/>
                    <a:pt x="62032" y="26028"/>
                  </a:cubicBezTo>
                  <a:lnTo>
                    <a:pt x="62020" y="26028"/>
                  </a:lnTo>
                  <a:cubicBezTo>
                    <a:pt x="56448" y="30504"/>
                    <a:pt x="50745" y="34767"/>
                    <a:pt x="44530" y="38243"/>
                  </a:cubicBezTo>
                  <a:cubicBezTo>
                    <a:pt x="43232" y="38970"/>
                    <a:pt x="41922" y="39660"/>
                    <a:pt x="40577" y="40303"/>
                  </a:cubicBezTo>
                  <a:cubicBezTo>
                    <a:pt x="38660" y="41232"/>
                    <a:pt x="37872" y="41708"/>
                    <a:pt x="37092" y="41708"/>
                  </a:cubicBezTo>
                  <a:cubicBezTo>
                    <a:pt x="36303" y="41708"/>
                    <a:pt x="35522" y="41220"/>
                    <a:pt x="33588" y="40220"/>
                  </a:cubicBezTo>
                  <a:cubicBezTo>
                    <a:pt x="26325" y="36469"/>
                    <a:pt x="19848" y="31564"/>
                    <a:pt x="13633" y="26290"/>
                  </a:cubicBezTo>
                  <a:cubicBezTo>
                    <a:pt x="13240" y="25956"/>
                    <a:pt x="12847" y="25623"/>
                    <a:pt x="12454" y="25290"/>
                  </a:cubicBezTo>
                  <a:cubicBezTo>
                    <a:pt x="10228" y="23420"/>
                    <a:pt x="8001" y="21539"/>
                    <a:pt x="6227" y="19194"/>
                  </a:cubicBezTo>
                  <a:cubicBezTo>
                    <a:pt x="4025" y="16265"/>
                    <a:pt x="2120" y="13169"/>
                    <a:pt x="1417" y="9514"/>
                  </a:cubicBezTo>
                  <a:cubicBezTo>
                    <a:pt x="988" y="7228"/>
                    <a:pt x="727" y="4894"/>
                    <a:pt x="393" y="2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732425" y="3240400"/>
              <a:ext cx="22950" cy="50625"/>
            </a:xfrm>
            <a:custGeom>
              <a:rect b="b" l="l" r="r" t="t"/>
              <a:pathLst>
                <a:path extrusionOk="0" h="2025" w="918">
                  <a:moveTo>
                    <a:pt x="917" y="1"/>
                  </a:moveTo>
                  <a:cubicBezTo>
                    <a:pt x="727" y="656"/>
                    <a:pt x="465" y="1275"/>
                    <a:pt x="12" y="1846"/>
                  </a:cubicBezTo>
                  <a:cubicBezTo>
                    <a:pt x="0" y="1870"/>
                    <a:pt x="36" y="1930"/>
                    <a:pt x="72" y="2025"/>
                  </a:cubicBezTo>
                  <a:cubicBezTo>
                    <a:pt x="358" y="1668"/>
                    <a:pt x="643" y="1311"/>
                    <a:pt x="917" y="965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2911075" y="2794225"/>
              <a:ext cx="435200" cy="258400"/>
            </a:xfrm>
            <a:custGeom>
              <a:rect b="b" l="l" r="r" t="t"/>
              <a:pathLst>
                <a:path extrusionOk="0" h="10336" w="17408">
                  <a:moveTo>
                    <a:pt x="0" y="0"/>
                  </a:moveTo>
                  <a:lnTo>
                    <a:pt x="0" y="2036"/>
                  </a:lnTo>
                  <a:cubicBezTo>
                    <a:pt x="1560" y="3370"/>
                    <a:pt x="3096" y="4680"/>
                    <a:pt x="4632" y="5989"/>
                  </a:cubicBezTo>
                  <a:cubicBezTo>
                    <a:pt x="4679" y="5930"/>
                    <a:pt x="4727" y="5870"/>
                    <a:pt x="4775" y="5823"/>
                  </a:cubicBezTo>
                  <a:cubicBezTo>
                    <a:pt x="4334" y="5394"/>
                    <a:pt x="3882" y="4977"/>
                    <a:pt x="3441" y="4549"/>
                  </a:cubicBezTo>
                  <a:cubicBezTo>
                    <a:pt x="3465" y="4501"/>
                    <a:pt x="3501" y="4441"/>
                    <a:pt x="3536" y="4382"/>
                  </a:cubicBezTo>
                  <a:cubicBezTo>
                    <a:pt x="3560" y="4346"/>
                    <a:pt x="3572" y="4299"/>
                    <a:pt x="3596" y="4263"/>
                  </a:cubicBezTo>
                  <a:cubicBezTo>
                    <a:pt x="3822" y="4477"/>
                    <a:pt x="4048" y="4691"/>
                    <a:pt x="4286" y="4906"/>
                  </a:cubicBezTo>
                  <a:cubicBezTo>
                    <a:pt x="8013" y="8287"/>
                    <a:pt x="12418" y="10061"/>
                    <a:pt x="17407" y="10335"/>
                  </a:cubicBezTo>
                  <a:cubicBezTo>
                    <a:pt x="16419" y="10049"/>
                    <a:pt x="15383" y="9775"/>
                    <a:pt x="14347" y="9466"/>
                  </a:cubicBezTo>
                  <a:cubicBezTo>
                    <a:pt x="13895" y="9335"/>
                    <a:pt x="13454" y="9192"/>
                    <a:pt x="13014" y="9049"/>
                  </a:cubicBezTo>
                  <a:cubicBezTo>
                    <a:pt x="11085" y="8394"/>
                    <a:pt x="9251" y="7549"/>
                    <a:pt x="7644" y="6239"/>
                  </a:cubicBezTo>
                  <a:cubicBezTo>
                    <a:pt x="5096" y="4168"/>
                    <a:pt x="2548" y="20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2911075" y="1969125"/>
              <a:ext cx="6275" cy="17000"/>
            </a:xfrm>
            <a:custGeom>
              <a:rect b="b" l="l" r="r" t="t"/>
              <a:pathLst>
                <a:path extrusionOk="0" h="680" w="251">
                  <a:moveTo>
                    <a:pt x="250" y="0"/>
                  </a:moveTo>
                  <a:cubicBezTo>
                    <a:pt x="167" y="179"/>
                    <a:pt x="83" y="369"/>
                    <a:pt x="0" y="548"/>
                  </a:cubicBezTo>
                  <a:lnTo>
                    <a:pt x="0" y="679"/>
                  </a:lnTo>
                  <a:cubicBezTo>
                    <a:pt x="83" y="453"/>
                    <a:pt x="167" y="227"/>
                    <a:pt x="2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2910775" y="1768200"/>
              <a:ext cx="1332925" cy="1377275"/>
            </a:xfrm>
            <a:custGeom>
              <a:rect b="b" l="l" r="r" t="t"/>
              <a:pathLst>
                <a:path extrusionOk="0" h="55091" w="53317">
                  <a:moveTo>
                    <a:pt x="11895" y="6001"/>
                  </a:moveTo>
                  <a:lnTo>
                    <a:pt x="11895" y="6001"/>
                  </a:lnTo>
                  <a:cubicBezTo>
                    <a:pt x="9204" y="9835"/>
                    <a:pt x="6513" y="13681"/>
                    <a:pt x="3822" y="17515"/>
                  </a:cubicBezTo>
                  <a:cubicBezTo>
                    <a:pt x="3775" y="17491"/>
                    <a:pt x="3727" y="17467"/>
                    <a:pt x="3679" y="17443"/>
                  </a:cubicBezTo>
                  <a:cubicBezTo>
                    <a:pt x="3965" y="16777"/>
                    <a:pt x="4251" y="16110"/>
                    <a:pt x="4525" y="15443"/>
                  </a:cubicBezTo>
                  <a:lnTo>
                    <a:pt x="4525" y="15443"/>
                  </a:lnTo>
                  <a:cubicBezTo>
                    <a:pt x="3870" y="16479"/>
                    <a:pt x="3215" y="17527"/>
                    <a:pt x="2560" y="18562"/>
                  </a:cubicBezTo>
                  <a:cubicBezTo>
                    <a:pt x="2774" y="17027"/>
                    <a:pt x="3679" y="15884"/>
                    <a:pt x="4691" y="14812"/>
                  </a:cubicBezTo>
                  <a:cubicBezTo>
                    <a:pt x="6692" y="12276"/>
                    <a:pt x="8692" y="9740"/>
                    <a:pt x="10692" y="7216"/>
                  </a:cubicBezTo>
                  <a:cubicBezTo>
                    <a:pt x="11037" y="6763"/>
                    <a:pt x="11406" y="6335"/>
                    <a:pt x="11895" y="6001"/>
                  </a:cubicBezTo>
                  <a:close/>
                  <a:moveTo>
                    <a:pt x="7692" y="25373"/>
                  </a:moveTo>
                  <a:cubicBezTo>
                    <a:pt x="7763" y="25409"/>
                    <a:pt x="7835" y="25444"/>
                    <a:pt x="7906" y="25480"/>
                  </a:cubicBezTo>
                  <a:cubicBezTo>
                    <a:pt x="7442" y="26468"/>
                    <a:pt x="6977" y="27468"/>
                    <a:pt x="6513" y="28457"/>
                  </a:cubicBezTo>
                  <a:cubicBezTo>
                    <a:pt x="6406" y="28397"/>
                    <a:pt x="6287" y="28337"/>
                    <a:pt x="6180" y="28278"/>
                  </a:cubicBezTo>
                  <a:cubicBezTo>
                    <a:pt x="6680" y="27302"/>
                    <a:pt x="7192" y="26337"/>
                    <a:pt x="7692" y="25373"/>
                  </a:cubicBezTo>
                  <a:close/>
                  <a:moveTo>
                    <a:pt x="23622" y="17265"/>
                  </a:moveTo>
                  <a:lnTo>
                    <a:pt x="23872" y="17431"/>
                  </a:lnTo>
                  <a:cubicBezTo>
                    <a:pt x="23729" y="17753"/>
                    <a:pt x="23610" y="18086"/>
                    <a:pt x="23456" y="18384"/>
                  </a:cubicBezTo>
                  <a:cubicBezTo>
                    <a:pt x="21479" y="22111"/>
                    <a:pt x="19491" y="25837"/>
                    <a:pt x="17526" y="29564"/>
                  </a:cubicBezTo>
                  <a:cubicBezTo>
                    <a:pt x="17404" y="29809"/>
                    <a:pt x="17276" y="29908"/>
                    <a:pt x="17085" y="29908"/>
                  </a:cubicBezTo>
                  <a:cubicBezTo>
                    <a:pt x="16997" y="29908"/>
                    <a:pt x="16896" y="29887"/>
                    <a:pt x="16776" y="29850"/>
                  </a:cubicBezTo>
                  <a:cubicBezTo>
                    <a:pt x="15645" y="29469"/>
                    <a:pt x="14502" y="29135"/>
                    <a:pt x="13216" y="28742"/>
                  </a:cubicBezTo>
                  <a:cubicBezTo>
                    <a:pt x="17300" y="25373"/>
                    <a:pt x="20634" y="21491"/>
                    <a:pt x="23622" y="17265"/>
                  </a:cubicBezTo>
                  <a:close/>
                  <a:moveTo>
                    <a:pt x="29766" y="19301"/>
                  </a:moveTo>
                  <a:lnTo>
                    <a:pt x="29766" y="19301"/>
                  </a:lnTo>
                  <a:cubicBezTo>
                    <a:pt x="28289" y="23706"/>
                    <a:pt x="26813" y="28111"/>
                    <a:pt x="25313" y="32588"/>
                  </a:cubicBezTo>
                  <a:cubicBezTo>
                    <a:pt x="23610" y="32052"/>
                    <a:pt x="21884" y="31505"/>
                    <a:pt x="19955" y="30897"/>
                  </a:cubicBezTo>
                  <a:cubicBezTo>
                    <a:pt x="24015" y="27516"/>
                    <a:pt x="26920" y="23456"/>
                    <a:pt x="29766" y="19301"/>
                  </a:cubicBezTo>
                  <a:close/>
                  <a:moveTo>
                    <a:pt x="10388" y="31141"/>
                  </a:moveTo>
                  <a:cubicBezTo>
                    <a:pt x="10419" y="31141"/>
                    <a:pt x="10449" y="31143"/>
                    <a:pt x="10478" y="31147"/>
                  </a:cubicBezTo>
                  <a:cubicBezTo>
                    <a:pt x="12335" y="31421"/>
                    <a:pt x="14181" y="31719"/>
                    <a:pt x="16074" y="32017"/>
                  </a:cubicBezTo>
                  <a:cubicBezTo>
                    <a:pt x="15723" y="32806"/>
                    <a:pt x="15281" y="33253"/>
                    <a:pt x="14487" y="33253"/>
                  </a:cubicBezTo>
                  <a:cubicBezTo>
                    <a:pt x="14419" y="33253"/>
                    <a:pt x="14349" y="33249"/>
                    <a:pt x="14276" y="33243"/>
                  </a:cubicBezTo>
                  <a:cubicBezTo>
                    <a:pt x="14172" y="33232"/>
                    <a:pt x="14068" y="33227"/>
                    <a:pt x="13963" y="33227"/>
                  </a:cubicBezTo>
                  <a:cubicBezTo>
                    <a:pt x="13516" y="33227"/>
                    <a:pt x="13063" y="33316"/>
                    <a:pt x="12609" y="33374"/>
                  </a:cubicBezTo>
                  <a:cubicBezTo>
                    <a:pt x="10382" y="33624"/>
                    <a:pt x="8156" y="33898"/>
                    <a:pt x="5930" y="34160"/>
                  </a:cubicBezTo>
                  <a:cubicBezTo>
                    <a:pt x="5918" y="34064"/>
                    <a:pt x="5906" y="33981"/>
                    <a:pt x="5894" y="33898"/>
                  </a:cubicBezTo>
                  <a:cubicBezTo>
                    <a:pt x="7251" y="33017"/>
                    <a:pt x="8597" y="32136"/>
                    <a:pt x="9954" y="31266"/>
                  </a:cubicBezTo>
                  <a:cubicBezTo>
                    <a:pt x="10072" y="31188"/>
                    <a:pt x="10240" y="31141"/>
                    <a:pt x="10388" y="31141"/>
                  </a:cubicBezTo>
                  <a:close/>
                  <a:moveTo>
                    <a:pt x="3941" y="30302"/>
                  </a:moveTo>
                  <a:lnTo>
                    <a:pt x="3941" y="30302"/>
                  </a:lnTo>
                  <a:cubicBezTo>
                    <a:pt x="3048" y="32064"/>
                    <a:pt x="1703" y="33410"/>
                    <a:pt x="60" y="34469"/>
                  </a:cubicBezTo>
                  <a:cubicBezTo>
                    <a:pt x="1358" y="33076"/>
                    <a:pt x="2643" y="31695"/>
                    <a:pt x="3941" y="30302"/>
                  </a:cubicBezTo>
                  <a:close/>
                  <a:moveTo>
                    <a:pt x="5215" y="30278"/>
                  </a:moveTo>
                  <a:cubicBezTo>
                    <a:pt x="5322" y="30385"/>
                    <a:pt x="5429" y="30493"/>
                    <a:pt x="5537" y="30600"/>
                  </a:cubicBezTo>
                  <a:cubicBezTo>
                    <a:pt x="4870" y="31612"/>
                    <a:pt x="4191" y="32612"/>
                    <a:pt x="3536" y="33624"/>
                  </a:cubicBezTo>
                  <a:cubicBezTo>
                    <a:pt x="2917" y="34576"/>
                    <a:pt x="1977" y="34541"/>
                    <a:pt x="905" y="34600"/>
                  </a:cubicBezTo>
                  <a:cubicBezTo>
                    <a:pt x="1774" y="33850"/>
                    <a:pt x="2560" y="33183"/>
                    <a:pt x="3310" y="32517"/>
                  </a:cubicBezTo>
                  <a:cubicBezTo>
                    <a:pt x="4048" y="31862"/>
                    <a:pt x="4453" y="30897"/>
                    <a:pt x="5215" y="30278"/>
                  </a:cubicBezTo>
                  <a:close/>
                  <a:moveTo>
                    <a:pt x="4927" y="34671"/>
                  </a:moveTo>
                  <a:cubicBezTo>
                    <a:pt x="4936" y="34671"/>
                    <a:pt x="4944" y="34671"/>
                    <a:pt x="4953" y="34672"/>
                  </a:cubicBezTo>
                  <a:cubicBezTo>
                    <a:pt x="7775" y="34707"/>
                    <a:pt x="10597" y="34814"/>
                    <a:pt x="13419" y="34910"/>
                  </a:cubicBezTo>
                  <a:cubicBezTo>
                    <a:pt x="13514" y="34910"/>
                    <a:pt x="13597" y="34969"/>
                    <a:pt x="13740" y="35017"/>
                  </a:cubicBezTo>
                  <a:cubicBezTo>
                    <a:pt x="13365" y="35602"/>
                    <a:pt x="12968" y="35952"/>
                    <a:pt x="12276" y="35952"/>
                  </a:cubicBezTo>
                  <a:cubicBezTo>
                    <a:pt x="12222" y="35952"/>
                    <a:pt x="12167" y="35950"/>
                    <a:pt x="12109" y="35946"/>
                  </a:cubicBezTo>
                  <a:cubicBezTo>
                    <a:pt x="11478" y="35892"/>
                    <a:pt x="10841" y="35889"/>
                    <a:pt x="10202" y="35889"/>
                  </a:cubicBezTo>
                  <a:cubicBezTo>
                    <a:pt x="10123" y="35889"/>
                    <a:pt x="10043" y="35889"/>
                    <a:pt x="9963" y="35889"/>
                  </a:cubicBezTo>
                  <a:cubicBezTo>
                    <a:pt x="9404" y="35889"/>
                    <a:pt x="8844" y="35887"/>
                    <a:pt x="8287" y="35850"/>
                  </a:cubicBezTo>
                  <a:cubicBezTo>
                    <a:pt x="6739" y="35755"/>
                    <a:pt x="5191" y="35576"/>
                    <a:pt x="3644" y="35434"/>
                  </a:cubicBezTo>
                  <a:cubicBezTo>
                    <a:pt x="3620" y="35326"/>
                    <a:pt x="3608" y="35219"/>
                    <a:pt x="3584" y="35112"/>
                  </a:cubicBezTo>
                  <a:cubicBezTo>
                    <a:pt x="4028" y="34960"/>
                    <a:pt x="4483" y="34671"/>
                    <a:pt x="4927" y="34671"/>
                  </a:cubicBezTo>
                  <a:close/>
                  <a:moveTo>
                    <a:pt x="18062" y="32564"/>
                  </a:moveTo>
                  <a:lnTo>
                    <a:pt x="18062" y="32564"/>
                  </a:lnTo>
                  <a:cubicBezTo>
                    <a:pt x="18002" y="32802"/>
                    <a:pt x="17979" y="32898"/>
                    <a:pt x="17955" y="33005"/>
                  </a:cubicBezTo>
                  <a:cubicBezTo>
                    <a:pt x="18002" y="32993"/>
                    <a:pt x="18062" y="33005"/>
                    <a:pt x="18074" y="32981"/>
                  </a:cubicBezTo>
                  <a:cubicBezTo>
                    <a:pt x="18273" y="32696"/>
                    <a:pt x="18509" y="32574"/>
                    <a:pt x="18806" y="32574"/>
                  </a:cubicBezTo>
                  <a:cubicBezTo>
                    <a:pt x="18918" y="32574"/>
                    <a:pt x="19039" y="32591"/>
                    <a:pt x="19169" y="32624"/>
                  </a:cubicBezTo>
                  <a:cubicBezTo>
                    <a:pt x="21086" y="33100"/>
                    <a:pt x="23003" y="33529"/>
                    <a:pt x="25039" y="34005"/>
                  </a:cubicBezTo>
                  <a:cubicBezTo>
                    <a:pt x="24646" y="34993"/>
                    <a:pt x="24301" y="35838"/>
                    <a:pt x="23920" y="36815"/>
                  </a:cubicBezTo>
                  <a:cubicBezTo>
                    <a:pt x="21586" y="35672"/>
                    <a:pt x="19348" y="34553"/>
                    <a:pt x="16990" y="33386"/>
                  </a:cubicBezTo>
                  <a:cubicBezTo>
                    <a:pt x="17324" y="33136"/>
                    <a:pt x="17645" y="32886"/>
                    <a:pt x="18062" y="32564"/>
                  </a:cubicBezTo>
                  <a:close/>
                  <a:moveTo>
                    <a:pt x="15131" y="35198"/>
                  </a:moveTo>
                  <a:cubicBezTo>
                    <a:pt x="15259" y="35198"/>
                    <a:pt x="15388" y="35213"/>
                    <a:pt x="15514" y="35243"/>
                  </a:cubicBezTo>
                  <a:cubicBezTo>
                    <a:pt x="18074" y="35886"/>
                    <a:pt x="20622" y="36612"/>
                    <a:pt x="23170" y="37315"/>
                  </a:cubicBezTo>
                  <a:cubicBezTo>
                    <a:pt x="23634" y="37446"/>
                    <a:pt x="23682" y="37696"/>
                    <a:pt x="23301" y="38112"/>
                  </a:cubicBezTo>
                  <a:cubicBezTo>
                    <a:pt x="20336" y="36529"/>
                    <a:pt x="17110" y="36303"/>
                    <a:pt x="13835" y="35993"/>
                  </a:cubicBezTo>
                  <a:cubicBezTo>
                    <a:pt x="14156" y="35427"/>
                    <a:pt x="14641" y="35198"/>
                    <a:pt x="15131" y="35198"/>
                  </a:cubicBezTo>
                  <a:close/>
                  <a:moveTo>
                    <a:pt x="12990" y="39851"/>
                  </a:moveTo>
                  <a:cubicBezTo>
                    <a:pt x="13811" y="39863"/>
                    <a:pt x="14431" y="40577"/>
                    <a:pt x="14431" y="41530"/>
                  </a:cubicBezTo>
                  <a:cubicBezTo>
                    <a:pt x="14431" y="42454"/>
                    <a:pt x="13809" y="43138"/>
                    <a:pt x="12973" y="43138"/>
                  </a:cubicBezTo>
                  <a:cubicBezTo>
                    <a:pt x="12959" y="43138"/>
                    <a:pt x="12945" y="43137"/>
                    <a:pt x="12930" y="43137"/>
                  </a:cubicBezTo>
                  <a:cubicBezTo>
                    <a:pt x="12097" y="43113"/>
                    <a:pt x="11418" y="42446"/>
                    <a:pt x="11395" y="41613"/>
                  </a:cubicBezTo>
                  <a:cubicBezTo>
                    <a:pt x="11383" y="40720"/>
                    <a:pt x="12157" y="39851"/>
                    <a:pt x="12990" y="39851"/>
                  </a:cubicBezTo>
                  <a:close/>
                  <a:moveTo>
                    <a:pt x="37088" y="16336"/>
                  </a:moveTo>
                  <a:cubicBezTo>
                    <a:pt x="37172" y="16360"/>
                    <a:pt x="37255" y="16372"/>
                    <a:pt x="37326" y="16396"/>
                  </a:cubicBezTo>
                  <a:cubicBezTo>
                    <a:pt x="37124" y="17550"/>
                    <a:pt x="36922" y="18693"/>
                    <a:pt x="36719" y="19848"/>
                  </a:cubicBezTo>
                  <a:cubicBezTo>
                    <a:pt x="35386" y="27718"/>
                    <a:pt x="32909" y="35267"/>
                    <a:pt x="30111" y="42708"/>
                  </a:cubicBezTo>
                  <a:cubicBezTo>
                    <a:pt x="30040" y="42887"/>
                    <a:pt x="29956" y="43065"/>
                    <a:pt x="29861" y="43256"/>
                  </a:cubicBezTo>
                  <a:cubicBezTo>
                    <a:pt x="29861" y="43280"/>
                    <a:pt x="29849" y="43292"/>
                    <a:pt x="29849" y="43304"/>
                  </a:cubicBezTo>
                  <a:cubicBezTo>
                    <a:pt x="29694" y="43173"/>
                    <a:pt x="29540" y="43042"/>
                    <a:pt x="29397" y="42899"/>
                  </a:cubicBezTo>
                  <a:cubicBezTo>
                    <a:pt x="27980" y="41637"/>
                    <a:pt x="26575" y="40387"/>
                    <a:pt x="25051" y="39017"/>
                  </a:cubicBezTo>
                  <a:cubicBezTo>
                    <a:pt x="25480" y="38803"/>
                    <a:pt x="25837" y="38482"/>
                    <a:pt x="26194" y="38482"/>
                  </a:cubicBezTo>
                  <a:cubicBezTo>
                    <a:pt x="26599" y="38482"/>
                    <a:pt x="27016" y="38755"/>
                    <a:pt x="27432" y="38922"/>
                  </a:cubicBezTo>
                  <a:cubicBezTo>
                    <a:pt x="27468" y="38851"/>
                    <a:pt x="27516" y="38779"/>
                    <a:pt x="27563" y="38720"/>
                  </a:cubicBezTo>
                  <a:cubicBezTo>
                    <a:pt x="27182" y="38458"/>
                    <a:pt x="26813" y="38184"/>
                    <a:pt x="26444" y="37934"/>
                  </a:cubicBezTo>
                  <a:cubicBezTo>
                    <a:pt x="31373" y="31421"/>
                    <a:pt x="34802" y="24158"/>
                    <a:pt x="37088" y="16336"/>
                  </a:cubicBezTo>
                  <a:close/>
                  <a:moveTo>
                    <a:pt x="20906" y="45399"/>
                  </a:moveTo>
                  <a:cubicBezTo>
                    <a:pt x="20988" y="45399"/>
                    <a:pt x="21068" y="45414"/>
                    <a:pt x="21134" y="45447"/>
                  </a:cubicBezTo>
                  <a:cubicBezTo>
                    <a:pt x="21217" y="45482"/>
                    <a:pt x="21253" y="45721"/>
                    <a:pt x="21241" y="45852"/>
                  </a:cubicBezTo>
                  <a:cubicBezTo>
                    <a:pt x="21110" y="46947"/>
                    <a:pt x="20122" y="47995"/>
                    <a:pt x="19038" y="48221"/>
                  </a:cubicBezTo>
                  <a:cubicBezTo>
                    <a:pt x="18929" y="48244"/>
                    <a:pt x="18820" y="48255"/>
                    <a:pt x="18713" y="48255"/>
                  </a:cubicBezTo>
                  <a:cubicBezTo>
                    <a:pt x="18045" y="48255"/>
                    <a:pt x="17435" y="47832"/>
                    <a:pt x="17240" y="47268"/>
                  </a:cubicBezTo>
                  <a:cubicBezTo>
                    <a:pt x="18383" y="46661"/>
                    <a:pt x="19503" y="46054"/>
                    <a:pt x="20634" y="45459"/>
                  </a:cubicBezTo>
                  <a:cubicBezTo>
                    <a:pt x="20711" y="45420"/>
                    <a:pt x="20809" y="45399"/>
                    <a:pt x="20906" y="45399"/>
                  </a:cubicBezTo>
                  <a:close/>
                  <a:moveTo>
                    <a:pt x="40958" y="1"/>
                  </a:moveTo>
                  <a:cubicBezTo>
                    <a:pt x="40660" y="1239"/>
                    <a:pt x="40362" y="2489"/>
                    <a:pt x="40065" y="3727"/>
                  </a:cubicBezTo>
                  <a:cubicBezTo>
                    <a:pt x="39350" y="6752"/>
                    <a:pt x="38576" y="9764"/>
                    <a:pt x="37445" y="12728"/>
                  </a:cubicBezTo>
                  <a:cubicBezTo>
                    <a:pt x="37362" y="12502"/>
                    <a:pt x="37326" y="12395"/>
                    <a:pt x="37279" y="12288"/>
                  </a:cubicBezTo>
                  <a:cubicBezTo>
                    <a:pt x="37124" y="12550"/>
                    <a:pt x="36969" y="12812"/>
                    <a:pt x="36826" y="13074"/>
                  </a:cubicBezTo>
                  <a:cubicBezTo>
                    <a:pt x="36933" y="12514"/>
                    <a:pt x="37052" y="11955"/>
                    <a:pt x="37160" y="11383"/>
                  </a:cubicBezTo>
                  <a:cubicBezTo>
                    <a:pt x="37398" y="10240"/>
                    <a:pt x="37624" y="9085"/>
                    <a:pt x="37850" y="7942"/>
                  </a:cubicBezTo>
                  <a:cubicBezTo>
                    <a:pt x="37814" y="7918"/>
                    <a:pt x="37767" y="7906"/>
                    <a:pt x="37731" y="7895"/>
                  </a:cubicBezTo>
                  <a:cubicBezTo>
                    <a:pt x="37588" y="8145"/>
                    <a:pt x="37457" y="8383"/>
                    <a:pt x="37314" y="8633"/>
                  </a:cubicBezTo>
                  <a:cubicBezTo>
                    <a:pt x="37267" y="8609"/>
                    <a:pt x="37231" y="8597"/>
                    <a:pt x="37183" y="8585"/>
                  </a:cubicBezTo>
                  <a:cubicBezTo>
                    <a:pt x="37517" y="7561"/>
                    <a:pt x="37850" y="6549"/>
                    <a:pt x="38184" y="5525"/>
                  </a:cubicBezTo>
                  <a:lnTo>
                    <a:pt x="38112" y="5513"/>
                  </a:lnTo>
                  <a:cubicBezTo>
                    <a:pt x="37445" y="6835"/>
                    <a:pt x="36779" y="8145"/>
                    <a:pt x="36112" y="9466"/>
                  </a:cubicBezTo>
                  <a:cubicBezTo>
                    <a:pt x="36064" y="9430"/>
                    <a:pt x="36017" y="9407"/>
                    <a:pt x="35957" y="9383"/>
                  </a:cubicBezTo>
                  <a:cubicBezTo>
                    <a:pt x="37207" y="6323"/>
                    <a:pt x="38446" y="3275"/>
                    <a:pt x="39696" y="215"/>
                  </a:cubicBezTo>
                  <a:cubicBezTo>
                    <a:pt x="39624" y="191"/>
                    <a:pt x="39565" y="167"/>
                    <a:pt x="39493" y="144"/>
                  </a:cubicBezTo>
                  <a:cubicBezTo>
                    <a:pt x="39017" y="810"/>
                    <a:pt x="39077" y="1834"/>
                    <a:pt x="38148" y="2227"/>
                  </a:cubicBezTo>
                  <a:cubicBezTo>
                    <a:pt x="37957" y="2584"/>
                    <a:pt x="37767" y="2942"/>
                    <a:pt x="37564" y="3299"/>
                  </a:cubicBezTo>
                  <a:cubicBezTo>
                    <a:pt x="35909" y="6299"/>
                    <a:pt x="34243" y="9299"/>
                    <a:pt x="32885" y="12466"/>
                  </a:cubicBezTo>
                  <a:cubicBezTo>
                    <a:pt x="32671" y="12967"/>
                    <a:pt x="32302" y="13419"/>
                    <a:pt x="31957" y="13848"/>
                  </a:cubicBezTo>
                  <a:cubicBezTo>
                    <a:pt x="31599" y="14312"/>
                    <a:pt x="31147" y="14717"/>
                    <a:pt x="30778" y="15181"/>
                  </a:cubicBezTo>
                  <a:cubicBezTo>
                    <a:pt x="30087" y="16062"/>
                    <a:pt x="29421" y="16967"/>
                    <a:pt x="28730" y="17872"/>
                  </a:cubicBezTo>
                  <a:cubicBezTo>
                    <a:pt x="28659" y="17812"/>
                    <a:pt x="28575" y="17765"/>
                    <a:pt x="28492" y="17717"/>
                  </a:cubicBezTo>
                  <a:cubicBezTo>
                    <a:pt x="28825" y="17134"/>
                    <a:pt x="29159" y="16538"/>
                    <a:pt x="29492" y="15955"/>
                  </a:cubicBezTo>
                  <a:cubicBezTo>
                    <a:pt x="29468" y="15931"/>
                    <a:pt x="29432" y="15919"/>
                    <a:pt x="29397" y="15895"/>
                  </a:cubicBezTo>
                  <a:cubicBezTo>
                    <a:pt x="28480" y="17050"/>
                    <a:pt x="27575" y="18205"/>
                    <a:pt x="26658" y="19360"/>
                  </a:cubicBezTo>
                  <a:cubicBezTo>
                    <a:pt x="26623" y="19336"/>
                    <a:pt x="26587" y="19301"/>
                    <a:pt x="26551" y="19277"/>
                  </a:cubicBezTo>
                  <a:cubicBezTo>
                    <a:pt x="27075" y="18265"/>
                    <a:pt x="27611" y="17241"/>
                    <a:pt x="28135" y="16217"/>
                  </a:cubicBezTo>
                  <a:cubicBezTo>
                    <a:pt x="28087" y="16205"/>
                    <a:pt x="28051" y="16181"/>
                    <a:pt x="28004" y="16157"/>
                  </a:cubicBezTo>
                  <a:cubicBezTo>
                    <a:pt x="26920" y="17836"/>
                    <a:pt x="25837" y="19527"/>
                    <a:pt x="24765" y="21206"/>
                  </a:cubicBezTo>
                  <a:cubicBezTo>
                    <a:pt x="24682" y="21158"/>
                    <a:pt x="24599" y="21110"/>
                    <a:pt x="24515" y="21075"/>
                  </a:cubicBezTo>
                  <a:cubicBezTo>
                    <a:pt x="25241" y="19527"/>
                    <a:pt x="25968" y="17991"/>
                    <a:pt x="26694" y="16443"/>
                  </a:cubicBezTo>
                  <a:cubicBezTo>
                    <a:pt x="26646" y="16431"/>
                    <a:pt x="26611" y="16407"/>
                    <a:pt x="26563" y="16396"/>
                  </a:cubicBezTo>
                  <a:cubicBezTo>
                    <a:pt x="26325" y="16812"/>
                    <a:pt x="26087" y="17229"/>
                    <a:pt x="25837" y="17646"/>
                  </a:cubicBezTo>
                  <a:cubicBezTo>
                    <a:pt x="27004" y="14217"/>
                    <a:pt x="28099" y="10776"/>
                    <a:pt x="30266" y="7823"/>
                  </a:cubicBezTo>
                  <a:lnTo>
                    <a:pt x="30266" y="7823"/>
                  </a:lnTo>
                  <a:cubicBezTo>
                    <a:pt x="30064" y="8002"/>
                    <a:pt x="29861" y="8192"/>
                    <a:pt x="29659" y="8383"/>
                  </a:cubicBezTo>
                  <a:cubicBezTo>
                    <a:pt x="29623" y="8371"/>
                    <a:pt x="29599" y="8347"/>
                    <a:pt x="29563" y="8323"/>
                  </a:cubicBezTo>
                  <a:cubicBezTo>
                    <a:pt x="29647" y="8156"/>
                    <a:pt x="29718" y="7978"/>
                    <a:pt x="29802" y="7799"/>
                  </a:cubicBezTo>
                  <a:lnTo>
                    <a:pt x="29802" y="7799"/>
                  </a:lnTo>
                  <a:cubicBezTo>
                    <a:pt x="29611" y="7859"/>
                    <a:pt x="29444" y="7930"/>
                    <a:pt x="29290" y="8025"/>
                  </a:cubicBezTo>
                  <a:cubicBezTo>
                    <a:pt x="29147" y="8109"/>
                    <a:pt x="29028" y="8216"/>
                    <a:pt x="28909" y="8335"/>
                  </a:cubicBezTo>
                  <a:cubicBezTo>
                    <a:pt x="27516" y="9823"/>
                    <a:pt x="26134" y="11323"/>
                    <a:pt x="24753" y="12824"/>
                  </a:cubicBezTo>
                  <a:cubicBezTo>
                    <a:pt x="24706" y="12871"/>
                    <a:pt x="24622" y="12883"/>
                    <a:pt x="24479" y="12943"/>
                  </a:cubicBezTo>
                  <a:cubicBezTo>
                    <a:pt x="24599" y="12740"/>
                    <a:pt x="24670" y="12597"/>
                    <a:pt x="24741" y="12455"/>
                  </a:cubicBezTo>
                  <a:cubicBezTo>
                    <a:pt x="24730" y="12443"/>
                    <a:pt x="24706" y="12431"/>
                    <a:pt x="24694" y="12407"/>
                  </a:cubicBezTo>
                  <a:cubicBezTo>
                    <a:pt x="24658" y="12383"/>
                    <a:pt x="24622" y="12347"/>
                    <a:pt x="24587" y="12324"/>
                  </a:cubicBezTo>
                  <a:cubicBezTo>
                    <a:pt x="23420" y="13502"/>
                    <a:pt x="22289" y="14717"/>
                    <a:pt x="21098" y="15872"/>
                  </a:cubicBezTo>
                  <a:cubicBezTo>
                    <a:pt x="20519" y="16451"/>
                    <a:pt x="20059" y="17247"/>
                    <a:pt x="18933" y="17247"/>
                  </a:cubicBezTo>
                  <a:cubicBezTo>
                    <a:pt x="18878" y="17247"/>
                    <a:pt x="18822" y="17245"/>
                    <a:pt x="18764" y="17241"/>
                  </a:cubicBezTo>
                  <a:cubicBezTo>
                    <a:pt x="19836" y="15443"/>
                    <a:pt x="21384" y="14145"/>
                    <a:pt x="22503" y="12514"/>
                  </a:cubicBezTo>
                  <a:lnTo>
                    <a:pt x="22503" y="12514"/>
                  </a:lnTo>
                  <a:cubicBezTo>
                    <a:pt x="21122" y="13955"/>
                    <a:pt x="19729" y="15407"/>
                    <a:pt x="18348" y="16848"/>
                  </a:cubicBezTo>
                  <a:lnTo>
                    <a:pt x="18217" y="16741"/>
                  </a:lnTo>
                  <a:cubicBezTo>
                    <a:pt x="18919" y="15872"/>
                    <a:pt x="19610" y="15003"/>
                    <a:pt x="20312" y="14133"/>
                  </a:cubicBezTo>
                  <a:cubicBezTo>
                    <a:pt x="20265" y="14098"/>
                    <a:pt x="20217" y="14062"/>
                    <a:pt x="20181" y="14026"/>
                  </a:cubicBezTo>
                  <a:cubicBezTo>
                    <a:pt x="19455" y="14633"/>
                    <a:pt x="18729" y="15229"/>
                    <a:pt x="18002" y="15836"/>
                  </a:cubicBezTo>
                  <a:cubicBezTo>
                    <a:pt x="17979" y="15812"/>
                    <a:pt x="17955" y="15800"/>
                    <a:pt x="17931" y="15788"/>
                  </a:cubicBezTo>
                  <a:cubicBezTo>
                    <a:pt x="18181" y="15372"/>
                    <a:pt x="18443" y="14955"/>
                    <a:pt x="18705" y="14550"/>
                  </a:cubicBezTo>
                  <a:cubicBezTo>
                    <a:pt x="18669" y="14526"/>
                    <a:pt x="18634" y="14502"/>
                    <a:pt x="18598" y="14491"/>
                  </a:cubicBezTo>
                  <a:cubicBezTo>
                    <a:pt x="17514" y="15669"/>
                    <a:pt x="16443" y="16836"/>
                    <a:pt x="15359" y="18015"/>
                  </a:cubicBezTo>
                  <a:cubicBezTo>
                    <a:pt x="15300" y="17979"/>
                    <a:pt x="15240" y="17931"/>
                    <a:pt x="15181" y="17884"/>
                  </a:cubicBezTo>
                  <a:cubicBezTo>
                    <a:pt x="15597" y="16253"/>
                    <a:pt x="17098" y="15241"/>
                    <a:pt x="17633" y="13657"/>
                  </a:cubicBezTo>
                  <a:lnTo>
                    <a:pt x="17633" y="13657"/>
                  </a:lnTo>
                  <a:cubicBezTo>
                    <a:pt x="16907" y="14467"/>
                    <a:pt x="16181" y="15264"/>
                    <a:pt x="15455" y="16074"/>
                  </a:cubicBezTo>
                  <a:cubicBezTo>
                    <a:pt x="15407" y="16050"/>
                    <a:pt x="15359" y="16015"/>
                    <a:pt x="15312" y="15991"/>
                  </a:cubicBezTo>
                  <a:cubicBezTo>
                    <a:pt x="16288" y="14383"/>
                    <a:pt x="17252" y="12764"/>
                    <a:pt x="18217" y="11157"/>
                  </a:cubicBezTo>
                  <a:cubicBezTo>
                    <a:pt x="18181" y="11133"/>
                    <a:pt x="18133" y="11109"/>
                    <a:pt x="18086" y="11085"/>
                  </a:cubicBezTo>
                  <a:cubicBezTo>
                    <a:pt x="17288" y="12169"/>
                    <a:pt x="16490" y="13240"/>
                    <a:pt x="15681" y="14324"/>
                  </a:cubicBezTo>
                  <a:cubicBezTo>
                    <a:pt x="15645" y="14288"/>
                    <a:pt x="15597" y="14264"/>
                    <a:pt x="15550" y="14241"/>
                  </a:cubicBezTo>
                  <a:cubicBezTo>
                    <a:pt x="16431" y="12824"/>
                    <a:pt x="17312" y="11407"/>
                    <a:pt x="18181" y="9990"/>
                  </a:cubicBezTo>
                  <a:cubicBezTo>
                    <a:pt x="18169" y="9978"/>
                    <a:pt x="18145" y="9954"/>
                    <a:pt x="18133" y="9942"/>
                  </a:cubicBezTo>
                  <a:cubicBezTo>
                    <a:pt x="18074" y="9907"/>
                    <a:pt x="18014" y="9871"/>
                    <a:pt x="17955" y="9835"/>
                  </a:cubicBezTo>
                  <a:cubicBezTo>
                    <a:pt x="17681" y="10228"/>
                    <a:pt x="17395" y="10621"/>
                    <a:pt x="17110" y="11014"/>
                  </a:cubicBezTo>
                  <a:cubicBezTo>
                    <a:pt x="16062" y="12466"/>
                    <a:pt x="15014" y="13907"/>
                    <a:pt x="13978" y="15348"/>
                  </a:cubicBezTo>
                  <a:cubicBezTo>
                    <a:pt x="13954" y="15003"/>
                    <a:pt x="13990" y="14657"/>
                    <a:pt x="14109" y="14348"/>
                  </a:cubicBezTo>
                  <a:cubicBezTo>
                    <a:pt x="14169" y="14181"/>
                    <a:pt x="14252" y="14026"/>
                    <a:pt x="14347" y="13871"/>
                  </a:cubicBezTo>
                  <a:cubicBezTo>
                    <a:pt x="14645" y="13348"/>
                    <a:pt x="15050" y="12883"/>
                    <a:pt x="15300" y="12276"/>
                  </a:cubicBezTo>
                  <a:cubicBezTo>
                    <a:pt x="15943" y="10716"/>
                    <a:pt x="16931" y="9299"/>
                    <a:pt x="17776" y="7811"/>
                  </a:cubicBezTo>
                  <a:cubicBezTo>
                    <a:pt x="17860" y="7656"/>
                    <a:pt x="17919" y="7502"/>
                    <a:pt x="18002" y="7335"/>
                  </a:cubicBezTo>
                  <a:cubicBezTo>
                    <a:pt x="17919" y="7287"/>
                    <a:pt x="17836" y="7228"/>
                    <a:pt x="17752" y="7168"/>
                  </a:cubicBezTo>
                  <a:cubicBezTo>
                    <a:pt x="14252" y="11407"/>
                    <a:pt x="10954" y="15812"/>
                    <a:pt x="7632" y="20194"/>
                  </a:cubicBezTo>
                  <a:cubicBezTo>
                    <a:pt x="6965" y="21051"/>
                    <a:pt x="6311" y="21920"/>
                    <a:pt x="5656" y="22777"/>
                  </a:cubicBezTo>
                  <a:cubicBezTo>
                    <a:pt x="5870" y="22230"/>
                    <a:pt x="6096" y="21682"/>
                    <a:pt x="6334" y="21087"/>
                  </a:cubicBezTo>
                  <a:lnTo>
                    <a:pt x="6334" y="21087"/>
                  </a:lnTo>
                  <a:cubicBezTo>
                    <a:pt x="4787" y="23027"/>
                    <a:pt x="3298" y="24897"/>
                    <a:pt x="1798" y="26754"/>
                  </a:cubicBezTo>
                  <a:cubicBezTo>
                    <a:pt x="1703" y="26575"/>
                    <a:pt x="1739" y="26492"/>
                    <a:pt x="1786" y="26421"/>
                  </a:cubicBezTo>
                  <a:cubicBezTo>
                    <a:pt x="3298" y="24230"/>
                    <a:pt x="4810" y="22051"/>
                    <a:pt x="6299" y="19860"/>
                  </a:cubicBezTo>
                  <a:cubicBezTo>
                    <a:pt x="6906" y="18967"/>
                    <a:pt x="7442" y="18039"/>
                    <a:pt x="7977" y="17110"/>
                  </a:cubicBezTo>
                  <a:cubicBezTo>
                    <a:pt x="8323" y="16503"/>
                    <a:pt x="8585" y="15836"/>
                    <a:pt x="8954" y="15241"/>
                  </a:cubicBezTo>
                  <a:cubicBezTo>
                    <a:pt x="9394" y="14550"/>
                    <a:pt x="9930" y="13919"/>
                    <a:pt x="10382" y="13240"/>
                  </a:cubicBezTo>
                  <a:cubicBezTo>
                    <a:pt x="11645" y="11312"/>
                    <a:pt x="12942" y="9395"/>
                    <a:pt x="13561" y="7394"/>
                  </a:cubicBezTo>
                  <a:lnTo>
                    <a:pt x="13561" y="7394"/>
                  </a:lnTo>
                  <a:cubicBezTo>
                    <a:pt x="10335" y="10966"/>
                    <a:pt x="7168" y="14860"/>
                    <a:pt x="4691" y="19277"/>
                  </a:cubicBezTo>
                  <a:cubicBezTo>
                    <a:pt x="4620" y="19241"/>
                    <a:pt x="4548" y="19194"/>
                    <a:pt x="4489" y="19146"/>
                  </a:cubicBezTo>
                  <a:cubicBezTo>
                    <a:pt x="5037" y="18181"/>
                    <a:pt x="5584" y="17229"/>
                    <a:pt x="6132" y="16265"/>
                  </a:cubicBezTo>
                  <a:cubicBezTo>
                    <a:pt x="6084" y="16229"/>
                    <a:pt x="6037" y="16205"/>
                    <a:pt x="5989" y="16181"/>
                  </a:cubicBezTo>
                  <a:cubicBezTo>
                    <a:pt x="5072" y="17408"/>
                    <a:pt x="4156" y="18646"/>
                    <a:pt x="3239" y="19872"/>
                  </a:cubicBezTo>
                  <a:cubicBezTo>
                    <a:pt x="6608" y="13931"/>
                    <a:pt x="10775" y="8526"/>
                    <a:pt x="14133" y="2596"/>
                  </a:cubicBezTo>
                  <a:lnTo>
                    <a:pt x="14133" y="2596"/>
                  </a:lnTo>
                  <a:cubicBezTo>
                    <a:pt x="12037" y="4906"/>
                    <a:pt x="9930" y="7216"/>
                    <a:pt x="7823" y="9538"/>
                  </a:cubicBezTo>
                  <a:cubicBezTo>
                    <a:pt x="7799" y="9502"/>
                    <a:pt x="7763" y="9478"/>
                    <a:pt x="7727" y="9454"/>
                  </a:cubicBezTo>
                  <a:cubicBezTo>
                    <a:pt x="8204" y="8573"/>
                    <a:pt x="8680" y="7692"/>
                    <a:pt x="9239" y="6656"/>
                  </a:cubicBezTo>
                  <a:lnTo>
                    <a:pt x="9239" y="6656"/>
                  </a:lnTo>
                  <a:cubicBezTo>
                    <a:pt x="6084" y="10752"/>
                    <a:pt x="3036" y="14693"/>
                    <a:pt x="0" y="18634"/>
                  </a:cubicBezTo>
                  <a:lnTo>
                    <a:pt x="0" y="35065"/>
                  </a:lnTo>
                  <a:cubicBezTo>
                    <a:pt x="412" y="34903"/>
                    <a:pt x="856" y="34868"/>
                    <a:pt x="1306" y="34868"/>
                  </a:cubicBezTo>
                  <a:cubicBezTo>
                    <a:pt x="1585" y="34868"/>
                    <a:pt x="1866" y="34881"/>
                    <a:pt x="2143" y="34886"/>
                  </a:cubicBezTo>
                  <a:lnTo>
                    <a:pt x="2143" y="35576"/>
                  </a:lnTo>
                  <a:cubicBezTo>
                    <a:pt x="1755" y="35935"/>
                    <a:pt x="1320" y="36045"/>
                    <a:pt x="855" y="36045"/>
                  </a:cubicBezTo>
                  <a:cubicBezTo>
                    <a:pt x="579" y="36045"/>
                    <a:pt x="293" y="36006"/>
                    <a:pt x="0" y="35957"/>
                  </a:cubicBezTo>
                  <a:lnTo>
                    <a:pt x="0" y="39267"/>
                  </a:lnTo>
                  <a:cubicBezTo>
                    <a:pt x="2965" y="38982"/>
                    <a:pt x="5870" y="38708"/>
                    <a:pt x="8751" y="38434"/>
                  </a:cubicBezTo>
                  <a:cubicBezTo>
                    <a:pt x="9942" y="38327"/>
                    <a:pt x="11121" y="38220"/>
                    <a:pt x="12311" y="38101"/>
                  </a:cubicBezTo>
                  <a:cubicBezTo>
                    <a:pt x="12335" y="38208"/>
                    <a:pt x="12371" y="38303"/>
                    <a:pt x="12395" y="38398"/>
                  </a:cubicBezTo>
                  <a:cubicBezTo>
                    <a:pt x="12359" y="38446"/>
                    <a:pt x="12311" y="38482"/>
                    <a:pt x="12264" y="38529"/>
                  </a:cubicBezTo>
                  <a:cubicBezTo>
                    <a:pt x="11966" y="38779"/>
                    <a:pt x="11668" y="39017"/>
                    <a:pt x="11418" y="39315"/>
                  </a:cubicBezTo>
                  <a:cubicBezTo>
                    <a:pt x="9216" y="41839"/>
                    <a:pt x="9144" y="45578"/>
                    <a:pt x="11252" y="47923"/>
                  </a:cubicBezTo>
                  <a:cubicBezTo>
                    <a:pt x="12665" y="49504"/>
                    <a:pt x="14530" y="50325"/>
                    <a:pt x="16412" y="50325"/>
                  </a:cubicBezTo>
                  <a:cubicBezTo>
                    <a:pt x="17734" y="50325"/>
                    <a:pt x="19064" y="49920"/>
                    <a:pt x="20253" y="49090"/>
                  </a:cubicBezTo>
                  <a:cubicBezTo>
                    <a:pt x="22896" y="47256"/>
                    <a:pt x="23872" y="44411"/>
                    <a:pt x="22932" y="41327"/>
                  </a:cubicBezTo>
                  <a:cubicBezTo>
                    <a:pt x="22872" y="41089"/>
                    <a:pt x="22860" y="40708"/>
                    <a:pt x="23003" y="40577"/>
                  </a:cubicBezTo>
                  <a:cubicBezTo>
                    <a:pt x="23101" y="40479"/>
                    <a:pt x="23299" y="40424"/>
                    <a:pt x="23483" y="40424"/>
                  </a:cubicBezTo>
                  <a:cubicBezTo>
                    <a:pt x="23589" y="40424"/>
                    <a:pt x="23691" y="40443"/>
                    <a:pt x="23765" y="40482"/>
                  </a:cubicBezTo>
                  <a:cubicBezTo>
                    <a:pt x="25765" y="41553"/>
                    <a:pt x="27742" y="42661"/>
                    <a:pt x="29683" y="43744"/>
                  </a:cubicBezTo>
                  <a:cubicBezTo>
                    <a:pt x="29313" y="46066"/>
                    <a:pt x="28468" y="48197"/>
                    <a:pt x="27599" y="50316"/>
                  </a:cubicBezTo>
                  <a:cubicBezTo>
                    <a:pt x="27242" y="51221"/>
                    <a:pt x="26861" y="52114"/>
                    <a:pt x="26527" y="53019"/>
                  </a:cubicBezTo>
                  <a:cubicBezTo>
                    <a:pt x="26861" y="52460"/>
                    <a:pt x="27206" y="51900"/>
                    <a:pt x="27539" y="51340"/>
                  </a:cubicBezTo>
                  <a:cubicBezTo>
                    <a:pt x="27575" y="51364"/>
                    <a:pt x="27611" y="51400"/>
                    <a:pt x="27658" y="51424"/>
                  </a:cubicBezTo>
                  <a:cubicBezTo>
                    <a:pt x="27647" y="51424"/>
                    <a:pt x="27647" y="51424"/>
                    <a:pt x="27647" y="51436"/>
                  </a:cubicBezTo>
                  <a:cubicBezTo>
                    <a:pt x="27146" y="52614"/>
                    <a:pt x="26635" y="53793"/>
                    <a:pt x="26123" y="54972"/>
                  </a:cubicBezTo>
                  <a:lnTo>
                    <a:pt x="26361" y="55091"/>
                  </a:lnTo>
                  <a:cubicBezTo>
                    <a:pt x="27135" y="54245"/>
                    <a:pt x="27944" y="53448"/>
                    <a:pt x="28670" y="52567"/>
                  </a:cubicBezTo>
                  <a:cubicBezTo>
                    <a:pt x="30754" y="50054"/>
                    <a:pt x="32659" y="47411"/>
                    <a:pt x="34326" y="44601"/>
                  </a:cubicBezTo>
                  <a:cubicBezTo>
                    <a:pt x="35136" y="43232"/>
                    <a:pt x="36243" y="42042"/>
                    <a:pt x="36981" y="40649"/>
                  </a:cubicBezTo>
                  <a:cubicBezTo>
                    <a:pt x="38946" y="37005"/>
                    <a:pt x="40851" y="33338"/>
                    <a:pt x="42696" y="29635"/>
                  </a:cubicBezTo>
                  <a:cubicBezTo>
                    <a:pt x="45315" y="24325"/>
                    <a:pt x="47792" y="18943"/>
                    <a:pt x="50018" y="13443"/>
                  </a:cubicBezTo>
                  <a:cubicBezTo>
                    <a:pt x="51530" y="9728"/>
                    <a:pt x="52983" y="5990"/>
                    <a:pt x="53293" y="1929"/>
                  </a:cubicBezTo>
                  <a:cubicBezTo>
                    <a:pt x="53316" y="1596"/>
                    <a:pt x="53245" y="1251"/>
                    <a:pt x="53209" y="691"/>
                  </a:cubicBezTo>
                  <a:cubicBezTo>
                    <a:pt x="52804" y="2275"/>
                    <a:pt x="52566" y="3644"/>
                    <a:pt x="52102" y="4930"/>
                  </a:cubicBezTo>
                  <a:cubicBezTo>
                    <a:pt x="49625" y="11776"/>
                    <a:pt x="47030" y="18574"/>
                    <a:pt x="43375" y="24908"/>
                  </a:cubicBezTo>
                  <a:cubicBezTo>
                    <a:pt x="42125" y="27064"/>
                    <a:pt x="41458" y="29552"/>
                    <a:pt x="39672" y="31421"/>
                  </a:cubicBezTo>
                  <a:cubicBezTo>
                    <a:pt x="39553" y="31540"/>
                    <a:pt x="39481" y="31719"/>
                    <a:pt x="39291" y="32005"/>
                  </a:cubicBezTo>
                  <a:cubicBezTo>
                    <a:pt x="39970" y="30088"/>
                    <a:pt x="40589" y="28326"/>
                    <a:pt x="41208" y="26575"/>
                  </a:cubicBezTo>
                  <a:lnTo>
                    <a:pt x="41065" y="26516"/>
                  </a:lnTo>
                  <a:cubicBezTo>
                    <a:pt x="39958" y="28504"/>
                    <a:pt x="38850" y="30481"/>
                    <a:pt x="37743" y="32469"/>
                  </a:cubicBezTo>
                  <a:cubicBezTo>
                    <a:pt x="37719" y="32457"/>
                    <a:pt x="37684" y="32445"/>
                    <a:pt x="37660" y="32433"/>
                  </a:cubicBezTo>
                  <a:cubicBezTo>
                    <a:pt x="38041" y="31540"/>
                    <a:pt x="38422" y="30647"/>
                    <a:pt x="38791" y="29754"/>
                  </a:cubicBezTo>
                  <a:cubicBezTo>
                    <a:pt x="38767" y="29742"/>
                    <a:pt x="38743" y="29731"/>
                    <a:pt x="38707" y="29719"/>
                  </a:cubicBezTo>
                  <a:lnTo>
                    <a:pt x="38100" y="30433"/>
                  </a:lnTo>
                  <a:lnTo>
                    <a:pt x="38005" y="30350"/>
                  </a:lnTo>
                  <a:cubicBezTo>
                    <a:pt x="38755" y="28373"/>
                    <a:pt x="39493" y="26409"/>
                    <a:pt x="40243" y="24432"/>
                  </a:cubicBezTo>
                  <a:cubicBezTo>
                    <a:pt x="40196" y="24408"/>
                    <a:pt x="40148" y="24385"/>
                    <a:pt x="40100" y="24373"/>
                  </a:cubicBezTo>
                  <a:cubicBezTo>
                    <a:pt x="38862" y="27290"/>
                    <a:pt x="37612" y="30207"/>
                    <a:pt x="36374" y="33112"/>
                  </a:cubicBezTo>
                  <a:cubicBezTo>
                    <a:pt x="36338" y="33100"/>
                    <a:pt x="36314" y="33088"/>
                    <a:pt x="36279" y="33076"/>
                  </a:cubicBezTo>
                  <a:cubicBezTo>
                    <a:pt x="36576" y="32100"/>
                    <a:pt x="36862" y="31124"/>
                    <a:pt x="37160" y="30159"/>
                  </a:cubicBezTo>
                  <a:cubicBezTo>
                    <a:pt x="37100" y="30135"/>
                    <a:pt x="37041" y="30123"/>
                    <a:pt x="36981" y="30100"/>
                  </a:cubicBezTo>
                  <a:cubicBezTo>
                    <a:pt x="36826" y="30397"/>
                    <a:pt x="36671" y="30707"/>
                    <a:pt x="36505" y="31004"/>
                  </a:cubicBezTo>
                  <a:cubicBezTo>
                    <a:pt x="36493" y="30993"/>
                    <a:pt x="36469" y="30981"/>
                    <a:pt x="36445" y="30969"/>
                  </a:cubicBezTo>
                  <a:cubicBezTo>
                    <a:pt x="37136" y="28040"/>
                    <a:pt x="37838" y="25099"/>
                    <a:pt x="38529" y="22170"/>
                  </a:cubicBezTo>
                  <a:lnTo>
                    <a:pt x="38743" y="21241"/>
                  </a:lnTo>
                  <a:cubicBezTo>
                    <a:pt x="38660" y="21229"/>
                    <a:pt x="38576" y="21206"/>
                    <a:pt x="38493" y="21182"/>
                  </a:cubicBezTo>
                  <a:cubicBezTo>
                    <a:pt x="38184" y="22337"/>
                    <a:pt x="37874" y="23504"/>
                    <a:pt x="37564" y="24670"/>
                  </a:cubicBezTo>
                  <a:cubicBezTo>
                    <a:pt x="37422" y="25194"/>
                    <a:pt x="37279" y="25718"/>
                    <a:pt x="37136" y="26242"/>
                  </a:cubicBezTo>
                  <a:cubicBezTo>
                    <a:pt x="37136" y="26087"/>
                    <a:pt x="37136" y="25944"/>
                    <a:pt x="37124" y="25790"/>
                  </a:cubicBezTo>
                  <a:cubicBezTo>
                    <a:pt x="37112" y="25099"/>
                    <a:pt x="37052" y="24420"/>
                    <a:pt x="37160" y="23765"/>
                  </a:cubicBezTo>
                  <a:cubicBezTo>
                    <a:pt x="37588" y="21039"/>
                    <a:pt x="38136" y="18336"/>
                    <a:pt x="38553" y="15610"/>
                  </a:cubicBezTo>
                  <a:cubicBezTo>
                    <a:pt x="38815" y="13967"/>
                    <a:pt x="38827" y="12276"/>
                    <a:pt x="39124" y="10645"/>
                  </a:cubicBezTo>
                  <a:cubicBezTo>
                    <a:pt x="39469" y="8740"/>
                    <a:pt x="40029" y="6882"/>
                    <a:pt x="40458" y="4989"/>
                  </a:cubicBezTo>
                  <a:cubicBezTo>
                    <a:pt x="40636" y="4168"/>
                    <a:pt x="40720" y="3311"/>
                    <a:pt x="40839" y="2465"/>
                  </a:cubicBezTo>
                  <a:cubicBezTo>
                    <a:pt x="40898" y="2060"/>
                    <a:pt x="40946" y="1656"/>
                    <a:pt x="41005" y="1251"/>
                  </a:cubicBezTo>
                  <a:cubicBezTo>
                    <a:pt x="41065" y="846"/>
                    <a:pt x="41113" y="441"/>
                    <a:pt x="41172" y="36"/>
                  </a:cubicBezTo>
                  <a:cubicBezTo>
                    <a:pt x="41101" y="24"/>
                    <a:pt x="41029" y="13"/>
                    <a:pt x="4095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4605925" y="913625"/>
              <a:ext cx="149450" cy="107500"/>
            </a:xfrm>
            <a:custGeom>
              <a:rect b="b" l="l" r="r" t="t"/>
              <a:pathLst>
                <a:path extrusionOk="0" h="4300" w="5978">
                  <a:moveTo>
                    <a:pt x="0" y="1"/>
                  </a:moveTo>
                  <a:cubicBezTo>
                    <a:pt x="1036" y="644"/>
                    <a:pt x="2072" y="1322"/>
                    <a:pt x="3072" y="2049"/>
                  </a:cubicBezTo>
                  <a:cubicBezTo>
                    <a:pt x="4060" y="2751"/>
                    <a:pt x="5025" y="3513"/>
                    <a:pt x="5977" y="4299"/>
                  </a:cubicBezTo>
                  <a:lnTo>
                    <a:pt x="5977" y="2787"/>
                  </a:lnTo>
                  <a:cubicBezTo>
                    <a:pt x="4739" y="1799"/>
                    <a:pt x="3453" y="870"/>
                    <a:pt x="2120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3737050" y="3448175"/>
              <a:ext cx="8375" cy="66100"/>
            </a:xfrm>
            <a:custGeom>
              <a:rect b="b" l="l" r="r" t="t"/>
              <a:pathLst>
                <a:path extrusionOk="0" h="2644" w="335">
                  <a:moveTo>
                    <a:pt x="334" y="0"/>
                  </a:moveTo>
                  <a:lnTo>
                    <a:pt x="334" y="0"/>
                  </a:lnTo>
                  <a:cubicBezTo>
                    <a:pt x="311" y="60"/>
                    <a:pt x="299" y="119"/>
                    <a:pt x="287" y="191"/>
                  </a:cubicBezTo>
                  <a:cubicBezTo>
                    <a:pt x="61" y="1036"/>
                    <a:pt x="1" y="1846"/>
                    <a:pt x="120" y="2644"/>
                  </a:cubicBezTo>
                  <a:cubicBezTo>
                    <a:pt x="191" y="1763"/>
                    <a:pt x="263" y="881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3759975" y="3184150"/>
              <a:ext cx="53900" cy="279525"/>
            </a:xfrm>
            <a:custGeom>
              <a:rect b="b" l="l" r="r" t="t"/>
              <a:pathLst>
                <a:path extrusionOk="0" h="11181" w="2156">
                  <a:moveTo>
                    <a:pt x="2049" y="1"/>
                  </a:moveTo>
                  <a:cubicBezTo>
                    <a:pt x="1858" y="453"/>
                    <a:pt x="1608" y="894"/>
                    <a:pt x="1489" y="1370"/>
                  </a:cubicBezTo>
                  <a:cubicBezTo>
                    <a:pt x="1060" y="3275"/>
                    <a:pt x="691" y="5204"/>
                    <a:pt x="263" y="7121"/>
                  </a:cubicBezTo>
                  <a:cubicBezTo>
                    <a:pt x="179" y="7490"/>
                    <a:pt x="84" y="7859"/>
                    <a:pt x="1" y="8228"/>
                  </a:cubicBezTo>
                  <a:cubicBezTo>
                    <a:pt x="763" y="9180"/>
                    <a:pt x="1489" y="10169"/>
                    <a:pt x="2156" y="11181"/>
                  </a:cubicBezTo>
                  <a:cubicBezTo>
                    <a:pt x="2156" y="7454"/>
                    <a:pt x="2156" y="3739"/>
                    <a:pt x="2156" y="24"/>
                  </a:cubicBezTo>
                  <a:cubicBezTo>
                    <a:pt x="2120" y="24"/>
                    <a:pt x="2084" y="12"/>
                    <a:pt x="2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3785275" y="3592250"/>
              <a:ext cx="28600" cy="70550"/>
            </a:xfrm>
            <a:custGeom>
              <a:rect b="b" l="l" r="r" t="t"/>
              <a:pathLst>
                <a:path extrusionOk="0" h="2822" w="1144">
                  <a:moveTo>
                    <a:pt x="1144" y="0"/>
                  </a:moveTo>
                  <a:cubicBezTo>
                    <a:pt x="775" y="274"/>
                    <a:pt x="394" y="524"/>
                    <a:pt x="1" y="762"/>
                  </a:cubicBezTo>
                  <a:cubicBezTo>
                    <a:pt x="132" y="988"/>
                    <a:pt x="251" y="1214"/>
                    <a:pt x="370" y="1429"/>
                  </a:cubicBezTo>
                  <a:cubicBezTo>
                    <a:pt x="620" y="1881"/>
                    <a:pt x="870" y="2334"/>
                    <a:pt x="1144" y="2822"/>
                  </a:cubicBezTo>
                  <a:lnTo>
                    <a:pt x="1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4297250" y="3055275"/>
              <a:ext cx="253925" cy="39900"/>
            </a:xfrm>
            <a:custGeom>
              <a:rect b="b" l="l" r="r" t="t"/>
              <a:pathLst>
                <a:path extrusionOk="0" h="1596" w="10157">
                  <a:moveTo>
                    <a:pt x="8942" y="0"/>
                  </a:moveTo>
                  <a:cubicBezTo>
                    <a:pt x="5966" y="429"/>
                    <a:pt x="2977" y="857"/>
                    <a:pt x="1" y="1298"/>
                  </a:cubicBezTo>
                  <a:cubicBezTo>
                    <a:pt x="1" y="1369"/>
                    <a:pt x="12" y="1441"/>
                    <a:pt x="24" y="1512"/>
                  </a:cubicBezTo>
                  <a:cubicBezTo>
                    <a:pt x="2025" y="1286"/>
                    <a:pt x="4037" y="1048"/>
                    <a:pt x="6037" y="822"/>
                  </a:cubicBezTo>
                  <a:lnTo>
                    <a:pt x="6037" y="822"/>
                  </a:lnTo>
                  <a:cubicBezTo>
                    <a:pt x="5585" y="1012"/>
                    <a:pt x="5120" y="1107"/>
                    <a:pt x="4656" y="1215"/>
                  </a:cubicBezTo>
                  <a:cubicBezTo>
                    <a:pt x="4203" y="1334"/>
                    <a:pt x="3763" y="1465"/>
                    <a:pt x="3310" y="1596"/>
                  </a:cubicBezTo>
                  <a:cubicBezTo>
                    <a:pt x="5656" y="1596"/>
                    <a:pt x="7978" y="1488"/>
                    <a:pt x="10157" y="488"/>
                  </a:cubicBezTo>
                  <a:lnTo>
                    <a:pt x="10157" y="488"/>
                  </a:lnTo>
                  <a:cubicBezTo>
                    <a:pt x="9287" y="536"/>
                    <a:pt x="8418" y="596"/>
                    <a:pt x="7549" y="643"/>
                  </a:cubicBezTo>
                  <a:cubicBezTo>
                    <a:pt x="7549" y="607"/>
                    <a:pt x="7537" y="572"/>
                    <a:pt x="7537" y="536"/>
                  </a:cubicBezTo>
                  <a:lnTo>
                    <a:pt x="8978" y="107"/>
                  </a:lnTo>
                  <a:cubicBezTo>
                    <a:pt x="8966" y="72"/>
                    <a:pt x="8954" y="36"/>
                    <a:pt x="89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168550" y="3038600"/>
              <a:ext cx="247375" cy="42600"/>
            </a:xfrm>
            <a:custGeom>
              <a:rect b="b" l="l" r="r" t="t"/>
              <a:pathLst>
                <a:path extrusionOk="0" h="1704" w="9895">
                  <a:moveTo>
                    <a:pt x="1250" y="0"/>
                  </a:moveTo>
                  <a:cubicBezTo>
                    <a:pt x="1238" y="48"/>
                    <a:pt x="1226" y="96"/>
                    <a:pt x="1214" y="131"/>
                  </a:cubicBezTo>
                  <a:cubicBezTo>
                    <a:pt x="1655" y="274"/>
                    <a:pt x="2107" y="417"/>
                    <a:pt x="2548" y="560"/>
                  </a:cubicBezTo>
                  <a:cubicBezTo>
                    <a:pt x="2548" y="596"/>
                    <a:pt x="2536" y="620"/>
                    <a:pt x="2536" y="643"/>
                  </a:cubicBezTo>
                  <a:cubicBezTo>
                    <a:pt x="1691" y="584"/>
                    <a:pt x="845" y="512"/>
                    <a:pt x="0" y="453"/>
                  </a:cubicBezTo>
                  <a:lnTo>
                    <a:pt x="0" y="453"/>
                  </a:lnTo>
                  <a:cubicBezTo>
                    <a:pt x="1840" y="1330"/>
                    <a:pt x="3768" y="1631"/>
                    <a:pt x="5755" y="1631"/>
                  </a:cubicBezTo>
                  <a:cubicBezTo>
                    <a:pt x="5979" y="1631"/>
                    <a:pt x="6204" y="1627"/>
                    <a:pt x="6429" y="1620"/>
                  </a:cubicBezTo>
                  <a:cubicBezTo>
                    <a:pt x="5572" y="1382"/>
                    <a:pt x="4715" y="1143"/>
                    <a:pt x="3846" y="905"/>
                  </a:cubicBezTo>
                  <a:lnTo>
                    <a:pt x="3870" y="858"/>
                  </a:lnTo>
                  <a:cubicBezTo>
                    <a:pt x="5870" y="1132"/>
                    <a:pt x="7882" y="1417"/>
                    <a:pt x="9894" y="1703"/>
                  </a:cubicBezTo>
                  <a:cubicBezTo>
                    <a:pt x="9894" y="1632"/>
                    <a:pt x="9894" y="1560"/>
                    <a:pt x="9894" y="1477"/>
                  </a:cubicBezTo>
                  <a:cubicBezTo>
                    <a:pt x="7013" y="989"/>
                    <a:pt x="4132" y="501"/>
                    <a:pt x="1250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634675" y="3926500"/>
              <a:ext cx="146750" cy="53975"/>
            </a:xfrm>
            <a:custGeom>
              <a:rect b="b" l="l" r="r" t="t"/>
              <a:pathLst>
                <a:path extrusionOk="0" h="2159" w="5870">
                  <a:moveTo>
                    <a:pt x="84" y="1"/>
                  </a:moveTo>
                  <a:cubicBezTo>
                    <a:pt x="60" y="72"/>
                    <a:pt x="36" y="144"/>
                    <a:pt x="0" y="227"/>
                  </a:cubicBezTo>
                  <a:cubicBezTo>
                    <a:pt x="1195" y="1224"/>
                    <a:pt x="3778" y="2159"/>
                    <a:pt x="5286" y="2159"/>
                  </a:cubicBezTo>
                  <a:cubicBezTo>
                    <a:pt x="5506" y="2159"/>
                    <a:pt x="5703" y="2139"/>
                    <a:pt x="5870" y="2096"/>
                  </a:cubicBezTo>
                  <a:cubicBezTo>
                    <a:pt x="3870" y="1370"/>
                    <a:pt x="1977" y="679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911775" y="3932150"/>
              <a:ext cx="144400" cy="48300"/>
            </a:xfrm>
            <a:custGeom>
              <a:rect b="b" l="l" r="r" t="t"/>
              <a:pathLst>
                <a:path extrusionOk="0" h="1932" w="5776">
                  <a:moveTo>
                    <a:pt x="5680" y="1"/>
                  </a:moveTo>
                  <a:cubicBezTo>
                    <a:pt x="3787" y="632"/>
                    <a:pt x="1894" y="1263"/>
                    <a:pt x="1" y="1906"/>
                  </a:cubicBezTo>
                  <a:cubicBezTo>
                    <a:pt x="208" y="1923"/>
                    <a:pt x="413" y="1931"/>
                    <a:pt x="615" y="1931"/>
                  </a:cubicBezTo>
                  <a:cubicBezTo>
                    <a:pt x="2511" y="1931"/>
                    <a:pt x="4172" y="1204"/>
                    <a:pt x="5775" y="310"/>
                  </a:cubicBezTo>
                  <a:cubicBezTo>
                    <a:pt x="5752" y="203"/>
                    <a:pt x="5716" y="108"/>
                    <a:pt x="5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804025" y="4058675"/>
              <a:ext cx="120000" cy="16650"/>
            </a:xfrm>
            <a:custGeom>
              <a:rect b="b" l="l" r="r" t="t"/>
              <a:pathLst>
                <a:path extrusionOk="0" h="666" w="4800">
                  <a:moveTo>
                    <a:pt x="1" y="0"/>
                  </a:moveTo>
                  <a:cubicBezTo>
                    <a:pt x="498" y="451"/>
                    <a:pt x="1333" y="666"/>
                    <a:pt x="2216" y="666"/>
                  </a:cubicBezTo>
                  <a:cubicBezTo>
                    <a:pt x="3130" y="666"/>
                    <a:pt x="4097" y="436"/>
                    <a:pt x="47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497150" y="913625"/>
              <a:ext cx="81000" cy="49750"/>
            </a:xfrm>
            <a:custGeom>
              <a:rect b="b" l="l" r="r" t="t"/>
              <a:pathLst>
                <a:path extrusionOk="0" h="1990" w="3240">
                  <a:moveTo>
                    <a:pt x="2501" y="1"/>
                  </a:moveTo>
                  <a:cubicBezTo>
                    <a:pt x="1667" y="572"/>
                    <a:pt x="858" y="1263"/>
                    <a:pt x="1" y="1989"/>
                  </a:cubicBezTo>
                  <a:cubicBezTo>
                    <a:pt x="1144" y="1287"/>
                    <a:pt x="2215" y="632"/>
                    <a:pt x="323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534775" y="2017350"/>
              <a:ext cx="20875" cy="72350"/>
            </a:xfrm>
            <a:custGeom>
              <a:rect b="b" l="l" r="r" t="t"/>
              <a:pathLst>
                <a:path extrusionOk="0" h="2894" w="835">
                  <a:moveTo>
                    <a:pt x="191" y="0"/>
                  </a:moveTo>
                  <a:cubicBezTo>
                    <a:pt x="120" y="12"/>
                    <a:pt x="60" y="24"/>
                    <a:pt x="1" y="48"/>
                  </a:cubicBezTo>
                  <a:lnTo>
                    <a:pt x="667" y="2893"/>
                  </a:lnTo>
                  <a:cubicBezTo>
                    <a:pt x="715" y="2881"/>
                    <a:pt x="775" y="2870"/>
                    <a:pt x="834" y="2858"/>
                  </a:cubicBezTo>
                  <a:cubicBezTo>
                    <a:pt x="620" y="1905"/>
                    <a:pt x="406" y="953"/>
                    <a:pt x="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2943225" y="3137125"/>
              <a:ext cx="57750" cy="15800"/>
            </a:xfrm>
            <a:custGeom>
              <a:rect b="b" l="l" r="r" t="t"/>
              <a:pathLst>
                <a:path extrusionOk="0" h="632" w="2310">
                  <a:moveTo>
                    <a:pt x="0" y="0"/>
                  </a:moveTo>
                  <a:cubicBezTo>
                    <a:pt x="762" y="239"/>
                    <a:pt x="1536" y="441"/>
                    <a:pt x="2310" y="63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2910775" y="3136525"/>
              <a:ext cx="369100" cy="353400"/>
            </a:xfrm>
            <a:custGeom>
              <a:rect b="b" l="l" r="r" t="t"/>
              <a:pathLst>
                <a:path extrusionOk="0" h="14136" w="14764">
                  <a:moveTo>
                    <a:pt x="810" y="1"/>
                  </a:moveTo>
                  <a:cubicBezTo>
                    <a:pt x="0" y="1489"/>
                    <a:pt x="548" y="3311"/>
                    <a:pt x="1167" y="4870"/>
                  </a:cubicBezTo>
                  <a:cubicBezTo>
                    <a:pt x="2012" y="6954"/>
                    <a:pt x="2989" y="8990"/>
                    <a:pt x="4084" y="10942"/>
                  </a:cubicBezTo>
                  <a:cubicBezTo>
                    <a:pt x="4952" y="12465"/>
                    <a:pt x="6391" y="14136"/>
                    <a:pt x="7992" y="14136"/>
                  </a:cubicBezTo>
                  <a:cubicBezTo>
                    <a:pt x="8257" y="14136"/>
                    <a:pt x="8527" y="14090"/>
                    <a:pt x="8799" y="13990"/>
                  </a:cubicBezTo>
                  <a:cubicBezTo>
                    <a:pt x="9680" y="13669"/>
                    <a:pt x="10263" y="12859"/>
                    <a:pt x="10763" y="12062"/>
                  </a:cubicBezTo>
                  <a:cubicBezTo>
                    <a:pt x="12371" y="9490"/>
                    <a:pt x="13621" y="6692"/>
                    <a:pt x="14454" y="3775"/>
                  </a:cubicBezTo>
                  <a:cubicBezTo>
                    <a:pt x="14645" y="3108"/>
                    <a:pt x="14764" y="2263"/>
                    <a:pt x="14228" y="1822"/>
                  </a:cubicBezTo>
                  <a:cubicBezTo>
                    <a:pt x="13942" y="1594"/>
                    <a:pt x="13558" y="1556"/>
                    <a:pt x="13183" y="1556"/>
                  </a:cubicBezTo>
                  <a:cubicBezTo>
                    <a:pt x="13090" y="1556"/>
                    <a:pt x="12997" y="1558"/>
                    <a:pt x="12907" y="1560"/>
                  </a:cubicBezTo>
                  <a:cubicBezTo>
                    <a:pt x="12441" y="1580"/>
                    <a:pt x="11975" y="1590"/>
                    <a:pt x="11509" y="1590"/>
                  </a:cubicBezTo>
                  <a:cubicBezTo>
                    <a:pt x="8851" y="1590"/>
                    <a:pt x="6191" y="1273"/>
                    <a:pt x="3608" y="655"/>
                  </a:cubicBezTo>
                  <a:lnTo>
                    <a:pt x="3608" y="655"/>
                  </a:lnTo>
                  <a:lnTo>
                    <a:pt x="3763" y="703"/>
                  </a:lnTo>
                  <a:cubicBezTo>
                    <a:pt x="3714" y="763"/>
                    <a:pt x="3616" y="788"/>
                    <a:pt x="3483" y="788"/>
                  </a:cubicBezTo>
                  <a:cubicBezTo>
                    <a:pt x="2796" y="788"/>
                    <a:pt x="1189" y="110"/>
                    <a:pt x="8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3608475" y="4216600"/>
              <a:ext cx="190525" cy="194850"/>
            </a:xfrm>
            <a:custGeom>
              <a:rect b="b" l="l" r="r" t="t"/>
              <a:pathLst>
                <a:path extrusionOk="0" h="7794" w="7621">
                  <a:moveTo>
                    <a:pt x="5750" y="0"/>
                  </a:moveTo>
                  <a:cubicBezTo>
                    <a:pt x="5596" y="0"/>
                    <a:pt x="5441" y="28"/>
                    <a:pt x="5287" y="89"/>
                  </a:cubicBezTo>
                  <a:lnTo>
                    <a:pt x="5616" y="174"/>
                  </a:lnTo>
                  <a:lnTo>
                    <a:pt x="5616" y="174"/>
                  </a:lnTo>
                  <a:cubicBezTo>
                    <a:pt x="5309" y="105"/>
                    <a:pt x="4994" y="72"/>
                    <a:pt x="4679" y="72"/>
                  </a:cubicBezTo>
                  <a:cubicBezTo>
                    <a:pt x="3417" y="72"/>
                    <a:pt x="2154" y="613"/>
                    <a:pt x="1334" y="1577"/>
                  </a:cubicBezTo>
                  <a:cubicBezTo>
                    <a:pt x="251" y="2851"/>
                    <a:pt x="0" y="4780"/>
                    <a:pt x="739" y="6280"/>
                  </a:cubicBezTo>
                  <a:cubicBezTo>
                    <a:pt x="1013" y="6839"/>
                    <a:pt x="1417" y="7351"/>
                    <a:pt x="1989" y="7613"/>
                  </a:cubicBezTo>
                  <a:cubicBezTo>
                    <a:pt x="2265" y="7738"/>
                    <a:pt x="2541" y="7794"/>
                    <a:pt x="2814" y="7794"/>
                  </a:cubicBezTo>
                  <a:cubicBezTo>
                    <a:pt x="4193" y="7794"/>
                    <a:pt x="5502" y="6371"/>
                    <a:pt x="6347" y="5089"/>
                  </a:cubicBezTo>
                  <a:cubicBezTo>
                    <a:pt x="6978" y="4125"/>
                    <a:pt x="7620" y="3089"/>
                    <a:pt x="7561" y="1946"/>
                  </a:cubicBezTo>
                  <a:cubicBezTo>
                    <a:pt x="7510" y="969"/>
                    <a:pt x="6659" y="0"/>
                    <a:pt x="5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3713250" y="3378525"/>
              <a:ext cx="145575" cy="265825"/>
            </a:xfrm>
            <a:custGeom>
              <a:rect b="b" l="l" r="r" t="t"/>
              <a:pathLst>
                <a:path extrusionOk="0" h="10633" w="5823">
                  <a:moveTo>
                    <a:pt x="1501" y="0"/>
                  </a:moveTo>
                  <a:cubicBezTo>
                    <a:pt x="1429" y="929"/>
                    <a:pt x="1358" y="1858"/>
                    <a:pt x="1286" y="2786"/>
                  </a:cubicBezTo>
                  <a:cubicBezTo>
                    <a:pt x="1215" y="3667"/>
                    <a:pt x="1143" y="4549"/>
                    <a:pt x="1072" y="5430"/>
                  </a:cubicBezTo>
                  <a:cubicBezTo>
                    <a:pt x="953" y="7037"/>
                    <a:pt x="822" y="8656"/>
                    <a:pt x="691" y="10264"/>
                  </a:cubicBezTo>
                  <a:lnTo>
                    <a:pt x="0" y="10633"/>
                  </a:lnTo>
                  <a:cubicBezTo>
                    <a:pt x="1013" y="10311"/>
                    <a:pt x="1977" y="9859"/>
                    <a:pt x="2894" y="9311"/>
                  </a:cubicBezTo>
                  <a:cubicBezTo>
                    <a:pt x="3275" y="9073"/>
                    <a:pt x="3656" y="8823"/>
                    <a:pt x="4025" y="8549"/>
                  </a:cubicBezTo>
                  <a:cubicBezTo>
                    <a:pt x="4477" y="8204"/>
                    <a:pt x="4906" y="7847"/>
                    <a:pt x="5311" y="7454"/>
                  </a:cubicBezTo>
                  <a:cubicBezTo>
                    <a:pt x="5489" y="7275"/>
                    <a:pt x="5680" y="7085"/>
                    <a:pt x="5739" y="6835"/>
                  </a:cubicBezTo>
                  <a:cubicBezTo>
                    <a:pt x="5823" y="6489"/>
                    <a:pt x="5656" y="6156"/>
                    <a:pt x="5489" y="5846"/>
                  </a:cubicBezTo>
                  <a:cubicBezTo>
                    <a:pt x="5037" y="5013"/>
                    <a:pt x="4537" y="4203"/>
                    <a:pt x="4025" y="3417"/>
                  </a:cubicBezTo>
                  <a:cubicBezTo>
                    <a:pt x="3358" y="2394"/>
                    <a:pt x="2644" y="1405"/>
                    <a:pt x="1870" y="453"/>
                  </a:cubicBezTo>
                  <a:cubicBezTo>
                    <a:pt x="1751" y="298"/>
                    <a:pt x="1632" y="143"/>
                    <a:pt x="1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2" name="Google Shape;772;p32"/>
          <p:cNvSpPr/>
          <p:nvPr/>
        </p:nvSpPr>
        <p:spPr>
          <a:xfrm flipH="1">
            <a:off x="1029400" y="-320450"/>
            <a:ext cx="2152800" cy="1904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2"/>
          <p:cNvSpPr txBox="1"/>
          <p:nvPr/>
        </p:nvSpPr>
        <p:spPr>
          <a:xfrm>
            <a:off x="5501375" y="3396325"/>
            <a:ext cx="519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  <a:latin typeface="Slackey"/>
                <a:ea typeface="Slackey"/>
                <a:cs typeface="Slackey"/>
                <a:sym typeface="Slackey"/>
              </a:rPr>
              <a:t>Comics Are Stuck in Silence!</a:t>
            </a:r>
            <a:endParaRPr b="1">
              <a:solidFill>
                <a:srgbClr val="191919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3"/>
          <p:cNvSpPr txBox="1"/>
          <p:nvPr>
            <p:ph type="title"/>
          </p:nvPr>
        </p:nvSpPr>
        <p:spPr>
          <a:xfrm>
            <a:off x="722400" y="481200"/>
            <a:ext cx="769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Statements</a:t>
            </a:r>
            <a:endParaRPr/>
          </a:p>
        </p:txBody>
      </p:sp>
      <p:sp>
        <p:nvSpPr>
          <p:cNvPr id="779" name="Google Shape;779;p33"/>
          <p:cNvSpPr txBox="1"/>
          <p:nvPr/>
        </p:nvSpPr>
        <p:spPr>
          <a:xfrm>
            <a:off x="831975" y="2247700"/>
            <a:ext cx="77391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Manhwa takes years to be converted into anime and some of them just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don't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make it into animation. It is clear that the industry is ever growing and now has market share of $8B. We wish to provide a new means to enjoy these comics through audio books as there are growing number of users who wish to consume this type of entertainment over narrations.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0" name="Google Shape;780;p33"/>
          <p:cNvGrpSpPr/>
          <p:nvPr/>
        </p:nvGrpSpPr>
        <p:grpSpPr>
          <a:xfrm flipH="1" rot="-9598869">
            <a:off x="291430" y="536230"/>
            <a:ext cx="816554" cy="462627"/>
            <a:chOff x="3587425" y="2790800"/>
            <a:chExt cx="1611125" cy="912800"/>
          </a:xfrm>
        </p:grpSpPr>
        <p:sp>
          <p:nvSpPr>
            <p:cNvPr id="781" name="Google Shape;781;p33"/>
            <p:cNvSpPr/>
            <p:nvPr/>
          </p:nvSpPr>
          <p:spPr>
            <a:xfrm>
              <a:off x="3919575" y="2962900"/>
              <a:ext cx="820750" cy="669050"/>
            </a:xfrm>
            <a:custGeom>
              <a:rect b="b" l="l" r="r" t="t"/>
              <a:pathLst>
                <a:path extrusionOk="0" h="26762" w="32830">
                  <a:moveTo>
                    <a:pt x="25946" y="0"/>
                  </a:moveTo>
                  <a:lnTo>
                    <a:pt x="1" y="12701"/>
                  </a:lnTo>
                  <a:lnTo>
                    <a:pt x="6863" y="26761"/>
                  </a:lnTo>
                  <a:lnTo>
                    <a:pt x="32830" y="14061"/>
                  </a:lnTo>
                  <a:lnTo>
                    <a:pt x="25946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3595250" y="3175800"/>
              <a:ext cx="578575" cy="520500"/>
            </a:xfrm>
            <a:custGeom>
              <a:rect b="b" l="l" r="r" t="t"/>
              <a:pathLst>
                <a:path extrusionOk="0" h="20820" w="23143">
                  <a:moveTo>
                    <a:pt x="12953" y="0"/>
                  </a:moveTo>
                  <a:lnTo>
                    <a:pt x="1" y="19229"/>
                  </a:lnTo>
                  <a:lnTo>
                    <a:pt x="23142" y="20819"/>
                  </a:lnTo>
                  <a:lnTo>
                    <a:pt x="23142" y="20819"/>
                  </a:lnTo>
                  <a:lnTo>
                    <a:pt x="12953" y="0"/>
                  </a:ln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3"/>
            <p:cNvSpPr/>
            <p:nvPr/>
          </p:nvSpPr>
          <p:spPr>
            <a:xfrm>
              <a:off x="3587425" y="2955475"/>
              <a:ext cx="1161275" cy="748125"/>
            </a:xfrm>
            <a:custGeom>
              <a:rect b="b" l="l" r="r" t="t"/>
              <a:pathLst>
                <a:path extrusionOk="0" h="29925" w="46451">
                  <a:moveTo>
                    <a:pt x="39085" y="674"/>
                  </a:moveTo>
                  <a:lnTo>
                    <a:pt x="45718" y="14232"/>
                  </a:lnTo>
                  <a:lnTo>
                    <a:pt x="21928" y="25866"/>
                  </a:lnTo>
                  <a:lnTo>
                    <a:pt x="15295" y="12328"/>
                  </a:lnTo>
                  <a:lnTo>
                    <a:pt x="39085" y="674"/>
                  </a:lnTo>
                  <a:close/>
                  <a:moveTo>
                    <a:pt x="13224" y="9378"/>
                  </a:moveTo>
                  <a:lnTo>
                    <a:pt x="14626" y="12286"/>
                  </a:lnTo>
                  <a:cubicBezTo>
                    <a:pt x="14647" y="12286"/>
                    <a:pt x="14647" y="12307"/>
                    <a:pt x="14647" y="12307"/>
                  </a:cubicBezTo>
                  <a:lnTo>
                    <a:pt x="21530" y="26389"/>
                  </a:lnTo>
                  <a:cubicBezTo>
                    <a:pt x="21530" y="26389"/>
                    <a:pt x="21551" y="26410"/>
                    <a:pt x="21551" y="26410"/>
                  </a:cubicBezTo>
                  <a:lnTo>
                    <a:pt x="22974" y="29318"/>
                  </a:lnTo>
                  <a:lnTo>
                    <a:pt x="837" y="27791"/>
                  </a:lnTo>
                  <a:lnTo>
                    <a:pt x="13224" y="9378"/>
                  </a:lnTo>
                  <a:close/>
                  <a:moveTo>
                    <a:pt x="39223" y="1"/>
                  </a:moveTo>
                  <a:cubicBezTo>
                    <a:pt x="39184" y="1"/>
                    <a:pt x="39145" y="9"/>
                    <a:pt x="39106" y="25"/>
                  </a:cubicBezTo>
                  <a:lnTo>
                    <a:pt x="15044" y="11805"/>
                  </a:lnTo>
                  <a:lnTo>
                    <a:pt x="13517" y="8687"/>
                  </a:lnTo>
                  <a:cubicBezTo>
                    <a:pt x="13517" y="8687"/>
                    <a:pt x="13517" y="8667"/>
                    <a:pt x="13517" y="8667"/>
                  </a:cubicBezTo>
                  <a:cubicBezTo>
                    <a:pt x="13471" y="8575"/>
                    <a:pt x="13357" y="8516"/>
                    <a:pt x="13251" y="8516"/>
                  </a:cubicBezTo>
                  <a:cubicBezTo>
                    <a:pt x="13212" y="8516"/>
                    <a:pt x="13174" y="8524"/>
                    <a:pt x="13140" y="8541"/>
                  </a:cubicBezTo>
                  <a:cubicBezTo>
                    <a:pt x="13077" y="8562"/>
                    <a:pt x="13035" y="8625"/>
                    <a:pt x="12994" y="8667"/>
                  </a:cubicBezTo>
                  <a:lnTo>
                    <a:pt x="63" y="27895"/>
                  </a:lnTo>
                  <a:cubicBezTo>
                    <a:pt x="21" y="27979"/>
                    <a:pt x="0" y="28084"/>
                    <a:pt x="42" y="28167"/>
                  </a:cubicBezTo>
                  <a:cubicBezTo>
                    <a:pt x="105" y="28272"/>
                    <a:pt x="188" y="28335"/>
                    <a:pt x="293" y="28335"/>
                  </a:cubicBezTo>
                  <a:lnTo>
                    <a:pt x="23434" y="29925"/>
                  </a:lnTo>
                  <a:cubicBezTo>
                    <a:pt x="23539" y="29925"/>
                    <a:pt x="23623" y="29883"/>
                    <a:pt x="23686" y="29799"/>
                  </a:cubicBezTo>
                  <a:cubicBezTo>
                    <a:pt x="23748" y="29716"/>
                    <a:pt x="23748" y="29611"/>
                    <a:pt x="23706" y="29506"/>
                  </a:cubicBezTo>
                  <a:lnTo>
                    <a:pt x="22179" y="26389"/>
                  </a:lnTo>
                  <a:lnTo>
                    <a:pt x="46241" y="14630"/>
                  </a:lnTo>
                  <a:cubicBezTo>
                    <a:pt x="46388" y="14546"/>
                    <a:pt x="46450" y="14379"/>
                    <a:pt x="46367" y="14232"/>
                  </a:cubicBezTo>
                  <a:lnTo>
                    <a:pt x="39483" y="172"/>
                  </a:lnTo>
                  <a:cubicBezTo>
                    <a:pt x="39437" y="63"/>
                    <a:pt x="39333" y="1"/>
                    <a:pt x="39223" y="1"/>
                  </a:cubicBezTo>
                  <a:close/>
                </a:path>
              </a:pathLst>
            </a:custGeom>
            <a:solidFill>
              <a:srgbClr val="191919"/>
            </a:solidFill>
            <a:ln cap="flat" cmpd="sng" w="9525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3"/>
            <p:cNvSpPr/>
            <p:nvPr/>
          </p:nvSpPr>
          <p:spPr>
            <a:xfrm>
              <a:off x="4666025" y="2790800"/>
              <a:ext cx="532525" cy="394950"/>
            </a:xfrm>
            <a:custGeom>
              <a:rect b="b" l="l" r="r" t="t"/>
              <a:pathLst>
                <a:path extrusionOk="0" fill="none" h="15798" w="21301">
                  <a:moveTo>
                    <a:pt x="1" y="14333"/>
                  </a:moveTo>
                  <a:cubicBezTo>
                    <a:pt x="1" y="14333"/>
                    <a:pt x="4918" y="15798"/>
                    <a:pt x="7449" y="9855"/>
                  </a:cubicBezTo>
                  <a:cubicBezTo>
                    <a:pt x="9981" y="3913"/>
                    <a:pt x="13015" y="0"/>
                    <a:pt x="21301" y="1381"/>
                  </a:cubicBezTo>
                </a:path>
              </a:pathLst>
            </a:custGeom>
            <a:noFill/>
            <a:ln cap="rnd" cmpd="sng" w="190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3"/>
            <p:cNvSpPr/>
            <p:nvPr/>
          </p:nvSpPr>
          <p:spPr>
            <a:xfrm>
              <a:off x="3683150" y="3576925"/>
              <a:ext cx="410650" cy="72300"/>
            </a:xfrm>
            <a:custGeom>
              <a:rect b="b" l="l" r="r" t="t"/>
              <a:pathLst>
                <a:path extrusionOk="0" h="2892" w="16426">
                  <a:moveTo>
                    <a:pt x="7121" y="0"/>
                  </a:moveTo>
                  <a:cubicBezTo>
                    <a:pt x="4995" y="0"/>
                    <a:pt x="2590" y="454"/>
                    <a:pt x="0" y="1719"/>
                  </a:cubicBezTo>
                  <a:cubicBezTo>
                    <a:pt x="0" y="1719"/>
                    <a:pt x="2512" y="1539"/>
                    <a:pt x="5662" y="1539"/>
                  </a:cubicBezTo>
                  <a:cubicBezTo>
                    <a:pt x="9263" y="1539"/>
                    <a:pt x="13700" y="1774"/>
                    <a:pt x="16174" y="2783"/>
                  </a:cubicBezTo>
                  <a:lnTo>
                    <a:pt x="16174" y="2783"/>
                  </a:lnTo>
                  <a:cubicBezTo>
                    <a:pt x="15226" y="2257"/>
                    <a:pt x="11866" y="0"/>
                    <a:pt x="7121" y="0"/>
                  </a:cubicBezTo>
                  <a:close/>
                  <a:moveTo>
                    <a:pt x="16174" y="2783"/>
                  </a:moveTo>
                  <a:lnTo>
                    <a:pt x="16174" y="2783"/>
                  </a:lnTo>
                  <a:cubicBezTo>
                    <a:pt x="16298" y="2852"/>
                    <a:pt x="16381" y="2891"/>
                    <a:pt x="16420" y="2891"/>
                  </a:cubicBezTo>
                  <a:cubicBezTo>
                    <a:pt x="16422" y="2891"/>
                    <a:pt x="16424" y="2891"/>
                    <a:pt x="16425" y="2891"/>
                  </a:cubicBezTo>
                  <a:cubicBezTo>
                    <a:pt x="16344" y="2854"/>
                    <a:pt x="16260" y="2818"/>
                    <a:pt x="16174" y="2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4168050" y="3311800"/>
              <a:ext cx="492250" cy="243250"/>
            </a:xfrm>
            <a:custGeom>
              <a:rect b="b" l="l" r="r" t="t"/>
              <a:pathLst>
                <a:path extrusionOk="0" h="9730" w="19690">
                  <a:moveTo>
                    <a:pt x="19689" y="0"/>
                  </a:moveTo>
                  <a:cubicBezTo>
                    <a:pt x="19688" y="1"/>
                    <a:pt x="3494" y="5252"/>
                    <a:pt x="0" y="9730"/>
                  </a:cubicBezTo>
                  <a:lnTo>
                    <a:pt x="19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" name="Google Shape;787;p33"/>
          <p:cNvGrpSpPr/>
          <p:nvPr/>
        </p:nvGrpSpPr>
        <p:grpSpPr>
          <a:xfrm rot="-1542031">
            <a:off x="248406" y="1015838"/>
            <a:ext cx="479091" cy="894003"/>
            <a:chOff x="7942150" y="1333475"/>
            <a:chExt cx="945250" cy="1763875"/>
          </a:xfrm>
        </p:grpSpPr>
        <p:sp>
          <p:nvSpPr>
            <p:cNvPr id="788" name="Google Shape;788;p33"/>
            <p:cNvSpPr/>
            <p:nvPr/>
          </p:nvSpPr>
          <p:spPr>
            <a:xfrm>
              <a:off x="8066125" y="2076250"/>
              <a:ext cx="185175" cy="468725"/>
            </a:xfrm>
            <a:custGeom>
              <a:rect b="b" l="l" r="r" t="t"/>
              <a:pathLst>
                <a:path extrusionOk="0" h="18749" w="7407">
                  <a:moveTo>
                    <a:pt x="1632" y="1"/>
                  </a:moveTo>
                  <a:lnTo>
                    <a:pt x="0" y="2867"/>
                  </a:lnTo>
                  <a:lnTo>
                    <a:pt x="5754" y="18748"/>
                  </a:lnTo>
                  <a:lnTo>
                    <a:pt x="7407" y="146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8AC4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8106925" y="2021850"/>
              <a:ext cx="167400" cy="419550"/>
            </a:xfrm>
            <a:custGeom>
              <a:rect b="b" l="l" r="r" t="t"/>
              <a:pathLst>
                <a:path extrusionOk="0" h="16782" w="6696">
                  <a:moveTo>
                    <a:pt x="1235" y="1"/>
                  </a:moveTo>
                  <a:lnTo>
                    <a:pt x="0" y="2177"/>
                  </a:lnTo>
                  <a:lnTo>
                    <a:pt x="5775" y="16781"/>
                  </a:lnTo>
                  <a:lnTo>
                    <a:pt x="6696" y="14480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009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8529050" y="1887425"/>
              <a:ext cx="256850" cy="389200"/>
            </a:xfrm>
            <a:custGeom>
              <a:rect b="b" l="l" r="r" t="t"/>
              <a:pathLst>
                <a:path extrusionOk="0" h="15568" w="10274">
                  <a:moveTo>
                    <a:pt x="0" y="0"/>
                  </a:moveTo>
                  <a:lnTo>
                    <a:pt x="5399" y="13705"/>
                  </a:lnTo>
                  <a:lnTo>
                    <a:pt x="10274" y="15567"/>
                  </a:lnTo>
                  <a:lnTo>
                    <a:pt x="2511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C4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8450050" y="1869100"/>
              <a:ext cx="213975" cy="360975"/>
            </a:xfrm>
            <a:custGeom>
              <a:rect b="b" l="l" r="r" t="t"/>
              <a:pathLst>
                <a:path extrusionOk="0" h="14439" w="8559">
                  <a:moveTo>
                    <a:pt x="1" y="1"/>
                  </a:moveTo>
                  <a:lnTo>
                    <a:pt x="6948" y="13810"/>
                  </a:lnTo>
                  <a:lnTo>
                    <a:pt x="8559" y="14438"/>
                  </a:lnTo>
                  <a:lnTo>
                    <a:pt x="3160" y="73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92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7942150" y="1352100"/>
              <a:ext cx="375075" cy="396650"/>
            </a:xfrm>
            <a:custGeom>
              <a:rect b="b" l="l" r="r" t="t"/>
              <a:pathLst>
                <a:path extrusionOk="0" h="15866" w="15003">
                  <a:moveTo>
                    <a:pt x="5571" y="1"/>
                  </a:moveTo>
                  <a:cubicBezTo>
                    <a:pt x="5084" y="1"/>
                    <a:pt x="4605" y="78"/>
                    <a:pt x="4143" y="238"/>
                  </a:cubicBezTo>
                  <a:cubicBezTo>
                    <a:pt x="1130" y="1285"/>
                    <a:pt x="0" y="5532"/>
                    <a:pt x="1632" y="9717"/>
                  </a:cubicBezTo>
                  <a:lnTo>
                    <a:pt x="4017" y="15806"/>
                  </a:lnTo>
                  <a:cubicBezTo>
                    <a:pt x="4380" y="15844"/>
                    <a:pt x="4758" y="15865"/>
                    <a:pt x="5150" y="15865"/>
                  </a:cubicBezTo>
                  <a:cubicBezTo>
                    <a:pt x="7961" y="15865"/>
                    <a:pt x="11457" y="14756"/>
                    <a:pt x="15002" y="10826"/>
                  </a:cubicBezTo>
                  <a:lnTo>
                    <a:pt x="12219" y="5093"/>
                  </a:lnTo>
                  <a:cubicBezTo>
                    <a:pt x="10732" y="2012"/>
                    <a:pt x="8058" y="1"/>
                    <a:pt x="5571" y="1"/>
                  </a:cubicBezTo>
                  <a:close/>
                </a:path>
              </a:pathLst>
            </a:custGeom>
            <a:solidFill>
              <a:srgbClr val="8AC43F"/>
            </a:solidFill>
            <a:ln cap="flat" cmpd="sng" w="190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8046750" y="1633200"/>
              <a:ext cx="573875" cy="754325"/>
            </a:xfrm>
            <a:custGeom>
              <a:rect b="b" l="l" r="r" t="t"/>
              <a:pathLst>
                <a:path extrusionOk="0" h="30173" w="22955">
                  <a:moveTo>
                    <a:pt x="11007" y="0"/>
                  </a:moveTo>
                  <a:cubicBezTo>
                    <a:pt x="6675" y="3829"/>
                    <a:pt x="2805" y="4855"/>
                    <a:pt x="1" y="4938"/>
                  </a:cubicBezTo>
                  <a:lnTo>
                    <a:pt x="1110" y="7930"/>
                  </a:lnTo>
                  <a:lnTo>
                    <a:pt x="5002" y="18413"/>
                  </a:lnTo>
                  <a:lnTo>
                    <a:pt x="6111" y="21384"/>
                  </a:lnTo>
                  <a:lnTo>
                    <a:pt x="9375" y="30172"/>
                  </a:lnTo>
                  <a:cubicBezTo>
                    <a:pt x="12869" y="29691"/>
                    <a:pt x="18246" y="28163"/>
                    <a:pt x="22954" y="23560"/>
                  </a:cubicBezTo>
                  <a:lnTo>
                    <a:pt x="18999" y="15756"/>
                  </a:lnTo>
                  <a:lnTo>
                    <a:pt x="17556" y="12889"/>
                  </a:lnTo>
                  <a:lnTo>
                    <a:pt x="12450" y="2867"/>
                  </a:lnTo>
                  <a:lnTo>
                    <a:pt x="11007" y="0"/>
                  </a:lnTo>
                  <a:close/>
                </a:path>
              </a:pathLst>
            </a:custGeom>
            <a:solidFill>
              <a:srgbClr val="8AC43F"/>
            </a:solidFill>
            <a:ln cap="flat" cmpd="sng" w="190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3"/>
            <p:cNvSpPr/>
            <p:nvPr/>
          </p:nvSpPr>
          <p:spPr>
            <a:xfrm>
              <a:off x="8397750" y="2389775"/>
              <a:ext cx="489650" cy="701050"/>
            </a:xfrm>
            <a:custGeom>
              <a:rect b="b" l="l" r="r" t="t"/>
              <a:pathLst>
                <a:path extrusionOk="0" h="28042" w="19586">
                  <a:moveTo>
                    <a:pt x="6056" y="1"/>
                  </a:moveTo>
                  <a:cubicBezTo>
                    <a:pt x="5873" y="1"/>
                    <a:pt x="5689" y="12"/>
                    <a:pt x="5503" y="35"/>
                  </a:cubicBezTo>
                  <a:cubicBezTo>
                    <a:pt x="3014" y="328"/>
                    <a:pt x="1235" y="2587"/>
                    <a:pt x="1528" y="5077"/>
                  </a:cubicBezTo>
                  <a:cubicBezTo>
                    <a:pt x="1695" y="6542"/>
                    <a:pt x="2532" y="7735"/>
                    <a:pt x="3704" y="8446"/>
                  </a:cubicBezTo>
                  <a:cubicBezTo>
                    <a:pt x="1507" y="8990"/>
                    <a:pt x="1" y="11082"/>
                    <a:pt x="273" y="13384"/>
                  </a:cubicBezTo>
                  <a:cubicBezTo>
                    <a:pt x="564" y="15694"/>
                    <a:pt x="2529" y="17391"/>
                    <a:pt x="4799" y="17391"/>
                  </a:cubicBezTo>
                  <a:cubicBezTo>
                    <a:pt x="4977" y="17391"/>
                    <a:pt x="5156" y="17381"/>
                    <a:pt x="5336" y="17359"/>
                  </a:cubicBezTo>
                  <a:cubicBezTo>
                    <a:pt x="5943" y="17276"/>
                    <a:pt x="6529" y="17087"/>
                    <a:pt x="7031" y="16794"/>
                  </a:cubicBezTo>
                  <a:lnTo>
                    <a:pt x="7031" y="16794"/>
                  </a:lnTo>
                  <a:cubicBezTo>
                    <a:pt x="6905" y="17380"/>
                    <a:pt x="6864" y="17987"/>
                    <a:pt x="6926" y="18615"/>
                  </a:cubicBezTo>
                  <a:cubicBezTo>
                    <a:pt x="7177" y="20624"/>
                    <a:pt x="8516" y="22235"/>
                    <a:pt x="10274" y="22946"/>
                  </a:cubicBezTo>
                  <a:cubicBezTo>
                    <a:pt x="10232" y="23302"/>
                    <a:pt x="10211" y="23657"/>
                    <a:pt x="10253" y="24034"/>
                  </a:cubicBezTo>
                  <a:cubicBezTo>
                    <a:pt x="10544" y="26344"/>
                    <a:pt x="12510" y="28041"/>
                    <a:pt x="14780" y="28041"/>
                  </a:cubicBezTo>
                  <a:cubicBezTo>
                    <a:pt x="14957" y="28041"/>
                    <a:pt x="15136" y="28031"/>
                    <a:pt x="15317" y="28010"/>
                  </a:cubicBezTo>
                  <a:cubicBezTo>
                    <a:pt x="17807" y="27696"/>
                    <a:pt x="19585" y="25436"/>
                    <a:pt x="19292" y="22946"/>
                  </a:cubicBezTo>
                  <a:cubicBezTo>
                    <a:pt x="19125" y="21565"/>
                    <a:pt x="18351" y="20393"/>
                    <a:pt x="17263" y="19682"/>
                  </a:cubicBezTo>
                  <a:cubicBezTo>
                    <a:pt x="17514" y="18971"/>
                    <a:pt x="17597" y="18175"/>
                    <a:pt x="17493" y="17359"/>
                  </a:cubicBezTo>
                  <a:cubicBezTo>
                    <a:pt x="17325" y="15916"/>
                    <a:pt x="16593" y="14681"/>
                    <a:pt x="15547" y="13823"/>
                  </a:cubicBezTo>
                  <a:cubicBezTo>
                    <a:pt x="16175" y="12840"/>
                    <a:pt x="16488" y="11626"/>
                    <a:pt x="16321" y="10350"/>
                  </a:cubicBezTo>
                  <a:cubicBezTo>
                    <a:pt x="16300" y="10099"/>
                    <a:pt x="16258" y="9848"/>
                    <a:pt x="16175" y="9597"/>
                  </a:cubicBezTo>
                  <a:cubicBezTo>
                    <a:pt x="17116" y="8655"/>
                    <a:pt x="17639" y="7295"/>
                    <a:pt x="17472" y="5851"/>
                  </a:cubicBezTo>
                  <a:cubicBezTo>
                    <a:pt x="17201" y="3553"/>
                    <a:pt x="15255" y="1861"/>
                    <a:pt x="12983" y="1861"/>
                  </a:cubicBezTo>
                  <a:cubicBezTo>
                    <a:pt x="12793" y="1861"/>
                    <a:pt x="12602" y="1873"/>
                    <a:pt x="12408" y="1897"/>
                  </a:cubicBezTo>
                  <a:cubicBezTo>
                    <a:pt x="11592" y="1981"/>
                    <a:pt x="10839" y="2315"/>
                    <a:pt x="10211" y="2776"/>
                  </a:cubicBezTo>
                  <a:cubicBezTo>
                    <a:pt x="9526" y="1120"/>
                    <a:pt x="7889" y="1"/>
                    <a:pt x="6056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3"/>
            <p:cNvSpPr/>
            <p:nvPr/>
          </p:nvSpPr>
          <p:spPr>
            <a:xfrm>
              <a:off x="8397750" y="2384350"/>
              <a:ext cx="489650" cy="713000"/>
            </a:xfrm>
            <a:custGeom>
              <a:rect b="b" l="l" r="r" t="t"/>
              <a:pathLst>
                <a:path extrusionOk="0" fill="none" h="28520" w="19586">
                  <a:moveTo>
                    <a:pt x="3704" y="8663"/>
                  </a:moveTo>
                  <a:cubicBezTo>
                    <a:pt x="2532" y="7952"/>
                    <a:pt x="1695" y="6759"/>
                    <a:pt x="1528" y="5294"/>
                  </a:cubicBezTo>
                  <a:cubicBezTo>
                    <a:pt x="1235" y="2804"/>
                    <a:pt x="3014" y="545"/>
                    <a:pt x="5503" y="252"/>
                  </a:cubicBezTo>
                  <a:cubicBezTo>
                    <a:pt x="7554" y="1"/>
                    <a:pt x="9458" y="1172"/>
                    <a:pt x="10211" y="2993"/>
                  </a:cubicBezTo>
                  <a:cubicBezTo>
                    <a:pt x="10839" y="2532"/>
                    <a:pt x="11592" y="2198"/>
                    <a:pt x="12408" y="2114"/>
                  </a:cubicBezTo>
                  <a:cubicBezTo>
                    <a:pt x="14919" y="1800"/>
                    <a:pt x="17179" y="3579"/>
                    <a:pt x="17472" y="6068"/>
                  </a:cubicBezTo>
                  <a:cubicBezTo>
                    <a:pt x="17639" y="7512"/>
                    <a:pt x="17116" y="8872"/>
                    <a:pt x="16175" y="9814"/>
                  </a:cubicBezTo>
                  <a:cubicBezTo>
                    <a:pt x="16258" y="10065"/>
                    <a:pt x="16300" y="10316"/>
                    <a:pt x="16321" y="10567"/>
                  </a:cubicBezTo>
                  <a:cubicBezTo>
                    <a:pt x="16488" y="11843"/>
                    <a:pt x="16175" y="13057"/>
                    <a:pt x="15547" y="14040"/>
                  </a:cubicBezTo>
                  <a:cubicBezTo>
                    <a:pt x="16593" y="14898"/>
                    <a:pt x="17325" y="16133"/>
                    <a:pt x="17493" y="17576"/>
                  </a:cubicBezTo>
                  <a:cubicBezTo>
                    <a:pt x="17597" y="18392"/>
                    <a:pt x="17514" y="19188"/>
                    <a:pt x="17263" y="19899"/>
                  </a:cubicBezTo>
                  <a:cubicBezTo>
                    <a:pt x="18351" y="20610"/>
                    <a:pt x="19125" y="21782"/>
                    <a:pt x="19292" y="23163"/>
                  </a:cubicBezTo>
                  <a:cubicBezTo>
                    <a:pt x="19585" y="25653"/>
                    <a:pt x="17807" y="27913"/>
                    <a:pt x="15317" y="28227"/>
                  </a:cubicBezTo>
                  <a:cubicBezTo>
                    <a:pt x="12827" y="28519"/>
                    <a:pt x="10567" y="26741"/>
                    <a:pt x="10253" y="24251"/>
                  </a:cubicBezTo>
                  <a:cubicBezTo>
                    <a:pt x="10211" y="23874"/>
                    <a:pt x="10232" y="23519"/>
                    <a:pt x="10274" y="23163"/>
                  </a:cubicBezTo>
                  <a:cubicBezTo>
                    <a:pt x="8516" y="22452"/>
                    <a:pt x="7177" y="20841"/>
                    <a:pt x="6926" y="18832"/>
                  </a:cubicBezTo>
                  <a:cubicBezTo>
                    <a:pt x="6864" y="18204"/>
                    <a:pt x="6905" y="17597"/>
                    <a:pt x="7031" y="17011"/>
                  </a:cubicBezTo>
                  <a:cubicBezTo>
                    <a:pt x="6529" y="17304"/>
                    <a:pt x="5943" y="17493"/>
                    <a:pt x="5336" y="17576"/>
                  </a:cubicBezTo>
                  <a:cubicBezTo>
                    <a:pt x="2846" y="17869"/>
                    <a:pt x="586" y="16091"/>
                    <a:pt x="273" y="13601"/>
                  </a:cubicBezTo>
                  <a:cubicBezTo>
                    <a:pt x="1" y="11299"/>
                    <a:pt x="1507" y="9207"/>
                    <a:pt x="3704" y="8663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8066125" y="2021850"/>
              <a:ext cx="208200" cy="523125"/>
            </a:xfrm>
            <a:custGeom>
              <a:rect b="b" l="l" r="r" t="t"/>
              <a:pathLst>
                <a:path extrusionOk="0" fill="none" h="20925" w="8328">
                  <a:moveTo>
                    <a:pt x="2867" y="1"/>
                  </a:moveTo>
                  <a:lnTo>
                    <a:pt x="0" y="5043"/>
                  </a:lnTo>
                  <a:lnTo>
                    <a:pt x="5754" y="20924"/>
                  </a:lnTo>
                  <a:lnTo>
                    <a:pt x="8328" y="14480"/>
                  </a:lnTo>
                  <a:close/>
                </a:path>
              </a:pathLst>
            </a:custGeom>
            <a:noFill/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8450050" y="1869100"/>
              <a:ext cx="335850" cy="407525"/>
            </a:xfrm>
            <a:custGeom>
              <a:rect b="b" l="l" r="r" t="t"/>
              <a:pathLst>
                <a:path extrusionOk="0" fill="none" h="16301" w="13434">
                  <a:moveTo>
                    <a:pt x="1" y="1"/>
                  </a:moveTo>
                  <a:lnTo>
                    <a:pt x="5671" y="1319"/>
                  </a:lnTo>
                  <a:lnTo>
                    <a:pt x="13434" y="16300"/>
                  </a:lnTo>
                  <a:lnTo>
                    <a:pt x="6948" y="13810"/>
                  </a:lnTo>
                  <a:close/>
                </a:path>
              </a:pathLst>
            </a:custGeom>
            <a:noFill/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8199500" y="2027075"/>
              <a:ext cx="421125" cy="360450"/>
            </a:xfrm>
            <a:custGeom>
              <a:rect b="b" l="l" r="r" t="t"/>
              <a:pathLst>
                <a:path extrusionOk="0" fill="none" h="14418" w="16845">
                  <a:moveTo>
                    <a:pt x="1" y="5629"/>
                  </a:moveTo>
                  <a:lnTo>
                    <a:pt x="3265" y="14417"/>
                  </a:lnTo>
                  <a:cubicBezTo>
                    <a:pt x="6759" y="13936"/>
                    <a:pt x="12136" y="12408"/>
                    <a:pt x="16844" y="7805"/>
                  </a:cubicBezTo>
                  <a:lnTo>
                    <a:pt x="12889" y="1"/>
                  </a:lnTo>
                  <a:cubicBezTo>
                    <a:pt x="7638" y="4960"/>
                    <a:pt x="2993" y="5797"/>
                    <a:pt x="1" y="5629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8046750" y="1633200"/>
              <a:ext cx="311275" cy="198275"/>
            </a:xfrm>
            <a:custGeom>
              <a:rect b="b" l="l" r="r" t="t"/>
              <a:pathLst>
                <a:path extrusionOk="0" fill="none" h="7931" w="12451">
                  <a:moveTo>
                    <a:pt x="12450" y="2867"/>
                  </a:moveTo>
                  <a:lnTo>
                    <a:pt x="11007" y="0"/>
                  </a:lnTo>
                  <a:cubicBezTo>
                    <a:pt x="6675" y="3829"/>
                    <a:pt x="2805" y="4855"/>
                    <a:pt x="1" y="4938"/>
                  </a:cubicBezTo>
                  <a:lnTo>
                    <a:pt x="1110" y="7930"/>
                  </a:lnTo>
                  <a:cubicBezTo>
                    <a:pt x="3955" y="7888"/>
                    <a:pt x="7973" y="6863"/>
                    <a:pt x="12450" y="2867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171775" y="1955425"/>
              <a:ext cx="349975" cy="216575"/>
            </a:xfrm>
            <a:custGeom>
              <a:rect b="b" l="l" r="r" t="t"/>
              <a:pathLst>
                <a:path extrusionOk="0" fill="none" h="8663" w="13999">
                  <a:moveTo>
                    <a:pt x="1" y="5524"/>
                  </a:moveTo>
                  <a:lnTo>
                    <a:pt x="1110" y="8495"/>
                  </a:lnTo>
                  <a:cubicBezTo>
                    <a:pt x="4102" y="8663"/>
                    <a:pt x="8747" y="7826"/>
                    <a:pt x="13998" y="2867"/>
                  </a:cubicBezTo>
                  <a:lnTo>
                    <a:pt x="12555" y="0"/>
                  </a:lnTo>
                  <a:cubicBezTo>
                    <a:pt x="7470" y="4750"/>
                    <a:pt x="2972" y="5650"/>
                    <a:pt x="1" y="552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8074475" y="1704850"/>
              <a:ext cx="411175" cy="391825"/>
            </a:xfrm>
            <a:custGeom>
              <a:rect b="b" l="l" r="r" t="t"/>
              <a:pathLst>
                <a:path extrusionOk="0" fill="none" h="15673" w="16447">
                  <a:moveTo>
                    <a:pt x="1" y="5064"/>
                  </a:moveTo>
                  <a:lnTo>
                    <a:pt x="3893" y="15547"/>
                  </a:lnTo>
                  <a:cubicBezTo>
                    <a:pt x="6864" y="15673"/>
                    <a:pt x="11362" y="14773"/>
                    <a:pt x="16447" y="10023"/>
                  </a:cubicBezTo>
                  <a:lnTo>
                    <a:pt x="11341" y="1"/>
                  </a:lnTo>
                  <a:cubicBezTo>
                    <a:pt x="6864" y="3997"/>
                    <a:pt x="2846" y="5022"/>
                    <a:pt x="1" y="5064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7942150" y="1333475"/>
              <a:ext cx="375075" cy="421625"/>
            </a:xfrm>
            <a:custGeom>
              <a:rect b="b" l="l" r="r" t="t"/>
              <a:pathLst>
                <a:path extrusionOk="0" fill="none" h="16865" w="15003">
                  <a:moveTo>
                    <a:pt x="15002" y="11571"/>
                  </a:moveTo>
                  <a:lnTo>
                    <a:pt x="12219" y="5838"/>
                  </a:lnTo>
                  <a:cubicBezTo>
                    <a:pt x="10441" y="2155"/>
                    <a:pt x="6968" y="0"/>
                    <a:pt x="4143" y="983"/>
                  </a:cubicBezTo>
                  <a:cubicBezTo>
                    <a:pt x="1130" y="2030"/>
                    <a:pt x="0" y="6277"/>
                    <a:pt x="1632" y="10462"/>
                  </a:cubicBezTo>
                  <a:lnTo>
                    <a:pt x="4017" y="16551"/>
                  </a:lnTo>
                  <a:cubicBezTo>
                    <a:pt x="6989" y="16864"/>
                    <a:pt x="10964" y="16048"/>
                    <a:pt x="15002" y="11571"/>
                  </a:cubicBezTo>
                  <a:close/>
                </a:path>
              </a:pathLst>
            </a:custGeom>
            <a:noFill/>
            <a:ln cap="flat" cmpd="sng" w="19050">
              <a:solidFill>
                <a:srgbClr val="191919"/>
              </a:solidFill>
              <a:prstDash val="solid"/>
              <a:miter lim="2092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>
            <a:off x="5682596" y="3923667"/>
            <a:ext cx="3461397" cy="1183360"/>
            <a:chOff x="2840225" y="2669500"/>
            <a:chExt cx="1515100" cy="517950"/>
          </a:xfrm>
        </p:grpSpPr>
        <p:sp>
          <p:nvSpPr>
            <p:cNvPr id="808" name="Google Shape;808;p34"/>
            <p:cNvSpPr/>
            <p:nvPr/>
          </p:nvSpPr>
          <p:spPr>
            <a:xfrm>
              <a:off x="3958525" y="2987700"/>
              <a:ext cx="117600" cy="127425"/>
            </a:xfrm>
            <a:custGeom>
              <a:rect b="b" l="l" r="r" t="t"/>
              <a:pathLst>
                <a:path extrusionOk="0" h="5097" w="4704">
                  <a:moveTo>
                    <a:pt x="4703" y="0"/>
                  </a:moveTo>
                  <a:cubicBezTo>
                    <a:pt x="1358" y="4001"/>
                    <a:pt x="524" y="4513"/>
                    <a:pt x="0" y="5096"/>
                  </a:cubicBezTo>
                  <a:cubicBezTo>
                    <a:pt x="167" y="5013"/>
                    <a:pt x="322" y="4918"/>
                    <a:pt x="453" y="4787"/>
                  </a:cubicBezTo>
                  <a:cubicBezTo>
                    <a:pt x="1393" y="3810"/>
                    <a:pt x="2310" y="2810"/>
                    <a:pt x="3239" y="1810"/>
                  </a:cubicBezTo>
                  <a:cubicBezTo>
                    <a:pt x="3775" y="1239"/>
                    <a:pt x="4263" y="632"/>
                    <a:pt x="47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919225" y="3157950"/>
              <a:ext cx="14600" cy="29500"/>
            </a:xfrm>
            <a:custGeom>
              <a:rect b="b" l="l" r="r" t="t"/>
              <a:pathLst>
                <a:path extrusionOk="0" h="1180" w="584">
                  <a:moveTo>
                    <a:pt x="584" y="1"/>
                  </a:moveTo>
                  <a:cubicBezTo>
                    <a:pt x="417" y="322"/>
                    <a:pt x="239" y="703"/>
                    <a:pt x="1" y="1180"/>
                  </a:cubicBezTo>
                  <a:lnTo>
                    <a:pt x="155" y="1180"/>
                  </a:lnTo>
                  <a:cubicBezTo>
                    <a:pt x="322" y="799"/>
                    <a:pt x="465" y="406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387025" y="2699875"/>
              <a:ext cx="77700" cy="41100"/>
            </a:xfrm>
            <a:custGeom>
              <a:rect b="b" l="l" r="r" t="t"/>
              <a:pathLst>
                <a:path extrusionOk="0" h="1644" w="3108">
                  <a:moveTo>
                    <a:pt x="405" y="0"/>
                  </a:moveTo>
                  <a:lnTo>
                    <a:pt x="405" y="0"/>
                  </a:lnTo>
                  <a:cubicBezTo>
                    <a:pt x="250" y="119"/>
                    <a:pt x="131" y="214"/>
                    <a:pt x="0" y="310"/>
                  </a:cubicBezTo>
                  <a:cubicBezTo>
                    <a:pt x="905" y="762"/>
                    <a:pt x="1774" y="1191"/>
                    <a:pt x="2667" y="1643"/>
                  </a:cubicBezTo>
                  <a:cubicBezTo>
                    <a:pt x="2822" y="1262"/>
                    <a:pt x="2953" y="941"/>
                    <a:pt x="3108" y="560"/>
                  </a:cubicBezTo>
                  <a:cubicBezTo>
                    <a:pt x="2322" y="369"/>
                    <a:pt x="1584" y="203"/>
                    <a:pt x="834" y="24"/>
                  </a:cubicBezTo>
                  <a:cubicBezTo>
                    <a:pt x="785" y="11"/>
                    <a:pt x="739" y="4"/>
                    <a:pt x="697" y="4"/>
                  </a:cubicBezTo>
                  <a:cubicBezTo>
                    <a:pt x="585" y="4"/>
                    <a:pt x="495" y="51"/>
                    <a:pt x="417" y="155"/>
                  </a:cubicBezTo>
                  <a:cubicBezTo>
                    <a:pt x="417" y="167"/>
                    <a:pt x="393" y="167"/>
                    <a:pt x="369" y="167"/>
                  </a:cubicBezTo>
                  <a:cubicBezTo>
                    <a:pt x="381" y="131"/>
                    <a:pt x="393" y="84"/>
                    <a:pt x="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356650" y="2725275"/>
              <a:ext cx="94975" cy="27900"/>
            </a:xfrm>
            <a:custGeom>
              <a:rect b="b" l="l" r="r" t="t"/>
              <a:pathLst>
                <a:path extrusionOk="0" h="1116" w="3799">
                  <a:moveTo>
                    <a:pt x="494" y="0"/>
                  </a:moveTo>
                  <a:cubicBezTo>
                    <a:pt x="310" y="0"/>
                    <a:pt x="122" y="91"/>
                    <a:pt x="1" y="306"/>
                  </a:cubicBezTo>
                  <a:cubicBezTo>
                    <a:pt x="1263" y="425"/>
                    <a:pt x="2501" y="508"/>
                    <a:pt x="3644" y="1115"/>
                  </a:cubicBezTo>
                  <a:cubicBezTo>
                    <a:pt x="3799" y="961"/>
                    <a:pt x="3775" y="865"/>
                    <a:pt x="3596" y="818"/>
                  </a:cubicBezTo>
                  <a:cubicBezTo>
                    <a:pt x="2608" y="544"/>
                    <a:pt x="1632" y="258"/>
                    <a:pt x="644" y="20"/>
                  </a:cubicBezTo>
                  <a:cubicBezTo>
                    <a:pt x="595" y="7"/>
                    <a:pt x="545" y="0"/>
                    <a:pt x="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205150" y="2670850"/>
              <a:ext cx="575100" cy="516600"/>
            </a:xfrm>
            <a:custGeom>
              <a:rect b="b" l="l" r="r" t="t"/>
              <a:pathLst>
                <a:path extrusionOk="0" h="20664" w="23004">
                  <a:moveTo>
                    <a:pt x="5180" y="8198"/>
                  </a:moveTo>
                  <a:cubicBezTo>
                    <a:pt x="6287" y="8388"/>
                    <a:pt x="7406" y="8579"/>
                    <a:pt x="8513" y="8769"/>
                  </a:cubicBezTo>
                  <a:cubicBezTo>
                    <a:pt x="8513" y="8805"/>
                    <a:pt x="8513" y="8829"/>
                    <a:pt x="8513" y="8853"/>
                  </a:cubicBezTo>
                  <a:cubicBezTo>
                    <a:pt x="7740" y="8745"/>
                    <a:pt x="6966" y="8638"/>
                    <a:pt x="6192" y="8531"/>
                  </a:cubicBezTo>
                  <a:cubicBezTo>
                    <a:pt x="6180" y="8531"/>
                    <a:pt x="6180" y="8543"/>
                    <a:pt x="6180" y="8555"/>
                  </a:cubicBezTo>
                  <a:cubicBezTo>
                    <a:pt x="6513" y="8638"/>
                    <a:pt x="6847" y="8734"/>
                    <a:pt x="7180" y="8817"/>
                  </a:cubicBezTo>
                  <a:cubicBezTo>
                    <a:pt x="7078" y="8821"/>
                    <a:pt x="6976" y="8823"/>
                    <a:pt x="6875" y="8823"/>
                  </a:cubicBezTo>
                  <a:cubicBezTo>
                    <a:pt x="6125" y="8823"/>
                    <a:pt x="5394" y="8701"/>
                    <a:pt x="4692" y="8376"/>
                  </a:cubicBezTo>
                  <a:lnTo>
                    <a:pt x="4692" y="8376"/>
                  </a:lnTo>
                  <a:cubicBezTo>
                    <a:pt x="5025" y="8400"/>
                    <a:pt x="5346" y="8424"/>
                    <a:pt x="5668" y="8448"/>
                  </a:cubicBezTo>
                  <a:cubicBezTo>
                    <a:pt x="5680" y="8436"/>
                    <a:pt x="5680" y="8424"/>
                    <a:pt x="5680" y="8412"/>
                  </a:cubicBezTo>
                  <a:cubicBezTo>
                    <a:pt x="5513" y="8364"/>
                    <a:pt x="5335" y="8305"/>
                    <a:pt x="5168" y="8245"/>
                  </a:cubicBezTo>
                  <a:cubicBezTo>
                    <a:pt x="5168" y="8233"/>
                    <a:pt x="5180" y="8222"/>
                    <a:pt x="5180" y="8198"/>
                  </a:cubicBezTo>
                  <a:close/>
                  <a:moveTo>
                    <a:pt x="3453" y="9567"/>
                  </a:moveTo>
                  <a:lnTo>
                    <a:pt x="4334" y="9805"/>
                  </a:lnTo>
                  <a:cubicBezTo>
                    <a:pt x="4037" y="9734"/>
                    <a:pt x="3739" y="9662"/>
                    <a:pt x="3453" y="9567"/>
                  </a:cubicBezTo>
                  <a:close/>
                  <a:moveTo>
                    <a:pt x="3263" y="9555"/>
                  </a:moveTo>
                  <a:cubicBezTo>
                    <a:pt x="3403" y="9595"/>
                    <a:pt x="4029" y="9862"/>
                    <a:pt x="4290" y="9862"/>
                  </a:cubicBezTo>
                  <a:cubicBezTo>
                    <a:pt x="4340" y="9862"/>
                    <a:pt x="4377" y="9852"/>
                    <a:pt x="4394" y="9829"/>
                  </a:cubicBezTo>
                  <a:lnTo>
                    <a:pt x="4334" y="9805"/>
                  </a:lnTo>
                  <a:lnTo>
                    <a:pt x="4334" y="9805"/>
                  </a:lnTo>
                  <a:cubicBezTo>
                    <a:pt x="5345" y="10050"/>
                    <a:pt x="6373" y="10172"/>
                    <a:pt x="7410" y="10172"/>
                  </a:cubicBezTo>
                  <a:cubicBezTo>
                    <a:pt x="7583" y="10172"/>
                    <a:pt x="7757" y="10169"/>
                    <a:pt x="7930" y="10162"/>
                  </a:cubicBezTo>
                  <a:cubicBezTo>
                    <a:pt x="7972" y="10159"/>
                    <a:pt x="8016" y="10157"/>
                    <a:pt x="8060" y="10157"/>
                  </a:cubicBezTo>
                  <a:cubicBezTo>
                    <a:pt x="8193" y="10157"/>
                    <a:pt x="8332" y="10177"/>
                    <a:pt x="8430" y="10258"/>
                  </a:cubicBezTo>
                  <a:cubicBezTo>
                    <a:pt x="8644" y="10424"/>
                    <a:pt x="8597" y="10758"/>
                    <a:pt x="8525" y="11008"/>
                  </a:cubicBezTo>
                  <a:cubicBezTo>
                    <a:pt x="8192" y="12127"/>
                    <a:pt x="7716" y="13210"/>
                    <a:pt x="7097" y="14210"/>
                  </a:cubicBezTo>
                  <a:cubicBezTo>
                    <a:pt x="6906" y="14508"/>
                    <a:pt x="6680" y="14830"/>
                    <a:pt x="6335" y="14949"/>
                  </a:cubicBezTo>
                  <a:cubicBezTo>
                    <a:pt x="6229" y="14988"/>
                    <a:pt x="6124" y="15006"/>
                    <a:pt x="6022" y="15006"/>
                  </a:cubicBezTo>
                  <a:cubicBezTo>
                    <a:pt x="5408" y="15006"/>
                    <a:pt x="4861" y="14363"/>
                    <a:pt x="4525" y="13782"/>
                  </a:cubicBezTo>
                  <a:cubicBezTo>
                    <a:pt x="4096" y="13020"/>
                    <a:pt x="3727" y="12234"/>
                    <a:pt x="3406" y="11436"/>
                  </a:cubicBezTo>
                  <a:cubicBezTo>
                    <a:pt x="3156" y="10829"/>
                    <a:pt x="2953" y="10127"/>
                    <a:pt x="3263" y="9555"/>
                  </a:cubicBezTo>
                  <a:close/>
                  <a:moveTo>
                    <a:pt x="15907" y="13282"/>
                  </a:moveTo>
                  <a:cubicBezTo>
                    <a:pt x="16491" y="13984"/>
                    <a:pt x="17003" y="14746"/>
                    <a:pt x="17443" y="15544"/>
                  </a:cubicBezTo>
                  <a:cubicBezTo>
                    <a:pt x="17503" y="15663"/>
                    <a:pt x="17574" y="15794"/>
                    <a:pt x="17538" y="15925"/>
                  </a:cubicBezTo>
                  <a:cubicBezTo>
                    <a:pt x="17515" y="16020"/>
                    <a:pt x="17443" y="16092"/>
                    <a:pt x="17372" y="16163"/>
                  </a:cubicBezTo>
                  <a:cubicBezTo>
                    <a:pt x="16800" y="16723"/>
                    <a:pt x="16086" y="17139"/>
                    <a:pt x="15324" y="17389"/>
                  </a:cubicBezTo>
                  <a:lnTo>
                    <a:pt x="15598" y="17246"/>
                  </a:lnTo>
                  <a:cubicBezTo>
                    <a:pt x="15693" y="15925"/>
                    <a:pt x="15800" y="14603"/>
                    <a:pt x="15907" y="13282"/>
                  </a:cubicBezTo>
                  <a:close/>
                  <a:moveTo>
                    <a:pt x="14657" y="10448"/>
                  </a:moveTo>
                  <a:cubicBezTo>
                    <a:pt x="14657" y="12901"/>
                    <a:pt x="14657" y="15353"/>
                    <a:pt x="14657" y="17830"/>
                  </a:cubicBezTo>
                  <a:cubicBezTo>
                    <a:pt x="14550" y="17639"/>
                    <a:pt x="14455" y="17461"/>
                    <a:pt x="14359" y="17282"/>
                  </a:cubicBezTo>
                  <a:cubicBezTo>
                    <a:pt x="14169" y="16961"/>
                    <a:pt x="14002" y="16615"/>
                    <a:pt x="13800" y="16294"/>
                  </a:cubicBezTo>
                  <a:cubicBezTo>
                    <a:pt x="13466" y="15758"/>
                    <a:pt x="13419" y="15187"/>
                    <a:pt x="13574" y="14591"/>
                  </a:cubicBezTo>
                  <a:cubicBezTo>
                    <a:pt x="13705" y="14127"/>
                    <a:pt x="13824" y="13651"/>
                    <a:pt x="13919" y="13186"/>
                  </a:cubicBezTo>
                  <a:cubicBezTo>
                    <a:pt x="14086" y="12448"/>
                    <a:pt x="14228" y="11698"/>
                    <a:pt x="14395" y="10972"/>
                  </a:cubicBezTo>
                  <a:cubicBezTo>
                    <a:pt x="14443" y="10781"/>
                    <a:pt x="14538" y="10615"/>
                    <a:pt x="14609" y="10448"/>
                  </a:cubicBezTo>
                  <a:close/>
                  <a:moveTo>
                    <a:pt x="17416" y="1"/>
                  </a:moveTo>
                  <a:cubicBezTo>
                    <a:pt x="17314" y="1"/>
                    <a:pt x="17234" y="10"/>
                    <a:pt x="17181" y="30"/>
                  </a:cubicBezTo>
                  <a:cubicBezTo>
                    <a:pt x="16479" y="1459"/>
                    <a:pt x="15741" y="2876"/>
                    <a:pt x="14990" y="4281"/>
                  </a:cubicBezTo>
                  <a:cubicBezTo>
                    <a:pt x="14693" y="4816"/>
                    <a:pt x="14276" y="5269"/>
                    <a:pt x="13955" y="5805"/>
                  </a:cubicBezTo>
                  <a:cubicBezTo>
                    <a:pt x="13312" y="6888"/>
                    <a:pt x="12585" y="7900"/>
                    <a:pt x="11776" y="8876"/>
                  </a:cubicBezTo>
                  <a:cubicBezTo>
                    <a:pt x="11502" y="9210"/>
                    <a:pt x="11192" y="9519"/>
                    <a:pt x="10895" y="9841"/>
                  </a:cubicBezTo>
                  <a:cubicBezTo>
                    <a:pt x="10859" y="9829"/>
                    <a:pt x="10823" y="9817"/>
                    <a:pt x="10799" y="9805"/>
                  </a:cubicBezTo>
                  <a:cubicBezTo>
                    <a:pt x="10990" y="9341"/>
                    <a:pt x="11192" y="8888"/>
                    <a:pt x="11383" y="8436"/>
                  </a:cubicBezTo>
                  <a:cubicBezTo>
                    <a:pt x="11383" y="8436"/>
                    <a:pt x="11383" y="8436"/>
                    <a:pt x="11383" y="8424"/>
                  </a:cubicBezTo>
                  <a:cubicBezTo>
                    <a:pt x="11371" y="8424"/>
                    <a:pt x="11359" y="8412"/>
                    <a:pt x="11335" y="8400"/>
                  </a:cubicBezTo>
                  <a:lnTo>
                    <a:pt x="10954" y="9043"/>
                  </a:lnTo>
                  <a:cubicBezTo>
                    <a:pt x="11085" y="8698"/>
                    <a:pt x="11228" y="8353"/>
                    <a:pt x="11371" y="8007"/>
                  </a:cubicBezTo>
                  <a:lnTo>
                    <a:pt x="11371" y="8007"/>
                  </a:lnTo>
                  <a:cubicBezTo>
                    <a:pt x="11264" y="8114"/>
                    <a:pt x="11157" y="8198"/>
                    <a:pt x="11026" y="8269"/>
                  </a:cubicBezTo>
                  <a:cubicBezTo>
                    <a:pt x="10740" y="8436"/>
                    <a:pt x="10395" y="8472"/>
                    <a:pt x="10073" y="8483"/>
                  </a:cubicBezTo>
                  <a:cubicBezTo>
                    <a:pt x="9905" y="8490"/>
                    <a:pt x="9738" y="8494"/>
                    <a:pt x="9570" y="8494"/>
                  </a:cubicBezTo>
                  <a:cubicBezTo>
                    <a:pt x="8274" y="8494"/>
                    <a:pt x="6983" y="8292"/>
                    <a:pt x="5739" y="7912"/>
                  </a:cubicBezTo>
                  <a:lnTo>
                    <a:pt x="5739" y="7912"/>
                  </a:lnTo>
                  <a:cubicBezTo>
                    <a:pt x="5918" y="7972"/>
                    <a:pt x="6085" y="8031"/>
                    <a:pt x="6263" y="8079"/>
                  </a:cubicBezTo>
                  <a:cubicBezTo>
                    <a:pt x="6656" y="8198"/>
                    <a:pt x="7061" y="8305"/>
                    <a:pt x="7442" y="8412"/>
                  </a:cubicBezTo>
                  <a:cubicBezTo>
                    <a:pt x="5513" y="8305"/>
                    <a:pt x="3811" y="7626"/>
                    <a:pt x="2382" y="6317"/>
                  </a:cubicBezTo>
                  <a:cubicBezTo>
                    <a:pt x="2275" y="6257"/>
                    <a:pt x="2179" y="6186"/>
                    <a:pt x="2084" y="6114"/>
                  </a:cubicBezTo>
                  <a:cubicBezTo>
                    <a:pt x="2072" y="6138"/>
                    <a:pt x="2060" y="6162"/>
                    <a:pt x="2048" y="6186"/>
                  </a:cubicBezTo>
                  <a:cubicBezTo>
                    <a:pt x="2227" y="6340"/>
                    <a:pt x="2394" y="6507"/>
                    <a:pt x="2560" y="6674"/>
                  </a:cubicBezTo>
                  <a:cubicBezTo>
                    <a:pt x="2548" y="6698"/>
                    <a:pt x="2525" y="6709"/>
                    <a:pt x="2513" y="6733"/>
                  </a:cubicBezTo>
                  <a:cubicBezTo>
                    <a:pt x="1679" y="6031"/>
                    <a:pt x="858" y="5328"/>
                    <a:pt x="1" y="4602"/>
                  </a:cubicBezTo>
                  <a:lnTo>
                    <a:pt x="1" y="4602"/>
                  </a:lnTo>
                  <a:cubicBezTo>
                    <a:pt x="536" y="8769"/>
                    <a:pt x="1191" y="12913"/>
                    <a:pt x="1989" y="17032"/>
                  </a:cubicBezTo>
                  <a:cubicBezTo>
                    <a:pt x="2203" y="18092"/>
                    <a:pt x="2417" y="19151"/>
                    <a:pt x="2739" y="20175"/>
                  </a:cubicBezTo>
                  <a:cubicBezTo>
                    <a:pt x="2787" y="20342"/>
                    <a:pt x="2846" y="20497"/>
                    <a:pt x="2906" y="20664"/>
                  </a:cubicBezTo>
                  <a:lnTo>
                    <a:pt x="22980" y="20664"/>
                  </a:lnTo>
                  <a:cubicBezTo>
                    <a:pt x="22980" y="20616"/>
                    <a:pt x="22991" y="20568"/>
                    <a:pt x="22991" y="20533"/>
                  </a:cubicBezTo>
                  <a:cubicBezTo>
                    <a:pt x="23003" y="20211"/>
                    <a:pt x="22432" y="9031"/>
                    <a:pt x="22111" y="9031"/>
                  </a:cubicBezTo>
                  <a:cubicBezTo>
                    <a:pt x="22111" y="9031"/>
                    <a:pt x="22111" y="9031"/>
                    <a:pt x="22110" y="9031"/>
                  </a:cubicBezTo>
                  <a:cubicBezTo>
                    <a:pt x="21988" y="9037"/>
                    <a:pt x="21869" y="9039"/>
                    <a:pt x="21755" y="9039"/>
                  </a:cubicBezTo>
                  <a:cubicBezTo>
                    <a:pt x="18816" y="9039"/>
                    <a:pt x="18428" y="7302"/>
                    <a:pt x="19253" y="5102"/>
                  </a:cubicBezTo>
                  <a:lnTo>
                    <a:pt x="19253" y="5102"/>
                  </a:lnTo>
                  <a:cubicBezTo>
                    <a:pt x="18979" y="5281"/>
                    <a:pt x="18705" y="5471"/>
                    <a:pt x="18431" y="5638"/>
                  </a:cubicBezTo>
                  <a:cubicBezTo>
                    <a:pt x="18396" y="5614"/>
                    <a:pt x="18372" y="5590"/>
                    <a:pt x="18348" y="5566"/>
                  </a:cubicBezTo>
                  <a:cubicBezTo>
                    <a:pt x="18455" y="5412"/>
                    <a:pt x="18550" y="5221"/>
                    <a:pt x="18693" y="5114"/>
                  </a:cubicBezTo>
                  <a:cubicBezTo>
                    <a:pt x="18979" y="4876"/>
                    <a:pt x="19253" y="4650"/>
                    <a:pt x="19539" y="4423"/>
                  </a:cubicBezTo>
                  <a:cubicBezTo>
                    <a:pt x="19622" y="4257"/>
                    <a:pt x="19705" y="4090"/>
                    <a:pt x="19789" y="3911"/>
                  </a:cubicBezTo>
                  <a:lnTo>
                    <a:pt x="19789" y="3911"/>
                  </a:lnTo>
                  <a:cubicBezTo>
                    <a:pt x="19682" y="3959"/>
                    <a:pt x="19574" y="4007"/>
                    <a:pt x="19467" y="4054"/>
                  </a:cubicBezTo>
                  <a:cubicBezTo>
                    <a:pt x="19610" y="3935"/>
                    <a:pt x="19753" y="3816"/>
                    <a:pt x="19908" y="3709"/>
                  </a:cubicBezTo>
                  <a:cubicBezTo>
                    <a:pt x="20217" y="3126"/>
                    <a:pt x="20598" y="2542"/>
                    <a:pt x="21003" y="1959"/>
                  </a:cubicBezTo>
                  <a:lnTo>
                    <a:pt x="21003" y="1959"/>
                  </a:lnTo>
                  <a:cubicBezTo>
                    <a:pt x="20265" y="2304"/>
                    <a:pt x="19527" y="2685"/>
                    <a:pt x="18800" y="3114"/>
                  </a:cubicBezTo>
                  <a:cubicBezTo>
                    <a:pt x="19170" y="2614"/>
                    <a:pt x="19562" y="2173"/>
                    <a:pt x="20074" y="1876"/>
                  </a:cubicBezTo>
                  <a:cubicBezTo>
                    <a:pt x="20634" y="1566"/>
                    <a:pt x="21194" y="1268"/>
                    <a:pt x="21753" y="959"/>
                  </a:cubicBezTo>
                  <a:cubicBezTo>
                    <a:pt x="21753" y="959"/>
                    <a:pt x="18454" y="1"/>
                    <a:pt x="1741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464700" y="2669800"/>
              <a:ext cx="91400" cy="133075"/>
            </a:xfrm>
            <a:custGeom>
              <a:rect b="b" l="l" r="r" t="t"/>
              <a:pathLst>
                <a:path extrusionOk="0" h="5323" w="3656">
                  <a:moveTo>
                    <a:pt x="2608" y="1"/>
                  </a:moveTo>
                  <a:cubicBezTo>
                    <a:pt x="2013" y="1132"/>
                    <a:pt x="1322" y="2227"/>
                    <a:pt x="537" y="3263"/>
                  </a:cubicBezTo>
                  <a:cubicBezTo>
                    <a:pt x="679" y="3370"/>
                    <a:pt x="822" y="3465"/>
                    <a:pt x="965" y="3572"/>
                  </a:cubicBezTo>
                  <a:cubicBezTo>
                    <a:pt x="953" y="3596"/>
                    <a:pt x="941" y="3620"/>
                    <a:pt x="918" y="3644"/>
                  </a:cubicBezTo>
                  <a:cubicBezTo>
                    <a:pt x="763" y="3584"/>
                    <a:pt x="596" y="3477"/>
                    <a:pt x="441" y="3477"/>
                  </a:cubicBezTo>
                  <a:cubicBezTo>
                    <a:pt x="298" y="3489"/>
                    <a:pt x="167" y="3608"/>
                    <a:pt x="1" y="3692"/>
                  </a:cubicBezTo>
                  <a:cubicBezTo>
                    <a:pt x="584" y="4215"/>
                    <a:pt x="1132" y="4692"/>
                    <a:pt x="1680" y="5180"/>
                  </a:cubicBezTo>
                  <a:cubicBezTo>
                    <a:pt x="1739" y="5227"/>
                    <a:pt x="1799" y="5275"/>
                    <a:pt x="1858" y="5323"/>
                  </a:cubicBezTo>
                  <a:cubicBezTo>
                    <a:pt x="1894" y="5251"/>
                    <a:pt x="1930" y="5180"/>
                    <a:pt x="1953" y="5108"/>
                  </a:cubicBezTo>
                  <a:cubicBezTo>
                    <a:pt x="2584" y="3430"/>
                    <a:pt x="3180" y="1727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3307550" y="2753150"/>
              <a:ext cx="35150" cy="4200"/>
            </a:xfrm>
            <a:custGeom>
              <a:rect b="b" l="l" r="r" t="t"/>
              <a:pathLst>
                <a:path extrusionOk="0" h="168" w="1406">
                  <a:moveTo>
                    <a:pt x="1369" y="0"/>
                  </a:moveTo>
                  <a:cubicBezTo>
                    <a:pt x="917" y="48"/>
                    <a:pt x="465" y="84"/>
                    <a:pt x="0" y="131"/>
                  </a:cubicBezTo>
                  <a:cubicBezTo>
                    <a:pt x="453" y="131"/>
                    <a:pt x="905" y="143"/>
                    <a:pt x="1358" y="167"/>
                  </a:cubicBezTo>
                  <a:cubicBezTo>
                    <a:pt x="1369" y="155"/>
                    <a:pt x="1393" y="131"/>
                    <a:pt x="1405" y="119"/>
                  </a:cubicBezTo>
                  <a:lnTo>
                    <a:pt x="13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183725" y="2769225"/>
              <a:ext cx="325" cy="2100"/>
            </a:xfrm>
            <a:custGeom>
              <a:rect b="b" l="l" r="r" t="t"/>
              <a:pathLst>
                <a:path extrusionOk="0" h="84" w="13">
                  <a:moveTo>
                    <a:pt x="0" y="0"/>
                  </a:moveTo>
                  <a:cubicBezTo>
                    <a:pt x="0" y="24"/>
                    <a:pt x="12" y="60"/>
                    <a:pt x="12" y="84"/>
                  </a:cubicBezTo>
                  <a:lnTo>
                    <a:pt x="12" y="12"/>
                  </a:ln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FFC5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181925" y="2700175"/>
              <a:ext cx="23850" cy="27400"/>
            </a:xfrm>
            <a:custGeom>
              <a:rect b="b" l="l" r="r" t="t"/>
              <a:pathLst>
                <a:path extrusionOk="0" h="1096" w="954">
                  <a:moveTo>
                    <a:pt x="882" y="0"/>
                  </a:moveTo>
                  <a:cubicBezTo>
                    <a:pt x="596" y="333"/>
                    <a:pt x="298" y="667"/>
                    <a:pt x="1" y="988"/>
                  </a:cubicBezTo>
                  <a:cubicBezTo>
                    <a:pt x="48" y="1024"/>
                    <a:pt x="84" y="1060"/>
                    <a:pt x="120" y="1095"/>
                  </a:cubicBezTo>
                  <a:cubicBezTo>
                    <a:pt x="394" y="750"/>
                    <a:pt x="679" y="405"/>
                    <a:pt x="953" y="72"/>
                  </a:cubicBezTo>
                  <a:cubicBezTo>
                    <a:pt x="930" y="48"/>
                    <a:pt x="906" y="24"/>
                    <a:pt x="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929650" y="2669800"/>
              <a:ext cx="425675" cy="517650"/>
            </a:xfrm>
            <a:custGeom>
              <a:rect b="b" l="l" r="r" t="t"/>
              <a:pathLst>
                <a:path extrusionOk="0" h="20706" w="17027">
                  <a:moveTo>
                    <a:pt x="6751" y="1"/>
                  </a:moveTo>
                  <a:cubicBezTo>
                    <a:pt x="6668" y="441"/>
                    <a:pt x="6513" y="882"/>
                    <a:pt x="6406" y="1322"/>
                  </a:cubicBezTo>
                  <a:cubicBezTo>
                    <a:pt x="6930" y="1501"/>
                    <a:pt x="7406" y="1810"/>
                    <a:pt x="7585" y="2346"/>
                  </a:cubicBezTo>
                  <a:cubicBezTo>
                    <a:pt x="7799" y="3001"/>
                    <a:pt x="7978" y="3680"/>
                    <a:pt x="8061" y="4370"/>
                  </a:cubicBezTo>
                  <a:cubicBezTo>
                    <a:pt x="8228" y="5728"/>
                    <a:pt x="8299" y="7097"/>
                    <a:pt x="8156" y="8478"/>
                  </a:cubicBezTo>
                  <a:cubicBezTo>
                    <a:pt x="8073" y="9299"/>
                    <a:pt x="7870" y="10085"/>
                    <a:pt x="7466" y="10811"/>
                  </a:cubicBezTo>
                  <a:cubicBezTo>
                    <a:pt x="6644" y="12264"/>
                    <a:pt x="5703" y="13621"/>
                    <a:pt x="4549" y="14824"/>
                  </a:cubicBezTo>
                  <a:cubicBezTo>
                    <a:pt x="3691" y="15729"/>
                    <a:pt x="2858" y="16634"/>
                    <a:pt x="1989" y="17527"/>
                  </a:cubicBezTo>
                  <a:cubicBezTo>
                    <a:pt x="1762" y="17753"/>
                    <a:pt x="1477" y="17931"/>
                    <a:pt x="1191" y="18098"/>
                  </a:cubicBezTo>
                  <a:cubicBezTo>
                    <a:pt x="1136" y="18125"/>
                    <a:pt x="1054" y="18173"/>
                    <a:pt x="976" y="18173"/>
                  </a:cubicBezTo>
                  <a:cubicBezTo>
                    <a:pt x="952" y="18173"/>
                    <a:pt x="928" y="18169"/>
                    <a:pt x="905" y="18158"/>
                  </a:cubicBezTo>
                  <a:cubicBezTo>
                    <a:pt x="810" y="18289"/>
                    <a:pt x="715" y="18455"/>
                    <a:pt x="596" y="18658"/>
                  </a:cubicBezTo>
                  <a:cubicBezTo>
                    <a:pt x="512" y="18932"/>
                    <a:pt x="429" y="19205"/>
                    <a:pt x="369" y="19491"/>
                  </a:cubicBezTo>
                  <a:cubicBezTo>
                    <a:pt x="274" y="19908"/>
                    <a:pt x="143" y="20313"/>
                    <a:pt x="0" y="20706"/>
                  </a:cubicBezTo>
                  <a:lnTo>
                    <a:pt x="17026" y="20706"/>
                  </a:lnTo>
                  <a:lnTo>
                    <a:pt x="17026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2840225" y="2669800"/>
              <a:ext cx="402450" cy="517650"/>
            </a:xfrm>
            <a:custGeom>
              <a:rect b="b" l="l" r="r" t="t"/>
              <a:pathLst>
                <a:path extrusionOk="0" h="20706" w="16098">
                  <a:moveTo>
                    <a:pt x="15295" y="17809"/>
                  </a:moveTo>
                  <a:lnTo>
                    <a:pt x="15295" y="17809"/>
                  </a:lnTo>
                  <a:cubicBezTo>
                    <a:pt x="15294" y="17809"/>
                    <a:pt x="15295" y="17816"/>
                    <a:pt x="15299" y="17834"/>
                  </a:cubicBezTo>
                  <a:lnTo>
                    <a:pt x="15299" y="17834"/>
                  </a:lnTo>
                  <a:cubicBezTo>
                    <a:pt x="15298" y="17819"/>
                    <a:pt x="15295" y="17809"/>
                    <a:pt x="15295" y="17809"/>
                  </a:cubicBezTo>
                  <a:close/>
                  <a:moveTo>
                    <a:pt x="0" y="1"/>
                  </a:moveTo>
                  <a:lnTo>
                    <a:pt x="0" y="20706"/>
                  </a:lnTo>
                  <a:lnTo>
                    <a:pt x="16098" y="20706"/>
                  </a:lnTo>
                  <a:cubicBezTo>
                    <a:pt x="15788" y="19955"/>
                    <a:pt x="15562" y="19158"/>
                    <a:pt x="15407" y="18324"/>
                  </a:cubicBezTo>
                  <a:cubicBezTo>
                    <a:pt x="15383" y="18170"/>
                    <a:pt x="15336" y="18003"/>
                    <a:pt x="15300" y="17848"/>
                  </a:cubicBezTo>
                  <a:cubicBezTo>
                    <a:pt x="15300" y="17844"/>
                    <a:pt x="15300" y="17840"/>
                    <a:pt x="15300" y="17836"/>
                  </a:cubicBezTo>
                  <a:lnTo>
                    <a:pt x="15300" y="17836"/>
                  </a:lnTo>
                  <a:cubicBezTo>
                    <a:pt x="15300" y="17836"/>
                    <a:pt x="15300" y="17836"/>
                    <a:pt x="15300" y="17836"/>
                  </a:cubicBezTo>
                  <a:cubicBezTo>
                    <a:pt x="15300" y="17835"/>
                    <a:pt x="15300" y="17834"/>
                    <a:pt x="15299" y="17834"/>
                  </a:cubicBezTo>
                  <a:lnTo>
                    <a:pt x="15299" y="17834"/>
                  </a:lnTo>
                  <a:cubicBezTo>
                    <a:pt x="15299" y="17834"/>
                    <a:pt x="15299" y="17835"/>
                    <a:pt x="15300" y="17836"/>
                  </a:cubicBezTo>
                  <a:lnTo>
                    <a:pt x="15300" y="17836"/>
                  </a:lnTo>
                  <a:cubicBezTo>
                    <a:pt x="15038" y="17741"/>
                    <a:pt x="14812" y="17705"/>
                    <a:pt x="14621" y="17598"/>
                  </a:cubicBezTo>
                  <a:cubicBezTo>
                    <a:pt x="14443" y="17503"/>
                    <a:pt x="14264" y="17348"/>
                    <a:pt x="14121" y="17193"/>
                  </a:cubicBezTo>
                  <a:cubicBezTo>
                    <a:pt x="12823" y="15693"/>
                    <a:pt x="11478" y="14229"/>
                    <a:pt x="10252" y="12669"/>
                  </a:cubicBezTo>
                  <a:cubicBezTo>
                    <a:pt x="9609" y="11847"/>
                    <a:pt x="9133" y="10883"/>
                    <a:pt x="8621" y="9966"/>
                  </a:cubicBezTo>
                  <a:cubicBezTo>
                    <a:pt x="8251" y="9311"/>
                    <a:pt x="8132" y="8573"/>
                    <a:pt x="8121" y="7835"/>
                  </a:cubicBezTo>
                  <a:cubicBezTo>
                    <a:pt x="8109" y="6835"/>
                    <a:pt x="8109" y="5823"/>
                    <a:pt x="8204" y="4823"/>
                  </a:cubicBezTo>
                  <a:cubicBezTo>
                    <a:pt x="8323" y="3692"/>
                    <a:pt x="8561" y="2572"/>
                    <a:pt x="8740" y="1441"/>
                  </a:cubicBezTo>
                  <a:cubicBezTo>
                    <a:pt x="8752" y="1346"/>
                    <a:pt x="8763" y="1227"/>
                    <a:pt x="8728" y="1144"/>
                  </a:cubicBezTo>
                  <a:cubicBezTo>
                    <a:pt x="8573" y="763"/>
                    <a:pt x="8418" y="382"/>
                    <a:pt x="8263" y="1"/>
                  </a:cubicBezTo>
                  <a:lnTo>
                    <a:pt x="8001" y="1"/>
                  </a:lnTo>
                  <a:cubicBezTo>
                    <a:pt x="8156" y="739"/>
                    <a:pt x="8311" y="1477"/>
                    <a:pt x="8466" y="2203"/>
                  </a:cubicBezTo>
                  <a:cubicBezTo>
                    <a:pt x="8442" y="2215"/>
                    <a:pt x="8430" y="2215"/>
                    <a:pt x="8406" y="2215"/>
                  </a:cubicBezTo>
                  <a:cubicBezTo>
                    <a:pt x="8335" y="2013"/>
                    <a:pt x="8251" y="1810"/>
                    <a:pt x="8168" y="1620"/>
                  </a:cubicBezTo>
                  <a:cubicBezTo>
                    <a:pt x="7954" y="1084"/>
                    <a:pt x="7751" y="548"/>
                    <a:pt x="754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279850" y="2686100"/>
              <a:ext cx="98275" cy="28975"/>
            </a:xfrm>
            <a:custGeom>
              <a:rect b="b" l="l" r="r" t="t"/>
              <a:pathLst>
                <a:path extrusionOk="0" h="1159" w="3931">
                  <a:moveTo>
                    <a:pt x="1737" y="0"/>
                  </a:moveTo>
                  <a:cubicBezTo>
                    <a:pt x="1679" y="0"/>
                    <a:pt x="1622" y="22"/>
                    <a:pt x="1573" y="51"/>
                  </a:cubicBezTo>
                  <a:cubicBezTo>
                    <a:pt x="1049" y="384"/>
                    <a:pt x="525" y="718"/>
                    <a:pt x="1" y="1063"/>
                  </a:cubicBezTo>
                  <a:cubicBezTo>
                    <a:pt x="13" y="1099"/>
                    <a:pt x="13" y="1135"/>
                    <a:pt x="25" y="1158"/>
                  </a:cubicBezTo>
                  <a:cubicBezTo>
                    <a:pt x="882" y="1063"/>
                    <a:pt x="1739" y="956"/>
                    <a:pt x="2597" y="861"/>
                  </a:cubicBezTo>
                  <a:cubicBezTo>
                    <a:pt x="2788" y="839"/>
                    <a:pt x="2979" y="799"/>
                    <a:pt x="3170" y="799"/>
                  </a:cubicBezTo>
                  <a:cubicBezTo>
                    <a:pt x="3193" y="799"/>
                    <a:pt x="3216" y="800"/>
                    <a:pt x="3239" y="801"/>
                  </a:cubicBezTo>
                  <a:cubicBezTo>
                    <a:pt x="3271" y="804"/>
                    <a:pt x="3302" y="806"/>
                    <a:pt x="3331" y="806"/>
                  </a:cubicBezTo>
                  <a:cubicBezTo>
                    <a:pt x="3630" y="806"/>
                    <a:pt x="3800" y="641"/>
                    <a:pt x="3930" y="337"/>
                  </a:cubicBezTo>
                  <a:cubicBezTo>
                    <a:pt x="3204" y="218"/>
                    <a:pt x="2489" y="111"/>
                    <a:pt x="1775" y="3"/>
                  </a:cubicBezTo>
                  <a:cubicBezTo>
                    <a:pt x="1762" y="1"/>
                    <a:pt x="1750" y="0"/>
                    <a:pt x="1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3373325" y="2669800"/>
              <a:ext cx="19375" cy="4475"/>
            </a:xfrm>
            <a:custGeom>
              <a:rect b="b" l="l" r="r" t="t"/>
              <a:pathLst>
                <a:path extrusionOk="0" h="179" w="775">
                  <a:moveTo>
                    <a:pt x="1" y="1"/>
                  </a:moveTo>
                  <a:cubicBezTo>
                    <a:pt x="155" y="48"/>
                    <a:pt x="310" y="96"/>
                    <a:pt x="465" y="155"/>
                  </a:cubicBezTo>
                  <a:cubicBezTo>
                    <a:pt x="509" y="170"/>
                    <a:pt x="546" y="178"/>
                    <a:pt x="579" y="178"/>
                  </a:cubicBezTo>
                  <a:cubicBezTo>
                    <a:pt x="652" y="178"/>
                    <a:pt x="701" y="139"/>
                    <a:pt x="751" y="48"/>
                  </a:cubicBezTo>
                  <a:cubicBezTo>
                    <a:pt x="763" y="24"/>
                    <a:pt x="774" y="13"/>
                    <a:pt x="774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415600" y="2669800"/>
              <a:ext cx="61925" cy="30400"/>
            </a:xfrm>
            <a:custGeom>
              <a:rect b="b" l="l" r="r" t="t"/>
              <a:pathLst>
                <a:path extrusionOk="0" h="1216" w="2477">
                  <a:moveTo>
                    <a:pt x="619" y="1"/>
                  </a:moveTo>
                  <a:cubicBezTo>
                    <a:pt x="429" y="191"/>
                    <a:pt x="215" y="382"/>
                    <a:pt x="0" y="560"/>
                  </a:cubicBezTo>
                  <a:cubicBezTo>
                    <a:pt x="750" y="798"/>
                    <a:pt x="1405" y="1001"/>
                    <a:pt x="2072" y="1215"/>
                  </a:cubicBezTo>
                  <a:cubicBezTo>
                    <a:pt x="2203" y="810"/>
                    <a:pt x="2334" y="405"/>
                    <a:pt x="247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3214375" y="2722075"/>
              <a:ext cx="29500" cy="11300"/>
            </a:xfrm>
            <a:custGeom>
              <a:rect b="b" l="l" r="r" t="t"/>
              <a:pathLst>
                <a:path extrusionOk="0" h="452" w="1180">
                  <a:moveTo>
                    <a:pt x="863" y="1"/>
                  </a:moveTo>
                  <a:cubicBezTo>
                    <a:pt x="545" y="1"/>
                    <a:pt x="233" y="41"/>
                    <a:pt x="1" y="362"/>
                  </a:cubicBezTo>
                  <a:cubicBezTo>
                    <a:pt x="239" y="389"/>
                    <a:pt x="473" y="452"/>
                    <a:pt x="691" y="452"/>
                  </a:cubicBezTo>
                  <a:cubicBezTo>
                    <a:pt x="866" y="452"/>
                    <a:pt x="1031" y="411"/>
                    <a:pt x="1179" y="279"/>
                  </a:cubicBezTo>
                  <a:lnTo>
                    <a:pt x="1179" y="5"/>
                  </a:lnTo>
                  <a:cubicBezTo>
                    <a:pt x="1075" y="5"/>
                    <a:pt x="969" y="1"/>
                    <a:pt x="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3223600" y="2677850"/>
              <a:ext cx="37525" cy="40500"/>
            </a:xfrm>
            <a:custGeom>
              <a:rect b="b" l="l" r="r" t="t"/>
              <a:pathLst>
                <a:path extrusionOk="0" h="1620" w="1501">
                  <a:moveTo>
                    <a:pt x="1501" y="0"/>
                  </a:moveTo>
                  <a:cubicBezTo>
                    <a:pt x="1001" y="536"/>
                    <a:pt x="501" y="1072"/>
                    <a:pt x="1" y="1619"/>
                  </a:cubicBezTo>
                  <a:cubicBezTo>
                    <a:pt x="644" y="1203"/>
                    <a:pt x="1168" y="691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3231950" y="2677850"/>
              <a:ext cx="44650" cy="41675"/>
            </a:xfrm>
            <a:custGeom>
              <a:rect b="b" l="l" r="r" t="t"/>
              <a:pathLst>
                <a:path extrusionOk="0" h="1667" w="1786">
                  <a:moveTo>
                    <a:pt x="1667" y="0"/>
                  </a:moveTo>
                  <a:cubicBezTo>
                    <a:pt x="1369" y="238"/>
                    <a:pt x="1215" y="607"/>
                    <a:pt x="929" y="857"/>
                  </a:cubicBezTo>
                  <a:cubicBezTo>
                    <a:pt x="631" y="1119"/>
                    <a:pt x="333" y="1369"/>
                    <a:pt x="0" y="1667"/>
                  </a:cubicBezTo>
                  <a:cubicBezTo>
                    <a:pt x="405" y="1643"/>
                    <a:pt x="774" y="1655"/>
                    <a:pt x="1012" y="1286"/>
                  </a:cubicBezTo>
                  <a:cubicBezTo>
                    <a:pt x="1262" y="893"/>
                    <a:pt x="1524" y="512"/>
                    <a:pt x="1786" y="119"/>
                  </a:cubicBezTo>
                  <a:cubicBezTo>
                    <a:pt x="1750" y="83"/>
                    <a:pt x="1703" y="36"/>
                    <a:pt x="1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3257825" y="2720100"/>
              <a:ext cx="97975" cy="12300"/>
            </a:xfrm>
            <a:custGeom>
              <a:rect b="b" l="l" r="r" t="t"/>
              <a:pathLst>
                <a:path extrusionOk="0" h="492" w="3919">
                  <a:moveTo>
                    <a:pt x="525" y="1"/>
                  </a:moveTo>
                  <a:cubicBezTo>
                    <a:pt x="346" y="1"/>
                    <a:pt x="180" y="108"/>
                    <a:pt x="1" y="167"/>
                  </a:cubicBezTo>
                  <a:cubicBezTo>
                    <a:pt x="1" y="215"/>
                    <a:pt x="13" y="251"/>
                    <a:pt x="13" y="287"/>
                  </a:cubicBezTo>
                  <a:cubicBezTo>
                    <a:pt x="620" y="346"/>
                    <a:pt x="1215" y="417"/>
                    <a:pt x="1811" y="453"/>
                  </a:cubicBezTo>
                  <a:cubicBezTo>
                    <a:pt x="2055" y="471"/>
                    <a:pt x="2302" y="471"/>
                    <a:pt x="2549" y="471"/>
                  </a:cubicBezTo>
                  <a:cubicBezTo>
                    <a:pt x="2796" y="471"/>
                    <a:pt x="3043" y="471"/>
                    <a:pt x="3287" y="489"/>
                  </a:cubicBezTo>
                  <a:cubicBezTo>
                    <a:pt x="3309" y="491"/>
                    <a:pt x="3330" y="492"/>
                    <a:pt x="3350" y="492"/>
                  </a:cubicBezTo>
                  <a:cubicBezTo>
                    <a:pt x="3609" y="492"/>
                    <a:pt x="3763" y="353"/>
                    <a:pt x="3918" y="132"/>
                  </a:cubicBezTo>
                  <a:cubicBezTo>
                    <a:pt x="3859" y="120"/>
                    <a:pt x="3823" y="96"/>
                    <a:pt x="3787" y="96"/>
                  </a:cubicBezTo>
                  <a:cubicBezTo>
                    <a:pt x="2704" y="60"/>
                    <a:pt x="1608" y="13"/>
                    <a:pt x="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3665475" y="2769225"/>
              <a:ext cx="308550" cy="418225"/>
            </a:xfrm>
            <a:custGeom>
              <a:rect b="b" l="l" r="r" t="t"/>
              <a:pathLst>
                <a:path extrusionOk="0" h="16729" w="12342">
                  <a:moveTo>
                    <a:pt x="7543" y="0"/>
                  </a:moveTo>
                  <a:cubicBezTo>
                    <a:pt x="7507" y="0"/>
                    <a:pt x="7484" y="12"/>
                    <a:pt x="7472" y="24"/>
                  </a:cubicBezTo>
                  <a:cubicBezTo>
                    <a:pt x="7603" y="286"/>
                    <a:pt x="7757" y="548"/>
                    <a:pt x="7853" y="822"/>
                  </a:cubicBezTo>
                  <a:cubicBezTo>
                    <a:pt x="8317" y="2191"/>
                    <a:pt x="7638" y="3513"/>
                    <a:pt x="6293" y="4013"/>
                  </a:cubicBezTo>
                  <a:cubicBezTo>
                    <a:pt x="5980" y="4129"/>
                    <a:pt x="5639" y="4183"/>
                    <a:pt x="5295" y="4183"/>
                  </a:cubicBezTo>
                  <a:cubicBezTo>
                    <a:pt x="4261" y="4183"/>
                    <a:pt x="3203" y="3694"/>
                    <a:pt x="2828" y="2917"/>
                  </a:cubicBezTo>
                  <a:cubicBezTo>
                    <a:pt x="2507" y="2251"/>
                    <a:pt x="2400" y="1596"/>
                    <a:pt x="2662" y="905"/>
                  </a:cubicBezTo>
                  <a:cubicBezTo>
                    <a:pt x="2757" y="655"/>
                    <a:pt x="2864" y="405"/>
                    <a:pt x="2971" y="96"/>
                  </a:cubicBezTo>
                  <a:lnTo>
                    <a:pt x="2971" y="96"/>
                  </a:lnTo>
                  <a:cubicBezTo>
                    <a:pt x="2459" y="334"/>
                    <a:pt x="1935" y="548"/>
                    <a:pt x="1435" y="810"/>
                  </a:cubicBezTo>
                  <a:cubicBezTo>
                    <a:pt x="1233" y="929"/>
                    <a:pt x="1030" y="1048"/>
                    <a:pt x="840" y="1179"/>
                  </a:cubicBezTo>
                  <a:cubicBezTo>
                    <a:pt x="1" y="3374"/>
                    <a:pt x="405" y="5115"/>
                    <a:pt x="3369" y="5115"/>
                  </a:cubicBezTo>
                  <a:cubicBezTo>
                    <a:pt x="3475" y="5115"/>
                    <a:pt x="3585" y="5113"/>
                    <a:pt x="3697" y="5108"/>
                  </a:cubicBezTo>
                  <a:cubicBezTo>
                    <a:pt x="3697" y="5072"/>
                    <a:pt x="3697" y="5049"/>
                    <a:pt x="3686" y="5025"/>
                  </a:cubicBezTo>
                  <a:cubicBezTo>
                    <a:pt x="4840" y="4858"/>
                    <a:pt x="5995" y="4691"/>
                    <a:pt x="7138" y="4525"/>
                  </a:cubicBezTo>
                  <a:cubicBezTo>
                    <a:pt x="7150" y="4537"/>
                    <a:pt x="7150" y="4548"/>
                    <a:pt x="7150" y="4560"/>
                  </a:cubicBezTo>
                  <a:lnTo>
                    <a:pt x="6603" y="4727"/>
                  </a:lnTo>
                  <a:cubicBezTo>
                    <a:pt x="6603" y="4739"/>
                    <a:pt x="6603" y="4763"/>
                    <a:pt x="6603" y="4775"/>
                  </a:cubicBezTo>
                  <a:cubicBezTo>
                    <a:pt x="6936" y="4751"/>
                    <a:pt x="7269" y="4727"/>
                    <a:pt x="7615" y="4715"/>
                  </a:cubicBezTo>
                  <a:lnTo>
                    <a:pt x="7615" y="4715"/>
                  </a:lnTo>
                  <a:cubicBezTo>
                    <a:pt x="6769" y="5096"/>
                    <a:pt x="5876" y="5144"/>
                    <a:pt x="4971" y="5144"/>
                  </a:cubicBezTo>
                  <a:cubicBezTo>
                    <a:pt x="5138" y="5096"/>
                    <a:pt x="5317" y="5037"/>
                    <a:pt x="5483" y="4989"/>
                  </a:cubicBezTo>
                  <a:cubicBezTo>
                    <a:pt x="5662" y="4953"/>
                    <a:pt x="5841" y="4918"/>
                    <a:pt x="6019" y="4846"/>
                  </a:cubicBezTo>
                  <a:lnTo>
                    <a:pt x="6019" y="4846"/>
                  </a:lnTo>
                  <a:cubicBezTo>
                    <a:pt x="5245" y="4929"/>
                    <a:pt x="4471" y="5013"/>
                    <a:pt x="3697" y="5108"/>
                  </a:cubicBezTo>
                  <a:cubicBezTo>
                    <a:pt x="3698" y="5108"/>
                    <a:pt x="3698" y="5108"/>
                    <a:pt x="3698" y="5108"/>
                  </a:cubicBezTo>
                  <a:cubicBezTo>
                    <a:pt x="4019" y="5108"/>
                    <a:pt x="4590" y="16288"/>
                    <a:pt x="4578" y="16598"/>
                  </a:cubicBezTo>
                  <a:lnTo>
                    <a:pt x="4567" y="16729"/>
                  </a:lnTo>
                  <a:lnTo>
                    <a:pt x="10151" y="16729"/>
                  </a:lnTo>
                  <a:cubicBezTo>
                    <a:pt x="10377" y="16264"/>
                    <a:pt x="10567" y="15871"/>
                    <a:pt x="10722" y="15550"/>
                  </a:cubicBezTo>
                  <a:cubicBezTo>
                    <a:pt x="10889" y="14990"/>
                    <a:pt x="11008" y="14419"/>
                    <a:pt x="11091" y="13835"/>
                  </a:cubicBezTo>
                  <a:cubicBezTo>
                    <a:pt x="11234" y="12859"/>
                    <a:pt x="11317" y="11883"/>
                    <a:pt x="11401" y="10895"/>
                  </a:cubicBezTo>
                  <a:cubicBezTo>
                    <a:pt x="11425" y="10573"/>
                    <a:pt x="11317" y="10228"/>
                    <a:pt x="11365" y="9906"/>
                  </a:cubicBezTo>
                  <a:cubicBezTo>
                    <a:pt x="11496" y="9001"/>
                    <a:pt x="11675" y="8097"/>
                    <a:pt x="11853" y="7192"/>
                  </a:cubicBezTo>
                  <a:cubicBezTo>
                    <a:pt x="11913" y="6894"/>
                    <a:pt x="12020" y="6620"/>
                    <a:pt x="12103" y="6323"/>
                  </a:cubicBezTo>
                  <a:lnTo>
                    <a:pt x="12008" y="6287"/>
                  </a:lnTo>
                  <a:cubicBezTo>
                    <a:pt x="11948" y="6418"/>
                    <a:pt x="11865" y="6549"/>
                    <a:pt x="11841" y="6680"/>
                  </a:cubicBezTo>
                  <a:cubicBezTo>
                    <a:pt x="11615" y="7882"/>
                    <a:pt x="11401" y="9097"/>
                    <a:pt x="11175" y="10299"/>
                  </a:cubicBezTo>
                  <a:cubicBezTo>
                    <a:pt x="11163" y="10263"/>
                    <a:pt x="11151" y="10240"/>
                    <a:pt x="11139" y="10228"/>
                  </a:cubicBezTo>
                  <a:cubicBezTo>
                    <a:pt x="11115" y="10466"/>
                    <a:pt x="11079" y="10716"/>
                    <a:pt x="11032" y="11025"/>
                  </a:cubicBezTo>
                  <a:cubicBezTo>
                    <a:pt x="10948" y="9573"/>
                    <a:pt x="11198" y="8239"/>
                    <a:pt x="11544" y="6906"/>
                  </a:cubicBezTo>
                  <a:cubicBezTo>
                    <a:pt x="11520" y="6894"/>
                    <a:pt x="11496" y="6870"/>
                    <a:pt x="11460" y="6858"/>
                  </a:cubicBezTo>
                  <a:cubicBezTo>
                    <a:pt x="11127" y="7287"/>
                    <a:pt x="10782" y="7716"/>
                    <a:pt x="10436" y="8156"/>
                  </a:cubicBezTo>
                  <a:cubicBezTo>
                    <a:pt x="10424" y="8120"/>
                    <a:pt x="10413" y="8097"/>
                    <a:pt x="10413" y="8097"/>
                  </a:cubicBezTo>
                  <a:cubicBezTo>
                    <a:pt x="10782" y="7620"/>
                    <a:pt x="10841" y="7049"/>
                    <a:pt x="10960" y="6489"/>
                  </a:cubicBezTo>
                  <a:cubicBezTo>
                    <a:pt x="11186" y="5465"/>
                    <a:pt x="11484" y="4453"/>
                    <a:pt x="11746" y="3429"/>
                  </a:cubicBezTo>
                  <a:cubicBezTo>
                    <a:pt x="11937" y="2667"/>
                    <a:pt x="12115" y="1905"/>
                    <a:pt x="12306" y="1131"/>
                  </a:cubicBezTo>
                  <a:cubicBezTo>
                    <a:pt x="12329" y="1036"/>
                    <a:pt x="12329" y="941"/>
                    <a:pt x="12341" y="762"/>
                  </a:cubicBezTo>
                  <a:lnTo>
                    <a:pt x="12341" y="762"/>
                  </a:lnTo>
                  <a:cubicBezTo>
                    <a:pt x="12151" y="929"/>
                    <a:pt x="12008" y="1036"/>
                    <a:pt x="11865" y="1143"/>
                  </a:cubicBezTo>
                  <a:cubicBezTo>
                    <a:pt x="11091" y="1762"/>
                    <a:pt x="10329" y="2370"/>
                    <a:pt x="9567" y="2989"/>
                  </a:cubicBezTo>
                  <a:cubicBezTo>
                    <a:pt x="8377" y="3965"/>
                    <a:pt x="7007" y="4489"/>
                    <a:pt x="5495" y="4632"/>
                  </a:cubicBezTo>
                  <a:cubicBezTo>
                    <a:pt x="5329" y="4644"/>
                    <a:pt x="5174" y="4668"/>
                    <a:pt x="5007" y="4691"/>
                  </a:cubicBezTo>
                  <a:cubicBezTo>
                    <a:pt x="4983" y="4691"/>
                    <a:pt x="4948" y="4691"/>
                    <a:pt x="4852" y="4679"/>
                  </a:cubicBezTo>
                  <a:cubicBezTo>
                    <a:pt x="5221" y="4584"/>
                    <a:pt x="5543" y="4489"/>
                    <a:pt x="5852" y="4418"/>
                  </a:cubicBezTo>
                  <a:cubicBezTo>
                    <a:pt x="6591" y="4251"/>
                    <a:pt x="7245" y="3953"/>
                    <a:pt x="7853" y="3477"/>
                  </a:cubicBezTo>
                  <a:cubicBezTo>
                    <a:pt x="9174" y="2441"/>
                    <a:pt x="10532" y="1453"/>
                    <a:pt x="11877" y="453"/>
                  </a:cubicBezTo>
                  <a:cubicBezTo>
                    <a:pt x="11972" y="381"/>
                    <a:pt x="12056" y="298"/>
                    <a:pt x="12222" y="155"/>
                  </a:cubicBezTo>
                  <a:lnTo>
                    <a:pt x="10234" y="155"/>
                  </a:lnTo>
                  <a:cubicBezTo>
                    <a:pt x="10210" y="274"/>
                    <a:pt x="10174" y="429"/>
                    <a:pt x="10139" y="631"/>
                  </a:cubicBezTo>
                  <a:cubicBezTo>
                    <a:pt x="10127" y="429"/>
                    <a:pt x="10115" y="262"/>
                    <a:pt x="10103" y="107"/>
                  </a:cubicBezTo>
                  <a:cubicBezTo>
                    <a:pt x="10091" y="96"/>
                    <a:pt x="10067" y="96"/>
                    <a:pt x="10043" y="96"/>
                  </a:cubicBezTo>
                  <a:cubicBezTo>
                    <a:pt x="10008" y="143"/>
                    <a:pt x="9984" y="203"/>
                    <a:pt x="9948" y="262"/>
                  </a:cubicBezTo>
                  <a:cubicBezTo>
                    <a:pt x="9948" y="262"/>
                    <a:pt x="9936" y="262"/>
                    <a:pt x="9924" y="250"/>
                  </a:cubicBezTo>
                  <a:cubicBezTo>
                    <a:pt x="9853" y="191"/>
                    <a:pt x="9793" y="96"/>
                    <a:pt x="9722" y="84"/>
                  </a:cubicBezTo>
                  <a:cubicBezTo>
                    <a:pt x="8996" y="48"/>
                    <a:pt x="8269" y="24"/>
                    <a:pt x="754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4"/>
            <p:cNvSpPr/>
            <p:nvPr/>
          </p:nvSpPr>
          <p:spPr>
            <a:xfrm>
              <a:off x="3920125" y="2730625"/>
              <a:ext cx="39300" cy="11525"/>
            </a:xfrm>
            <a:custGeom>
              <a:rect b="b" l="l" r="r" t="t"/>
              <a:pathLst>
                <a:path extrusionOk="0" h="461" w="1572">
                  <a:moveTo>
                    <a:pt x="741" y="1"/>
                  </a:moveTo>
                  <a:cubicBezTo>
                    <a:pt x="513" y="1"/>
                    <a:pt x="284" y="8"/>
                    <a:pt x="60" y="8"/>
                  </a:cubicBezTo>
                  <a:cubicBezTo>
                    <a:pt x="36" y="44"/>
                    <a:pt x="24" y="92"/>
                    <a:pt x="0" y="127"/>
                  </a:cubicBezTo>
                  <a:cubicBezTo>
                    <a:pt x="60" y="173"/>
                    <a:pt x="125" y="189"/>
                    <a:pt x="194" y="189"/>
                  </a:cubicBezTo>
                  <a:cubicBezTo>
                    <a:pt x="346" y="189"/>
                    <a:pt x="520" y="113"/>
                    <a:pt x="709" y="113"/>
                  </a:cubicBezTo>
                  <a:cubicBezTo>
                    <a:pt x="727" y="113"/>
                    <a:pt x="744" y="114"/>
                    <a:pt x="762" y="116"/>
                  </a:cubicBezTo>
                  <a:cubicBezTo>
                    <a:pt x="500" y="235"/>
                    <a:pt x="298" y="318"/>
                    <a:pt x="96" y="401"/>
                  </a:cubicBezTo>
                  <a:cubicBezTo>
                    <a:pt x="107" y="425"/>
                    <a:pt x="107" y="437"/>
                    <a:pt x="119" y="461"/>
                  </a:cubicBezTo>
                  <a:lnTo>
                    <a:pt x="1524" y="461"/>
                  </a:lnTo>
                  <a:cubicBezTo>
                    <a:pt x="1536" y="437"/>
                    <a:pt x="1560" y="401"/>
                    <a:pt x="1572" y="366"/>
                  </a:cubicBezTo>
                  <a:cubicBezTo>
                    <a:pt x="1465" y="247"/>
                    <a:pt x="1370" y="44"/>
                    <a:pt x="1250" y="20"/>
                  </a:cubicBezTo>
                  <a:cubicBezTo>
                    <a:pt x="1082" y="5"/>
                    <a:pt x="912" y="1"/>
                    <a:pt x="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4"/>
            <p:cNvSpPr/>
            <p:nvPr/>
          </p:nvSpPr>
          <p:spPr>
            <a:xfrm>
              <a:off x="3949000" y="2712550"/>
              <a:ext cx="179500" cy="407625"/>
            </a:xfrm>
            <a:custGeom>
              <a:rect b="b" l="l" r="r" t="t"/>
              <a:pathLst>
                <a:path extrusionOk="0" h="16305" w="7180">
                  <a:moveTo>
                    <a:pt x="5002" y="2204"/>
                  </a:moveTo>
                  <a:cubicBezTo>
                    <a:pt x="5155" y="2204"/>
                    <a:pt x="5292" y="2293"/>
                    <a:pt x="5370" y="2470"/>
                  </a:cubicBezTo>
                  <a:cubicBezTo>
                    <a:pt x="5549" y="2839"/>
                    <a:pt x="5715" y="3232"/>
                    <a:pt x="5751" y="3625"/>
                  </a:cubicBezTo>
                  <a:cubicBezTo>
                    <a:pt x="5834" y="4518"/>
                    <a:pt x="5858" y="5422"/>
                    <a:pt x="5882" y="6315"/>
                  </a:cubicBezTo>
                  <a:cubicBezTo>
                    <a:pt x="5894" y="6982"/>
                    <a:pt x="5632" y="7554"/>
                    <a:pt x="5322" y="8113"/>
                  </a:cubicBezTo>
                  <a:cubicBezTo>
                    <a:pt x="4417" y="9721"/>
                    <a:pt x="3358" y="11209"/>
                    <a:pt x="2239" y="12673"/>
                  </a:cubicBezTo>
                  <a:cubicBezTo>
                    <a:pt x="2131" y="12816"/>
                    <a:pt x="2024" y="12959"/>
                    <a:pt x="1858" y="13078"/>
                  </a:cubicBezTo>
                  <a:cubicBezTo>
                    <a:pt x="1905" y="12995"/>
                    <a:pt x="1953" y="12911"/>
                    <a:pt x="2000" y="12828"/>
                  </a:cubicBezTo>
                  <a:cubicBezTo>
                    <a:pt x="2715" y="11721"/>
                    <a:pt x="3453" y="10625"/>
                    <a:pt x="4144" y="9494"/>
                  </a:cubicBezTo>
                  <a:cubicBezTo>
                    <a:pt x="5739" y="6875"/>
                    <a:pt x="5608" y="7030"/>
                    <a:pt x="5453" y="3863"/>
                  </a:cubicBezTo>
                  <a:cubicBezTo>
                    <a:pt x="5429" y="3482"/>
                    <a:pt x="5322" y="3101"/>
                    <a:pt x="5203" y="2732"/>
                  </a:cubicBezTo>
                  <a:cubicBezTo>
                    <a:pt x="5145" y="2555"/>
                    <a:pt x="5079" y="2472"/>
                    <a:pt x="4990" y="2472"/>
                  </a:cubicBezTo>
                  <a:cubicBezTo>
                    <a:pt x="4917" y="2472"/>
                    <a:pt x="4828" y="2529"/>
                    <a:pt x="4715" y="2636"/>
                  </a:cubicBezTo>
                  <a:cubicBezTo>
                    <a:pt x="4298" y="3053"/>
                    <a:pt x="4167" y="3601"/>
                    <a:pt x="4025" y="4137"/>
                  </a:cubicBezTo>
                  <a:cubicBezTo>
                    <a:pt x="3917" y="4553"/>
                    <a:pt x="3751" y="4958"/>
                    <a:pt x="3596" y="5363"/>
                  </a:cubicBezTo>
                  <a:cubicBezTo>
                    <a:pt x="3524" y="5530"/>
                    <a:pt x="3501" y="5661"/>
                    <a:pt x="3584" y="5851"/>
                  </a:cubicBezTo>
                  <a:cubicBezTo>
                    <a:pt x="3917" y="6565"/>
                    <a:pt x="4001" y="7316"/>
                    <a:pt x="3763" y="8089"/>
                  </a:cubicBezTo>
                  <a:cubicBezTo>
                    <a:pt x="3727" y="8197"/>
                    <a:pt x="3667" y="8292"/>
                    <a:pt x="3632" y="8387"/>
                  </a:cubicBezTo>
                  <a:cubicBezTo>
                    <a:pt x="3715" y="7542"/>
                    <a:pt x="3608" y="6744"/>
                    <a:pt x="3417" y="5934"/>
                  </a:cubicBezTo>
                  <a:cubicBezTo>
                    <a:pt x="3370" y="5934"/>
                    <a:pt x="3334" y="5923"/>
                    <a:pt x="3286" y="5923"/>
                  </a:cubicBezTo>
                  <a:cubicBezTo>
                    <a:pt x="3167" y="6423"/>
                    <a:pt x="3024" y="6911"/>
                    <a:pt x="2929" y="7411"/>
                  </a:cubicBezTo>
                  <a:cubicBezTo>
                    <a:pt x="2905" y="7530"/>
                    <a:pt x="3024" y="7661"/>
                    <a:pt x="3060" y="7780"/>
                  </a:cubicBezTo>
                  <a:cubicBezTo>
                    <a:pt x="3203" y="8280"/>
                    <a:pt x="3179" y="8768"/>
                    <a:pt x="2941" y="9256"/>
                  </a:cubicBezTo>
                  <a:lnTo>
                    <a:pt x="2941" y="7685"/>
                  </a:lnTo>
                  <a:lnTo>
                    <a:pt x="2846" y="7673"/>
                  </a:lnTo>
                  <a:cubicBezTo>
                    <a:pt x="2655" y="8387"/>
                    <a:pt x="2393" y="9101"/>
                    <a:pt x="2632" y="9863"/>
                  </a:cubicBezTo>
                  <a:cubicBezTo>
                    <a:pt x="2929" y="10828"/>
                    <a:pt x="2572" y="11614"/>
                    <a:pt x="1953" y="12376"/>
                  </a:cubicBezTo>
                  <a:cubicBezTo>
                    <a:pt x="2084" y="11959"/>
                    <a:pt x="2239" y="11590"/>
                    <a:pt x="2310" y="11209"/>
                  </a:cubicBezTo>
                  <a:cubicBezTo>
                    <a:pt x="2370" y="10876"/>
                    <a:pt x="2405" y="10518"/>
                    <a:pt x="2322" y="10209"/>
                  </a:cubicBezTo>
                  <a:cubicBezTo>
                    <a:pt x="2143" y="9459"/>
                    <a:pt x="2203" y="8732"/>
                    <a:pt x="2417" y="8030"/>
                  </a:cubicBezTo>
                  <a:cubicBezTo>
                    <a:pt x="2858" y="6577"/>
                    <a:pt x="3334" y="5137"/>
                    <a:pt x="3810" y="3708"/>
                  </a:cubicBezTo>
                  <a:cubicBezTo>
                    <a:pt x="3905" y="3410"/>
                    <a:pt x="4048" y="3113"/>
                    <a:pt x="4203" y="2839"/>
                  </a:cubicBezTo>
                  <a:cubicBezTo>
                    <a:pt x="4322" y="2648"/>
                    <a:pt x="4501" y="2470"/>
                    <a:pt x="4679" y="2327"/>
                  </a:cubicBezTo>
                  <a:cubicBezTo>
                    <a:pt x="4785" y="2245"/>
                    <a:pt x="4897" y="2204"/>
                    <a:pt x="5002" y="2204"/>
                  </a:cubicBezTo>
                  <a:close/>
                  <a:moveTo>
                    <a:pt x="5576" y="0"/>
                  </a:moveTo>
                  <a:cubicBezTo>
                    <a:pt x="5436" y="0"/>
                    <a:pt x="5298" y="54"/>
                    <a:pt x="5168" y="172"/>
                  </a:cubicBezTo>
                  <a:cubicBezTo>
                    <a:pt x="4989" y="338"/>
                    <a:pt x="4787" y="493"/>
                    <a:pt x="4656" y="696"/>
                  </a:cubicBezTo>
                  <a:cubicBezTo>
                    <a:pt x="4013" y="1624"/>
                    <a:pt x="3394" y="2553"/>
                    <a:pt x="2774" y="3494"/>
                  </a:cubicBezTo>
                  <a:cubicBezTo>
                    <a:pt x="2691" y="3625"/>
                    <a:pt x="2679" y="3779"/>
                    <a:pt x="2643" y="3934"/>
                  </a:cubicBezTo>
                  <a:cubicBezTo>
                    <a:pt x="2096" y="6387"/>
                    <a:pt x="1536" y="8828"/>
                    <a:pt x="1000" y="11280"/>
                  </a:cubicBezTo>
                  <a:cubicBezTo>
                    <a:pt x="655" y="12888"/>
                    <a:pt x="346" y="14495"/>
                    <a:pt x="12" y="16114"/>
                  </a:cubicBezTo>
                  <a:cubicBezTo>
                    <a:pt x="0" y="16174"/>
                    <a:pt x="12" y="16245"/>
                    <a:pt x="24" y="16305"/>
                  </a:cubicBezTo>
                  <a:cubicBezTo>
                    <a:pt x="143" y="16233"/>
                    <a:pt x="262" y="16174"/>
                    <a:pt x="381" y="16102"/>
                  </a:cubicBezTo>
                  <a:cubicBezTo>
                    <a:pt x="905" y="15519"/>
                    <a:pt x="1739" y="15007"/>
                    <a:pt x="5084" y="11006"/>
                  </a:cubicBezTo>
                  <a:cubicBezTo>
                    <a:pt x="5620" y="10256"/>
                    <a:pt x="6084" y="9459"/>
                    <a:pt x="6513" y="8637"/>
                  </a:cubicBezTo>
                  <a:cubicBezTo>
                    <a:pt x="6692" y="8292"/>
                    <a:pt x="6823" y="7899"/>
                    <a:pt x="6894" y="7506"/>
                  </a:cubicBezTo>
                  <a:cubicBezTo>
                    <a:pt x="7180" y="6065"/>
                    <a:pt x="7156" y="4601"/>
                    <a:pt x="6989" y="3136"/>
                  </a:cubicBezTo>
                  <a:cubicBezTo>
                    <a:pt x="6906" y="2458"/>
                    <a:pt x="6787" y="1779"/>
                    <a:pt x="6644" y="1112"/>
                  </a:cubicBezTo>
                  <a:cubicBezTo>
                    <a:pt x="6561" y="708"/>
                    <a:pt x="6334" y="362"/>
                    <a:pt x="5965" y="124"/>
                  </a:cubicBezTo>
                  <a:cubicBezTo>
                    <a:pt x="5835" y="45"/>
                    <a:pt x="5704" y="0"/>
                    <a:pt x="5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3909400" y="2669800"/>
              <a:ext cx="45875" cy="59850"/>
            </a:xfrm>
            <a:custGeom>
              <a:rect b="b" l="l" r="r" t="t"/>
              <a:pathLst>
                <a:path extrusionOk="0" h="2394" w="1835">
                  <a:moveTo>
                    <a:pt x="1" y="1"/>
                  </a:moveTo>
                  <a:cubicBezTo>
                    <a:pt x="144" y="775"/>
                    <a:pt x="286" y="1525"/>
                    <a:pt x="441" y="2287"/>
                  </a:cubicBezTo>
                  <a:cubicBezTo>
                    <a:pt x="882" y="2322"/>
                    <a:pt x="1322" y="2358"/>
                    <a:pt x="1834" y="2394"/>
                  </a:cubicBezTo>
                  <a:cubicBezTo>
                    <a:pt x="1537" y="1572"/>
                    <a:pt x="1251" y="786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3805525" y="2821650"/>
              <a:ext cx="41150" cy="32875"/>
            </a:xfrm>
            <a:custGeom>
              <a:rect b="b" l="l" r="r" t="t"/>
              <a:pathLst>
                <a:path extrusionOk="0" h="1315" w="1646">
                  <a:moveTo>
                    <a:pt x="1505" y="1"/>
                  </a:moveTo>
                  <a:cubicBezTo>
                    <a:pt x="1504" y="1"/>
                    <a:pt x="1506" y="4"/>
                    <a:pt x="1513" y="11"/>
                  </a:cubicBezTo>
                  <a:cubicBezTo>
                    <a:pt x="1072" y="261"/>
                    <a:pt x="679" y="487"/>
                    <a:pt x="274" y="713"/>
                  </a:cubicBezTo>
                  <a:cubicBezTo>
                    <a:pt x="227" y="749"/>
                    <a:pt x="155" y="773"/>
                    <a:pt x="131" y="820"/>
                  </a:cubicBezTo>
                  <a:cubicBezTo>
                    <a:pt x="72" y="904"/>
                    <a:pt x="0" y="1011"/>
                    <a:pt x="24" y="1082"/>
                  </a:cubicBezTo>
                  <a:cubicBezTo>
                    <a:pt x="48" y="1178"/>
                    <a:pt x="155" y="1273"/>
                    <a:pt x="250" y="1297"/>
                  </a:cubicBezTo>
                  <a:cubicBezTo>
                    <a:pt x="293" y="1309"/>
                    <a:pt x="337" y="1315"/>
                    <a:pt x="383" y="1315"/>
                  </a:cubicBezTo>
                  <a:cubicBezTo>
                    <a:pt x="917" y="1315"/>
                    <a:pt x="1645" y="528"/>
                    <a:pt x="1524" y="35"/>
                  </a:cubicBezTo>
                  <a:cubicBezTo>
                    <a:pt x="1524" y="18"/>
                    <a:pt x="1507" y="1"/>
                    <a:pt x="1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793325" y="2669800"/>
              <a:ext cx="1500" cy="625"/>
            </a:xfrm>
            <a:custGeom>
              <a:rect b="b" l="l" r="r" t="t"/>
              <a:pathLst>
                <a:path extrusionOk="0" h="25" w="60">
                  <a:moveTo>
                    <a:pt x="0" y="1"/>
                  </a:moveTo>
                  <a:lnTo>
                    <a:pt x="0" y="24"/>
                  </a:lnTo>
                  <a:cubicBezTo>
                    <a:pt x="12" y="13"/>
                    <a:pt x="36" y="13"/>
                    <a:pt x="60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3751050" y="2774875"/>
              <a:ext cx="29200" cy="28600"/>
            </a:xfrm>
            <a:custGeom>
              <a:rect b="b" l="l" r="r" t="t"/>
              <a:pathLst>
                <a:path extrusionOk="0" h="1144" w="1168">
                  <a:moveTo>
                    <a:pt x="584" y="1"/>
                  </a:moveTo>
                  <a:cubicBezTo>
                    <a:pt x="274" y="1"/>
                    <a:pt x="1" y="298"/>
                    <a:pt x="1" y="620"/>
                  </a:cubicBezTo>
                  <a:cubicBezTo>
                    <a:pt x="1" y="917"/>
                    <a:pt x="215" y="1144"/>
                    <a:pt x="524" y="1144"/>
                  </a:cubicBezTo>
                  <a:cubicBezTo>
                    <a:pt x="531" y="1144"/>
                    <a:pt x="537" y="1144"/>
                    <a:pt x="543" y="1144"/>
                  </a:cubicBezTo>
                  <a:cubicBezTo>
                    <a:pt x="846" y="1144"/>
                    <a:pt x="1144" y="863"/>
                    <a:pt x="1155" y="560"/>
                  </a:cubicBezTo>
                  <a:cubicBezTo>
                    <a:pt x="1167" y="251"/>
                    <a:pt x="917" y="12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3944525" y="3120750"/>
              <a:ext cx="7775" cy="15500"/>
            </a:xfrm>
            <a:custGeom>
              <a:rect b="b" l="l" r="r" t="t"/>
              <a:pathLst>
                <a:path extrusionOk="0" h="620" w="311">
                  <a:moveTo>
                    <a:pt x="203" y="1"/>
                  </a:moveTo>
                  <a:cubicBezTo>
                    <a:pt x="144" y="203"/>
                    <a:pt x="72" y="417"/>
                    <a:pt x="1" y="620"/>
                  </a:cubicBezTo>
                  <a:cubicBezTo>
                    <a:pt x="120" y="417"/>
                    <a:pt x="215" y="251"/>
                    <a:pt x="310" y="120"/>
                  </a:cubicBezTo>
                  <a:cubicBezTo>
                    <a:pt x="263" y="96"/>
                    <a:pt x="227" y="60"/>
                    <a:pt x="203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3693600" y="2729350"/>
              <a:ext cx="210775" cy="52100"/>
            </a:xfrm>
            <a:custGeom>
              <a:rect b="b" l="l" r="r" t="t"/>
              <a:pathLst>
                <a:path extrusionOk="0" h="2084" w="8431">
                  <a:moveTo>
                    <a:pt x="6833" y="0"/>
                  </a:moveTo>
                  <a:cubicBezTo>
                    <a:pt x="4718" y="0"/>
                    <a:pt x="2648" y="236"/>
                    <a:pt x="727" y="1345"/>
                  </a:cubicBezTo>
                  <a:cubicBezTo>
                    <a:pt x="572" y="1429"/>
                    <a:pt x="417" y="1512"/>
                    <a:pt x="251" y="1583"/>
                  </a:cubicBezTo>
                  <a:cubicBezTo>
                    <a:pt x="167" y="1750"/>
                    <a:pt x="84" y="1917"/>
                    <a:pt x="1" y="2083"/>
                  </a:cubicBezTo>
                  <a:cubicBezTo>
                    <a:pt x="227" y="1917"/>
                    <a:pt x="441" y="1750"/>
                    <a:pt x="679" y="1583"/>
                  </a:cubicBezTo>
                  <a:cubicBezTo>
                    <a:pt x="1453" y="1060"/>
                    <a:pt x="2322" y="690"/>
                    <a:pt x="3251" y="571"/>
                  </a:cubicBezTo>
                  <a:cubicBezTo>
                    <a:pt x="4192" y="464"/>
                    <a:pt x="5132" y="428"/>
                    <a:pt x="6073" y="393"/>
                  </a:cubicBezTo>
                  <a:cubicBezTo>
                    <a:pt x="6267" y="385"/>
                    <a:pt x="6462" y="382"/>
                    <a:pt x="6656" y="382"/>
                  </a:cubicBezTo>
                  <a:cubicBezTo>
                    <a:pt x="7045" y="382"/>
                    <a:pt x="7434" y="393"/>
                    <a:pt x="7823" y="393"/>
                  </a:cubicBezTo>
                  <a:cubicBezTo>
                    <a:pt x="8014" y="393"/>
                    <a:pt x="8204" y="357"/>
                    <a:pt x="8395" y="333"/>
                  </a:cubicBezTo>
                  <a:cubicBezTo>
                    <a:pt x="8430" y="83"/>
                    <a:pt x="8287" y="24"/>
                    <a:pt x="8121" y="24"/>
                  </a:cubicBezTo>
                  <a:cubicBezTo>
                    <a:pt x="7690" y="10"/>
                    <a:pt x="7261" y="0"/>
                    <a:pt x="68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3489700" y="2881425"/>
              <a:ext cx="25" cy="325"/>
            </a:xfrm>
            <a:custGeom>
              <a:rect b="b" l="l" r="r" t="t"/>
              <a:pathLst>
                <a:path extrusionOk="0" h="13" w="1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3"/>
                    <a:pt x="1" y="13"/>
                  </a:cubicBezTo>
                  <a:cubicBezTo>
                    <a:pt x="1" y="13"/>
                    <a:pt x="1" y="13"/>
                    <a:pt x="1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3702825" y="2669800"/>
              <a:ext cx="198875" cy="93800"/>
            </a:xfrm>
            <a:custGeom>
              <a:rect b="b" l="l" r="r" t="t"/>
              <a:pathLst>
                <a:path extrusionOk="0" h="3752" w="7955">
                  <a:moveTo>
                    <a:pt x="6168" y="1"/>
                  </a:moveTo>
                  <a:cubicBezTo>
                    <a:pt x="4466" y="632"/>
                    <a:pt x="2751" y="1239"/>
                    <a:pt x="1108" y="2001"/>
                  </a:cubicBezTo>
                  <a:cubicBezTo>
                    <a:pt x="691" y="2584"/>
                    <a:pt x="310" y="3180"/>
                    <a:pt x="1" y="3751"/>
                  </a:cubicBezTo>
                  <a:cubicBezTo>
                    <a:pt x="739" y="3203"/>
                    <a:pt x="1560" y="2787"/>
                    <a:pt x="2442" y="2560"/>
                  </a:cubicBezTo>
                  <a:cubicBezTo>
                    <a:pt x="3501" y="2299"/>
                    <a:pt x="4608" y="2179"/>
                    <a:pt x="5490" y="2025"/>
                  </a:cubicBezTo>
                  <a:cubicBezTo>
                    <a:pt x="5225" y="1982"/>
                    <a:pt x="4953" y="1961"/>
                    <a:pt x="4675" y="1961"/>
                  </a:cubicBezTo>
                  <a:cubicBezTo>
                    <a:pt x="3715" y="1961"/>
                    <a:pt x="2689" y="2207"/>
                    <a:pt x="1691" y="2632"/>
                  </a:cubicBezTo>
                  <a:cubicBezTo>
                    <a:pt x="2346" y="2227"/>
                    <a:pt x="3037" y="1965"/>
                    <a:pt x="3775" y="1858"/>
                  </a:cubicBezTo>
                  <a:cubicBezTo>
                    <a:pt x="4069" y="1818"/>
                    <a:pt x="4361" y="1800"/>
                    <a:pt x="4650" y="1800"/>
                  </a:cubicBezTo>
                  <a:cubicBezTo>
                    <a:pt x="5475" y="1800"/>
                    <a:pt x="6286" y="1944"/>
                    <a:pt x="7097" y="2120"/>
                  </a:cubicBezTo>
                  <a:cubicBezTo>
                    <a:pt x="7359" y="2179"/>
                    <a:pt x="7621" y="2203"/>
                    <a:pt x="7954" y="2263"/>
                  </a:cubicBezTo>
                  <a:cubicBezTo>
                    <a:pt x="7680" y="1477"/>
                    <a:pt x="7418" y="751"/>
                    <a:pt x="714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4"/>
            <p:cNvSpPr/>
            <p:nvPr/>
          </p:nvSpPr>
          <p:spPr>
            <a:xfrm>
              <a:off x="3573050" y="2669800"/>
              <a:ext cx="15800" cy="35450"/>
            </a:xfrm>
            <a:custGeom>
              <a:rect b="b" l="l" r="r" t="t"/>
              <a:pathLst>
                <a:path extrusionOk="0" h="1418" w="632">
                  <a:moveTo>
                    <a:pt x="203" y="1"/>
                  </a:moveTo>
                  <a:cubicBezTo>
                    <a:pt x="155" y="203"/>
                    <a:pt x="108" y="394"/>
                    <a:pt x="60" y="584"/>
                  </a:cubicBezTo>
                  <a:cubicBezTo>
                    <a:pt x="72" y="596"/>
                    <a:pt x="84" y="596"/>
                    <a:pt x="84" y="596"/>
                  </a:cubicBezTo>
                  <a:cubicBezTo>
                    <a:pt x="144" y="489"/>
                    <a:pt x="203" y="370"/>
                    <a:pt x="263" y="251"/>
                  </a:cubicBezTo>
                  <a:cubicBezTo>
                    <a:pt x="286" y="263"/>
                    <a:pt x="310" y="263"/>
                    <a:pt x="334" y="274"/>
                  </a:cubicBezTo>
                  <a:cubicBezTo>
                    <a:pt x="227" y="644"/>
                    <a:pt x="108" y="1025"/>
                    <a:pt x="1" y="1406"/>
                  </a:cubicBezTo>
                  <a:cubicBezTo>
                    <a:pt x="13" y="1406"/>
                    <a:pt x="24" y="1406"/>
                    <a:pt x="36" y="1417"/>
                  </a:cubicBezTo>
                  <a:cubicBezTo>
                    <a:pt x="239" y="941"/>
                    <a:pt x="441" y="477"/>
                    <a:pt x="6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4"/>
            <p:cNvSpPr/>
            <p:nvPr/>
          </p:nvSpPr>
          <p:spPr>
            <a:xfrm>
              <a:off x="4041850" y="2669800"/>
              <a:ext cx="4800" cy="24725"/>
            </a:xfrm>
            <a:custGeom>
              <a:rect b="b" l="l" r="r" t="t"/>
              <a:pathLst>
                <a:path extrusionOk="0" h="989" w="192">
                  <a:moveTo>
                    <a:pt x="49" y="1"/>
                  </a:moveTo>
                  <a:cubicBezTo>
                    <a:pt x="37" y="334"/>
                    <a:pt x="13" y="655"/>
                    <a:pt x="1" y="989"/>
                  </a:cubicBezTo>
                  <a:lnTo>
                    <a:pt x="13" y="989"/>
                  </a:lnTo>
                  <a:cubicBezTo>
                    <a:pt x="72" y="655"/>
                    <a:pt x="132" y="334"/>
                    <a:pt x="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4"/>
            <p:cNvSpPr/>
            <p:nvPr/>
          </p:nvSpPr>
          <p:spPr>
            <a:xfrm>
              <a:off x="4020425" y="2669800"/>
              <a:ext cx="14025" cy="44675"/>
            </a:xfrm>
            <a:custGeom>
              <a:rect b="b" l="l" r="r" t="t"/>
              <a:pathLst>
                <a:path extrusionOk="0" h="1787" w="561">
                  <a:moveTo>
                    <a:pt x="251" y="1"/>
                  </a:moveTo>
                  <a:cubicBezTo>
                    <a:pt x="167" y="596"/>
                    <a:pt x="84" y="1191"/>
                    <a:pt x="1" y="1787"/>
                  </a:cubicBezTo>
                  <a:lnTo>
                    <a:pt x="25" y="1787"/>
                  </a:lnTo>
                  <a:cubicBezTo>
                    <a:pt x="120" y="1453"/>
                    <a:pt x="215" y="1120"/>
                    <a:pt x="322" y="751"/>
                  </a:cubicBezTo>
                  <a:cubicBezTo>
                    <a:pt x="346" y="810"/>
                    <a:pt x="358" y="834"/>
                    <a:pt x="382" y="929"/>
                  </a:cubicBezTo>
                  <a:cubicBezTo>
                    <a:pt x="441" y="608"/>
                    <a:pt x="501" y="310"/>
                    <a:pt x="5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4"/>
            <p:cNvSpPr/>
            <p:nvPr/>
          </p:nvSpPr>
          <p:spPr>
            <a:xfrm>
              <a:off x="3586150" y="2669800"/>
              <a:ext cx="17300" cy="29200"/>
            </a:xfrm>
            <a:custGeom>
              <a:rect b="b" l="l" r="r" t="t"/>
              <a:pathLst>
                <a:path extrusionOk="0" h="1168" w="692">
                  <a:moveTo>
                    <a:pt x="274" y="1"/>
                  </a:moveTo>
                  <a:cubicBezTo>
                    <a:pt x="227" y="120"/>
                    <a:pt x="179" y="239"/>
                    <a:pt x="143" y="346"/>
                  </a:cubicBezTo>
                  <a:cubicBezTo>
                    <a:pt x="155" y="358"/>
                    <a:pt x="167" y="370"/>
                    <a:pt x="179" y="382"/>
                  </a:cubicBezTo>
                  <a:cubicBezTo>
                    <a:pt x="251" y="286"/>
                    <a:pt x="334" y="191"/>
                    <a:pt x="405" y="108"/>
                  </a:cubicBezTo>
                  <a:cubicBezTo>
                    <a:pt x="417" y="108"/>
                    <a:pt x="429" y="120"/>
                    <a:pt x="441" y="120"/>
                  </a:cubicBezTo>
                  <a:cubicBezTo>
                    <a:pt x="298" y="465"/>
                    <a:pt x="155" y="810"/>
                    <a:pt x="1" y="1156"/>
                  </a:cubicBezTo>
                  <a:cubicBezTo>
                    <a:pt x="12" y="1156"/>
                    <a:pt x="24" y="1156"/>
                    <a:pt x="36" y="1167"/>
                  </a:cubicBezTo>
                  <a:cubicBezTo>
                    <a:pt x="251" y="775"/>
                    <a:pt x="465" y="394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4"/>
            <p:cNvSpPr/>
            <p:nvPr/>
          </p:nvSpPr>
          <p:spPr>
            <a:xfrm>
              <a:off x="3601925" y="2669800"/>
              <a:ext cx="17575" cy="24725"/>
            </a:xfrm>
            <a:custGeom>
              <a:rect b="b" l="l" r="r" t="t"/>
              <a:pathLst>
                <a:path extrusionOk="0" h="989" w="703">
                  <a:moveTo>
                    <a:pt x="346" y="1"/>
                  </a:moveTo>
                  <a:cubicBezTo>
                    <a:pt x="239" y="322"/>
                    <a:pt x="120" y="644"/>
                    <a:pt x="1" y="989"/>
                  </a:cubicBezTo>
                  <a:cubicBezTo>
                    <a:pt x="72" y="870"/>
                    <a:pt x="108" y="810"/>
                    <a:pt x="155" y="763"/>
                  </a:cubicBezTo>
                  <a:cubicBezTo>
                    <a:pt x="370" y="525"/>
                    <a:pt x="548" y="274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4"/>
            <p:cNvSpPr/>
            <p:nvPr/>
          </p:nvSpPr>
          <p:spPr>
            <a:xfrm>
              <a:off x="4005250" y="2669800"/>
              <a:ext cx="13125" cy="37225"/>
            </a:xfrm>
            <a:custGeom>
              <a:rect b="b" l="l" r="r" t="t"/>
              <a:pathLst>
                <a:path extrusionOk="0" h="1489" w="525">
                  <a:moveTo>
                    <a:pt x="48" y="1"/>
                  </a:moveTo>
                  <a:cubicBezTo>
                    <a:pt x="36" y="358"/>
                    <a:pt x="12" y="727"/>
                    <a:pt x="1" y="1084"/>
                  </a:cubicBezTo>
                  <a:cubicBezTo>
                    <a:pt x="48" y="894"/>
                    <a:pt x="84" y="727"/>
                    <a:pt x="120" y="560"/>
                  </a:cubicBezTo>
                  <a:lnTo>
                    <a:pt x="143" y="560"/>
                  </a:lnTo>
                  <a:lnTo>
                    <a:pt x="143" y="1477"/>
                  </a:lnTo>
                  <a:cubicBezTo>
                    <a:pt x="167" y="1477"/>
                    <a:pt x="191" y="1477"/>
                    <a:pt x="215" y="1489"/>
                  </a:cubicBezTo>
                  <a:lnTo>
                    <a:pt x="52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4"/>
            <p:cNvSpPr/>
            <p:nvPr/>
          </p:nvSpPr>
          <p:spPr>
            <a:xfrm>
              <a:off x="3634675" y="2669800"/>
              <a:ext cx="152725" cy="25025"/>
            </a:xfrm>
            <a:custGeom>
              <a:rect b="b" l="l" r="r" t="t"/>
              <a:pathLst>
                <a:path extrusionOk="0" h="1001" w="6109">
                  <a:moveTo>
                    <a:pt x="36" y="1"/>
                  </a:moveTo>
                  <a:lnTo>
                    <a:pt x="0" y="72"/>
                  </a:lnTo>
                  <a:cubicBezTo>
                    <a:pt x="54" y="52"/>
                    <a:pt x="135" y="43"/>
                    <a:pt x="238" y="43"/>
                  </a:cubicBezTo>
                  <a:cubicBezTo>
                    <a:pt x="1283" y="43"/>
                    <a:pt x="4572" y="1001"/>
                    <a:pt x="4572" y="1001"/>
                  </a:cubicBezTo>
                  <a:cubicBezTo>
                    <a:pt x="5001" y="775"/>
                    <a:pt x="5429" y="536"/>
                    <a:pt x="5870" y="310"/>
                  </a:cubicBezTo>
                  <a:cubicBezTo>
                    <a:pt x="6025" y="227"/>
                    <a:pt x="6096" y="144"/>
                    <a:pt x="610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4"/>
            <p:cNvSpPr/>
            <p:nvPr/>
          </p:nvSpPr>
          <p:spPr>
            <a:xfrm>
              <a:off x="4054650" y="2669800"/>
              <a:ext cx="925" cy="3600"/>
            </a:xfrm>
            <a:custGeom>
              <a:rect b="b" l="l" r="r" t="t"/>
              <a:pathLst>
                <a:path extrusionOk="0" h="144" w="37">
                  <a:moveTo>
                    <a:pt x="13" y="1"/>
                  </a:moveTo>
                  <a:cubicBezTo>
                    <a:pt x="13" y="48"/>
                    <a:pt x="1" y="96"/>
                    <a:pt x="1" y="144"/>
                  </a:cubicBezTo>
                  <a:cubicBezTo>
                    <a:pt x="13" y="96"/>
                    <a:pt x="25" y="48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4"/>
            <p:cNvSpPr/>
            <p:nvPr/>
          </p:nvSpPr>
          <p:spPr>
            <a:xfrm>
              <a:off x="3189975" y="2772800"/>
              <a:ext cx="87825" cy="414650"/>
            </a:xfrm>
            <a:custGeom>
              <a:rect b="b" l="l" r="r" t="t"/>
              <a:pathLst>
                <a:path extrusionOk="0" h="16586" w="3513">
                  <a:moveTo>
                    <a:pt x="0" y="0"/>
                  </a:moveTo>
                  <a:lnTo>
                    <a:pt x="0" y="0"/>
                  </a:lnTo>
                  <a:cubicBezTo>
                    <a:pt x="274" y="1738"/>
                    <a:pt x="536" y="3405"/>
                    <a:pt x="798" y="5072"/>
                  </a:cubicBezTo>
                  <a:lnTo>
                    <a:pt x="762" y="5072"/>
                  </a:lnTo>
                  <a:cubicBezTo>
                    <a:pt x="691" y="4703"/>
                    <a:pt x="608" y="4334"/>
                    <a:pt x="536" y="3953"/>
                  </a:cubicBezTo>
                  <a:lnTo>
                    <a:pt x="465" y="3965"/>
                  </a:lnTo>
                  <a:cubicBezTo>
                    <a:pt x="655" y="5132"/>
                    <a:pt x="846" y="6299"/>
                    <a:pt x="1048" y="7453"/>
                  </a:cubicBezTo>
                  <a:lnTo>
                    <a:pt x="1012" y="7465"/>
                  </a:lnTo>
                  <a:lnTo>
                    <a:pt x="643" y="6168"/>
                  </a:lnTo>
                  <a:cubicBezTo>
                    <a:pt x="619" y="6168"/>
                    <a:pt x="608" y="6168"/>
                    <a:pt x="584" y="6156"/>
                  </a:cubicBezTo>
                  <a:cubicBezTo>
                    <a:pt x="584" y="6251"/>
                    <a:pt x="572" y="6334"/>
                    <a:pt x="584" y="6418"/>
                  </a:cubicBezTo>
                  <a:cubicBezTo>
                    <a:pt x="881" y="8430"/>
                    <a:pt x="1179" y="10442"/>
                    <a:pt x="1477" y="12454"/>
                  </a:cubicBezTo>
                  <a:cubicBezTo>
                    <a:pt x="1608" y="13335"/>
                    <a:pt x="1715" y="14240"/>
                    <a:pt x="1881" y="15121"/>
                  </a:cubicBezTo>
                  <a:cubicBezTo>
                    <a:pt x="1977" y="15633"/>
                    <a:pt x="2132" y="16121"/>
                    <a:pt x="2346" y="16586"/>
                  </a:cubicBezTo>
                  <a:lnTo>
                    <a:pt x="3513" y="16586"/>
                  </a:lnTo>
                  <a:cubicBezTo>
                    <a:pt x="3453" y="16419"/>
                    <a:pt x="3394" y="16264"/>
                    <a:pt x="3346" y="16097"/>
                  </a:cubicBezTo>
                  <a:cubicBezTo>
                    <a:pt x="3024" y="15073"/>
                    <a:pt x="2810" y="14014"/>
                    <a:pt x="2596" y="12954"/>
                  </a:cubicBezTo>
                  <a:cubicBezTo>
                    <a:pt x="1798" y="8835"/>
                    <a:pt x="1143" y="4691"/>
                    <a:pt x="619" y="524"/>
                  </a:cubicBezTo>
                  <a:cubicBezTo>
                    <a:pt x="417" y="345"/>
                    <a:pt x="215" y="179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3184025" y="2769525"/>
              <a:ext cx="5675" cy="29475"/>
            </a:xfrm>
            <a:custGeom>
              <a:rect b="b" l="l" r="r" t="t"/>
              <a:pathLst>
                <a:path extrusionOk="0" h="1179" w="227">
                  <a:moveTo>
                    <a:pt x="0" y="0"/>
                  </a:moveTo>
                  <a:lnTo>
                    <a:pt x="0" y="72"/>
                  </a:lnTo>
                  <a:cubicBezTo>
                    <a:pt x="48" y="453"/>
                    <a:pt x="84" y="822"/>
                    <a:pt x="131" y="1179"/>
                  </a:cubicBezTo>
                  <a:cubicBezTo>
                    <a:pt x="226" y="548"/>
                    <a:pt x="179" y="167"/>
                    <a:pt x="0" y="0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3332850" y="2770125"/>
              <a:ext cx="29475" cy="31575"/>
            </a:xfrm>
            <a:custGeom>
              <a:rect b="b" l="l" r="r" t="t"/>
              <a:pathLst>
                <a:path extrusionOk="0" h="1263" w="1179">
                  <a:moveTo>
                    <a:pt x="619" y="0"/>
                  </a:moveTo>
                  <a:cubicBezTo>
                    <a:pt x="298" y="0"/>
                    <a:pt x="0" y="333"/>
                    <a:pt x="12" y="679"/>
                  </a:cubicBezTo>
                  <a:cubicBezTo>
                    <a:pt x="12" y="1000"/>
                    <a:pt x="274" y="1262"/>
                    <a:pt x="596" y="1262"/>
                  </a:cubicBezTo>
                  <a:cubicBezTo>
                    <a:pt x="603" y="1262"/>
                    <a:pt x="610" y="1262"/>
                    <a:pt x="617" y="1262"/>
                  </a:cubicBezTo>
                  <a:cubicBezTo>
                    <a:pt x="940" y="1262"/>
                    <a:pt x="1179" y="1004"/>
                    <a:pt x="1179" y="643"/>
                  </a:cubicBezTo>
                  <a:cubicBezTo>
                    <a:pt x="1179" y="274"/>
                    <a:pt x="941" y="0"/>
                    <a:pt x="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3389400" y="2823575"/>
              <a:ext cx="38725" cy="27525"/>
            </a:xfrm>
            <a:custGeom>
              <a:rect b="b" l="l" r="r" t="t"/>
              <a:pathLst>
                <a:path extrusionOk="0" h="1101" w="1549">
                  <a:moveTo>
                    <a:pt x="1416" y="0"/>
                  </a:moveTo>
                  <a:cubicBezTo>
                    <a:pt x="1377" y="0"/>
                    <a:pt x="1336" y="9"/>
                    <a:pt x="1310" y="29"/>
                  </a:cubicBezTo>
                  <a:cubicBezTo>
                    <a:pt x="870" y="255"/>
                    <a:pt x="441" y="481"/>
                    <a:pt x="0" y="720"/>
                  </a:cubicBezTo>
                  <a:cubicBezTo>
                    <a:pt x="73" y="937"/>
                    <a:pt x="316" y="1100"/>
                    <a:pt x="574" y="1100"/>
                  </a:cubicBezTo>
                  <a:cubicBezTo>
                    <a:pt x="613" y="1100"/>
                    <a:pt x="652" y="1096"/>
                    <a:pt x="691" y="1089"/>
                  </a:cubicBezTo>
                  <a:cubicBezTo>
                    <a:pt x="1108" y="1005"/>
                    <a:pt x="1489" y="600"/>
                    <a:pt x="1548" y="172"/>
                  </a:cubicBezTo>
                  <a:cubicBezTo>
                    <a:pt x="1548" y="124"/>
                    <a:pt x="1536" y="29"/>
                    <a:pt x="1501" y="17"/>
                  </a:cubicBezTo>
                  <a:cubicBezTo>
                    <a:pt x="1479" y="6"/>
                    <a:pt x="1448" y="0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3506675" y="2799575"/>
              <a:ext cx="4500" cy="3900"/>
            </a:xfrm>
            <a:custGeom>
              <a:rect b="b" l="l" r="r" t="t"/>
              <a:pathLst>
                <a:path extrusionOk="0" h="156" w="180">
                  <a:moveTo>
                    <a:pt x="1" y="1"/>
                  </a:moveTo>
                  <a:lnTo>
                    <a:pt x="1" y="1"/>
                  </a:lnTo>
                  <a:cubicBezTo>
                    <a:pt x="48" y="48"/>
                    <a:pt x="108" y="96"/>
                    <a:pt x="167" y="156"/>
                  </a:cubicBezTo>
                  <a:cubicBezTo>
                    <a:pt x="167" y="144"/>
                    <a:pt x="179" y="144"/>
                    <a:pt x="179" y="132"/>
                  </a:cubicBezTo>
                  <a:cubicBezTo>
                    <a:pt x="120" y="84"/>
                    <a:pt x="60" y="48"/>
                    <a:pt x="1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3206050" y="2756425"/>
              <a:ext cx="303325" cy="126800"/>
            </a:xfrm>
            <a:custGeom>
              <a:rect b="b" l="l" r="r" t="t"/>
              <a:pathLst>
                <a:path extrusionOk="0" h="5072" w="12133">
                  <a:moveTo>
                    <a:pt x="4060" y="0"/>
                  </a:moveTo>
                  <a:cubicBezTo>
                    <a:pt x="2727" y="131"/>
                    <a:pt x="1381" y="250"/>
                    <a:pt x="0" y="381"/>
                  </a:cubicBezTo>
                  <a:cubicBezTo>
                    <a:pt x="119" y="512"/>
                    <a:pt x="191" y="608"/>
                    <a:pt x="286" y="679"/>
                  </a:cubicBezTo>
                  <a:cubicBezTo>
                    <a:pt x="1405" y="1584"/>
                    <a:pt x="2524" y="2501"/>
                    <a:pt x="3644" y="3417"/>
                  </a:cubicBezTo>
                  <a:cubicBezTo>
                    <a:pt x="4263" y="3917"/>
                    <a:pt x="4965" y="4239"/>
                    <a:pt x="5703" y="4489"/>
                  </a:cubicBezTo>
                  <a:cubicBezTo>
                    <a:pt x="6941" y="4877"/>
                    <a:pt x="8225" y="5071"/>
                    <a:pt x="9514" y="5071"/>
                  </a:cubicBezTo>
                  <a:cubicBezTo>
                    <a:pt x="9689" y="5071"/>
                    <a:pt x="9863" y="5068"/>
                    <a:pt x="10037" y="5060"/>
                  </a:cubicBezTo>
                  <a:cubicBezTo>
                    <a:pt x="10359" y="5049"/>
                    <a:pt x="10704" y="5013"/>
                    <a:pt x="10990" y="4858"/>
                  </a:cubicBezTo>
                  <a:cubicBezTo>
                    <a:pt x="11121" y="4787"/>
                    <a:pt x="11228" y="4691"/>
                    <a:pt x="11335" y="4584"/>
                  </a:cubicBezTo>
                  <a:cubicBezTo>
                    <a:pt x="11668" y="3763"/>
                    <a:pt x="11990" y="2941"/>
                    <a:pt x="12133" y="2048"/>
                  </a:cubicBezTo>
                  <a:cubicBezTo>
                    <a:pt x="11383" y="1631"/>
                    <a:pt x="10621" y="1203"/>
                    <a:pt x="9847" y="786"/>
                  </a:cubicBezTo>
                  <a:cubicBezTo>
                    <a:pt x="9823" y="774"/>
                    <a:pt x="9790" y="769"/>
                    <a:pt x="9754" y="769"/>
                  </a:cubicBezTo>
                  <a:cubicBezTo>
                    <a:pt x="9683" y="769"/>
                    <a:pt x="9601" y="790"/>
                    <a:pt x="9561" y="822"/>
                  </a:cubicBezTo>
                  <a:cubicBezTo>
                    <a:pt x="9501" y="881"/>
                    <a:pt x="9501" y="1024"/>
                    <a:pt x="9525" y="1120"/>
                  </a:cubicBezTo>
                  <a:cubicBezTo>
                    <a:pt x="9894" y="2310"/>
                    <a:pt x="9513" y="3406"/>
                    <a:pt x="8489" y="4108"/>
                  </a:cubicBezTo>
                  <a:cubicBezTo>
                    <a:pt x="8031" y="4428"/>
                    <a:pt x="7518" y="4585"/>
                    <a:pt x="7008" y="4585"/>
                  </a:cubicBezTo>
                  <a:cubicBezTo>
                    <a:pt x="6285" y="4585"/>
                    <a:pt x="5569" y="4270"/>
                    <a:pt x="5025" y="3656"/>
                  </a:cubicBezTo>
                  <a:cubicBezTo>
                    <a:pt x="4215" y="2751"/>
                    <a:pt x="4239" y="1310"/>
                    <a:pt x="5084" y="334"/>
                  </a:cubicBezTo>
                  <a:cubicBezTo>
                    <a:pt x="5179" y="227"/>
                    <a:pt x="5299" y="131"/>
                    <a:pt x="5418" y="36"/>
                  </a:cubicBezTo>
                  <a:cubicBezTo>
                    <a:pt x="4965" y="12"/>
                    <a:pt x="4513" y="12"/>
                    <a:pt x="40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3257250" y="2822500"/>
              <a:ext cx="7450" cy="6275"/>
            </a:xfrm>
            <a:custGeom>
              <a:rect b="b" l="l" r="r" t="t"/>
              <a:pathLst>
                <a:path extrusionOk="0" h="251" w="298">
                  <a:moveTo>
                    <a:pt x="36" y="1"/>
                  </a:moveTo>
                  <a:cubicBezTo>
                    <a:pt x="24" y="24"/>
                    <a:pt x="12" y="36"/>
                    <a:pt x="0" y="48"/>
                  </a:cubicBezTo>
                  <a:cubicBezTo>
                    <a:pt x="95" y="120"/>
                    <a:pt x="203" y="191"/>
                    <a:pt x="298" y="251"/>
                  </a:cubicBezTo>
                  <a:cubicBezTo>
                    <a:pt x="203" y="167"/>
                    <a:pt x="119" y="84"/>
                    <a:pt x="36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3944825" y="30267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3042625" y="2669800"/>
              <a:ext cx="592950" cy="517650"/>
            </a:xfrm>
            <a:custGeom>
              <a:rect b="b" l="l" r="r" t="t"/>
              <a:pathLst>
                <a:path extrusionOk="0" h="20706" w="23718">
                  <a:moveTo>
                    <a:pt x="11230" y="652"/>
                  </a:moveTo>
                  <a:cubicBezTo>
                    <a:pt x="11242" y="652"/>
                    <a:pt x="11253" y="653"/>
                    <a:pt x="11264" y="655"/>
                  </a:cubicBezTo>
                  <a:cubicBezTo>
                    <a:pt x="11978" y="763"/>
                    <a:pt x="12693" y="870"/>
                    <a:pt x="13419" y="989"/>
                  </a:cubicBezTo>
                  <a:cubicBezTo>
                    <a:pt x="13288" y="1283"/>
                    <a:pt x="13118" y="1458"/>
                    <a:pt x="12816" y="1458"/>
                  </a:cubicBezTo>
                  <a:cubicBezTo>
                    <a:pt x="12788" y="1458"/>
                    <a:pt x="12759" y="1456"/>
                    <a:pt x="12728" y="1453"/>
                  </a:cubicBezTo>
                  <a:cubicBezTo>
                    <a:pt x="12705" y="1452"/>
                    <a:pt x="12682" y="1451"/>
                    <a:pt x="12659" y="1451"/>
                  </a:cubicBezTo>
                  <a:cubicBezTo>
                    <a:pt x="12468" y="1451"/>
                    <a:pt x="12277" y="1491"/>
                    <a:pt x="12086" y="1513"/>
                  </a:cubicBezTo>
                  <a:cubicBezTo>
                    <a:pt x="11228" y="1608"/>
                    <a:pt x="10371" y="1715"/>
                    <a:pt x="9514" y="1810"/>
                  </a:cubicBezTo>
                  <a:cubicBezTo>
                    <a:pt x="9502" y="1775"/>
                    <a:pt x="9502" y="1751"/>
                    <a:pt x="9502" y="1715"/>
                  </a:cubicBezTo>
                  <a:cubicBezTo>
                    <a:pt x="10014" y="1370"/>
                    <a:pt x="10538" y="1036"/>
                    <a:pt x="11062" y="703"/>
                  </a:cubicBezTo>
                  <a:cubicBezTo>
                    <a:pt x="11111" y="674"/>
                    <a:pt x="11176" y="652"/>
                    <a:pt x="11230" y="652"/>
                  </a:cubicBezTo>
                  <a:close/>
                  <a:moveTo>
                    <a:pt x="8740" y="322"/>
                  </a:moveTo>
                  <a:lnTo>
                    <a:pt x="8740" y="322"/>
                  </a:lnTo>
                  <a:cubicBezTo>
                    <a:pt x="8407" y="1013"/>
                    <a:pt x="7883" y="1525"/>
                    <a:pt x="7240" y="1941"/>
                  </a:cubicBezTo>
                  <a:cubicBezTo>
                    <a:pt x="7740" y="1406"/>
                    <a:pt x="8240" y="858"/>
                    <a:pt x="8740" y="322"/>
                  </a:cubicBezTo>
                  <a:close/>
                  <a:moveTo>
                    <a:pt x="9240" y="322"/>
                  </a:moveTo>
                  <a:cubicBezTo>
                    <a:pt x="9276" y="358"/>
                    <a:pt x="9311" y="405"/>
                    <a:pt x="9359" y="441"/>
                  </a:cubicBezTo>
                  <a:cubicBezTo>
                    <a:pt x="9097" y="834"/>
                    <a:pt x="8835" y="1215"/>
                    <a:pt x="8585" y="1608"/>
                  </a:cubicBezTo>
                  <a:cubicBezTo>
                    <a:pt x="8347" y="1977"/>
                    <a:pt x="7978" y="1965"/>
                    <a:pt x="7573" y="1989"/>
                  </a:cubicBezTo>
                  <a:cubicBezTo>
                    <a:pt x="7906" y="1691"/>
                    <a:pt x="8204" y="1441"/>
                    <a:pt x="8502" y="1179"/>
                  </a:cubicBezTo>
                  <a:cubicBezTo>
                    <a:pt x="8788" y="929"/>
                    <a:pt x="8942" y="560"/>
                    <a:pt x="9240" y="322"/>
                  </a:cubicBezTo>
                  <a:close/>
                  <a:moveTo>
                    <a:pt x="6454" y="1215"/>
                  </a:moveTo>
                  <a:cubicBezTo>
                    <a:pt x="6478" y="1239"/>
                    <a:pt x="6502" y="1263"/>
                    <a:pt x="6537" y="1287"/>
                  </a:cubicBezTo>
                  <a:cubicBezTo>
                    <a:pt x="6251" y="1620"/>
                    <a:pt x="5978" y="1965"/>
                    <a:pt x="5692" y="2310"/>
                  </a:cubicBezTo>
                  <a:cubicBezTo>
                    <a:pt x="5656" y="2275"/>
                    <a:pt x="5620" y="2239"/>
                    <a:pt x="5585" y="2203"/>
                  </a:cubicBezTo>
                  <a:cubicBezTo>
                    <a:pt x="5870" y="1882"/>
                    <a:pt x="6168" y="1548"/>
                    <a:pt x="6454" y="1215"/>
                  </a:cubicBezTo>
                  <a:close/>
                  <a:moveTo>
                    <a:pt x="9133" y="2013"/>
                  </a:moveTo>
                  <a:cubicBezTo>
                    <a:pt x="10216" y="2025"/>
                    <a:pt x="11312" y="2072"/>
                    <a:pt x="12395" y="2096"/>
                  </a:cubicBezTo>
                  <a:cubicBezTo>
                    <a:pt x="12431" y="2108"/>
                    <a:pt x="12467" y="2120"/>
                    <a:pt x="12514" y="2144"/>
                  </a:cubicBezTo>
                  <a:cubicBezTo>
                    <a:pt x="12371" y="2365"/>
                    <a:pt x="12217" y="2504"/>
                    <a:pt x="11958" y="2504"/>
                  </a:cubicBezTo>
                  <a:cubicBezTo>
                    <a:pt x="11938" y="2504"/>
                    <a:pt x="11917" y="2503"/>
                    <a:pt x="11895" y="2501"/>
                  </a:cubicBezTo>
                  <a:cubicBezTo>
                    <a:pt x="11651" y="2483"/>
                    <a:pt x="11404" y="2483"/>
                    <a:pt x="11157" y="2483"/>
                  </a:cubicBezTo>
                  <a:cubicBezTo>
                    <a:pt x="10910" y="2483"/>
                    <a:pt x="10663" y="2483"/>
                    <a:pt x="10419" y="2465"/>
                  </a:cubicBezTo>
                  <a:cubicBezTo>
                    <a:pt x="9823" y="2429"/>
                    <a:pt x="9228" y="2358"/>
                    <a:pt x="8621" y="2299"/>
                  </a:cubicBezTo>
                  <a:cubicBezTo>
                    <a:pt x="8621" y="2263"/>
                    <a:pt x="8609" y="2215"/>
                    <a:pt x="8609" y="2179"/>
                  </a:cubicBezTo>
                  <a:cubicBezTo>
                    <a:pt x="8776" y="2120"/>
                    <a:pt x="8954" y="2013"/>
                    <a:pt x="9133" y="2013"/>
                  </a:cubicBezTo>
                  <a:close/>
                  <a:moveTo>
                    <a:pt x="7733" y="2092"/>
                  </a:moveTo>
                  <a:cubicBezTo>
                    <a:pt x="7839" y="2092"/>
                    <a:pt x="7945" y="2096"/>
                    <a:pt x="8049" y="2096"/>
                  </a:cubicBezTo>
                  <a:lnTo>
                    <a:pt x="8049" y="2370"/>
                  </a:lnTo>
                  <a:cubicBezTo>
                    <a:pt x="7901" y="2502"/>
                    <a:pt x="7736" y="2543"/>
                    <a:pt x="7561" y="2543"/>
                  </a:cubicBezTo>
                  <a:cubicBezTo>
                    <a:pt x="7343" y="2543"/>
                    <a:pt x="7109" y="2480"/>
                    <a:pt x="6871" y="2453"/>
                  </a:cubicBezTo>
                  <a:cubicBezTo>
                    <a:pt x="7103" y="2132"/>
                    <a:pt x="7415" y="2092"/>
                    <a:pt x="7733" y="2092"/>
                  </a:cubicBezTo>
                  <a:close/>
                  <a:moveTo>
                    <a:pt x="14181" y="1203"/>
                  </a:moveTo>
                  <a:cubicBezTo>
                    <a:pt x="14169" y="1287"/>
                    <a:pt x="14157" y="1334"/>
                    <a:pt x="14145" y="1370"/>
                  </a:cubicBezTo>
                  <a:cubicBezTo>
                    <a:pt x="14169" y="1370"/>
                    <a:pt x="14193" y="1370"/>
                    <a:pt x="14193" y="1358"/>
                  </a:cubicBezTo>
                  <a:cubicBezTo>
                    <a:pt x="14271" y="1254"/>
                    <a:pt x="14361" y="1207"/>
                    <a:pt x="14473" y="1207"/>
                  </a:cubicBezTo>
                  <a:cubicBezTo>
                    <a:pt x="14515" y="1207"/>
                    <a:pt x="14561" y="1214"/>
                    <a:pt x="14610" y="1227"/>
                  </a:cubicBezTo>
                  <a:cubicBezTo>
                    <a:pt x="15360" y="1406"/>
                    <a:pt x="16098" y="1572"/>
                    <a:pt x="16884" y="1763"/>
                  </a:cubicBezTo>
                  <a:cubicBezTo>
                    <a:pt x="16729" y="2132"/>
                    <a:pt x="16598" y="2465"/>
                    <a:pt x="16443" y="2846"/>
                  </a:cubicBezTo>
                  <a:cubicBezTo>
                    <a:pt x="15550" y="2394"/>
                    <a:pt x="14681" y="1965"/>
                    <a:pt x="13776" y="1513"/>
                  </a:cubicBezTo>
                  <a:cubicBezTo>
                    <a:pt x="13907" y="1417"/>
                    <a:pt x="14026" y="1322"/>
                    <a:pt x="14181" y="1203"/>
                  </a:cubicBezTo>
                  <a:close/>
                  <a:moveTo>
                    <a:pt x="13055" y="2219"/>
                  </a:moveTo>
                  <a:cubicBezTo>
                    <a:pt x="13106" y="2219"/>
                    <a:pt x="13156" y="2226"/>
                    <a:pt x="13205" y="2239"/>
                  </a:cubicBezTo>
                  <a:cubicBezTo>
                    <a:pt x="14193" y="2477"/>
                    <a:pt x="15169" y="2763"/>
                    <a:pt x="16157" y="3037"/>
                  </a:cubicBezTo>
                  <a:cubicBezTo>
                    <a:pt x="16336" y="3084"/>
                    <a:pt x="16360" y="3180"/>
                    <a:pt x="16205" y="3334"/>
                  </a:cubicBezTo>
                  <a:cubicBezTo>
                    <a:pt x="15062" y="2727"/>
                    <a:pt x="13824" y="2644"/>
                    <a:pt x="12562" y="2525"/>
                  </a:cubicBezTo>
                  <a:cubicBezTo>
                    <a:pt x="12683" y="2310"/>
                    <a:pt x="12871" y="2219"/>
                    <a:pt x="13055" y="2219"/>
                  </a:cubicBezTo>
                  <a:close/>
                  <a:moveTo>
                    <a:pt x="5644" y="3977"/>
                  </a:moveTo>
                  <a:cubicBezTo>
                    <a:pt x="5644" y="3977"/>
                    <a:pt x="5656" y="3989"/>
                    <a:pt x="5656" y="3989"/>
                  </a:cubicBezTo>
                  <a:cubicBezTo>
                    <a:pt x="5835" y="4156"/>
                    <a:pt x="5882" y="4537"/>
                    <a:pt x="5787" y="5168"/>
                  </a:cubicBezTo>
                  <a:cubicBezTo>
                    <a:pt x="5740" y="4811"/>
                    <a:pt x="5704" y="4442"/>
                    <a:pt x="5656" y="4061"/>
                  </a:cubicBezTo>
                  <a:cubicBezTo>
                    <a:pt x="5656" y="4037"/>
                    <a:pt x="5656" y="4001"/>
                    <a:pt x="5644" y="3977"/>
                  </a:cubicBezTo>
                  <a:close/>
                  <a:moveTo>
                    <a:pt x="12228" y="4013"/>
                  </a:moveTo>
                  <a:cubicBezTo>
                    <a:pt x="12550" y="4013"/>
                    <a:pt x="12788" y="4299"/>
                    <a:pt x="12788" y="4656"/>
                  </a:cubicBezTo>
                  <a:cubicBezTo>
                    <a:pt x="12788" y="5017"/>
                    <a:pt x="12549" y="5275"/>
                    <a:pt x="12226" y="5275"/>
                  </a:cubicBezTo>
                  <a:cubicBezTo>
                    <a:pt x="12219" y="5275"/>
                    <a:pt x="12212" y="5275"/>
                    <a:pt x="12205" y="5275"/>
                  </a:cubicBezTo>
                  <a:cubicBezTo>
                    <a:pt x="11883" y="5275"/>
                    <a:pt x="11621" y="5013"/>
                    <a:pt x="11621" y="4692"/>
                  </a:cubicBezTo>
                  <a:cubicBezTo>
                    <a:pt x="11609" y="4346"/>
                    <a:pt x="11907" y="4013"/>
                    <a:pt x="12228" y="4013"/>
                  </a:cubicBezTo>
                  <a:close/>
                  <a:moveTo>
                    <a:pt x="15276" y="6150"/>
                  </a:moveTo>
                  <a:cubicBezTo>
                    <a:pt x="15312" y="6150"/>
                    <a:pt x="15348" y="6156"/>
                    <a:pt x="15372" y="6168"/>
                  </a:cubicBezTo>
                  <a:cubicBezTo>
                    <a:pt x="15407" y="6180"/>
                    <a:pt x="15419" y="6275"/>
                    <a:pt x="15419" y="6323"/>
                  </a:cubicBezTo>
                  <a:cubicBezTo>
                    <a:pt x="15360" y="6751"/>
                    <a:pt x="14979" y="7144"/>
                    <a:pt x="14562" y="7240"/>
                  </a:cubicBezTo>
                  <a:cubicBezTo>
                    <a:pt x="14523" y="7247"/>
                    <a:pt x="14484" y="7251"/>
                    <a:pt x="14445" y="7251"/>
                  </a:cubicBezTo>
                  <a:cubicBezTo>
                    <a:pt x="14187" y="7251"/>
                    <a:pt x="13944" y="7088"/>
                    <a:pt x="13871" y="6871"/>
                  </a:cubicBezTo>
                  <a:cubicBezTo>
                    <a:pt x="14312" y="6632"/>
                    <a:pt x="14741" y="6394"/>
                    <a:pt x="15181" y="6168"/>
                  </a:cubicBezTo>
                  <a:cubicBezTo>
                    <a:pt x="15205" y="6156"/>
                    <a:pt x="15241" y="6150"/>
                    <a:pt x="15276" y="6150"/>
                  </a:cubicBezTo>
                  <a:close/>
                  <a:moveTo>
                    <a:pt x="155" y="1"/>
                  </a:moveTo>
                  <a:cubicBezTo>
                    <a:pt x="322" y="382"/>
                    <a:pt x="477" y="763"/>
                    <a:pt x="632" y="1144"/>
                  </a:cubicBezTo>
                  <a:cubicBezTo>
                    <a:pt x="667" y="1227"/>
                    <a:pt x="656" y="1346"/>
                    <a:pt x="644" y="1441"/>
                  </a:cubicBezTo>
                  <a:cubicBezTo>
                    <a:pt x="465" y="2572"/>
                    <a:pt x="227" y="3692"/>
                    <a:pt x="108" y="4823"/>
                  </a:cubicBezTo>
                  <a:cubicBezTo>
                    <a:pt x="13" y="5823"/>
                    <a:pt x="1" y="6835"/>
                    <a:pt x="25" y="7835"/>
                  </a:cubicBezTo>
                  <a:cubicBezTo>
                    <a:pt x="25" y="8573"/>
                    <a:pt x="144" y="9311"/>
                    <a:pt x="525" y="9966"/>
                  </a:cubicBezTo>
                  <a:cubicBezTo>
                    <a:pt x="1037" y="10883"/>
                    <a:pt x="1501" y="11847"/>
                    <a:pt x="2156" y="12669"/>
                  </a:cubicBezTo>
                  <a:cubicBezTo>
                    <a:pt x="3382" y="14229"/>
                    <a:pt x="4727" y="15693"/>
                    <a:pt x="6025" y="17193"/>
                  </a:cubicBezTo>
                  <a:cubicBezTo>
                    <a:pt x="6168" y="17348"/>
                    <a:pt x="6335" y="17491"/>
                    <a:pt x="6525" y="17598"/>
                  </a:cubicBezTo>
                  <a:cubicBezTo>
                    <a:pt x="6715" y="17705"/>
                    <a:pt x="6939" y="17740"/>
                    <a:pt x="7199" y="17834"/>
                  </a:cubicBezTo>
                  <a:lnTo>
                    <a:pt x="7199" y="17834"/>
                  </a:lnTo>
                  <a:cubicBezTo>
                    <a:pt x="7201" y="17839"/>
                    <a:pt x="7202" y="17843"/>
                    <a:pt x="7204" y="17848"/>
                  </a:cubicBezTo>
                  <a:cubicBezTo>
                    <a:pt x="7240" y="18003"/>
                    <a:pt x="7275" y="18158"/>
                    <a:pt x="7311" y="18324"/>
                  </a:cubicBezTo>
                  <a:cubicBezTo>
                    <a:pt x="7466" y="19158"/>
                    <a:pt x="7692" y="19955"/>
                    <a:pt x="7990" y="20706"/>
                  </a:cubicBezTo>
                  <a:lnTo>
                    <a:pt x="8240" y="20706"/>
                  </a:lnTo>
                  <a:cubicBezTo>
                    <a:pt x="8026" y="20241"/>
                    <a:pt x="7871" y="19753"/>
                    <a:pt x="7775" y="19241"/>
                  </a:cubicBezTo>
                  <a:cubicBezTo>
                    <a:pt x="7609" y="18360"/>
                    <a:pt x="7502" y="17455"/>
                    <a:pt x="7371" y="16574"/>
                  </a:cubicBezTo>
                  <a:cubicBezTo>
                    <a:pt x="7073" y="14562"/>
                    <a:pt x="6775" y="12550"/>
                    <a:pt x="6478" y="10538"/>
                  </a:cubicBezTo>
                  <a:cubicBezTo>
                    <a:pt x="6466" y="10454"/>
                    <a:pt x="6478" y="10371"/>
                    <a:pt x="6478" y="10276"/>
                  </a:cubicBezTo>
                  <a:cubicBezTo>
                    <a:pt x="6502" y="10288"/>
                    <a:pt x="6513" y="10288"/>
                    <a:pt x="6537" y="10288"/>
                  </a:cubicBezTo>
                  <a:lnTo>
                    <a:pt x="6906" y="11585"/>
                  </a:lnTo>
                  <a:lnTo>
                    <a:pt x="6942" y="11573"/>
                  </a:lnTo>
                  <a:cubicBezTo>
                    <a:pt x="6740" y="10419"/>
                    <a:pt x="6549" y="9252"/>
                    <a:pt x="6359" y="8085"/>
                  </a:cubicBezTo>
                  <a:lnTo>
                    <a:pt x="6430" y="8073"/>
                  </a:lnTo>
                  <a:cubicBezTo>
                    <a:pt x="6502" y="8454"/>
                    <a:pt x="6585" y="8823"/>
                    <a:pt x="6656" y="9192"/>
                  </a:cubicBezTo>
                  <a:lnTo>
                    <a:pt x="6692" y="9192"/>
                  </a:lnTo>
                  <a:cubicBezTo>
                    <a:pt x="6430" y="7525"/>
                    <a:pt x="6168" y="5858"/>
                    <a:pt x="5894" y="4120"/>
                  </a:cubicBezTo>
                  <a:lnTo>
                    <a:pt x="5894" y="4120"/>
                  </a:lnTo>
                  <a:cubicBezTo>
                    <a:pt x="6109" y="4299"/>
                    <a:pt x="6311" y="4465"/>
                    <a:pt x="6502" y="4644"/>
                  </a:cubicBezTo>
                  <a:cubicBezTo>
                    <a:pt x="7359" y="5370"/>
                    <a:pt x="8192" y="6073"/>
                    <a:pt x="9014" y="6775"/>
                  </a:cubicBezTo>
                  <a:cubicBezTo>
                    <a:pt x="9026" y="6751"/>
                    <a:pt x="9049" y="6740"/>
                    <a:pt x="9061" y="6716"/>
                  </a:cubicBezTo>
                  <a:cubicBezTo>
                    <a:pt x="8895" y="6549"/>
                    <a:pt x="8728" y="6382"/>
                    <a:pt x="8549" y="6228"/>
                  </a:cubicBezTo>
                  <a:cubicBezTo>
                    <a:pt x="8561" y="6204"/>
                    <a:pt x="8573" y="6180"/>
                    <a:pt x="8585" y="6156"/>
                  </a:cubicBezTo>
                  <a:cubicBezTo>
                    <a:pt x="8597" y="6144"/>
                    <a:pt x="8609" y="6132"/>
                    <a:pt x="8609" y="6109"/>
                  </a:cubicBezTo>
                  <a:cubicBezTo>
                    <a:pt x="8704" y="6192"/>
                    <a:pt x="8788" y="6275"/>
                    <a:pt x="8883" y="6359"/>
                  </a:cubicBezTo>
                  <a:cubicBezTo>
                    <a:pt x="10312" y="7668"/>
                    <a:pt x="12014" y="8347"/>
                    <a:pt x="13943" y="8454"/>
                  </a:cubicBezTo>
                  <a:cubicBezTo>
                    <a:pt x="13562" y="8347"/>
                    <a:pt x="13157" y="8240"/>
                    <a:pt x="12764" y="8121"/>
                  </a:cubicBezTo>
                  <a:cubicBezTo>
                    <a:pt x="12586" y="8073"/>
                    <a:pt x="12419" y="8014"/>
                    <a:pt x="12240" y="7954"/>
                  </a:cubicBezTo>
                  <a:cubicBezTo>
                    <a:pt x="11502" y="7704"/>
                    <a:pt x="10800" y="7382"/>
                    <a:pt x="10181" y="6871"/>
                  </a:cubicBezTo>
                  <a:cubicBezTo>
                    <a:pt x="9061" y="5966"/>
                    <a:pt x="7930" y="5049"/>
                    <a:pt x="6823" y="4144"/>
                  </a:cubicBezTo>
                  <a:cubicBezTo>
                    <a:pt x="6728" y="4061"/>
                    <a:pt x="6656" y="3977"/>
                    <a:pt x="6537" y="3846"/>
                  </a:cubicBezTo>
                  <a:cubicBezTo>
                    <a:pt x="7918" y="3715"/>
                    <a:pt x="9264" y="3596"/>
                    <a:pt x="10597" y="3465"/>
                  </a:cubicBezTo>
                  <a:lnTo>
                    <a:pt x="11966" y="3334"/>
                  </a:lnTo>
                  <a:lnTo>
                    <a:pt x="12002" y="3453"/>
                  </a:lnTo>
                  <a:cubicBezTo>
                    <a:pt x="11990" y="3465"/>
                    <a:pt x="11966" y="3477"/>
                    <a:pt x="11955" y="3501"/>
                  </a:cubicBezTo>
                  <a:cubicBezTo>
                    <a:pt x="11836" y="3596"/>
                    <a:pt x="11716" y="3692"/>
                    <a:pt x="11621" y="3799"/>
                  </a:cubicBezTo>
                  <a:cubicBezTo>
                    <a:pt x="10776" y="4775"/>
                    <a:pt x="10752" y="6216"/>
                    <a:pt x="11562" y="7121"/>
                  </a:cubicBezTo>
                  <a:cubicBezTo>
                    <a:pt x="12108" y="7730"/>
                    <a:pt x="12827" y="8047"/>
                    <a:pt x="13553" y="8047"/>
                  </a:cubicBezTo>
                  <a:cubicBezTo>
                    <a:pt x="14060" y="8047"/>
                    <a:pt x="14571" y="7892"/>
                    <a:pt x="15026" y="7573"/>
                  </a:cubicBezTo>
                  <a:cubicBezTo>
                    <a:pt x="16050" y="6871"/>
                    <a:pt x="16431" y="5763"/>
                    <a:pt x="16062" y="4573"/>
                  </a:cubicBezTo>
                  <a:cubicBezTo>
                    <a:pt x="16038" y="4489"/>
                    <a:pt x="16038" y="4346"/>
                    <a:pt x="16098" y="4287"/>
                  </a:cubicBezTo>
                  <a:cubicBezTo>
                    <a:pt x="16135" y="4250"/>
                    <a:pt x="16210" y="4231"/>
                    <a:pt x="16278" y="4231"/>
                  </a:cubicBezTo>
                  <a:cubicBezTo>
                    <a:pt x="16318" y="4231"/>
                    <a:pt x="16357" y="4238"/>
                    <a:pt x="16384" y="4251"/>
                  </a:cubicBezTo>
                  <a:cubicBezTo>
                    <a:pt x="17158" y="4668"/>
                    <a:pt x="17920" y="5096"/>
                    <a:pt x="18670" y="5513"/>
                  </a:cubicBezTo>
                  <a:cubicBezTo>
                    <a:pt x="18527" y="6406"/>
                    <a:pt x="18205" y="7228"/>
                    <a:pt x="17872" y="8049"/>
                  </a:cubicBezTo>
                  <a:cubicBezTo>
                    <a:pt x="17729" y="8395"/>
                    <a:pt x="17586" y="8740"/>
                    <a:pt x="17455" y="9085"/>
                  </a:cubicBezTo>
                  <a:lnTo>
                    <a:pt x="17836" y="8442"/>
                  </a:lnTo>
                  <a:cubicBezTo>
                    <a:pt x="17860" y="8454"/>
                    <a:pt x="17872" y="8454"/>
                    <a:pt x="17884" y="8466"/>
                  </a:cubicBezTo>
                  <a:cubicBezTo>
                    <a:pt x="17884" y="8466"/>
                    <a:pt x="17884" y="8478"/>
                    <a:pt x="17884" y="8478"/>
                  </a:cubicBezTo>
                  <a:cubicBezTo>
                    <a:pt x="17693" y="8930"/>
                    <a:pt x="17491" y="9383"/>
                    <a:pt x="17300" y="9835"/>
                  </a:cubicBezTo>
                  <a:cubicBezTo>
                    <a:pt x="17324" y="9859"/>
                    <a:pt x="17360" y="9871"/>
                    <a:pt x="17384" y="9883"/>
                  </a:cubicBezTo>
                  <a:cubicBezTo>
                    <a:pt x="17681" y="9561"/>
                    <a:pt x="18003" y="9252"/>
                    <a:pt x="18277" y="8918"/>
                  </a:cubicBezTo>
                  <a:cubicBezTo>
                    <a:pt x="19086" y="7942"/>
                    <a:pt x="19813" y="6930"/>
                    <a:pt x="20456" y="5847"/>
                  </a:cubicBezTo>
                  <a:cubicBezTo>
                    <a:pt x="20765" y="5311"/>
                    <a:pt x="21194" y="4858"/>
                    <a:pt x="21480" y="4311"/>
                  </a:cubicBezTo>
                  <a:cubicBezTo>
                    <a:pt x="22242" y="2918"/>
                    <a:pt x="22980" y="1501"/>
                    <a:pt x="23682" y="72"/>
                  </a:cubicBezTo>
                  <a:lnTo>
                    <a:pt x="23718" y="1"/>
                  </a:lnTo>
                  <a:lnTo>
                    <a:pt x="23075" y="1"/>
                  </a:lnTo>
                  <a:cubicBezTo>
                    <a:pt x="22920" y="274"/>
                    <a:pt x="22742" y="525"/>
                    <a:pt x="22527" y="763"/>
                  </a:cubicBezTo>
                  <a:cubicBezTo>
                    <a:pt x="22468" y="810"/>
                    <a:pt x="22444" y="870"/>
                    <a:pt x="22373" y="989"/>
                  </a:cubicBezTo>
                  <a:cubicBezTo>
                    <a:pt x="22492" y="644"/>
                    <a:pt x="22611" y="322"/>
                    <a:pt x="22718" y="1"/>
                  </a:cubicBezTo>
                  <a:lnTo>
                    <a:pt x="22432" y="1"/>
                  </a:lnTo>
                  <a:cubicBezTo>
                    <a:pt x="22206" y="382"/>
                    <a:pt x="21992" y="775"/>
                    <a:pt x="21777" y="1167"/>
                  </a:cubicBezTo>
                  <a:cubicBezTo>
                    <a:pt x="21765" y="1156"/>
                    <a:pt x="21753" y="1156"/>
                    <a:pt x="21742" y="1144"/>
                  </a:cubicBezTo>
                  <a:cubicBezTo>
                    <a:pt x="21884" y="810"/>
                    <a:pt x="22039" y="465"/>
                    <a:pt x="22182" y="120"/>
                  </a:cubicBezTo>
                  <a:cubicBezTo>
                    <a:pt x="22170" y="108"/>
                    <a:pt x="22158" y="108"/>
                    <a:pt x="22146" y="108"/>
                  </a:cubicBezTo>
                  <a:cubicBezTo>
                    <a:pt x="22075" y="191"/>
                    <a:pt x="21992" y="286"/>
                    <a:pt x="21920" y="382"/>
                  </a:cubicBezTo>
                  <a:cubicBezTo>
                    <a:pt x="21908" y="370"/>
                    <a:pt x="21896" y="358"/>
                    <a:pt x="21884" y="346"/>
                  </a:cubicBezTo>
                  <a:cubicBezTo>
                    <a:pt x="21920" y="227"/>
                    <a:pt x="21968" y="120"/>
                    <a:pt x="22015" y="1"/>
                  </a:cubicBezTo>
                  <a:lnTo>
                    <a:pt x="21849" y="1"/>
                  </a:lnTo>
                  <a:cubicBezTo>
                    <a:pt x="21646" y="465"/>
                    <a:pt x="21456" y="941"/>
                    <a:pt x="21253" y="1417"/>
                  </a:cubicBezTo>
                  <a:cubicBezTo>
                    <a:pt x="21241" y="1406"/>
                    <a:pt x="21230" y="1406"/>
                    <a:pt x="21218" y="1394"/>
                  </a:cubicBezTo>
                  <a:cubicBezTo>
                    <a:pt x="21325" y="1025"/>
                    <a:pt x="21444" y="644"/>
                    <a:pt x="21551" y="274"/>
                  </a:cubicBezTo>
                  <a:cubicBezTo>
                    <a:pt x="21527" y="263"/>
                    <a:pt x="21503" y="263"/>
                    <a:pt x="21480" y="251"/>
                  </a:cubicBezTo>
                  <a:cubicBezTo>
                    <a:pt x="21420" y="370"/>
                    <a:pt x="21361" y="477"/>
                    <a:pt x="21301" y="596"/>
                  </a:cubicBezTo>
                  <a:cubicBezTo>
                    <a:pt x="21289" y="596"/>
                    <a:pt x="21289" y="584"/>
                    <a:pt x="21277" y="584"/>
                  </a:cubicBezTo>
                  <a:cubicBezTo>
                    <a:pt x="21325" y="394"/>
                    <a:pt x="21372" y="191"/>
                    <a:pt x="21420" y="1"/>
                  </a:cubicBezTo>
                  <a:lnTo>
                    <a:pt x="20539" y="1"/>
                  </a:lnTo>
                  <a:cubicBezTo>
                    <a:pt x="20063" y="1727"/>
                    <a:pt x="19467" y="3430"/>
                    <a:pt x="18836" y="5108"/>
                  </a:cubicBezTo>
                  <a:cubicBezTo>
                    <a:pt x="18813" y="5180"/>
                    <a:pt x="18777" y="5239"/>
                    <a:pt x="18741" y="5323"/>
                  </a:cubicBezTo>
                  <a:cubicBezTo>
                    <a:pt x="18741" y="5323"/>
                    <a:pt x="18729" y="5335"/>
                    <a:pt x="18729" y="5335"/>
                  </a:cubicBezTo>
                  <a:lnTo>
                    <a:pt x="18563" y="5180"/>
                  </a:lnTo>
                  <a:cubicBezTo>
                    <a:pt x="18015" y="4692"/>
                    <a:pt x="17467" y="4215"/>
                    <a:pt x="16884" y="3692"/>
                  </a:cubicBezTo>
                  <a:cubicBezTo>
                    <a:pt x="17050" y="3608"/>
                    <a:pt x="17181" y="3477"/>
                    <a:pt x="17324" y="3477"/>
                  </a:cubicBezTo>
                  <a:cubicBezTo>
                    <a:pt x="17479" y="3477"/>
                    <a:pt x="17646" y="3584"/>
                    <a:pt x="17801" y="3644"/>
                  </a:cubicBezTo>
                  <a:cubicBezTo>
                    <a:pt x="17812" y="3620"/>
                    <a:pt x="17836" y="3596"/>
                    <a:pt x="17848" y="3572"/>
                  </a:cubicBezTo>
                  <a:cubicBezTo>
                    <a:pt x="17705" y="3465"/>
                    <a:pt x="17562" y="3370"/>
                    <a:pt x="17420" y="3263"/>
                  </a:cubicBezTo>
                  <a:cubicBezTo>
                    <a:pt x="18205" y="2227"/>
                    <a:pt x="18896" y="1132"/>
                    <a:pt x="19491" y="1"/>
                  </a:cubicBezTo>
                  <a:lnTo>
                    <a:pt x="17396" y="1"/>
                  </a:lnTo>
                  <a:cubicBezTo>
                    <a:pt x="17253" y="394"/>
                    <a:pt x="17122" y="798"/>
                    <a:pt x="16991" y="1203"/>
                  </a:cubicBezTo>
                  <a:cubicBezTo>
                    <a:pt x="16324" y="1001"/>
                    <a:pt x="15657" y="786"/>
                    <a:pt x="14919" y="548"/>
                  </a:cubicBezTo>
                  <a:cubicBezTo>
                    <a:pt x="15134" y="370"/>
                    <a:pt x="15336" y="191"/>
                    <a:pt x="15538" y="1"/>
                  </a:cubicBezTo>
                  <a:lnTo>
                    <a:pt x="14002" y="1"/>
                  </a:lnTo>
                  <a:cubicBezTo>
                    <a:pt x="14002" y="13"/>
                    <a:pt x="13991" y="24"/>
                    <a:pt x="13979" y="36"/>
                  </a:cubicBezTo>
                  <a:cubicBezTo>
                    <a:pt x="13931" y="132"/>
                    <a:pt x="13883" y="174"/>
                    <a:pt x="13815" y="174"/>
                  </a:cubicBezTo>
                  <a:cubicBezTo>
                    <a:pt x="13780" y="174"/>
                    <a:pt x="13741" y="163"/>
                    <a:pt x="13693" y="144"/>
                  </a:cubicBezTo>
                  <a:cubicBezTo>
                    <a:pt x="13538" y="96"/>
                    <a:pt x="13383" y="48"/>
                    <a:pt x="13217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3675450" y="2669800"/>
              <a:ext cx="181600" cy="78900"/>
            </a:xfrm>
            <a:custGeom>
              <a:rect b="b" l="l" r="r" t="t"/>
              <a:pathLst>
                <a:path extrusionOk="0" h="3156" w="7264">
                  <a:moveTo>
                    <a:pt x="4477" y="1"/>
                  </a:moveTo>
                  <a:cubicBezTo>
                    <a:pt x="4465" y="144"/>
                    <a:pt x="4394" y="227"/>
                    <a:pt x="4239" y="310"/>
                  </a:cubicBezTo>
                  <a:cubicBezTo>
                    <a:pt x="3798" y="536"/>
                    <a:pt x="3370" y="775"/>
                    <a:pt x="2941" y="1001"/>
                  </a:cubicBezTo>
                  <a:cubicBezTo>
                    <a:pt x="2382" y="1310"/>
                    <a:pt x="1822" y="1608"/>
                    <a:pt x="1274" y="1918"/>
                  </a:cubicBezTo>
                  <a:cubicBezTo>
                    <a:pt x="750" y="2215"/>
                    <a:pt x="358" y="2656"/>
                    <a:pt x="0" y="3156"/>
                  </a:cubicBezTo>
                  <a:cubicBezTo>
                    <a:pt x="715" y="2727"/>
                    <a:pt x="1453" y="2346"/>
                    <a:pt x="2203" y="2001"/>
                  </a:cubicBezTo>
                  <a:cubicBezTo>
                    <a:pt x="3846" y="1239"/>
                    <a:pt x="5561" y="632"/>
                    <a:pt x="7263" y="1"/>
                  </a:cubicBezTo>
                  <a:lnTo>
                    <a:pt x="4775" y="1"/>
                  </a:lnTo>
                  <a:cubicBezTo>
                    <a:pt x="4751" y="13"/>
                    <a:pt x="4727" y="13"/>
                    <a:pt x="4715" y="24"/>
                  </a:cubicBezTo>
                  <a:lnTo>
                    <a:pt x="4715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028950" y="2669800"/>
              <a:ext cx="22925" cy="55700"/>
            </a:xfrm>
            <a:custGeom>
              <a:rect b="b" l="l" r="r" t="t"/>
              <a:pathLst>
                <a:path extrusionOk="0" h="2228" w="917">
                  <a:moveTo>
                    <a:pt x="0" y="1"/>
                  </a:moveTo>
                  <a:cubicBezTo>
                    <a:pt x="202" y="548"/>
                    <a:pt x="405" y="1084"/>
                    <a:pt x="619" y="1620"/>
                  </a:cubicBezTo>
                  <a:cubicBezTo>
                    <a:pt x="702" y="1822"/>
                    <a:pt x="786" y="2025"/>
                    <a:pt x="857" y="2227"/>
                  </a:cubicBezTo>
                  <a:cubicBezTo>
                    <a:pt x="881" y="2215"/>
                    <a:pt x="893" y="2215"/>
                    <a:pt x="917" y="2203"/>
                  </a:cubicBezTo>
                  <a:cubicBezTo>
                    <a:pt x="762" y="1477"/>
                    <a:pt x="607" y="739"/>
                    <a:pt x="452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663850" y="2669500"/>
              <a:ext cx="473275" cy="517950"/>
            </a:xfrm>
            <a:custGeom>
              <a:rect b="b" l="l" r="r" t="t"/>
              <a:pathLst>
                <a:path extrusionOk="0" h="20718" w="18931">
                  <a:moveTo>
                    <a:pt x="10992" y="2446"/>
                  </a:moveTo>
                  <a:cubicBezTo>
                    <a:pt x="11163" y="2446"/>
                    <a:pt x="11333" y="2450"/>
                    <a:pt x="11501" y="2465"/>
                  </a:cubicBezTo>
                  <a:cubicBezTo>
                    <a:pt x="11621" y="2489"/>
                    <a:pt x="11716" y="2692"/>
                    <a:pt x="11823" y="2811"/>
                  </a:cubicBezTo>
                  <a:cubicBezTo>
                    <a:pt x="11811" y="2846"/>
                    <a:pt x="11787" y="2882"/>
                    <a:pt x="11775" y="2906"/>
                  </a:cubicBezTo>
                  <a:lnTo>
                    <a:pt x="10370" y="2906"/>
                  </a:lnTo>
                  <a:cubicBezTo>
                    <a:pt x="10358" y="2882"/>
                    <a:pt x="10358" y="2870"/>
                    <a:pt x="10347" y="2846"/>
                  </a:cubicBezTo>
                  <a:cubicBezTo>
                    <a:pt x="10549" y="2763"/>
                    <a:pt x="10751" y="2680"/>
                    <a:pt x="11013" y="2561"/>
                  </a:cubicBezTo>
                  <a:cubicBezTo>
                    <a:pt x="10995" y="2559"/>
                    <a:pt x="10978" y="2558"/>
                    <a:pt x="10960" y="2558"/>
                  </a:cubicBezTo>
                  <a:cubicBezTo>
                    <a:pt x="10771" y="2558"/>
                    <a:pt x="10597" y="2634"/>
                    <a:pt x="10445" y="2634"/>
                  </a:cubicBezTo>
                  <a:cubicBezTo>
                    <a:pt x="10376" y="2634"/>
                    <a:pt x="10311" y="2618"/>
                    <a:pt x="10251" y="2572"/>
                  </a:cubicBezTo>
                  <a:cubicBezTo>
                    <a:pt x="10275" y="2537"/>
                    <a:pt x="10287" y="2489"/>
                    <a:pt x="10311" y="2453"/>
                  </a:cubicBezTo>
                  <a:cubicBezTo>
                    <a:pt x="10535" y="2453"/>
                    <a:pt x="10764" y="2446"/>
                    <a:pt x="10992" y="2446"/>
                  </a:cubicBezTo>
                  <a:close/>
                  <a:moveTo>
                    <a:pt x="4054" y="4227"/>
                  </a:moveTo>
                  <a:cubicBezTo>
                    <a:pt x="4060" y="4227"/>
                    <a:pt x="4066" y="4227"/>
                    <a:pt x="4072" y="4227"/>
                  </a:cubicBezTo>
                  <a:cubicBezTo>
                    <a:pt x="4405" y="4227"/>
                    <a:pt x="4655" y="4466"/>
                    <a:pt x="4643" y="4775"/>
                  </a:cubicBezTo>
                  <a:cubicBezTo>
                    <a:pt x="4632" y="5078"/>
                    <a:pt x="4334" y="5359"/>
                    <a:pt x="4031" y="5359"/>
                  </a:cubicBezTo>
                  <a:cubicBezTo>
                    <a:pt x="4025" y="5359"/>
                    <a:pt x="4019" y="5359"/>
                    <a:pt x="4012" y="5359"/>
                  </a:cubicBezTo>
                  <a:cubicBezTo>
                    <a:pt x="3703" y="5359"/>
                    <a:pt x="3489" y="5132"/>
                    <a:pt x="3489" y="4847"/>
                  </a:cubicBezTo>
                  <a:cubicBezTo>
                    <a:pt x="3489" y="4520"/>
                    <a:pt x="3752" y="4227"/>
                    <a:pt x="4054" y="4227"/>
                  </a:cubicBezTo>
                  <a:close/>
                  <a:moveTo>
                    <a:pt x="7172" y="6087"/>
                  </a:moveTo>
                  <a:cubicBezTo>
                    <a:pt x="7174" y="6087"/>
                    <a:pt x="7191" y="6104"/>
                    <a:pt x="7191" y="6121"/>
                  </a:cubicBezTo>
                  <a:cubicBezTo>
                    <a:pt x="7312" y="6614"/>
                    <a:pt x="6584" y="7401"/>
                    <a:pt x="6040" y="7401"/>
                  </a:cubicBezTo>
                  <a:cubicBezTo>
                    <a:pt x="5994" y="7401"/>
                    <a:pt x="5949" y="7395"/>
                    <a:pt x="5906" y="7383"/>
                  </a:cubicBezTo>
                  <a:cubicBezTo>
                    <a:pt x="5822" y="7359"/>
                    <a:pt x="5715" y="7252"/>
                    <a:pt x="5691" y="7168"/>
                  </a:cubicBezTo>
                  <a:cubicBezTo>
                    <a:pt x="5667" y="7097"/>
                    <a:pt x="5739" y="6990"/>
                    <a:pt x="5798" y="6906"/>
                  </a:cubicBezTo>
                  <a:cubicBezTo>
                    <a:pt x="5822" y="6859"/>
                    <a:pt x="5894" y="6835"/>
                    <a:pt x="5941" y="6799"/>
                  </a:cubicBezTo>
                  <a:cubicBezTo>
                    <a:pt x="6346" y="6573"/>
                    <a:pt x="6739" y="6347"/>
                    <a:pt x="7180" y="6097"/>
                  </a:cubicBezTo>
                  <a:cubicBezTo>
                    <a:pt x="7173" y="6090"/>
                    <a:pt x="7171" y="6087"/>
                    <a:pt x="7172" y="6087"/>
                  </a:cubicBezTo>
                  <a:close/>
                  <a:moveTo>
                    <a:pt x="16982" y="1722"/>
                  </a:moveTo>
                  <a:cubicBezTo>
                    <a:pt x="17110" y="1722"/>
                    <a:pt x="17241" y="1767"/>
                    <a:pt x="17371" y="1846"/>
                  </a:cubicBezTo>
                  <a:cubicBezTo>
                    <a:pt x="17740" y="2084"/>
                    <a:pt x="17967" y="2430"/>
                    <a:pt x="18050" y="2834"/>
                  </a:cubicBezTo>
                  <a:cubicBezTo>
                    <a:pt x="18193" y="3501"/>
                    <a:pt x="18312" y="4180"/>
                    <a:pt x="18395" y="4858"/>
                  </a:cubicBezTo>
                  <a:cubicBezTo>
                    <a:pt x="18562" y="6323"/>
                    <a:pt x="18586" y="7787"/>
                    <a:pt x="18300" y="9228"/>
                  </a:cubicBezTo>
                  <a:cubicBezTo>
                    <a:pt x="18229" y="9621"/>
                    <a:pt x="18098" y="10014"/>
                    <a:pt x="17919" y="10359"/>
                  </a:cubicBezTo>
                  <a:cubicBezTo>
                    <a:pt x="17490" y="11181"/>
                    <a:pt x="17026" y="11978"/>
                    <a:pt x="16490" y="12728"/>
                  </a:cubicBezTo>
                  <a:cubicBezTo>
                    <a:pt x="16050" y="13360"/>
                    <a:pt x="15562" y="13967"/>
                    <a:pt x="15026" y="14538"/>
                  </a:cubicBezTo>
                  <a:cubicBezTo>
                    <a:pt x="14097" y="15538"/>
                    <a:pt x="13180" y="16538"/>
                    <a:pt x="12240" y="17515"/>
                  </a:cubicBezTo>
                  <a:cubicBezTo>
                    <a:pt x="12109" y="17646"/>
                    <a:pt x="11954" y="17741"/>
                    <a:pt x="11787" y="17824"/>
                  </a:cubicBezTo>
                  <a:cubicBezTo>
                    <a:pt x="11668" y="17896"/>
                    <a:pt x="11549" y="17955"/>
                    <a:pt x="11430" y="18027"/>
                  </a:cubicBezTo>
                  <a:cubicBezTo>
                    <a:pt x="11418" y="17967"/>
                    <a:pt x="11406" y="17896"/>
                    <a:pt x="11418" y="17836"/>
                  </a:cubicBezTo>
                  <a:cubicBezTo>
                    <a:pt x="11752" y="16217"/>
                    <a:pt x="12061" y="14610"/>
                    <a:pt x="12406" y="13002"/>
                  </a:cubicBezTo>
                  <a:cubicBezTo>
                    <a:pt x="12942" y="10550"/>
                    <a:pt x="13502" y="8109"/>
                    <a:pt x="14049" y="5656"/>
                  </a:cubicBezTo>
                  <a:cubicBezTo>
                    <a:pt x="14085" y="5501"/>
                    <a:pt x="14109" y="5335"/>
                    <a:pt x="14180" y="5216"/>
                  </a:cubicBezTo>
                  <a:cubicBezTo>
                    <a:pt x="14800" y="4275"/>
                    <a:pt x="15419" y="3346"/>
                    <a:pt x="16062" y="2418"/>
                  </a:cubicBezTo>
                  <a:cubicBezTo>
                    <a:pt x="16193" y="2215"/>
                    <a:pt x="16395" y="2049"/>
                    <a:pt x="16574" y="1894"/>
                  </a:cubicBezTo>
                  <a:cubicBezTo>
                    <a:pt x="16704" y="1776"/>
                    <a:pt x="16842" y="1722"/>
                    <a:pt x="16982" y="1722"/>
                  </a:cubicBezTo>
                  <a:close/>
                  <a:moveTo>
                    <a:pt x="8704" y="1"/>
                  </a:moveTo>
                  <a:cubicBezTo>
                    <a:pt x="8965" y="763"/>
                    <a:pt x="9227" y="1477"/>
                    <a:pt x="9513" y="2263"/>
                  </a:cubicBezTo>
                  <a:cubicBezTo>
                    <a:pt x="9180" y="2215"/>
                    <a:pt x="8918" y="2191"/>
                    <a:pt x="8656" y="2132"/>
                  </a:cubicBezTo>
                  <a:cubicBezTo>
                    <a:pt x="7845" y="1956"/>
                    <a:pt x="7034" y="1812"/>
                    <a:pt x="6209" y="1812"/>
                  </a:cubicBezTo>
                  <a:cubicBezTo>
                    <a:pt x="5920" y="1812"/>
                    <a:pt x="5628" y="1830"/>
                    <a:pt x="5334" y="1870"/>
                  </a:cubicBezTo>
                  <a:cubicBezTo>
                    <a:pt x="4596" y="1977"/>
                    <a:pt x="3893" y="2239"/>
                    <a:pt x="3250" y="2644"/>
                  </a:cubicBezTo>
                  <a:cubicBezTo>
                    <a:pt x="4248" y="2219"/>
                    <a:pt x="5274" y="1973"/>
                    <a:pt x="6234" y="1973"/>
                  </a:cubicBezTo>
                  <a:cubicBezTo>
                    <a:pt x="6512" y="1973"/>
                    <a:pt x="6784" y="1994"/>
                    <a:pt x="7049" y="2037"/>
                  </a:cubicBezTo>
                  <a:cubicBezTo>
                    <a:pt x="6167" y="2191"/>
                    <a:pt x="5060" y="2311"/>
                    <a:pt x="4001" y="2572"/>
                  </a:cubicBezTo>
                  <a:cubicBezTo>
                    <a:pt x="3108" y="2799"/>
                    <a:pt x="2298" y="3215"/>
                    <a:pt x="1548" y="3763"/>
                  </a:cubicBezTo>
                  <a:cubicBezTo>
                    <a:pt x="1405" y="3870"/>
                    <a:pt x="1262" y="3989"/>
                    <a:pt x="1119" y="4108"/>
                  </a:cubicBezTo>
                  <a:cubicBezTo>
                    <a:pt x="1226" y="4061"/>
                    <a:pt x="1334" y="4013"/>
                    <a:pt x="1441" y="3977"/>
                  </a:cubicBezTo>
                  <a:cubicBezTo>
                    <a:pt x="1607" y="3906"/>
                    <a:pt x="1762" y="3823"/>
                    <a:pt x="1917" y="3739"/>
                  </a:cubicBezTo>
                  <a:cubicBezTo>
                    <a:pt x="3838" y="2630"/>
                    <a:pt x="5908" y="2394"/>
                    <a:pt x="8023" y="2394"/>
                  </a:cubicBezTo>
                  <a:cubicBezTo>
                    <a:pt x="8451" y="2394"/>
                    <a:pt x="8880" y="2404"/>
                    <a:pt x="9311" y="2418"/>
                  </a:cubicBezTo>
                  <a:cubicBezTo>
                    <a:pt x="9477" y="2430"/>
                    <a:pt x="9620" y="2489"/>
                    <a:pt x="9573" y="2727"/>
                  </a:cubicBezTo>
                  <a:cubicBezTo>
                    <a:pt x="9394" y="2751"/>
                    <a:pt x="9204" y="2787"/>
                    <a:pt x="9013" y="2787"/>
                  </a:cubicBezTo>
                  <a:cubicBezTo>
                    <a:pt x="8624" y="2787"/>
                    <a:pt x="8235" y="2776"/>
                    <a:pt x="7846" y="2776"/>
                  </a:cubicBezTo>
                  <a:cubicBezTo>
                    <a:pt x="7652" y="2776"/>
                    <a:pt x="7457" y="2779"/>
                    <a:pt x="7263" y="2787"/>
                  </a:cubicBezTo>
                  <a:cubicBezTo>
                    <a:pt x="6322" y="2822"/>
                    <a:pt x="5382" y="2858"/>
                    <a:pt x="4441" y="2965"/>
                  </a:cubicBezTo>
                  <a:cubicBezTo>
                    <a:pt x="3512" y="3084"/>
                    <a:pt x="2643" y="3454"/>
                    <a:pt x="1869" y="3977"/>
                  </a:cubicBezTo>
                  <a:cubicBezTo>
                    <a:pt x="1631" y="4132"/>
                    <a:pt x="1417" y="4311"/>
                    <a:pt x="1191" y="4477"/>
                  </a:cubicBezTo>
                  <a:cubicBezTo>
                    <a:pt x="905" y="4704"/>
                    <a:pt x="619" y="4930"/>
                    <a:pt x="345" y="5168"/>
                  </a:cubicBezTo>
                  <a:cubicBezTo>
                    <a:pt x="202" y="5275"/>
                    <a:pt x="107" y="5466"/>
                    <a:pt x="0" y="5620"/>
                  </a:cubicBezTo>
                  <a:cubicBezTo>
                    <a:pt x="24" y="5644"/>
                    <a:pt x="48" y="5668"/>
                    <a:pt x="71" y="5692"/>
                  </a:cubicBezTo>
                  <a:cubicBezTo>
                    <a:pt x="357" y="5525"/>
                    <a:pt x="619" y="5335"/>
                    <a:pt x="905" y="5156"/>
                  </a:cubicBezTo>
                  <a:cubicBezTo>
                    <a:pt x="1095" y="5025"/>
                    <a:pt x="1298" y="4906"/>
                    <a:pt x="1500" y="4799"/>
                  </a:cubicBezTo>
                  <a:cubicBezTo>
                    <a:pt x="2000" y="4525"/>
                    <a:pt x="2524" y="4323"/>
                    <a:pt x="3036" y="4085"/>
                  </a:cubicBezTo>
                  <a:lnTo>
                    <a:pt x="3036" y="4085"/>
                  </a:lnTo>
                  <a:cubicBezTo>
                    <a:pt x="2929" y="4382"/>
                    <a:pt x="2822" y="4632"/>
                    <a:pt x="2727" y="4882"/>
                  </a:cubicBezTo>
                  <a:cubicBezTo>
                    <a:pt x="2465" y="5585"/>
                    <a:pt x="2572" y="6240"/>
                    <a:pt x="2893" y="6906"/>
                  </a:cubicBezTo>
                  <a:cubicBezTo>
                    <a:pt x="3269" y="7676"/>
                    <a:pt x="4332" y="8170"/>
                    <a:pt x="5368" y="8170"/>
                  </a:cubicBezTo>
                  <a:cubicBezTo>
                    <a:pt x="5710" y="8170"/>
                    <a:pt x="6048" y="8117"/>
                    <a:pt x="6358" y="8002"/>
                  </a:cubicBezTo>
                  <a:cubicBezTo>
                    <a:pt x="7703" y="7490"/>
                    <a:pt x="8382" y="6168"/>
                    <a:pt x="7918" y="4799"/>
                  </a:cubicBezTo>
                  <a:cubicBezTo>
                    <a:pt x="7822" y="4525"/>
                    <a:pt x="7668" y="4275"/>
                    <a:pt x="7537" y="4001"/>
                  </a:cubicBezTo>
                  <a:cubicBezTo>
                    <a:pt x="7549" y="4001"/>
                    <a:pt x="7572" y="3977"/>
                    <a:pt x="7608" y="3977"/>
                  </a:cubicBezTo>
                  <a:cubicBezTo>
                    <a:pt x="8334" y="4001"/>
                    <a:pt x="9061" y="4037"/>
                    <a:pt x="9787" y="4073"/>
                  </a:cubicBezTo>
                  <a:cubicBezTo>
                    <a:pt x="9858" y="4073"/>
                    <a:pt x="9918" y="4180"/>
                    <a:pt x="9989" y="4239"/>
                  </a:cubicBezTo>
                  <a:lnTo>
                    <a:pt x="10013" y="4239"/>
                  </a:lnTo>
                  <a:cubicBezTo>
                    <a:pt x="10049" y="4180"/>
                    <a:pt x="10073" y="4132"/>
                    <a:pt x="10108" y="4073"/>
                  </a:cubicBezTo>
                  <a:cubicBezTo>
                    <a:pt x="10132" y="4085"/>
                    <a:pt x="10156" y="4085"/>
                    <a:pt x="10180" y="4085"/>
                  </a:cubicBezTo>
                  <a:cubicBezTo>
                    <a:pt x="10180" y="4251"/>
                    <a:pt x="10192" y="4406"/>
                    <a:pt x="10204" y="4620"/>
                  </a:cubicBezTo>
                  <a:cubicBezTo>
                    <a:pt x="10251" y="4406"/>
                    <a:pt x="10275" y="4263"/>
                    <a:pt x="10299" y="4144"/>
                  </a:cubicBezTo>
                  <a:lnTo>
                    <a:pt x="12287" y="4144"/>
                  </a:lnTo>
                  <a:cubicBezTo>
                    <a:pt x="12121" y="4287"/>
                    <a:pt x="12037" y="4370"/>
                    <a:pt x="11942" y="4430"/>
                  </a:cubicBezTo>
                  <a:cubicBezTo>
                    <a:pt x="10609" y="5442"/>
                    <a:pt x="9239" y="6430"/>
                    <a:pt x="7918" y="7466"/>
                  </a:cubicBezTo>
                  <a:cubicBezTo>
                    <a:pt x="7322" y="7942"/>
                    <a:pt x="6656" y="8240"/>
                    <a:pt x="5917" y="8407"/>
                  </a:cubicBezTo>
                  <a:cubicBezTo>
                    <a:pt x="5608" y="8478"/>
                    <a:pt x="5298" y="8561"/>
                    <a:pt x="4917" y="8668"/>
                  </a:cubicBezTo>
                  <a:cubicBezTo>
                    <a:pt x="5013" y="8668"/>
                    <a:pt x="5048" y="8680"/>
                    <a:pt x="5072" y="8680"/>
                  </a:cubicBezTo>
                  <a:cubicBezTo>
                    <a:pt x="5239" y="8657"/>
                    <a:pt x="5394" y="8633"/>
                    <a:pt x="5560" y="8609"/>
                  </a:cubicBezTo>
                  <a:cubicBezTo>
                    <a:pt x="7084" y="8466"/>
                    <a:pt x="8442" y="7942"/>
                    <a:pt x="9632" y="6978"/>
                  </a:cubicBezTo>
                  <a:cubicBezTo>
                    <a:pt x="10394" y="6359"/>
                    <a:pt x="11156" y="5740"/>
                    <a:pt x="11930" y="5132"/>
                  </a:cubicBezTo>
                  <a:cubicBezTo>
                    <a:pt x="12073" y="5013"/>
                    <a:pt x="12216" y="4906"/>
                    <a:pt x="12418" y="4751"/>
                  </a:cubicBezTo>
                  <a:lnTo>
                    <a:pt x="12418" y="4751"/>
                  </a:lnTo>
                  <a:cubicBezTo>
                    <a:pt x="12394" y="4930"/>
                    <a:pt x="12394" y="5025"/>
                    <a:pt x="12371" y="5120"/>
                  </a:cubicBezTo>
                  <a:cubicBezTo>
                    <a:pt x="12192" y="5882"/>
                    <a:pt x="12002" y="6656"/>
                    <a:pt x="11811" y="7418"/>
                  </a:cubicBezTo>
                  <a:cubicBezTo>
                    <a:pt x="11549" y="8442"/>
                    <a:pt x="11251" y="9442"/>
                    <a:pt x="11025" y="10478"/>
                  </a:cubicBezTo>
                  <a:cubicBezTo>
                    <a:pt x="10906" y="11038"/>
                    <a:pt x="10847" y="11597"/>
                    <a:pt x="10478" y="12074"/>
                  </a:cubicBezTo>
                  <a:cubicBezTo>
                    <a:pt x="10478" y="12086"/>
                    <a:pt x="10489" y="12109"/>
                    <a:pt x="10501" y="12145"/>
                  </a:cubicBezTo>
                  <a:cubicBezTo>
                    <a:pt x="10847" y="11705"/>
                    <a:pt x="11192" y="11276"/>
                    <a:pt x="11525" y="10847"/>
                  </a:cubicBezTo>
                  <a:cubicBezTo>
                    <a:pt x="11561" y="10859"/>
                    <a:pt x="11585" y="10871"/>
                    <a:pt x="11609" y="10895"/>
                  </a:cubicBezTo>
                  <a:cubicBezTo>
                    <a:pt x="11263" y="12217"/>
                    <a:pt x="11013" y="13562"/>
                    <a:pt x="11097" y="15014"/>
                  </a:cubicBezTo>
                  <a:cubicBezTo>
                    <a:pt x="11144" y="14693"/>
                    <a:pt x="11180" y="14443"/>
                    <a:pt x="11216" y="14217"/>
                  </a:cubicBezTo>
                  <a:cubicBezTo>
                    <a:pt x="11216" y="14217"/>
                    <a:pt x="11228" y="14252"/>
                    <a:pt x="11240" y="14288"/>
                  </a:cubicBezTo>
                  <a:cubicBezTo>
                    <a:pt x="11466" y="13074"/>
                    <a:pt x="11680" y="11871"/>
                    <a:pt x="11906" y="10669"/>
                  </a:cubicBezTo>
                  <a:cubicBezTo>
                    <a:pt x="11930" y="10538"/>
                    <a:pt x="12013" y="10407"/>
                    <a:pt x="12073" y="10276"/>
                  </a:cubicBezTo>
                  <a:lnTo>
                    <a:pt x="12168" y="10312"/>
                  </a:lnTo>
                  <a:cubicBezTo>
                    <a:pt x="12085" y="10597"/>
                    <a:pt x="11978" y="10883"/>
                    <a:pt x="11918" y="11181"/>
                  </a:cubicBezTo>
                  <a:cubicBezTo>
                    <a:pt x="11740" y="12074"/>
                    <a:pt x="11561" y="12979"/>
                    <a:pt x="11430" y="13883"/>
                  </a:cubicBezTo>
                  <a:cubicBezTo>
                    <a:pt x="11382" y="14205"/>
                    <a:pt x="11490" y="14550"/>
                    <a:pt x="11466" y="14884"/>
                  </a:cubicBezTo>
                  <a:cubicBezTo>
                    <a:pt x="11382" y="15860"/>
                    <a:pt x="11299" y="16848"/>
                    <a:pt x="11156" y="17824"/>
                  </a:cubicBezTo>
                  <a:cubicBezTo>
                    <a:pt x="11073" y="18408"/>
                    <a:pt x="10954" y="18979"/>
                    <a:pt x="10799" y="19539"/>
                  </a:cubicBezTo>
                  <a:cubicBezTo>
                    <a:pt x="10680" y="19932"/>
                    <a:pt x="10537" y="20325"/>
                    <a:pt x="10370" y="20718"/>
                  </a:cubicBezTo>
                  <a:lnTo>
                    <a:pt x="10632" y="20718"/>
                  </a:lnTo>
                  <a:cubicBezTo>
                    <a:pt x="10775" y="20325"/>
                    <a:pt x="10894" y="19920"/>
                    <a:pt x="11001" y="19491"/>
                  </a:cubicBezTo>
                  <a:cubicBezTo>
                    <a:pt x="11061" y="19217"/>
                    <a:pt x="11144" y="18944"/>
                    <a:pt x="11228" y="18670"/>
                  </a:cubicBezTo>
                  <a:cubicBezTo>
                    <a:pt x="11299" y="18455"/>
                    <a:pt x="11371" y="18253"/>
                    <a:pt x="11430" y="18039"/>
                  </a:cubicBezTo>
                  <a:cubicBezTo>
                    <a:pt x="11454" y="18110"/>
                    <a:pt x="11490" y="18146"/>
                    <a:pt x="11525" y="18158"/>
                  </a:cubicBezTo>
                  <a:cubicBezTo>
                    <a:pt x="11553" y="18170"/>
                    <a:pt x="11582" y="18175"/>
                    <a:pt x="11610" y="18175"/>
                  </a:cubicBezTo>
                  <a:cubicBezTo>
                    <a:pt x="11691" y="18175"/>
                    <a:pt x="11770" y="18133"/>
                    <a:pt x="11823" y="18098"/>
                  </a:cubicBezTo>
                  <a:cubicBezTo>
                    <a:pt x="12109" y="17931"/>
                    <a:pt x="12394" y="17765"/>
                    <a:pt x="12621" y="17527"/>
                  </a:cubicBezTo>
                  <a:cubicBezTo>
                    <a:pt x="13478" y="16646"/>
                    <a:pt x="14323" y="15729"/>
                    <a:pt x="15181" y="14836"/>
                  </a:cubicBezTo>
                  <a:cubicBezTo>
                    <a:pt x="16324" y="13621"/>
                    <a:pt x="17264" y="12264"/>
                    <a:pt x="18086" y="10812"/>
                  </a:cubicBezTo>
                  <a:cubicBezTo>
                    <a:pt x="18502" y="10085"/>
                    <a:pt x="18705" y="9299"/>
                    <a:pt x="18788" y="8478"/>
                  </a:cubicBezTo>
                  <a:cubicBezTo>
                    <a:pt x="18931" y="7109"/>
                    <a:pt x="18860" y="5728"/>
                    <a:pt x="18693" y="4370"/>
                  </a:cubicBezTo>
                  <a:cubicBezTo>
                    <a:pt x="18610" y="3692"/>
                    <a:pt x="18431" y="3001"/>
                    <a:pt x="18217" y="2358"/>
                  </a:cubicBezTo>
                  <a:cubicBezTo>
                    <a:pt x="18026" y="1810"/>
                    <a:pt x="17562" y="1501"/>
                    <a:pt x="17026" y="1322"/>
                  </a:cubicBezTo>
                  <a:cubicBezTo>
                    <a:pt x="17145" y="882"/>
                    <a:pt x="17300" y="453"/>
                    <a:pt x="17383" y="1"/>
                  </a:cubicBezTo>
                  <a:lnTo>
                    <a:pt x="15669" y="1"/>
                  </a:lnTo>
                  <a:cubicBezTo>
                    <a:pt x="15657" y="48"/>
                    <a:pt x="15645" y="96"/>
                    <a:pt x="15633" y="144"/>
                  </a:cubicBezTo>
                  <a:cubicBezTo>
                    <a:pt x="15633" y="96"/>
                    <a:pt x="15645" y="48"/>
                    <a:pt x="15645" y="1"/>
                  </a:cubicBezTo>
                  <a:lnTo>
                    <a:pt x="15311" y="1"/>
                  </a:lnTo>
                  <a:cubicBezTo>
                    <a:pt x="15252" y="334"/>
                    <a:pt x="15192" y="667"/>
                    <a:pt x="15133" y="989"/>
                  </a:cubicBezTo>
                  <a:lnTo>
                    <a:pt x="15109" y="989"/>
                  </a:lnTo>
                  <a:cubicBezTo>
                    <a:pt x="15133" y="667"/>
                    <a:pt x="15145" y="334"/>
                    <a:pt x="15169" y="1"/>
                  </a:cubicBezTo>
                  <a:lnTo>
                    <a:pt x="14823" y="1"/>
                  </a:lnTo>
                  <a:cubicBezTo>
                    <a:pt x="14764" y="310"/>
                    <a:pt x="14704" y="620"/>
                    <a:pt x="14645" y="929"/>
                  </a:cubicBezTo>
                  <a:cubicBezTo>
                    <a:pt x="14609" y="846"/>
                    <a:pt x="14597" y="810"/>
                    <a:pt x="14585" y="751"/>
                  </a:cubicBezTo>
                  <a:cubicBezTo>
                    <a:pt x="14478" y="1120"/>
                    <a:pt x="14383" y="1453"/>
                    <a:pt x="14288" y="1787"/>
                  </a:cubicBezTo>
                  <a:lnTo>
                    <a:pt x="14264" y="1787"/>
                  </a:lnTo>
                  <a:cubicBezTo>
                    <a:pt x="14347" y="1191"/>
                    <a:pt x="14430" y="596"/>
                    <a:pt x="14514" y="1"/>
                  </a:cubicBezTo>
                  <a:lnTo>
                    <a:pt x="14180" y="1"/>
                  </a:lnTo>
                  <a:lnTo>
                    <a:pt x="13871" y="1489"/>
                  </a:lnTo>
                  <a:cubicBezTo>
                    <a:pt x="13847" y="1489"/>
                    <a:pt x="13823" y="1477"/>
                    <a:pt x="13799" y="1477"/>
                  </a:cubicBezTo>
                  <a:lnTo>
                    <a:pt x="13799" y="572"/>
                  </a:lnTo>
                  <a:lnTo>
                    <a:pt x="13776" y="572"/>
                  </a:lnTo>
                  <a:cubicBezTo>
                    <a:pt x="13740" y="739"/>
                    <a:pt x="13692" y="906"/>
                    <a:pt x="13657" y="1096"/>
                  </a:cubicBezTo>
                  <a:cubicBezTo>
                    <a:pt x="13668" y="727"/>
                    <a:pt x="13692" y="370"/>
                    <a:pt x="13704" y="1"/>
                  </a:cubicBezTo>
                  <a:lnTo>
                    <a:pt x="10787" y="1"/>
                  </a:lnTo>
                  <a:cubicBezTo>
                    <a:pt x="11073" y="798"/>
                    <a:pt x="11359" y="1584"/>
                    <a:pt x="11656" y="2394"/>
                  </a:cubicBezTo>
                  <a:cubicBezTo>
                    <a:pt x="11144" y="2358"/>
                    <a:pt x="10704" y="2322"/>
                    <a:pt x="10251" y="2299"/>
                  </a:cubicBezTo>
                  <a:cubicBezTo>
                    <a:pt x="10108" y="1525"/>
                    <a:pt x="9966" y="775"/>
                    <a:pt x="981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540300" y="2932050"/>
              <a:ext cx="31000" cy="184550"/>
            </a:xfrm>
            <a:custGeom>
              <a:rect b="b" l="l" r="r" t="t"/>
              <a:pathLst>
                <a:path extrusionOk="0" h="7382" w="1240">
                  <a:moveTo>
                    <a:pt x="1203" y="0"/>
                  </a:moveTo>
                  <a:cubicBezTo>
                    <a:pt x="1132" y="167"/>
                    <a:pt x="1037" y="345"/>
                    <a:pt x="989" y="524"/>
                  </a:cubicBezTo>
                  <a:cubicBezTo>
                    <a:pt x="822" y="1262"/>
                    <a:pt x="680" y="2000"/>
                    <a:pt x="513" y="2738"/>
                  </a:cubicBezTo>
                  <a:cubicBezTo>
                    <a:pt x="406" y="3203"/>
                    <a:pt x="299" y="3679"/>
                    <a:pt x="168" y="4143"/>
                  </a:cubicBezTo>
                  <a:cubicBezTo>
                    <a:pt x="1" y="4739"/>
                    <a:pt x="60" y="5310"/>
                    <a:pt x="394" y="5846"/>
                  </a:cubicBezTo>
                  <a:cubicBezTo>
                    <a:pt x="584" y="6167"/>
                    <a:pt x="763" y="6513"/>
                    <a:pt x="942" y="6834"/>
                  </a:cubicBezTo>
                  <a:cubicBezTo>
                    <a:pt x="1037" y="7013"/>
                    <a:pt x="1144" y="7191"/>
                    <a:pt x="1239" y="7382"/>
                  </a:cubicBez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757600" y="2882325"/>
              <a:ext cx="98250" cy="15200"/>
            </a:xfrm>
            <a:custGeom>
              <a:rect b="b" l="l" r="r" t="t"/>
              <a:pathLst>
                <a:path extrusionOk="0" h="608" w="3930">
                  <a:moveTo>
                    <a:pt x="3453" y="1"/>
                  </a:moveTo>
                  <a:cubicBezTo>
                    <a:pt x="2310" y="167"/>
                    <a:pt x="1155" y="334"/>
                    <a:pt x="1" y="489"/>
                  </a:cubicBezTo>
                  <a:cubicBezTo>
                    <a:pt x="12" y="525"/>
                    <a:pt x="12" y="548"/>
                    <a:pt x="12" y="572"/>
                  </a:cubicBezTo>
                  <a:cubicBezTo>
                    <a:pt x="786" y="489"/>
                    <a:pt x="1560" y="405"/>
                    <a:pt x="2334" y="310"/>
                  </a:cubicBezTo>
                  <a:lnTo>
                    <a:pt x="2334" y="310"/>
                  </a:lnTo>
                  <a:cubicBezTo>
                    <a:pt x="2167" y="382"/>
                    <a:pt x="1989" y="417"/>
                    <a:pt x="1810" y="465"/>
                  </a:cubicBezTo>
                  <a:cubicBezTo>
                    <a:pt x="1632" y="513"/>
                    <a:pt x="1453" y="560"/>
                    <a:pt x="1286" y="608"/>
                  </a:cubicBezTo>
                  <a:cubicBezTo>
                    <a:pt x="2191" y="608"/>
                    <a:pt x="3084" y="572"/>
                    <a:pt x="3930" y="179"/>
                  </a:cubicBezTo>
                  <a:lnTo>
                    <a:pt x="3930" y="179"/>
                  </a:lnTo>
                  <a:cubicBezTo>
                    <a:pt x="3596" y="203"/>
                    <a:pt x="3263" y="227"/>
                    <a:pt x="2918" y="239"/>
                  </a:cubicBezTo>
                  <a:cubicBezTo>
                    <a:pt x="2918" y="227"/>
                    <a:pt x="2918" y="215"/>
                    <a:pt x="2918" y="203"/>
                  </a:cubicBezTo>
                  <a:lnTo>
                    <a:pt x="3465" y="36"/>
                  </a:lnTo>
                  <a:cubicBezTo>
                    <a:pt x="3465" y="24"/>
                    <a:pt x="3465" y="13"/>
                    <a:pt x="3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322725" y="2875775"/>
              <a:ext cx="95275" cy="16400"/>
            </a:xfrm>
            <a:custGeom>
              <a:rect b="b" l="l" r="r" t="t"/>
              <a:pathLst>
                <a:path extrusionOk="0" h="656" w="3811">
                  <a:moveTo>
                    <a:pt x="477" y="1"/>
                  </a:moveTo>
                  <a:cubicBezTo>
                    <a:pt x="477" y="13"/>
                    <a:pt x="465" y="36"/>
                    <a:pt x="465" y="48"/>
                  </a:cubicBezTo>
                  <a:cubicBezTo>
                    <a:pt x="632" y="108"/>
                    <a:pt x="810" y="156"/>
                    <a:pt x="977" y="215"/>
                  </a:cubicBezTo>
                  <a:cubicBezTo>
                    <a:pt x="977" y="227"/>
                    <a:pt x="977" y="239"/>
                    <a:pt x="977" y="251"/>
                  </a:cubicBezTo>
                  <a:cubicBezTo>
                    <a:pt x="643" y="227"/>
                    <a:pt x="322" y="191"/>
                    <a:pt x="0" y="167"/>
                  </a:cubicBezTo>
                  <a:lnTo>
                    <a:pt x="0" y="167"/>
                  </a:lnTo>
                  <a:cubicBezTo>
                    <a:pt x="693" y="503"/>
                    <a:pt x="1423" y="626"/>
                    <a:pt x="2173" y="626"/>
                  </a:cubicBezTo>
                  <a:cubicBezTo>
                    <a:pt x="2274" y="626"/>
                    <a:pt x="2375" y="624"/>
                    <a:pt x="2477" y="620"/>
                  </a:cubicBezTo>
                  <a:cubicBezTo>
                    <a:pt x="2144" y="525"/>
                    <a:pt x="1810" y="441"/>
                    <a:pt x="1477" y="346"/>
                  </a:cubicBezTo>
                  <a:cubicBezTo>
                    <a:pt x="1477" y="346"/>
                    <a:pt x="1477" y="334"/>
                    <a:pt x="1489" y="322"/>
                  </a:cubicBezTo>
                  <a:cubicBezTo>
                    <a:pt x="2263" y="441"/>
                    <a:pt x="3037" y="548"/>
                    <a:pt x="3810" y="656"/>
                  </a:cubicBezTo>
                  <a:cubicBezTo>
                    <a:pt x="3810" y="632"/>
                    <a:pt x="3810" y="596"/>
                    <a:pt x="3810" y="572"/>
                  </a:cubicBezTo>
                  <a:cubicBezTo>
                    <a:pt x="2703" y="382"/>
                    <a:pt x="1584" y="19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995425" y="2767550"/>
              <a:ext cx="100925" cy="271975"/>
            </a:xfrm>
            <a:custGeom>
              <a:rect b="b" l="l" r="r" t="t"/>
              <a:pathLst>
                <a:path extrusionOk="0" h="10879" w="4037">
                  <a:moveTo>
                    <a:pt x="3150" y="0"/>
                  </a:moveTo>
                  <a:cubicBezTo>
                    <a:pt x="3044" y="0"/>
                    <a:pt x="2930" y="43"/>
                    <a:pt x="2822" y="127"/>
                  </a:cubicBezTo>
                  <a:cubicBezTo>
                    <a:pt x="2644" y="270"/>
                    <a:pt x="2465" y="448"/>
                    <a:pt x="2346" y="639"/>
                  </a:cubicBezTo>
                  <a:cubicBezTo>
                    <a:pt x="2191" y="913"/>
                    <a:pt x="2048" y="1198"/>
                    <a:pt x="1953" y="1508"/>
                  </a:cubicBezTo>
                  <a:cubicBezTo>
                    <a:pt x="1477" y="2937"/>
                    <a:pt x="1001" y="4377"/>
                    <a:pt x="560" y="5818"/>
                  </a:cubicBezTo>
                  <a:cubicBezTo>
                    <a:pt x="346" y="6532"/>
                    <a:pt x="286" y="7259"/>
                    <a:pt x="465" y="8009"/>
                  </a:cubicBezTo>
                  <a:cubicBezTo>
                    <a:pt x="548" y="8318"/>
                    <a:pt x="513" y="8676"/>
                    <a:pt x="453" y="9009"/>
                  </a:cubicBezTo>
                  <a:cubicBezTo>
                    <a:pt x="382" y="9390"/>
                    <a:pt x="227" y="9759"/>
                    <a:pt x="96" y="10176"/>
                  </a:cubicBezTo>
                  <a:cubicBezTo>
                    <a:pt x="715" y="9414"/>
                    <a:pt x="1072" y="8628"/>
                    <a:pt x="775" y="7663"/>
                  </a:cubicBezTo>
                  <a:cubicBezTo>
                    <a:pt x="536" y="6901"/>
                    <a:pt x="798" y="6187"/>
                    <a:pt x="989" y="5473"/>
                  </a:cubicBezTo>
                  <a:lnTo>
                    <a:pt x="1084" y="5473"/>
                  </a:lnTo>
                  <a:lnTo>
                    <a:pt x="1084" y="7056"/>
                  </a:lnTo>
                  <a:cubicBezTo>
                    <a:pt x="1322" y="6568"/>
                    <a:pt x="1346" y="6080"/>
                    <a:pt x="1203" y="5580"/>
                  </a:cubicBezTo>
                  <a:cubicBezTo>
                    <a:pt x="1167" y="5461"/>
                    <a:pt x="1048" y="5330"/>
                    <a:pt x="1072" y="5211"/>
                  </a:cubicBezTo>
                  <a:cubicBezTo>
                    <a:pt x="1167" y="4711"/>
                    <a:pt x="1310" y="4211"/>
                    <a:pt x="1429" y="3723"/>
                  </a:cubicBezTo>
                  <a:cubicBezTo>
                    <a:pt x="1465" y="3723"/>
                    <a:pt x="1513" y="3734"/>
                    <a:pt x="1560" y="3734"/>
                  </a:cubicBezTo>
                  <a:cubicBezTo>
                    <a:pt x="1751" y="4532"/>
                    <a:pt x="1858" y="5342"/>
                    <a:pt x="1775" y="6187"/>
                  </a:cubicBezTo>
                  <a:cubicBezTo>
                    <a:pt x="1810" y="6092"/>
                    <a:pt x="1870" y="5985"/>
                    <a:pt x="1906" y="5889"/>
                  </a:cubicBezTo>
                  <a:cubicBezTo>
                    <a:pt x="2144" y="5116"/>
                    <a:pt x="2060" y="4365"/>
                    <a:pt x="1727" y="3639"/>
                  </a:cubicBezTo>
                  <a:cubicBezTo>
                    <a:pt x="1644" y="3461"/>
                    <a:pt x="1667" y="3330"/>
                    <a:pt x="1739" y="3163"/>
                  </a:cubicBezTo>
                  <a:cubicBezTo>
                    <a:pt x="1894" y="2758"/>
                    <a:pt x="2060" y="2353"/>
                    <a:pt x="2168" y="1937"/>
                  </a:cubicBezTo>
                  <a:cubicBezTo>
                    <a:pt x="2310" y="1389"/>
                    <a:pt x="2441" y="853"/>
                    <a:pt x="2858" y="436"/>
                  </a:cubicBezTo>
                  <a:cubicBezTo>
                    <a:pt x="2971" y="329"/>
                    <a:pt x="3060" y="272"/>
                    <a:pt x="3133" y="272"/>
                  </a:cubicBezTo>
                  <a:cubicBezTo>
                    <a:pt x="3222" y="272"/>
                    <a:pt x="3288" y="355"/>
                    <a:pt x="3346" y="532"/>
                  </a:cubicBezTo>
                  <a:cubicBezTo>
                    <a:pt x="3465" y="901"/>
                    <a:pt x="3572" y="1282"/>
                    <a:pt x="3596" y="1663"/>
                  </a:cubicBezTo>
                  <a:cubicBezTo>
                    <a:pt x="3751" y="4830"/>
                    <a:pt x="3882" y="4675"/>
                    <a:pt x="2287" y="7294"/>
                  </a:cubicBezTo>
                  <a:cubicBezTo>
                    <a:pt x="1596" y="8414"/>
                    <a:pt x="858" y="9521"/>
                    <a:pt x="143" y="10628"/>
                  </a:cubicBezTo>
                  <a:cubicBezTo>
                    <a:pt x="96" y="10711"/>
                    <a:pt x="48" y="10795"/>
                    <a:pt x="1" y="10878"/>
                  </a:cubicBezTo>
                  <a:cubicBezTo>
                    <a:pt x="167" y="10759"/>
                    <a:pt x="274" y="10616"/>
                    <a:pt x="382" y="10461"/>
                  </a:cubicBezTo>
                  <a:cubicBezTo>
                    <a:pt x="1501" y="9009"/>
                    <a:pt x="2560" y="7521"/>
                    <a:pt x="3465" y="5913"/>
                  </a:cubicBezTo>
                  <a:cubicBezTo>
                    <a:pt x="3775" y="5354"/>
                    <a:pt x="4037" y="4782"/>
                    <a:pt x="4025" y="4115"/>
                  </a:cubicBezTo>
                  <a:cubicBezTo>
                    <a:pt x="3989" y="3222"/>
                    <a:pt x="3977" y="2318"/>
                    <a:pt x="3894" y="1425"/>
                  </a:cubicBezTo>
                  <a:cubicBezTo>
                    <a:pt x="3858" y="1032"/>
                    <a:pt x="3692" y="627"/>
                    <a:pt x="3513" y="270"/>
                  </a:cubicBezTo>
                  <a:cubicBezTo>
                    <a:pt x="3436" y="88"/>
                    <a:pt x="3301" y="0"/>
                    <a:pt x="3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278975" y="2909725"/>
              <a:ext cx="142000" cy="136275"/>
            </a:xfrm>
            <a:custGeom>
              <a:rect b="b" l="l" r="r" t="t"/>
              <a:pathLst>
                <a:path extrusionOk="0" h="5451" w="5680">
                  <a:moveTo>
                    <a:pt x="310" y="0"/>
                  </a:moveTo>
                  <a:cubicBezTo>
                    <a:pt x="0" y="572"/>
                    <a:pt x="203" y="1274"/>
                    <a:pt x="441" y="1881"/>
                  </a:cubicBezTo>
                  <a:cubicBezTo>
                    <a:pt x="774" y="2679"/>
                    <a:pt x="1143" y="3465"/>
                    <a:pt x="1572" y="4227"/>
                  </a:cubicBezTo>
                  <a:cubicBezTo>
                    <a:pt x="1898" y="4808"/>
                    <a:pt x="2452" y="5451"/>
                    <a:pt x="3068" y="5451"/>
                  </a:cubicBezTo>
                  <a:cubicBezTo>
                    <a:pt x="3171" y="5451"/>
                    <a:pt x="3276" y="5433"/>
                    <a:pt x="3382" y="5394"/>
                  </a:cubicBezTo>
                  <a:cubicBezTo>
                    <a:pt x="3727" y="5275"/>
                    <a:pt x="3953" y="4953"/>
                    <a:pt x="4144" y="4655"/>
                  </a:cubicBezTo>
                  <a:cubicBezTo>
                    <a:pt x="4763" y="3655"/>
                    <a:pt x="5239" y="2584"/>
                    <a:pt x="5560" y="1453"/>
                  </a:cubicBezTo>
                  <a:cubicBezTo>
                    <a:pt x="5644" y="1203"/>
                    <a:pt x="5680" y="869"/>
                    <a:pt x="5477" y="703"/>
                  </a:cubicBezTo>
                  <a:cubicBezTo>
                    <a:pt x="5379" y="622"/>
                    <a:pt x="5240" y="602"/>
                    <a:pt x="5102" y="602"/>
                  </a:cubicBezTo>
                  <a:cubicBezTo>
                    <a:pt x="5056" y="602"/>
                    <a:pt x="5010" y="604"/>
                    <a:pt x="4965" y="607"/>
                  </a:cubicBezTo>
                  <a:cubicBezTo>
                    <a:pt x="4793" y="614"/>
                    <a:pt x="4622" y="617"/>
                    <a:pt x="4450" y="617"/>
                  </a:cubicBezTo>
                  <a:cubicBezTo>
                    <a:pt x="3420" y="617"/>
                    <a:pt x="2392" y="495"/>
                    <a:pt x="1381" y="250"/>
                  </a:cubicBezTo>
                  <a:lnTo>
                    <a:pt x="1381" y="250"/>
                  </a:lnTo>
                  <a:lnTo>
                    <a:pt x="1441" y="274"/>
                  </a:lnTo>
                  <a:cubicBezTo>
                    <a:pt x="1424" y="297"/>
                    <a:pt x="1387" y="307"/>
                    <a:pt x="1337" y="307"/>
                  </a:cubicBezTo>
                  <a:cubicBezTo>
                    <a:pt x="1076" y="307"/>
                    <a:pt x="450" y="4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291475" y="2910000"/>
              <a:ext cx="22050" cy="6000"/>
            </a:xfrm>
            <a:custGeom>
              <a:rect b="b" l="l" r="r" t="t"/>
              <a:pathLst>
                <a:path extrusionOk="0" h="240" w="882">
                  <a:moveTo>
                    <a:pt x="0" y="1"/>
                  </a:moveTo>
                  <a:cubicBezTo>
                    <a:pt x="286" y="96"/>
                    <a:pt x="584" y="168"/>
                    <a:pt x="881" y="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3588225" y="3002875"/>
              <a:ext cx="56300" cy="102725"/>
            </a:xfrm>
            <a:custGeom>
              <a:rect b="b" l="l" r="r" t="t"/>
              <a:pathLst>
                <a:path extrusionOk="0" h="4109" w="2252">
                  <a:moveTo>
                    <a:pt x="584" y="1"/>
                  </a:moveTo>
                  <a:cubicBezTo>
                    <a:pt x="477" y="1322"/>
                    <a:pt x="370" y="2644"/>
                    <a:pt x="275" y="3965"/>
                  </a:cubicBezTo>
                  <a:lnTo>
                    <a:pt x="1" y="4108"/>
                  </a:lnTo>
                  <a:cubicBezTo>
                    <a:pt x="763" y="3858"/>
                    <a:pt x="1477" y="3442"/>
                    <a:pt x="2049" y="2882"/>
                  </a:cubicBezTo>
                  <a:cubicBezTo>
                    <a:pt x="2120" y="2811"/>
                    <a:pt x="2192" y="2739"/>
                    <a:pt x="2215" y="2644"/>
                  </a:cubicBezTo>
                  <a:cubicBezTo>
                    <a:pt x="2251" y="2513"/>
                    <a:pt x="2180" y="2382"/>
                    <a:pt x="2120" y="2263"/>
                  </a:cubicBezTo>
                  <a:cubicBezTo>
                    <a:pt x="1680" y="1465"/>
                    <a:pt x="1168" y="703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34"/>
          <p:cNvSpPr txBox="1"/>
          <p:nvPr>
            <p:ph idx="1" type="subTitle"/>
          </p:nvPr>
        </p:nvSpPr>
        <p:spPr>
          <a:xfrm>
            <a:off x="1194098" y="1622025"/>
            <a:ext cx="67761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9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Tangible Results: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Create a seamless AI-driven comic narration experience.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Expand accessibility for non-readers and multitasking audiences.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4"/>
          <p:cNvSpPr txBox="1"/>
          <p:nvPr>
            <p:ph type="title"/>
          </p:nvPr>
        </p:nvSpPr>
        <p:spPr>
          <a:xfrm>
            <a:off x="720000" y="480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35"/>
          <p:cNvSpPr txBox="1"/>
          <p:nvPr>
            <p:ph type="title"/>
          </p:nvPr>
        </p:nvSpPr>
        <p:spPr>
          <a:xfrm>
            <a:off x="1004525" y="473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71" name="Google Shape;871;p35"/>
          <p:cNvSpPr txBox="1"/>
          <p:nvPr>
            <p:ph idx="1" type="subTitle"/>
          </p:nvPr>
        </p:nvSpPr>
        <p:spPr>
          <a:xfrm>
            <a:off x="1194098" y="1622025"/>
            <a:ext cx="67761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Develop a user-friendly web application that leverages LLMs and Google Cloud Text To Speech to transform comics/manhwa into Narrations-audio File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6"/>
          <p:cNvSpPr txBox="1"/>
          <p:nvPr>
            <p:ph type="title"/>
          </p:nvPr>
        </p:nvSpPr>
        <p:spPr>
          <a:xfrm>
            <a:off x="1004525" y="473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877" name="Google Shape;877;p36"/>
          <p:cNvSpPr txBox="1"/>
          <p:nvPr>
            <p:ph idx="1" type="subTitle"/>
          </p:nvPr>
        </p:nvSpPr>
        <p:spPr>
          <a:xfrm>
            <a:off x="1755873" y="1687675"/>
            <a:ext cx="6776100" cy="31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Front-end: Next.js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Back-end: Python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AI &amp; APIs: Gemini API, Google Text-to-Speech API</a:t>
            </a:r>
            <a:endParaRPr/>
          </a:p>
        </p:txBody>
      </p:sp>
      <p:grpSp>
        <p:nvGrpSpPr>
          <p:cNvPr id="878" name="Google Shape;878;p36"/>
          <p:cNvGrpSpPr/>
          <p:nvPr/>
        </p:nvGrpSpPr>
        <p:grpSpPr>
          <a:xfrm flipH="1">
            <a:off x="7537112" y="73267"/>
            <a:ext cx="1954910" cy="4197966"/>
            <a:chOff x="2983700" y="946975"/>
            <a:chExt cx="1698150" cy="3646600"/>
          </a:xfrm>
        </p:grpSpPr>
        <p:sp>
          <p:nvSpPr>
            <p:cNvPr id="879" name="Google Shape;879;p36"/>
            <p:cNvSpPr/>
            <p:nvPr/>
          </p:nvSpPr>
          <p:spPr>
            <a:xfrm>
              <a:off x="3750750" y="3854475"/>
              <a:ext cx="925" cy="925"/>
            </a:xfrm>
            <a:custGeom>
              <a:rect b="b" l="l" r="r" t="t"/>
              <a:pathLst>
                <a:path extrusionOk="0" h="37" w="37">
                  <a:moveTo>
                    <a:pt x="24" y="0"/>
                  </a:moveTo>
                  <a:cubicBezTo>
                    <a:pt x="13" y="12"/>
                    <a:pt x="1" y="24"/>
                    <a:pt x="1" y="36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3193550" y="4329825"/>
              <a:ext cx="50625" cy="34850"/>
            </a:xfrm>
            <a:custGeom>
              <a:rect b="b" l="l" r="r" t="t"/>
              <a:pathLst>
                <a:path extrusionOk="0" h="1394" w="2025">
                  <a:moveTo>
                    <a:pt x="2024" y="1"/>
                  </a:moveTo>
                  <a:cubicBezTo>
                    <a:pt x="1310" y="525"/>
                    <a:pt x="631" y="1001"/>
                    <a:pt x="0" y="1394"/>
                  </a:cubicBezTo>
                  <a:cubicBezTo>
                    <a:pt x="238" y="1275"/>
                    <a:pt x="465" y="1144"/>
                    <a:pt x="667" y="1001"/>
                  </a:cubicBezTo>
                  <a:cubicBezTo>
                    <a:pt x="1072" y="715"/>
                    <a:pt x="1524" y="382"/>
                    <a:pt x="2024" y="1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3320950" y="4022950"/>
              <a:ext cx="262850" cy="245300"/>
            </a:xfrm>
            <a:custGeom>
              <a:rect b="b" l="l" r="r" t="t"/>
              <a:pathLst>
                <a:path extrusionOk="0" h="9812" w="10514">
                  <a:moveTo>
                    <a:pt x="10513" y="0"/>
                  </a:moveTo>
                  <a:cubicBezTo>
                    <a:pt x="7144" y="3346"/>
                    <a:pt x="3370" y="6965"/>
                    <a:pt x="0" y="9811"/>
                  </a:cubicBezTo>
                  <a:cubicBezTo>
                    <a:pt x="1607" y="8478"/>
                    <a:pt x="3429" y="6894"/>
                    <a:pt x="5382" y="5144"/>
                  </a:cubicBezTo>
                  <a:cubicBezTo>
                    <a:pt x="5965" y="4560"/>
                    <a:pt x="6560" y="3977"/>
                    <a:pt x="7132" y="3394"/>
                  </a:cubicBezTo>
                  <a:cubicBezTo>
                    <a:pt x="8263" y="2263"/>
                    <a:pt x="9382" y="1131"/>
                    <a:pt x="10513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4158550" y="3961625"/>
              <a:ext cx="195275" cy="314650"/>
            </a:xfrm>
            <a:custGeom>
              <a:rect b="b" l="l" r="r" t="t"/>
              <a:pathLst>
                <a:path extrusionOk="0" h="12586" w="7811">
                  <a:moveTo>
                    <a:pt x="7811" y="1"/>
                  </a:moveTo>
                  <a:lnTo>
                    <a:pt x="7811" y="1"/>
                  </a:lnTo>
                  <a:cubicBezTo>
                    <a:pt x="6882" y="1501"/>
                    <a:pt x="5953" y="2977"/>
                    <a:pt x="5013" y="4430"/>
                  </a:cubicBezTo>
                  <a:cubicBezTo>
                    <a:pt x="3274" y="7156"/>
                    <a:pt x="1560" y="9835"/>
                    <a:pt x="0" y="12586"/>
                  </a:cubicBezTo>
                  <a:lnTo>
                    <a:pt x="191" y="12300"/>
                  </a:lnTo>
                  <a:cubicBezTo>
                    <a:pt x="2727" y="8406"/>
                    <a:pt x="5358" y="4358"/>
                    <a:pt x="7811" y="1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4632400" y="3678850"/>
              <a:ext cx="49150" cy="56000"/>
            </a:xfrm>
            <a:custGeom>
              <a:rect b="b" l="l" r="r" t="t"/>
              <a:pathLst>
                <a:path extrusionOk="0" h="2240" w="1966">
                  <a:moveTo>
                    <a:pt x="1" y="1"/>
                  </a:moveTo>
                  <a:lnTo>
                    <a:pt x="1" y="1"/>
                  </a:lnTo>
                  <a:cubicBezTo>
                    <a:pt x="537" y="929"/>
                    <a:pt x="1204" y="1680"/>
                    <a:pt x="1966" y="2239"/>
                  </a:cubicBezTo>
                  <a:lnTo>
                    <a:pt x="1966" y="2084"/>
                  </a:lnTo>
                  <a:cubicBezTo>
                    <a:pt x="1180" y="1489"/>
                    <a:pt x="525" y="787"/>
                    <a:pt x="1" y="1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4020125" y="3486575"/>
              <a:ext cx="661425" cy="1106700"/>
            </a:xfrm>
            <a:custGeom>
              <a:rect b="b" l="l" r="r" t="t"/>
              <a:pathLst>
                <a:path extrusionOk="0" h="44268" w="26457">
                  <a:moveTo>
                    <a:pt x="22004" y="0"/>
                  </a:moveTo>
                  <a:cubicBezTo>
                    <a:pt x="21515" y="1893"/>
                    <a:pt x="20932" y="3715"/>
                    <a:pt x="20277" y="5465"/>
                  </a:cubicBezTo>
                  <a:cubicBezTo>
                    <a:pt x="16658" y="15621"/>
                    <a:pt x="11240" y="23920"/>
                    <a:pt x="6216" y="31623"/>
                  </a:cubicBezTo>
                  <a:cubicBezTo>
                    <a:pt x="4990" y="33516"/>
                    <a:pt x="3775" y="35362"/>
                    <a:pt x="2644" y="37183"/>
                  </a:cubicBezTo>
                  <a:cubicBezTo>
                    <a:pt x="2632" y="37207"/>
                    <a:pt x="2620" y="37231"/>
                    <a:pt x="2608" y="37255"/>
                  </a:cubicBezTo>
                  <a:cubicBezTo>
                    <a:pt x="2454" y="37588"/>
                    <a:pt x="2311" y="37922"/>
                    <a:pt x="2168" y="38255"/>
                  </a:cubicBezTo>
                  <a:cubicBezTo>
                    <a:pt x="2120" y="38350"/>
                    <a:pt x="2073" y="38446"/>
                    <a:pt x="2037" y="38553"/>
                  </a:cubicBezTo>
                  <a:cubicBezTo>
                    <a:pt x="1942" y="38779"/>
                    <a:pt x="1846" y="39005"/>
                    <a:pt x="1751" y="39231"/>
                  </a:cubicBezTo>
                  <a:cubicBezTo>
                    <a:pt x="1668" y="39446"/>
                    <a:pt x="1584" y="39648"/>
                    <a:pt x="1501" y="39862"/>
                  </a:cubicBezTo>
                  <a:cubicBezTo>
                    <a:pt x="1465" y="39934"/>
                    <a:pt x="1441" y="40005"/>
                    <a:pt x="1418" y="40065"/>
                  </a:cubicBezTo>
                  <a:cubicBezTo>
                    <a:pt x="882" y="41434"/>
                    <a:pt x="406" y="42827"/>
                    <a:pt x="1" y="44268"/>
                  </a:cubicBezTo>
                  <a:lnTo>
                    <a:pt x="26457" y="44268"/>
                  </a:lnTo>
                  <a:lnTo>
                    <a:pt x="26457" y="10656"/>
                  </a:lnTo>
                  <a:cubicBezTo>
                    <a:pt x="23778" y="8930"/>
                    <a:pt x="22289" y="5358"/>
                    <a:pt x="22004" y="0"/>
                  </a:cubicBezTo>
                  <a:close/>
                </a:path>
              </a:pathLst>
            </a:custGeom>
            <a:solidFill>
              <a:srgbClr val="3C3C3D"/>
            </a:solidFill>
            <a:ln cap="flat" cmpd="sng" w="9525">
              <a:solidFill>
                <a:srgbClr val="3C3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4452625" y="947275"/>
              <a:ext cx="228925" cy="432225"/>
            </a:xfrm>
            <a:custGeom>
              <a:rect b="b" l="l" r="r" t="t"/>
              <a:pathLst>
                <a:path extrusionOk="0" h="17289" w="9157">
                  <a:moveTo>
                    <a:pt x="1" y="0"/>
                  </a:moveTo>
                  <a:cubicBezTo>
                    <a:pt x="3203" y="4870"/>
                    <a:pt x="6299" y="10585"/>
                    <a:pt x="9157" y="17288"/>
                  </a:cubicBezTo>
                  <a:lnTo>
                    <a:pt x="9157" y="0"/>
                  </a:lnTo>
                  <a:close/>
                </a:path>
              </a:pathLst>
            </a:custGeom>
            <a:solidFill>
              <a:srgbClr val="3C3C3D"/>
            </a:solidFill>
            <a:ln cap="flat" cmpd="sng" w="9525">
              <a:solidFill>
                <a:srgbClr val="3C3C3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3121500" y="4398575"/>
              <a:ext cx="10750" cy="4800"/>
            </a:xfrm>
            <a:custGeom>
              <a:rect b="b" l="l" r="r" t="t"/>
              <a:pathLst>
                <a:path extrusionOk="0" h="192" w="430">
                  <a:moveTo>
                    <a:pt x="429" y="1"/>
                  </a:moveTo>
                  <a:lnTo>
                    <a:pt x="429" y="1"/>
                  </a:lnTo>
                  <a:cubicBezTo>
                    <a:pt x="299" y="25"/>
                    <a:pt x="168" y="49"/>
                    <a:pt x="25" y="61"/>
                  </a:cubicBezTo>
                  <a:cubicBezTo>
                    <a:pt x="13" y="96"/>
                    <a:pt x="13" y="132"/>
                    <a:pt x="1" y="180"/>
                  </a:cubicBezTo>
                  <a:lnTo>
                    <a:pt x="48" y="191"/>
                  </a:lnTo>
                  <a:cubicBezTo>
                    <a:pt x="179" y="132"/>
                    <a:pt x="299" y="61"/>
                    <a:pt x="429" y="1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2984000" y="4400375"/>
              <a:ext cx="122350" cy="193200"/>
            </a:xfrm>
            <a:custGeom>
              <a:rect b="b" l="l" r="r" t="t"/>
              <a:pathLst>
                <a:path extrusionOk="0" h="7728" w="4894">
                  <a:moveTo>
                    <a:pt x="1846" y="0"/>
                  </a:moveTo>
                  <a:cubicBezTo>
                    <a:pt x="1227" y="24"/>
                    <a:pt x="607" y="48"/>
                    <a:pt x="0" y="60"/>
                  </a:cubicBezTo>
                  <a:lnTo>
                    <a:pt x="0" y="7728"/>
                  </a:lnTo>
                  <a:lnTo>
                    <a:pt x="4334" y="7728"/>
                  </a:lnTo>
                  <a:cubicBezTo>
                    <a:pt x="4239" y="4013"/>
                    <a:pt x="4715" y="1096"/>
                    <a:pt x="4894" y="108"/>
                  </a:cubicBezTo>
                  <a:lnTo>
                    <a:pt x="4894" y="108"/>
                  </a:lnTo>
                  <a:cubicBezTo>
                    <a:pt x="4669" y="164"/>
                    <a:pt x="4462" y="183"/>
                    <a:pt x="4255" y="183"/>
                  </a:cubicBezTo>
                  <a:cubicBezTo>
                    <a:pt x="3936" y="183"/>
                    <a:pt x="3620" y="137"/>
                    <a:pt x="3251" y="108"/>
                  </a:cubicBezTo>
                  <a:cubicBezTo>
                    <a:pt x="3120" y="96"/>
                    <a:pt x="3001" y="84"/>
                    <a:pt x="2870" y="72"/>
                  </a:cubicBezTo>
                  <a:cubicBezTo>
                    <a:pt x="2536" y="60"/>
                    <a:pt x="2191" y="36"/>
                    <a:pt x="1846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2984000" y="4400375"/>
              <a:ext cx="122350" cy="193200"/>
            </a:xfrm>
            <a:custGeom>
              <a:rect b="b" l="l" r="r" t="t"/>
              <a:pathLst>
                <a:path extrusionOk="0" h="7728" w="4894">
                  <a:moveTo>
                    <a:pt x="4894" y="108"/>
                  </a:moveTo>
                  <a:cubicBezTo>
                    <a:pt x="4322" y="250"/>
                    <a:pt x="3858" y="155"/>
                    <a:pt x="3251" y="108"/>
                  </a:cubicBezTo>
                  <a:cubicBezTo>
                    <a:pt x="3120" y="96"/>
                    <a:pt x="3001" y="84"/>
                    <a:pt x="2870" y="72"/>
                  </a:cubicBezTo>
                  <a:cubicBezTo>
                    <a:pt x="2536" y="60"/>
                    <a:pt x="2191" y="36"/>
                    <a:pt x="1846" y="0"/>
                  </a:cubicBezTo>
                  <a:cubicBezTo>
                    <a:pt x="1227" y="24"/>
                    <a:pt x="607" y="48"/>
                    <a:pt x="0" y="60"/>
                  </a:cubicBezTo>
                  <a:lnTo>
                    <a:pt x="0" y="7728"/>
                  </a:lnTo>
                  <a:lnTo>
                    <a:pt x="4334" y="7728"/>
                  </a:lnTo>
                  <a:cubicBezTo>
                    <a:pt x="4239" y="4013"/>
                    <a:pt x="4715" y="1096"/>
                    <a:pt x="4894" y="108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3118825" y="4403050"/>
              <a:ext cx="3600" cy="15800"/>
            </a:xfrm>
            <a:custGeom>
              <a:rect b="b" l="l" r="r" t="t"/>
              <a:pathLst>
                <a:path extrusionOk="0" h="632" w="144">
                  <a:moveTo>
                    <a:pt x="108" y="1"/>
                  </a:moveTo>
                  <a:cubicBezTo>
                    <a:pt x="84" y="143"/>
                    <a:pt x="36" y="358"/>
                    <a:pt x="1" y="632"/>
                  </a:cubicBezTo>
                  <a:cubicBezTo>
                    <a:pt x="48" y="417"/>
                    <a:pt x="96" y="215"/>
                    <a:pt x="144" y="12"/>
                  </a:cubicBezTo>
                  <a:lnTo>
                    <a:pt x="108" y="1"/>
                  </a:ln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3118825" y="4403050"/>
              <a:ext cx="3600" cy="15800"/>
            </a:xfrm>
            <a:custGeom>
              <a:rect b="b" l="l" r="r" t="t"/>
              <a:pathLst>
                <a:path extrusionOk="0" h="632" w="144">
                  <a:moveTo>
                    <a:pt x="1" y="632"/>
                  </a:moveTo>
                  <a:cubicBezTo>
                    <a:pt x="48" y="417"/>
                    <a:pt x="96" y="215"/>
                    <a:pt x="144" y="12"/>
                  </a:cubicBezTo>
                  <a:lnTo>
                    <a:pt x="108" y="1"/>
                  </a:lnTo>
                  <a:cubicBezTo>
                    <a:pt x="84" y="143"/>
                    <a:pt x="36" y="358"/>
                    <a:pt x="1" y="632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4326425" y="947275"/>
              <a:ext cx="355125" cy="1276375"/>
            </a:xfrm>
            <a:custGeom>
              <a:rect b="b" l="l" r="r" t="t"/>
              <a:pathLst>
                <a:path extrusionOk="0" h="51055" w="14205">
                  <a:moveTo>
                    <a:pt x="0" y="0"/>
                  </a:moveTo>
                  <a:cubicBezTo>
                    <a:pt x="4989" y="8585"/>
                    <a:pt x="8787" y="17883"/>
                    <a:pt x="11204" y="27527"/>
                  </a:cubicBezTo>
                  <a:cubicBezTo>
                    <a:pt x="13169" y="35290"/>
                    <a:pt x="12681" y="43387"/>
                    <a:pt x="14205" y="51054"/>
                  </a:cubicBezTo>
                  <a:lnTo>
                    <a:pt x="14205" y="18824"/>
                  </a:lnTo>
                  <a:cubicBezTo>
                    <a:pt x="11157" y="11442"/>
                    <a:pt x="7811" y="5227"/>
                    <a:pt x="434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4358275" y="1336300"/>
              <a:ext cx="323275" cy="2394675"/>
            </a:xfrm>
            <a:custGeom>
              <a:rect b="b" l="l" r="r" t="t"/>
              <a:pathLst>
                <a:path extrusionOk="0" h="95787" w="12931">
                  <a:moveTo>
                    <a:pt x="0" y="1"/>
                  </a:moveTo>
                  <a:cubicBezTo>
                    <a:pt x="1548" y="5132"/>
                    <a:pt x="2894" y="10323"/>
                    <a:pt x="4048" y="15562"/>
                  </a:cubicBezTo>
                  <a:cubicBezTo>
                    <a:pt x="5882" y="22980"/>
                    <a:pt x="7001" y="30552"/>
                    <a:pt x="7954" y="38124"/>
                  </a:cubicBezTo>
                  <a:cubicBezTo>
                    <a:pt x="9632" y="45875"/>
                    <a:pt x="10775" y="54924"/>
                    <a:pt x="10954" y="65402"/>
                  </a:cubicBezTo>
                  <a:cubicBezTo>
                    <a:pt x="11061" y="72152"/>
                    <a:pt x="10335" y="78225"/>
                    <a:pt x="9025" y="83749"/>
                  </a:cubicBezTo>
                  <a:cubicBezTo>
                    <a:pt x="8990" y="88119"/>
                    <a:pt x="9644" y="91441"/>
                    <a:pt x="10966" y="93703"/>
                  </a:cubicBezTo>
                  <a:cubicBezTo>
                    <a:pt x="11490" y="94489"/>
                    <a:pt x="12145" y="95191"/>
                    <a:pt x="12931" y="95786"/>
                  </a:cubicBezTo>
                  <a:lnTo>
                    <a:pt x="12931" y="35517"/>
                  </a:lnTo>
                  <a:cubicBezTo>
                    <a:pt x="10418" y="23111"/>
                    <a:pt x="6049" y="11085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4099000" y="3070150"/>
              <a:ext cx="175050" cy="266725"/>
            </a:xfrm>
            <a:custGeom>
              <a:rect b="b" l="l" r="r" t="t"/>
              <a:pathLst>
                <a:path extrusionOk="0" h="10669" w="7002">
                  <a:moveTo>
                    <a:pt x="7002" y="1"/>
                  </a:moveTo>
                  <a:lnTo>
                    <a:pt x="7002" y="1"/>
                  </a:lnTo>
                  <a:cubicBezTo>
                    <a:pt x="4930" y="3727"/>
                    <a:pt x="2763" y="7466"/>
                    <a:pt x="1" y="10668"/>
                  </a:cubicBezTo>
                  <a:cubicBezTo>
                    <a:pt x="1573" y="9502"/>
                    <a:pt x="3073" y="8228"/>
                    <a:pt x="4454" y="6823"/>
                  </a:cubicBezTo>
                  <a:cubicBezTo>
                    <a:pt x="4549" y="6728"/>
                    <a:pt x="4633" y="6620"/>
                    <a:pt x="4740" y="6525"/>
                  </a:cubicBezTo>
                  <a:cubicBezTo>
                    <a:pt x="4740" y="6489"/>
                    <a:pt x="4752" y="6454"/>
                    <a:pt x="4763" y="6430"/>
                  </a:cubicBezTo>
                  <a:lnTo>
                    <a:pt x="4811" y="6442"/>
                  </a:lnTo>
                  <a:cubicBezTo>
                    <a:pt x="5180" y="6061"/>
                    <a:pt x="5525" y="5668"/>
                    <a:pt x="5871" y="5263"/>
                  </a:cubicBezTo>
                  <a:cubicBezTo>
                    <a:pt x="6395" y="3560"/>
                    <a:pt x="6788" y="1810"/>
                    <a:pt x="7002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3840350" y="4590900"/>
              <a:ext cx="600" cy="2675"/>
            </a:xfrm>
            <a:custGeom>
              <a:rect b="b" l="l" r="r" t="t"/>
              <a:pathLst>
                <a:path extrusionOk="0" h="107" w="24">
                  <a:moveTo>
                    <a:pt x="24" y="1"/>
                  </a:moveTo>
                  <a:cubicBezTo>
                    <a:pt x="12" y="36"/>
                    <a:pt x="12" y="71"/>
                    <a:pt x="0" y="107"/>
                  </a:cubicBezTo>
                  <a:lnTo>
                    <a:pt x="12" y="107"/>
                  </a:lnTo>
                  <a:cubicBezTo>
                    <a:pt x="12" y="71"/>
                    <a:pt x="12" y="36"/>
                    <a:pt x="24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4527625" y="2166475"/>
              <a:ext cx="12550" cy="48825"/>
            </a:xfrm>
            <a:custGeom>
              <a:rect b="b" l="l" r="r" t="t"/>
              <a:pathLst>
                <a:path extrusionOk="0" h="1953" w="502">
                  <a:moveTo>
                    <a:pt x="1" y="0"/>
                  </a:moveTo>
                  <a:lnTo>
                    <a:pt x="1" y="0"/>
                  </a:lnTo>
                  <a:cubicBezTo>
                    <a:pt x="168" y="643"/>
                    <a:pt x="334" y="1298"/>
                    <a:pt x="501" y="1953"/>
                  </a:cubicBezTo>
                  <a:cubicBezTo>
                    <a:pt x="453" y="1643"/>
                    <a:pt x="406" y="1334"/>
                    <a:pt x="358" y="10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3813850" y="1186300"/>
              <a:ext cx="69375" cy="472100"/>
            </a:xfrm>
            <a:custGeom>
              <a:rect b="b" l="l" r="r" t="t"/>
              <a:pathLst>
                <a:path extrusionOk="0" h="18884" w="2775">
                  <a:moveTo>
                    <a:pt x="1" y="0"/>
                  </a:moveTo>
                  <a:lnTo>
                    <a:pt x="1" y="0"/>
                  </a:lnTo>
                  <a:cubicBezTo>
                    <a:pt x="537" y="1917"/>
                    <a:pt x="977" y="3858"/>
                    <a:pt x="1299" y="5810"/>
                  </a:cubicBezTo>
                  <a:cubicBezTo>
                    <a:pt x="2001" y="10120"/>
                    <a:pt x="2192" y="14526"/>
                    <a:pt x="1799" y="18883"/>
                  </a:cubicBezTo>
                  <a:cubicBezTo>
                    <a:pt x="2775" y="10275"/>
                    <a:pt x="1203" y="3596"/>
                    <a:pt x="1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3599850" y="2051875"/>
              <a:ext cx="144075" cy="140225"/>
            </a:xfrm>
            <a:custGeom>
              <a:rect b="b" l="l" r="r" t="t"/>
              <a:pathLst>
                <a:path extrusionOk="0" h="5609" w="5763">
                  <a:moveTo>
                    <a:pt x="5763" y="0"/>
                  </a:moveTo>
                  <a:lnTo>
                    <a:pt x="5763" y="0"/>
                  </a:lnTo>
                  <a:cubicBezTo>
                    <a:pt x="4239" y="143"/>
                    <a:pt x="2715" y="334"/>
                    <a:pt x="1203" y="572"/>
                  </a:cubicBezTo>
                  <a:cubicBezTo>
                    <a:pt x="881" y="2262"/>
                    <a:pt x="488" y="3953"/>
                    <a:pt x="0" y="5608"/>
                  </a:cubicBezTo>
                  <a:cubicBezTo>
                    <a:pt x="155" y="5513"/>
                    <a:pt x="298" y="5430"/>
                    <a:pt x="453" y="5334"/>
                  </a:cubicBezTo>
                  <a:cubicBezTo>
                    <a:pt x="1524" y="4739"/>
                    <a:pt x="2667" y="4310"/>
                    <a:pt x="3846" y="4025"/>
                  </a:cubicBezTo>
                  <a:cubicBezTo>
                    <a:pt x="4358" y="3048"/>
                    <a:pt x="4822" y="2024"/>
                    <a:pt x="5322" y="1036"/>
                  </a:cubicBezTo>
                  <a:cubicBezTo>
                    <a:pt x="5477" y="691"/>
                    <a:pt x="5620" y="346"/>
                    <a:pt x="576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2984000" y="947275"/>
              <a:ext cx="878100" cy="1602900"/>
            </a:xfrm>
            <a:custGeom>
              <a:rect b="b" l="l" r="r" t="t"/>
              <a:pathLst>
                <a:path extrusionOk="0" h="64116" w="35124">
                  <a:moveTo>
                    <a:pt x="0" y="0"/>
                  </a:moveTo>
                  <a:lnTo>
                    <a:pt x="0" y="28897"/>
                  </a:lnTo>
                  <a:cubicBezTo>
                    <a:pt x="524" y="30004"/>
                    <a:pt x="1036" y="31135"/>
                    <a:pt x="1524" y="32314"/>
                  </a:cubicBezTo>
                  <a:cubicBezTo>
                    <a:pt x="5084" y="40565"/>
                    <a:pt x="7834" y="50435"/>
                    <a:pt x="6584" y="59662"/>
                  </a:cubicBezTo>
                  <a:cubicBezTo>
                    <a:pt x="6703" y="59210"/>
                    <a:pt x="6834" y="58734"/>
                    <a:pt x="6977" y="58234"/>
                  </a:cubicBezTo>
                  <a:cubicBezTo>
                    <a:pt x="7382" y="56710"/>
                    <a:pt x="7775" y="54948"/>
                    <a:pt x="8073" y="52995"/>
                  </a:cubicBezTo>
                  <a:cubicBezTo>
                    <a:pt x="8120" y="52745"/>
                    <a:pt x="8156" y="52507"/>
                    <a:pt x="8204" y="52257"/>
                  </a:cubicBezTo>
                  <a:cubicBezTo>
                    <a:pt x="8227" y="52007"/>
                    <a:pt x="8263" y="51745"/>
                    <a:pt x="8287" y="51495"/>
                  </a:cubicBezTo>
                  <a:cubicBezTo>
                    <a:pt x="8358" y="50983"/>
                    <a:pt x="8418" y="50447"/>
                    <a:pt x="8477" y="49911"/>
                  </a:cubicBezTo>
                  <a:cubicBezTo>
                    <a:pt x="8573" y="48840"/>
                    <a:pt x="8656" y="47720"/>
                    <a:pt x="8704" y="46566"/>
                  </a:cubicBezTo>
                  <a:cubicBezTo>
                    <a:pt x="8716" y="45411"/>
                    <a:pt x="8787" y="44208"/>
                    <a:pt x="8716" y="42982"/>
                  </a:cubicBezTo>
                  <a:cubicBezTo>
                    <a:pt x="8680" y="42363"/>
                    <a:pt x="8692" y="41744"/>
                    <a:pt x="8644" y="41113"/>
                  </a:cubicBezTo>
                  <a:cubicBezTo>
                    <a:pt x="8585" y="40481"/>
                    <a:pt x="8537" y="39839"/>
                    <a:pt x="8477" y="39196"/>
                  </a:cubicBezTo>
                  <a:cubicBezTo>
                    <a:pt x="8204" y="36624"/>
                    <a:pt x="7799" y="33921"/>
                    <a:pt x="7084" y="31207"/>
                  </a:cubicBezTo>
                  <a:cubicBezTo>
                    <a:pt x="6382" y="28480"/>
                    <a:pt x="5453" y="25718"/>
                    <a:pt x="4263" y="22979"/>
                  </a:cubicBezTo>
                  <a:lnTo>
                    <a:pt x="4263" y="22979"/>
                  </a:lnTo>
                  <a:cubicBezTo>
                    <a:pt x="4263" y="22980"/>
                    <a:pt x="4406" y="23265"/>
                    <a:pt x="4691" y="23813"/>
                  </a:cubicBezTo>
                  <a:cubicBezTo>
                    <a:pt x="4822" y="24087"/>
                    <a:pt x="5001" y="24432"/>
                    <a:pt x="5203" y="24837"/>
                  </a:cubicBezTo>
                  <a:cubicBezTo>
                    <a:pt x="5406" y="25230"/>
                    <a:pt x="5620" y="25694"/>
                    <a:pt x="5846" y="26230"/>
                  </a:cubicBezTo>
                  <a:cubicBezTo>
                    <a:pt x="6811" y="28337"/>
                    <a:pt x="7942" y="31504"/>
                    <a:pt x="8751" y="35505"/>
                  </a:cubicBezTo>
                  <a:cubicBezTo>
                    <a:pt x="9573" y="39493"/>
                    <a:pt x="9882" y="44351"/>
                    <a:pt x="9358" y="49554"/>
                  </a:cubicBezTo>
                  <a:cubicBezTo>
                    <a:pt x="9037" y="52161"/>
                    <a:pt x="8549" y="54840"/>
                    <a:pt x="7763" y="57519"/>
                  </a:cubicBezTo>
                  <a:cubicBezTo>
                    <a:pt x="7323" y="58960"/>
                    <a:pt x="6799" y="60412"/>
                    <a:pt x="6203" y="61829"/>
                  </a:cubicBezTo>
                  <a:cubicBezTo>
                    <a:pt x="6049" y="62603"/>
                    <a:pt x="5858" y="63353"/>
                    <a:pt x="5632" y="64115"/>
                  </a:cubicBezTo>
                  <a:cubicBezTo>
                    <a:pt x="13097" y="54555"/>
                    <a:pt x="17407" y="42422"/>
                    <a:pt x="17598" y="30099"/>
                  </a:cubicBezTo>
                  <a:lnTo>
                    <a:pt x="17598" y="30099"/>
                  </a:lnTo>
                  <a:cubicBezTo>
                    <a:pt x="17776" y="40958"/>
                    <a:pt x="14752" y="51888"/>
                    <a:pt x="9025" y="61186"/>
                  </a:cubicBezTo>
                  <a:cubicBezTo>
                    <a:pt x="11978" y="57674"/>
                    <a:pt x="15752" y="52435"/>
                    <a:pt x="18562" y="45935"/>
                  </a:cubicBezTo>
                  <a:lnTo>
                    <a:pt x="18514" y="45732"/>
                  </a:lnTo>
                  <a:lnTo>
                    <a:pt x="18669" y="45684"/>
                  </a:lnTo>
                  <a:cubicBezTo>
                    <a:pt x="20062" y="42410"/>
                    <a:pt x="21205" y="38827"/>
                    <a:pt x="21872" y="34981"/>
                  </a:cubicBezTo>
                  <a:cubicBezTo>
                    <a:pt x="21920" y="34671"/>
                    <a:pt x="21979" y="34350"/>
                    <a:pt x="22015" y="34028"/>
                  </a:cubicBezTo>
                  <a:cubicBezTo>
                    <a:pt x="22551" y="30171"/>
                    <a:pt x="22658" y="25492"/>
                    <a:pt x="21717" y="20467"/>
                  </a:cubicBezTo>
                  <a:cubicBezTo>
                    <a:pt x="21015" y="16538"/>
                    <a:pt x="19586" y="12490"/>
                    <a:pt x="17967" y="8311"/>
                  </a:cubicBezTo>
                  <a:cubicBezTo>
                    <a:pt x="17431" y="7489"/>
                    <a:pt x="16859" y="6680"/>
                    <a:pt x="16252" y="5918"/>
                  </a:cubicBezTo>
                  <a:lnTo>
                    <a:pt x="16252" y="5918"/>
                  </a:lnTo>
                  <a:cubicBezTo>
                    <a:pt x="16657" y="6251"/>
                    <a:pt x="17050" y="6608"/>
                    <a:pt x="17443" y="6977"/>
                  </a:cubicBezTo>
                  <a:cubicBezTo>
                    <a:pt x="17145" y="6227"/>
                    <a:pt x="16848" y="5465"/>
                    <a:pt x="16550" y="4703"/>
                  </a:cubicBezTo>
                  <a:lnTo>
                    <a:pt x="16550" y="4703"/>
                  </a:lnTo>
                  <a:cubicBezTo>
                    <a:pt x="16550" y="4704"/>
                    <a:pt x="17026" y="5656"/>
                    <a:pt x="17848" y="7370"/>
                  </a:cubicBezTo>
                  <a:cubicBezTo>
                    <a:pt x="22170" y="11645"/>
                    <a:pt x="24825" y="17633"/>
                    <a:pt x="25027" y="23753"/>
                  </a:cubicBezTo>
                  <a:cubicBezTo>
                    <a:pt x="25646" y="17360"/>
                    <a:pt x="24598" y="10811"/>
                    <a:pt x="22003" y="4953"/>
                  </a:cubicBezTo>
                  <a:lnTo>
                    <a:pt x="22003" y="4953"/>
                  </a:lnTo>
                  <a:cubicBezTo>
                    <a:pt x="25027" y="9168"/>
                    <a:pt x="27254" y="13954"/>
                    <a:pt x="28539" y="19003"/>
                  </a:cubicBezTo>
                  <a:cubicBezTo>
                    <a:pt x="28813" y="13371"/>
                    <a:pt x="27944" y="7680"/>
                    <a:pt x="26027" y="2393"/>
                  </a:cubicBezTo>
                  <a:lnTo>
                    <a:pt x="26373" y="1870"/>
                  </a:lnTo>
                  <a:cubicBezTo>
                    <a:pt x="31409" y="12966"/>
                    <a:pt x="32540" y="25837"/>
                    <a:pt x="29516" y="37672"/>
                  </a:cubicBezTo>
                  <a:cubicBezTo>
                    <a:pt x="29671" y="32123"/>
                    <a:pt x="28706" y="26551"/>
                    <a:pt x="26694" y="21396"/>
                  </a:cubicBezTo>
                  <a:lnTo>
                    <a:pt x="26694" y="21396"/>
                  </a:lnTo>
                  <a:cubicBezTo>
                    <a:pt x="27099" y="28170"/>
                    <a:pt x="27242" y="35005"/>
                    <a:pt x="26325" y="41732"/>
                  </a:cubicBezTo>
                  <a:cubicBezTo>
                    <a:pt x="27908" y="41339"/>
                    <a:pt x="29563" y="41160"/>
                    <a:pt x="31195" y="41089"/>
                  </a:cubicBezTo>
                  <a:lnTo>
                    <a:pt x="31635" y="41089"/>
                  </a:lnTo>
                  <a:cubicBezTo>
                    <a:pt x="32647" y="38398"/>
                    <a:pt x="33373" y="35612"/>
                    <a:pt x="33933" y="32802"/>
                  </a:cubicBezTo>
                  <a:cubicBezTo>
                    <a:pt x="35064" y="27087"/>
                    <a:pt x="35124" y="21181"/>
                    <a:pt x="34266" y="15407"/>
                  </a:cubicBezTo>
                  <a:cubicBezTo>
                    <a:pt x="33921" y="13097"/>
                    <a:pt x="33409" y="10811"/>
                    <a:pt x="32754" y="8561"/>
                  </a:cubicBezTo>
                  <a:cubicBezTo>
                    <a:pt x="32469" y="8442"/>
                    <a:pt x="32183" y="8323"/>
                    <a:pt x="31897" y="8216"/>
                  </a:cubicBezTo>
                  <a:cubicBezTo>
                    <a:pt x="31421" y="6025"/>
                    <a:pt x="30921" y="4013"/>
                    <a:pt x="30397" y="2120"/>
                  </a:cubicBezTo>
                  <a:cubicBezTo>
                    <a:pt x="30087" y="1405"/>
                    <a:pt x="29742" y="703"/>
                    <a:pt x="29397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3719200" y="947275"/>
              <a:ext cx="22650" cy="45850"/>
            </a:xfrm>
            <a:custGeom>
              <a:rect b="b" l="l" r="r" t="t"/>
              <a:pathLst>
                <a:path extrusionOk="0" h="1834" w="906">
                  <a:moveTo>
                    <a:pt x="1" y="0"/>
                  </a:moveTo>
                  <a:cubicBezTo>
                    <a:pt x="310" y="608"/>
                    <a:pt x="620" y="1215"/>
                    <a:pt x="905" y="1834"/>
                  </a:cubicBezTo>
                  <a:cubicBezTo>
                    <a:pt x="727" y="1203"/>
                    <a:pt x="548" y="596"/>
                    <a:pt x="37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3467675" y="1213675"/>
              <a:ext cx="114325" cy="501875"/>
            </a:xfrm>
            <a:custGeom>
              <a:rect b="b" l="l" r="r" t="t"/>
              <a:pathLst>
                <a:path extrusionOk="0" h="20075" w="4573">
                  <a:moveTo>
                    <a:pt x="1" y="0"/>
                  </a:moveTo>
                  <a:cubicBezTo>
                    <a:pt x="751" y="1703"/>
                    <a:pt x="1572" y="3763"/>
                    <a:pt x="2299" y="6156"/>
                  </a:cubicBezTo>
                  <a:cubicBezTo>
                    <a:pt x="3477" y="9990"/>
                    <a:pt x="4228" y="14776"/>
                    <a:pt x="3835" y="19943"/>
                  </a:cubicBezTo>
                  <a:cubicBezTo>
                    <a:pt x="3835" y="19991"/>
                    <a:pt x="3823" y="20027"/>
                    <a:pt x="3823" y="20074"/>
                  </a:cubicBezTo>
                  <a:cubicBezTo>
                    <a:pt x="3858" y="19789"/>
                    <a:pt x="3894" y="19515"/>
                    <a:pt x="3918" y="19229"/>
                  </a:cubicBezTo>
                  <a:cubicBezTo>
                    <a:pt x="4573" y="12609"/>
                    <a:pt x="3156" y="5823"/>
                    <a:pt x="1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3468875" y="2049200"/>
              <a:ext cx="14025" cy="35150"/>
            </a:xfrm>
            <a:custGeom>
              <a:rect b="b" l="l" r="r" t="t"/>
              <a:pathLst>
                <a:path extrusionOk="0" h="1406" w="561">
                  <a:moveTo>
                    <a:pt x="560" y="0"/>
                  </a:moveTo>
                  <a:lnTo>
                    <a:pt x="560" y="0"/>
                  </a:lnTo>
                  <a:cubicBezTo>
                    <a:pt x="370" y="464"/>
                    <a:pt x="191" y="941"/>
                    <a:pt x="0" y="1405"/>
                  </a:cubicBezTo>
                  <a:lnTo>
                    <a:pt x="250" y="1322"/>
                  </a:lnTo>
                  <a:cubicBezTo>
                    <a:pt x="262" y="1346"/>
                    <a:pt x="262" y="1357"/>
                    <a:pt x="262" y="1369"/>
                  </a:cubicBezTo>
                  <a:cubicBezTo>
                    <a:pt x="346" y="905"/>
                    <a:pt x="453" y="453"/>
                    <a:pt x="560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3984425" y="4501875"/>
              <a:ext cx="50025" cy="91700"/>
            </a:xfrm>
            <a:custGeom>
              <a:rect b="b" l="l" r="r" t="t"/>
              <a:pathLst>
                <a:path extrusionOk="0" h="3668" w="2001">
                  <a:moveTo>
                    <a:pt x="2000" y="0"/>
                  </a:moveTo>
                  <a:lnTo>
                    <a:pt x="2000" y="0"/>
                  </a:lnTo>
                  <a:cubicBezTo>
                    <a:pt x="1286" y="1227"/>
                    <a:pt x="619" y="2441"/>
                    <a:pt x="0" y="3668"/>
                  </a:cubicBezTo>
                  <a:lnTo>
                    <a:pt x="810" y="3668"/>
                  </a:lnTo>
                  <a:cubicBezTo>
                    <a:pt x="1155" y="2406"/>
                    <a:pt x="1560" y="1191"/>
                    <a:pt x="200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4191000" y="3270475"/>
              <a:ext cx="12800" cy="13125"/>
            </a:xfrm>
            <a:custGeom>
              <a:rect b="b" l="l" r="r" t="t"/>
              <a:pathLst>
                <a:path extrusionOk="0" h="525" w="512">
                  <a:moveTo>
                    <a:pt x="512" y="0"/>
                  </a:moveTo>
                  <a:lnTo>
                    <a:pt x="512" y="0"/>
                  </a:lnTo>
                  <a:cubicBezTo>
                    <a:pt x="345" y="167"/>
                    <a:pt x="167" y="346"/>
                    <a:pt x="0" y="524"/>
                  </a:cubicBezTo>
                  <a:cubicBezTo>
                    <a:pt x="155" y="393"/>
                    <a:pt x="298" y="274"/>
                    <a:pt x="441" y="167"/>
                  </a:cubicBezTo>
                  <a:cubicBezTo>
                    <a:pt x="464" y="108"/>
                    <a:pt x="488" y="48"/>
                    <a:pt x="512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3933225" y="3637775"/>
              <a:ext cx="44675" cy="81300"/>
            </a:xfrm>
            <a:custGeom>
              <a:rect b="b" l="l" r="r" t="t"/>
              <a:pathLst>
                <a:path extrusionOk="0" h="3252" w="1787">
                  <a:moveTo>
                    <a:pt x="1786" y="1"/>
                  </a:moveTo>
                  <a:cubicBezTo>
                    <a:pt x="1584" y="239"/>
                    <a:pt x="1381" y="477"/>
                    <a:pt x="1179" y="715"/>
                  </a:cubicBezTo>
                  <a:cubicBezTo>
                    <a:pt x="762" y="1560"/>
                    <a:pt x="369" y="2406"/>
                    <a:pt x="0" y="3251"/>
                  </a:cubicBezTo>
                  <a:cubicBezTo>
                    <a:pt x="131" y="3084"/>
                    <a:pt x="250" y="2918"/>
                    <a:pt x="381" y="2751"/>
                  </a:cubicBezTo>
                  <a:cubicBezTo>
                    <a:pt x="798" y="1810"/>
                    <a:pt x="1262" y="882"/>
                    <a:pt x="1786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3569175" y="2234925"/>
              <a:ext cx="44375" cy="48550"/>
            </a:xfrm>
            <a:custGeom>
              <a:rect b="b" l="l" r="r" t="t"/>
              <a:pathLst>
                <a:path extrusionOk="0" h="1942" w="1775">
                  <a:moveTo>
                    <a:pt x="1775" y="1"/>
                  </a:moveTo>
                  <a:cubicBezTo>
                    <a:pt x="1239" y="477"/>
                    <a:pt x="715" y="953"/>
                    <a:pt x="191" y="1441"/>
                  </a:cubicBezTo>
                  <a:cubicBezTo>
                    <a:pt x="120" y="1608"/>
                    <a:pt x="60" y="1775"/>
                    <a:pt x="1" y="1941"/>
                  </a:cubicBezTo>
                  <a:cubicBezTo>
                    <a:pt x="560" y="1263"/>
                    <a:pt x="1144" y="620"/>
                    <a:pt x="177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4251700" y="1552700"/>
              <a:ext cx="116725" cy="210775"/>
            </a:xfrm>
            <a:custGeom>
              <a:rect b="b" l="l" r="r" t="t"/>
              <a:pathLst>
                <a:path extrusionOk="0" h="8431" w="4669">
                  <a:moveTo>
                    <a:pt x="1" y="1"/>
                  </a:moveTo>
                  <a:cubicBezTo>
                    <a:pt x="1263" y="2929"/>
                    <a:pt x="3037" y="5656"/>
                    <a:pt x="4668" y="8430"/>
                  </a:cubicBezTo>
                  <a:cubicBezTo>
                    <a:pt x="3930" y="6859"/>
                    <a:pt x="3192" y="5406"/>
                    <a:pt x="2465" y="4061"/>
                  </a:cubicBezTo>
                  <a:cubicBezTo>
                    <a:pt x="2001" y="3239"/>
                    <a:pt x="1525" y="2418"/>
                    <a:pt x="1037" y="1608"/>
                  </a:cubicBezTo>
                  <a:cubicBezTo>
                    <a:pt x="703" y="1072"/>
                    <a:pt x="358" y="536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4229375" y="1519950"/>
              <a:ext cx="20575" cy="43800"/>
            </a:xfrm>
            <a:custGeom>
              <a:rect b="b" l="l" r="r" t="t"/>
              <a:pathLst>
                <a:path extrusionOk="0" h="1752" w="823">
                  <a:moveTo>
                    <a:pt x="1" y="1"/>
                  </a:moveTo>
                  <a:lnTo>
                    <a:pt x="1" y="1"/>
                  </a:lnTo>
                  <a:cubicBezTo>
                    <a:pt x="215" y="430"/>
                    <a:pt x="465" y="941"/>
                    <a:pt x="715" y="1525"/>
                  </a:cubicBezTo>
                  <a:cubicBezTo>
                    <a:pt x="751" y="1596"/>
                    <a:pt x="787" y="1668"/>
                    <a:pt x="822" y="1751"/>
                  </a:cubicBezTo>
                  <a:cubicBezTo>
                    <a:pt x="787" y="1513"/>
                    <a:pt x="751" y="1275"/>
                    <a:pt x="715" y="1037"/>
                  </a:cubicBezTo>
                  <a:cubicBezTo>
                    <a:pt x="477" y="691"/>
                    <a:pt x="239" y="346"/>
                    <a:pt x="1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4011500" y="3605925"/>
              <a:ext cx="279225" cy="504550"/>
            </a:xfrm>
            <a:custGeom>
              <a:rect b="b" l="l" r="r" t="t"/>
              <a:pathLst>
                <a:path extrusionOk="0" h="20182" w="11169">
                  <a:moveTo>
                    <a:pt x="11169" y="1"/>
                  </a:moveTo>
                  <a:lnTo>
                    <a:pt x="11169" y="1"/>
                  </a:lnTo>
                  <a:cubicBezTo>
                    <a:pt x="10871" y="584"/>
                    <a:pt x="10573" y="1168"/>
                    <a:pt x="10276" y="1739"/>
                  </a:cubicBezTo>
                  <a:cubicBezTo>
                    <a:pt x="7013" y="7921"/>
                    <a:pt x="3199" y="13798"/>
                    <a:pt x="69" y="20045"/>
                  </a:cubicBezTo>
                  <a:lnTo>
                    <a:pt x="69" y="20045"/>
                  </a:lnTo>
                  <a:cubicBezTo>
                    <a:pt x="99" y="19990"/>
                    <a:pt x="129" y="19937"/>
                    <a:pt x="155" y="19884"/>
                  </a:cubicBezTo>
                  <a:cubicBezTo>
                    <a:pt x="2382" y="15765"/>
                    <a:pt x="4846" y="11812"/>
                    <a:pt x="7228" y="7799"/>
                  </a:cubicBezTo>
                  <a:cubicBezTo>
                    <a:pt x="8383" y="5847"/>
                    <a:pt x="9526" y="3882"/>
                    <a:pt x="10609" y="1882"/>
                  </a:cubicBezTo>
                  <a:lnTo>
                    <a:pt x="10609" y="1882"/>
                  </a:lnTo>
                  <a:cubicBezTo>
                    <a:pt x="10121" y="2608"/>
                    <a:pt x="9633" y="3334"/>
                    <a:pt x="9109" y="4025"/>
                  </a:cubicBezTo>
                  <a:cubicBezTo>
                    <a:pt x="9883" y="2739"/>
                    <a:pt x="10573" y="1394"/>
                    <a:pt x="11169" y="1"/>
                  </a:cubicBezTo>
                  <a:close/>
                  <a:moveTo>
                    <a:pt x="69" y="20045"/>
                  </a:moveTo>
                  <a:cubicBezTo>
                    <a:pt x="45" y="20089"/>
                    <a:pt x="22" y="20134"/>
                    <a:pt x="1" y="20182"/>
                  </a:cubicBezTo>
                  <a:cubicBezTo>
                    <a:pt x="23" y="20136"/>
                    <a:pt x="46" y="20091"/>
                    <a:pt x="69" y="2004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3769800" y="3719050"/>
              <a:ext cx="283700" cy="874525"/>
            </a:xfrm>
            <a:custGeom>
              <a:rect b="b" l="l" r="r" t="t"/>
              <a:pathLst>
                <a:path extrusionOk="0" h="34981" w="11348">
                  <a:moveTo>
                    <a:pt x="2691" y="14002"/>
                  </a:moveTo>
                  <a:cubicBezTo>
                    <a:pt x="2299" y="15776"/>
                    <a:pt x="1941" y="17550"/>
                    <a:pt x="1620" y="19324"/>
                  </a:cubicBezTo>
                  <a:cubicBezTo>
                    <a:pt x="1906" y="17574"/>
                    <a:pt x="2227" y="15764"/>
                    <a:pt x="2691" y="14002"/>
                  </a:cubicBezTo>
                  <a:close/>
                  <a:moveTo>
                    <a:pt x="6716" y="0"/>
                  </a:moveTo>
                  <a:cubicBezTo>
                    <a:pt x="6621" y="72"/>
                    <a:pt x="6525" y="155"/>
                    <a:pt x="6430" y="226"/>
                  </a:cubicBezTo>
                  <a:cubicBezTo>
                    <a:pt x="953" y="12644"/>
                    <a:pt x="1" y="24932"/>
                    <a:pt x="727" y="34981"/>
                  </a:cubicBezTo>
                  <a:lnTo>
                    <a:pt x="1715" y="34981"/>
                  </a:lnTo>
                  <a:cubicBezTo>
                    <a:pt x="2953" y="26218"/>
                    <a:pt x="7275" y="17800"/>
                    <a:pt x="10609" y="9442"/>
                  </a:cubicBezTo>
                  <a:cubicBezTo>
                    <a:pt x="10978" y="8513"/>
                    <a:pt x="11347" y="7525"/>
                    <a:pt x="11228" y="6513"/>
                  </a:cubicBezTo>
                  <a:cubicBezTo>
                    <a:pt x="11122" y="5519"/>
                    <a:pt x="10345" y="4524"/>
                    <a:pt x="9365" y="4524"/>
                  </a:cubicBezTo>
                  <a:cubicBezTo>
                    <a:pt x="9359" y="4524"/>
                    <a:pt x="9353" y="4524"/>
                    <a:pt x="9347" y="4524"/>
                  </a:cubicBezTo>
                  <a:cubicBezTo>
                    <a:pt x="8764" y="4524"/>
                    <a:pt x="8240" y="4846"/>
                    <a:pt x="7775" y="5203"/>
                  </a:cubicBezTo>
                  <a:cubicBezTo>
                    <a:pt x="5025" y="7322"/>
                    <a:pt x="3596" y="10549"/>
                    <a:pt x="2691" y="14002"/>
                  </a:cubicBezTo>
                  <a:cubicBezTo>
                    <a:pt x="3334" y="11073"/>
                    <a:pt x="4073" y="8168"/>
                    <a:pt x="4906" y="5286"/>
                  </a:cubicBezTo>
                  <a:cubicBezTo>
                    <a:pt x="5430" y="3501"/>
                    <a:pt x="6001" y="1715"/>
                    <a:pt x="6716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3865650" y="2815650"/>
              <a:ext cx="754275" cy="1777625"/>
            </a:xfrm>
            <a:custGeom>
              <a:rect b="b" l="l" r="r" t="t"/>
              <a:pathLst>
                <a:path extrusionOk="0" h="71105" w="30171">
                  <a:moveTo>
                    <a:pt x="29826" y="1"/>
                  </a:moveTo>
                  <a:cubicBezTo>
                    <a:pt x="29885" y="4823"/>
                    <a:pt x="29647" y="9645"/>
                    <a:pt x="29087" y="14431"/>
                  </a:cubicBezTo>
                  <a:cubicBezTo>
                    <a:pt x="28087" y="23075"/>
                    <a:pt x="25873" y="32040"/>
                    <a:pt x="19955" y="38363"/>
                  </a:cubicBezTo>
                  <a:cubicBezTo>
                    <a:pt x="24825" y="30719"/>
                    <a:pt x="25051" y="21039"/>
                    <a:pt x="24611" y="11955"/>
                  </a:cubicBezTo>
                  <a:lnTo>
                    <a:pt x="24611" y="11955"/>
                  </a:lnTo>
                  <a:cubicBezTo>
                    <a:pt x="23896" y="16979"/>
                    <a:pt x="22444" y="21896"/>
                    <a:pt x="20324" y="26492"/>
                  </a:cubicBezTo>
                  <a:lnTo>
                    <a:pt x="20015" y="27290"/>
                  </a:lnTo>
                  <a:cubicBezTo>
                    <a:pt x="18181" y="31600"/>
                    <a:pt x="15919" y="35696"/>
                    <a:pt x="13586" y="39732"/>
                  </a:cubicBezTo>
                  <a:cubicBezTo>
                    <a:pt x="11252" y="43768"/>
                    <a:pt x="8835" y="47757"/>
                    <a:pt x="6668" y="51864"/>
                  </a:cubicBezTo>
                  <a:cubicBezTo>
                    <a:pt x="4501" y="55972"/>
                    <a:pt x="2584" y="60222"/>
                    <a:pt x="1322" y="64675"/>
                  </a:cubicBezTo>
                  <a:lnTo>
                    <a:pt x="870" y="66342"/>
                  </a:lnTo>
                  <a:cubicBezTo>
                    <a:pt x="727" y="66902"/>
                    <a:pt x="632" y="67473"/>
                    <a:pt x="512" y="68045"/>
                  </a:cubicBezTo>
                  <a:lnTo>
                    <a:pt x="179" y="69735"/>
                  </a:lnTo>
                  <a:cubicBezTo>
                    <a:pt x="120" y="70200"/>
                    <a:pt x="60" y="70652"/>
                    <a:pt x="0" y="71105"/>
                  </a:cubicBezTo>
                  <a:lnTo>
                    <a:pt x="4072" y="71105"/>
                  </a:lnTo>
                  <a:cubicBezTo>
                    <a:pt x="5299" y="68676"/>
                    <a:pt x="6728" y="66235"/>
                    <a:pt x="8275" y="63759"/>
                  </a:cubicBezTo>
                  <a:cubicBezTo>
                    <a:pt x="10502" y="58913"/>
                    <a:pt x="13335" y="54484"/>
                    <a:pt x="16229" y="49947"/>
                  </a:cubicBezTo>
                  <a:cubicBezTo>
                    <a:pt x="19741" y="44447"/>
                    <a:pt x="23337" y="38803"/>
                    <a:pt x="25861" y="32195"/>
                  </a:cubicBezTo>
                  <a:cubicBezTo>
                    <a:pt x="26647" y="29981"/>
                    <a:pt x="27361" y="27671"/>
                    <a:pt x="27956" y="25254"/>
                  </a:cubicBezTo>
                  <a:cubicBezTo>
                    <a:pt x="28016" y="24968"/>
                    <a:pt x="28087" y="24694"/>
                    <a:pt x="28147" y="24408"/>
                  </a:cubicBezTo>
                  <a:lnTo>
                    <a:pt x="28159" y="24408"/>
                  </a:lnTo>
                  <a:cubicBezTo>
                    <a:pt x="29445" y="18932"/>
                    <a:pt x="30171" y="12919"/>
                    <a:pt x="30064" y="6240"/>
                  </a:cubicBezTo>
                  <a:cubicBezTo>
                    <a:pt x="30028" y="4096"/>
                    <a:pt x="29945" y="2025"/>
                    <a:pt x="2982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4298750" y="2519775"/>
              <a:ext cx="8350" cy="54200"/>
            </a:xfrm>
            <a:custGeom>
              <a:rect b="b" l="l" r="r" t="t"/>
              <a:pathLst>
                <a:path extrusionOk="0" h="2168" w="334">
                  <a:moveTo>
                    <a:pt x="250" y="1144"/>
                  </a:moveTo>
                  <a:cubicBezTo>
                    <a:pt x="286" y="763"/>
                    <a:pt x="298" y="382"/>
                    <a:pt x="333" y="1"/>
                  </a:cubicBezTo>
                  <a:cubicBezTo>
                    <a:pt x="226" y="739"/>
                    <a:pt x="119" y="1465"/>
                    <a:pt x="0" y="2168"/>
                  </a:cubicBezTo>
                  <a:cubicBezTo>
                    <a:pt x="83" y="1834"/>
                    <a:pt x="167" y="1489"/>
                    <a:pt x="250" y="1144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4328200" y="2077175"/>
              <a:ext cx="77725" cy="323875"/>
            </a:xfrm>
            <a:custGeom>
              <a:rect b="b" l="l" r="r" t="t"/>
              <a:pathLst>
                <a:path extrusionOk="0" h="12955" w="3109">
                  <a:moveTo>
                    <a:pt x="120" y="9728"/>
                  </a:moveTo>
                  <a:cubicBezTo>
                    <a:pt x="96" y="10787"/>
                    <a:pt x="48" y="11859"/>
                    <a:pt x="1" y="12954"/>
                  </a:cubicBezTo>
                  <a:cubicBezTo>
                    <a:pt x="72" y="12919"/>
                    <a:pt x="132" y="12871"/>
                    <a:pt x="191" y="12835"/>
                  </a:cubicBezTo>
                  <a:cubicBezTo>
                    <a:pt x="298" y="12061"/>
                    <a:pt x="394" y="11287"/>
                    <a:pt x="465" y="10502"/>
                  </a:cubicBezTo>
                  <a:cubicBezTo>
                    <a:pt x="453" y="11228"/>
                    <a:pt x="429" y="11966"/>
                    <a:pt x="394" y="12692"/>
                  </a:cubicBezTo>
                  <a:cubicBezTo>
                    <a:pt x="1477" y="11895"/>
                    <a:pt x="2406" y="10895"/>
                    <a:pt x="3108" y="9740"/>
                  </a:cubicBezTo>
                  <a:cubicBezTo>
                    <a:pt x="3096" y="9585"/>
                    <a:pt x="3096" y="9442"/>
                    <a:pt x="3085" y="9287"/>
                  </a:cubicBezTo>
                  <a:cubicBezTo>
                    <a:pt x="2930" y="6573"/>
                    <a:pt x="2620" y="3572"/>
                    <a:pt x="2132" y="393"/>
                  </a:cubicBezTo>
                  <a:cubicBezTo>
                    <a:pt x="1453" y="250"/>
                    <a:pt x="775" y="119"/>
                    <a:pt x="96" y="0"/>
                  </a:cubicBezTo>
                  <a:cubicBezTo>
                    <a:pt x="203" y="2989"/>
                    <a:pt x="215" y="6180"/>
                    <a:pt x="120" y="9573"/>
                  </a:cubicBezTo>
                  <a:cubicBezTo>
                    <a:pt x="215" y="9502"/>
                    <a:pt x="310" y="9442"/>
                    <a:pt x="406" y="9359"/>
                  </a:cubicBezTo>
                  <a:cubicBezTo>
                    <a:pt x="310" y="9490"/>
                    <a:pt x="215" y="9609"/>
                    <a:pt x="120" y="9728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3812675" y="1546150"/>
              <a:ext cx="800125" cy="3047425"/>
            </a:xfrm>
            <a:custGeom>
              <a:rect b="b" l="l" r="r" t="t"/>
              <a:pathLst>
                <a:path extrusionOk="0" h="121897" w="32005">
                  <a:moveTo>
                    <a:pt x="1334" y="120361"/>
                  </a:moveTo>
                  <a:lnTo>
                    <a:pt x="1691" y="118622"/>
                  </a:lnTo>
                  <a:cubicBezTo>
                    <a:pt x="1822" y="118051"/>
                    <a:pt x="1917" y="117467"/>
                    <a:pt x="2072" y="116896"/>
                  </a:cubicBezTo>
                  <a:lnTo>
                    <a:pt x="2560" y="115193"/>
                  </a:lnTo>
                  <a:cubicBezTo>
                    <a:pt x="3858" y="110776"/>
                    <a:pt x="5787" y="106585"/>
                    <a:pt x="7954" y="102573"/>
                  </a:cubicBezTo>
                  <a:cubicBezTo>
                    <a:pt x="11097" y="96274"/>
                    <a:pt x="14943" y="90357"/>
                    <a:pt x="18229" y="84130"/>
                  </a:cubicBezTo>
                  <a:cubicBezTo>
                    <a:pt x="18526" y="83559"/>
                    <a:pt x="18824" y="82975"/>
                    <a:pt x="19122" y="82392"/>
                  </a:cubicBezTo>
                  <a:cubicBezTo>
                    <a:pt x="18526" y="83785"/>
                    <a:pt x="17836" y="85130"/>
                    <a:pt x="17062" y="86428"/>
                  </a:cubicBezTo>
                  <a:cubicBezTo>
                    <a:pt x="17574" y="85725"/>
                    <a:pt x="18074" y="85011"/>
                    <a:pt x="18562" y="84285"/>
                  </a:cubicBezTo>
                  <a:cubicBezTo>
                    <a:pt x="19693" y="82189"/>
                    <a:pt x="20753" y="80070"/>
                    <a:pt x="21717" y="77891"/>
                  </a:cubicBezTo>
                  <a:lnTo>
                    <a:pt x="23027" y="74653"/>
                  </a:lnTo>
                  <a:lnTo>
                    <a:pt x="24122" y="71343"/>
                  </a:lnTo>
                  <a:cubicBezTo>
                    <a:pt x="24777" y="69116"/>
                    <a:pt x="25265" y="66830"/>
                    <a:pt x="25622" y="64532"/>
                  </a:cubicBezTo>
                  <a:cubicBezTo>
                    <a:pt x="27015" y="55281"/>
                    <a:pt x="26111" y="45840"/>
                    <a:pt x="24432" y="36672"/>
                  </a:cubicBezTo>
                  <a:cubicBezTo>
                    <a:pt x="25325" y="41256"/>
                    <a:pt x="26027" y="45887"/>
                    <a:pt x="26325" y="50554"/>
                  </a:cubicBezTo>
                  <a:cubicBezTo>
                    <a:pt x="26492" y="52888"/>
                    <a:pt x="26551" y="55234"/>
                    <a:pt x="26492" y="57579"/>
                  </a:cubicBezTo>
                  <a:cubicBezTo>
                    <a:pt x="26420" y="59913"/>
                    <a:pt x="26265" y="62258"/>
                    <a:pt x="25920" y="64580"/>
                  </a:cubicBezTo>
                  <a:cubicBezTo>
                    <a:pt x="25587" y="66890"/>
                    <a:pt x="25122" y="69200"/>
                    <a:pt x="24491" y="71450"/>
                  </a:cubicBezTo>
                  <a:lnTo>
                    <a:pt x="23420" y="74807"/>
                  </a:lnTo>
                  <a:lnTo>
                    <a:pt x="22443" y="77284"/>
                  </a:lnTo>
                  <a:cubicBezTo>
                    <a:pt x="24563" y="72676"/>
                    <a:pt x="26015" y="67759"/>
                    <a:pt x="26718" y="62735"/>
                  </a:cubicBezTo>
                  <a:cubicBezTo>
                    <a:pt x="27170" y="71819"/>
                    <a:pt x="26932" y="81499"/>
                    <a:pt x="22074" y="89154"/>
                  </a:cubicBezTo>
                  <a:cubicBezTo>
                    <a:pt x="27980" y="82832"/>
                    <a:pt x="30206" y="73867"/>
                    <a:pt x="31206" y="65223"/>
                  </a:cubicBezTo>
                  <a:cubicBezTo>
                    <a:pt x="31754" y="60425"/>
                    <a:pt x="32004" y="55603"/>
                    <a:pt x="31945" y="50781"/>
                  </a:cubicBezTo>
                  <a:cubicBezTo>
                    <a:pt x="31766" y="47542"/>
                    <a:pt x="31492" y="44447"/>
                    <a:pt x="31135" y="41506"/>
                  </a:cubicBezTo>
                  <a:cubicBezTo>
                    <a:pt x="31576" y="45994"/>
                    <a:pt x="31885" y="50483"/>
                    <a:pt x="31849" y="54984"/>
                  </a:cubicBezTo>
                  <a:cubicBezTo>
                    <a:pt x="31885" y="48638"/>
                    <a:pt x="31183" y="42315"/>
                    <a:pt x="30361" y="36017"/>
                  </a:cubicBezTo>
                  <a:cubicBezTo>
                    <a:pt x="28480" y="24504"/>
                    <a:pt x="25396" y="15503"/>
                    <a:pt x="22217" y="8704"/>
                  </a:cubicBezTo>
                  <a:cubicBezTo>
                    <a:pt x="20586" y="5918"/>
                    <a:pt x="18812" y="3191"/>
                    <a:pt x="17562" y="263"/>
                  </a:cubicBezTo>
                  <a:cubicBezTo>
                    <a:pt x="17502" y="179"/>
                    <a:pt x="17431" y="84"/>
                    <a:pt x="17371" y="1"/>
                  </a:cubicBezTo>
                  <a:cubicBezTo>
                    <a:pt x="17419" y="239"/>
                    <a:pt x="17455" y="465"/>
                    <a:pt x="17490" y="703"/>
                  </a:cubicBezTo>
                  <a:cubicBezTo>
                    <a:pt x="18562" y="3025"/>
                    <a:pt x="19919" y="6382"/>
                    <a:pt x="21205" y="10633"/>
                  </a:cubicBezTo>
                  <a:cubicBezTo>
                    <a:pt x="22182" y="13848"/>
                    <a:pt x="23051" y="17598"/>
                    <a:pt x="23646" y="21729"/>
                  </a:cubicBezTo>
                  <a:cubicBezTo>
                    <a:pt x="24122" y="21872"/>
                    <a:pt x="24587" y="22015"/>
                    <a:pt x="25063" y="22158"/>
                  </a:cubicBezTo>
                  <a:cubicBezTo>
                    <a:pt x="24598" y="22051"/>
                    <a:pt x="24134" y="21956"/>
                    <a:pt x="23670" y="21849"/>
                  </a:cubicBezTo>
                  <a:cubicBezTo>
                    <a:pt x="23884" y="23301"/>
                    <a:pt x="24063" y="24801"/>
                    <a:pt x="24194" y="26349"/>
                  </a:cubicBezTo>
                  <a:cubicBezTo>
                    <a:pt x="24432" y="29349"/>
                    <a:pt x="24575" y="32493"/>
                    <a:pt x="24444" y="35743"/>
                  </a:cubicBezTo>
                  <a:cubicBezTo>
                    <a:pt x="24325" y="38982"/>
                    <a:pt x="24003" y="42327"/>
                    <a:pt x="23455" y="45697"/>
                  </a:cubicBezTo>
                  <a:cubicBezTo>
                    <a:pt x="23455" y="45697"/>
                    <a:pt x="23479" y="45328"/>
                    <a:pt x="23527" y="44625"/>
                  </a:cubicBezTo>
                  <a:cubicBezTo>
                    <a:pt x="23575" y="43923"/>
                    <a:pt x="23694" y="42887"/>
                    <a:pt x="23729" y="41565"/>
                  </a:cubicBezTo>
                  <a:cubicBezTo>
                    <a:pt x="23896" y="39017"/>
                    <a:pt x="23956" y="35386"/>
                    <a:pt x="23717" y="30993"/>
                  </a:cubicBezTo>
                  <a:cubicBezTo>
                    <a:pt x="22789" y="33005"/>
                    <a:pt x="21824" y="35041"/>
                    <a:pt x="20729" y="36981"/>
                  </a:cubicBezTo>
                  <a:cubicBezTo>
                    <a:pt x="20622" y="37862"/>
                    <a:pt x="20479" y="38732"/>
                    <a:pt x="20312" y="39601"/>
                  </a:cubicBezTo>
                  <a:cubicBezTo>
                    <a:pt x="20300" y="39839"/>
                    <a:pt x="20288" y="40053"/>
                    <a:pt x="20277" y="40291"/>
                  </a:cubicBezTo>
                  <a:lnTo>
                    <a:pt x="20181" y="40279"/>
                  </a:lnTo>
                  <a:cubicBezTo>
                    <a:pt x="19348" y="44387"/>
                    <a:pt x="17967" y="48376"/>
                    <a:pt x="16121" y="52126"/>
                  </a:cubicBezTo>
                  <a:cubicBezTo>
                    <a:pt x="13192" y="58091"/>
                    <a:pt x="9085" y="63449"/>
                    <a:pt x="4096" y="67771"/>
                  </a:cubicBezTo>
                  <a:cubicBezTo>
                    <a:pt x="4465" y="67652"/>
                    <a:pt x="4834" y="67521"/>
                    <a:pt x="5191" y="67390"/>
                  </a:cubicBezTo>
                  <a:cubicBezTo>
                    <a:pt x="7072" y="66425"/>
                    <a:pt x="8966" y="65497"/>
                    <a:pt x="10763" y="64425"/>
                  </a:cubicBezTo>
                  <a:cubicBezTo>
                    <a:pt x="13026" y="63092"/>
                    <a:pt x="15157" y="61532"/>
                    <a:pt x="16919" y="59567"/>
                  </a:cubicBezTo>
                  <a:cubicBezTo>
                    <a:pt x="17074" y="59401"/>
                    <a:pt x="17229" y="59222"/>
                    <a:pt x="17371" y="59056"/>
                  </a:cubicBezTo>
                  <a:cubicBezTo>
                    <a:pt x="18241" y="57615"/>
                    <a:pt x="19050" y="56127"/>
                    <a:pt x="19872" y="54650"/>
                  </a:cubicBezTo>
                  <a:cubicBezTo>
                    <a:pt x="19491" y="55579"/>
                    <a:pt x="19086" y="56496"/>
                    <a:pt x="18657" y="57412"/>
                  </a:cubicBezTo>
                  <a:cubicBezTo>
                    <a:pt x="18907" y="57055"/>
                    <a:pt x="19145" y="56686"/>
                    <a:pt x="19384" y="56317"/>
                  </a:cubicBezTo>
                  <a:cubicBezTo>
                    <a:pt x="20169" y="54924"/>
                    <a:pt x="20788" y="53424"/>
                    <a:pt x="21181" y="51852"/>
                  </a:cubicBezTo>
                  <a:cubicBezTo>
                    <a:pt x="20860" y="53162"/>
                    <a:pt x="20396" y="54424"/>
                    <a:pt x="19800" y="55627"/>
                  </a:cubicBezTo>
                  <a:cubicBezTo>
                    <a:pt x="20300" y="54745"/>
                    <a:pt x="20753" y="53829"/>
                    <a:pt x="21122" y="52888"/>
                  </a:cubicBezTo>
                  <a:cubicBezTo>
                    <a:pt x="21622" y="51650"/>
                    <a:pt x="22003" y="50364"/>
                    <a:pt x="22265" y="49054"/>
                  </a:cubicBezTo>
                  <a:cubicBezTo>
                    <a:pt x="22527" y="47745"/>
                    <a:pt x="22729" y="46411"/>
                    <a:pt x="23039" y="45113"/>
                  </a:cubicBezTo>
                  <a:cubicBezTo>
                    <a:pt x="22729" y="46411"/>
                    <a:pt x="22563" y="47745"/>
                    <a:pt x="22336" y="49066"/>
                  </a:cubicBezTo>
                  <a:cubicBezTo>
                    <a:pt x="22122" y="50400"/>
                    <a:pt x="21801" y="51709"/>
                    <a:pt x="21348" y="52971"/>
                  </a:cubicBezTo>
                  <a:cubicBezTo>
                    <a:pt x="20467" y="55519"/>
                    <a:pt x="19122" y="57924"/>
                    <a:pt x="17383" y="59984"/>
                  </a:cubicBezTo>
                  <a:cubicBezTo>
                    <a:pt x="17348" y="60032"/>
                    <a:pt x="17312" y="60068"/>
                    <a:pt x="17276" y="60115"/>
                  </a:cubicBezTo>
                  <a:cubicBezTo>
                    <a:pt x="17098" y="60437"/>
                    <a:pt x="16919" y="60758"/>
                    <a:pt x="16728" y="61080"/>
                  </a:cubicBezTo>
                  <a:cubicBezTo>
                    <a:pt x="15490" y="63139"/>
                    <a:pt x="14157" y="65092"/>
                    <a:pt x="12847" y="67092"/>
                  </a:cubicBezTo>
                  <a:cubicBezTo>
                    <a:pt x="11537" y="69069"/>
                    <a:pt x="10061" y="71033"/>
                    <a:pt x="8204" y="72581"/>
                  </a:cubicBezTo>
                  <a:cubicBezTo>
                    <a:pt x="6942" y="73653"/>
                    <a:pt x="5584" y="74557"/>
                    <a:pt x="4191" y="75403"/>
                  </a:cubicBezTo>
                  <a:cubicBezTo>
                    <a:pt x="5620" y="74950"/>
                    <a:pt x="7013" y="74379"/>
                    <a:pt x="8346" y="73688"/>
                  </a:cubicBezTo>
                  <a:cubicBezTo>
                    <a:pt x="9061" y="73260"/>
                    <a:pt x="9763" y="72819"/>
                    <a:pt x="10454" y="72343"/>
                  </a:cubicBezTo>
                  <a:cubicBezTo>
                    <a:pt x="10787" y="72117"/>
                    <a:pt x="11121" y="71867"/>
                    <a:pt x="11442" y="71628"/>
                  </a:cubicBezTo>
                  <a:cubicBezTo>
                    <a:pt x="14204" y="68426"/>
                    <a:pt x="16383" y="64687"/>
                    <a:pt x="18443" y="60961"/>
                  </a:cubicBezTo>
                  <a:cubicBezTo>
                    <a:pt x="18241" y="62770"/>
                    <a:pt x="17848" y="64520"/>
                    <a:pt x="17324" y="66235"/>
                  </a:cubicBezTo>
                  <a:cubicBezTo>
                    <a:pt x="17479" y="66033"/>
                    <a:pt x="17645" y="65842"/>
                    <a:pt x="17812" y="65652"/>
                  </a:cubicBezTo>
                  <a:cubicBezTo>
                    <a:pt x="19503" y="62615"/>
                    <a:pt x="21420" y="58901"/>
                    <a:pt x="23074" y="55984"/>
                  </a:cubicBezTo>
                  <a:cubicBezTo>
                    <a:pt x="23074" y="56043"/>
                    <a:pt x="23074" y="56091"/>
                    <a:pt x="23086" y="56138"/>
                  </a:cubicBezTo>
                  <a:cubicBezTo>
                    <a:pt x="23134" y="55960"/>
                    <a:pt x="23205" y="55781"/>
                    <a:pt x="23253" y="55591"/>
                  </a:cubicBezTo>
                  <a:cubicBezTo>
                    <a:pt x="23205" y="55781"/>
                    <a:pt x="23146" y="55972"/>
                    <a:pt x="23086" y="56150"/>
                  </a:cubicBezTo>
                  <a:cubicBezTo>
                    <a:pt x="23217" y="57722"/>
                    <a:pt x="22729" y="59282"/>
                    <a:pt x="22182" y="60770"/>
                  </a:cubicBezTo>
                  <a:cubicBezTo>
                    <a:pt x="18955" y="69521"/>
                    <a:pt x="13549" y="77451"/>
                    <a:pt x="6632" y="83630"/>
                  </a:cubicBezTo>
                  <a:cubicBezTo>
                    <a:pt x="6620" y="83642"/>
                    <a:pt x="6608" y="83654"/>
                    <a:pt x="6596" y="83666"/>
                  </a:cubicBezTo>
                  <a:cubicBezTo>
                    <a:pt x="6072" y="84559"/>
                    <a:pt x="5608" y="85475"/>
                    <a:pt x="5203" y="86416"/>
                  </a:cubicBezTo>
                  <a:cubicBezTo>
                    <a:pt x="5072" y="86583"/>
                    <a:pt x="4941" y="86749"/>
                    <a:pt x="4810" y="86916"/>
                  </a:cubicBezTo>
                  <a:cubicBezTo>
                    <a:pt x="4775" y="86988"/>
                    <a:pt x="4739" y="87071"/>
                    <a:pt x="4715" y="87142"/>
                  </a:cubicBezTo>
                  <a:lnTo>
                    <a:pt x="4989" y="86916"/>
                  </a:lnTo>
                  <a:cubicBezTo>
                    <a:pt x="4275" y="88642"/>
                    <a:pt x="3715" y="90417"/>
                    <a:pt x="3191" y="92214"/>
                  </a:cubicBezTo>
                  <a:cubicBezTo>
                    <a:pt x="2346" y="95084"/>
                    <a:pt x="1608" y="98001"/>
                    <a:pt x="965" y="100930"/>
                  </a:cubicBezTo>
                  <a:cubicBezTo>
                    <a:pt x="1869" y="97477"/>
                    <a:pt x="3298" y="94238"/>
                    <a:pt x="6049" y="92119"/>
                  </a:cubicBezTo>
                  <a:cubicBezTo>
                    <a:pt x="6513" y="91774"/>
                    <a:pt x="7037" y="91440"/>
                    <a:pt x="7620" y="91440"/>
                  </a:cubicBezTo>
                  <a:cubicBezTo>
                    <a:pt x="8620" y="91440"/>
                    <a:pt x="9394" y="92429"/>
                    <a:pt x="9513" y="93441"/>
                  </a:cubicBezTo>
                  <a:cubicBezTo>
                    <a:pt x="9632" y="94441"/>
                    <a:pt x="9263" y="95429"/>
                    <a:pt x="8882" y="96370"/>
                  </a:cubicBezTo>
                  <a:cubicBezTo>
                    <a:pt x="5548" y="104716"/>
                    <a:pt x="1227" y="113145"/>
                    <a:pt x="0" y="121897"/>
                  </a:cubicBezTo>
                  <a:lnTo>
                    <a:pt x="1096" y="121897"/>
                  </a:lnTo>
                  <a:cubicBezTo>
                    <a:pt x="1107" y="121861"/>
                    <a:pt x="1119" y="121825"/>
                    <a:pt x="1119" y="121789"/>
                  </a:cubicBezTo>
                  <a:cubicBezTo>
                    <a:pt x="1191" y="121313"/>
                    <a:pt x="1262" y="120837"/>
                    <a:pt x="1334" y="12036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4279400" y="1667300"/>
              <a:ext cx="101225" cy="414950"/>
            </a:xfrm>
            <a:custGeom>
              <a:rect b="b" l="l" r="r" t="t"/>
              <a:pathLst>
                <a:path extrusionOk="0" h="16598" w="4049">
                  <a:moveTo>
                    <a:pt x="500" y="2310"/>
                  </a:moveTo>
                  <a:cubicBezTo>
                    <a:pt x="1322" y="6204"/>
                    <a:pt x="1834" y="10776"/>
                    <a:pt x="2036" y="15991"/>
                  </a:cubicBezTo>
                  <a:cubicBezTo>
                    <a:pt x="2703" y="16193"/>
                    <a:pt x="3382" y="16395"/>
                    <a:pt x="4048" y="16598"/>
                  </a:cubicBezTo>
                  <a:cubicBezTo>
                    <a:pt x="3715" y="14455"/>
                    <a:pt x="3310" y="12228"/>
                    <a:pt x="2810" y="9942"/>
                  </a:cubicBezTo>
                  <a:cubicBezTo>
                    <a:pt x="2131" y="7073"/>
                    <a:pt x="1346" y="4096"/>
                    <a:pt x="381" y="1096"/>
                  </a:cubicBezTo>
                  <a:cubicBezTo>
                    <a:pt x="262" y="727"/>
                    <a:pt x="131" y="370"/>
                    <a:pt x="0" y="0"/>
                  </a:cubicBezTo>
                  <a:cubicBezTo>
                    <a:pt x="143" y="548"/>
                    <a:pt x="286" y="1215"/>
                    <a:pt x="429" y="1989"/>
                  </a:cubicBezTo>
                  <a:cubicBezTo>
                    <a:pt x="453" y="2096"/>
                    <a:pt x="476" y="2203"/>
                    <a:pt x="500" y="231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3982025" y="3607725"/>
              <a:ext cx="23850" cy="24725"/>
            </a:xfrm>
            <a:custGeom>
              <a:rect b="b" l="l" r="r" t="t"/>
              <a:pathLst>
                <a:path extrusionOk="0" h="989" w="954">
                  <a:moveTo>
                    <a:pt x="179" y="774"/>
                  </a:moveTo>
                  <a:cubicBezTo>
                    <a:pt x="120" y="845"/>
                    <a:pt x="60" y="917"/>
                    <a:pt x="1" y="988"/>
                  </a:cubicBezTo>
                  <a:cubicBezTo>
                    <a:pt x="334" y="667"/>
                    <a:pt x="644" y="345"/>
                    <a:pt x="953" y="0"/>
                  </a:cubicBezTo>
                  <a:cubicBezTo>
                    <a:pt x="691" y="262"/>
                    <a:pt x="441" y="524"/>
                    <a:pt x="179" y="774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3810275" y="4069075"/>
              <a:ext cx="26825" cy="133075"/>
            </a:xfrm>
            <a:custGeom>
              <a:rect b="b" l="l" r="r" t="t"/>
              <a:pathLst>
                <a:path extrusionOk="0" h="5323" w="1073">
                  <a:moveTo>
                    <a:pt x="1072" y="1"/>
                  </a:moveTo>
                  <a:cubicBezTo>
                    <a:pt x="620" y="1763"/>
                    <a:pt x="287" y="3573"/>
                    <a:pt x="1" y="5323"/>
                  </a:cubicBezTo>
                  <a:cubicBezTo>
                    <a:pt x="322" y="3549"/>
                    <a:pt x="680" y="1775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3793325" y="1321725"/>
              <a:ext cx="466450" cy="725100"/>
            </a:xfrm>
            <a:custGeom>
              <a:rect b="b" l="l" r="r" t="t"/>
              <a:pathLst>
                <a:path extrusionOk="0" h="29004" w="18658">
                  <a:moveTo>
                    <a:pt x="6215" y="0"/>
                  </a:moveTo>
                  <a:cubicBezTo>
                    <a:pt x="6215" y="0"/>
                    <a:pt x="5453" y="2108"/>
                    <a:pt x="1750" y="19288"/>
                  </a:cubicBezTo>
                  <a:cubicBezTo>
                    <a:pt x="1620" y="19931"/>
                    <a:pt x="1477" y="20574"/>
                    <a:pt x="1322" y="21217"/>
                  </a:cubicBezTo>
                  <a:cubicBezTo>
                    <a:pt x="929" y="22920"/>
                    <a:pt x="488" y="24551"/>
                    <a:pt x="0" y="26087"/>
                  </a:cubicBezTo>
                  <a:cubicBezTo>
                    <a:pt x="192" y="26084"/>
                    <a:pt x="384" y="26083"/>
                    <a:pt x="576" y="26083"/>
                  </a:cubicBezTo>
                  <a:cubicBezTo>
                    <a:pt x="6678" y="26083"/>
                    <a:pt x="12713" y="27353"/>
                    <a:pt x="18657" y="29004"/>
                  </a:cubicBezTo>
                  <a:cubicBezTo>
                    <a:pt x="14335" y="14681"/>
                    <a:pt x="6215" y="0"/>
                    <a:pt x="6215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3793325" y="1321725"/>
              <a:ext cx="466450" cy="725100"/>
            </a:xfrm>
            <a:custGeom>
              <a:rect b="b" l="l" r="r" t="t"/>
              <a:pathLst>
                <a:path extrusionOk="0" h="29004" w="18658">
                  <a:moveTo>
                    <a:pt x="1750" y="19288"/>
                  </a:moveTo>
                  <a:cubicBezTo>
                    <a:pt x="1620" y="19931"/>
                    <a:pt x="1477" y="20574"/>
                    <a:pt x="1322" y="21217"/>
                  </a:cubicBezTo>
                  <a:cubicBezTo>
                    <a:pt x="929" y="22920"/>
                    <a:pt x="488" y="24551"/>
                    <a:pt x="0" y="26087"/>
                  </a:cubicBezTo>
                  <a:cubicBezTo>
                    <a:pt x="6299" y="26004"/>
                    <a:pt x="12526" y="27301"/>
                    <a:pt x="18657" y="29004"/>
                  </a:cubicBezTo>
                  <a:cubicBezTo>
                    <a:pt x="14335" y="14681"/>
                    <a:pt x="6215" y="0"/>
                    <a:pt x="6215" y="0"/>
                  </a:cubicBezTo>
                  <a:cubicBezTo>
                    <a:pt x="6215" y="0"/>
                    <a:pt x="5453" y="2108"/>
                    <a:pt x="1750" y="19288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4126700" y="2287625"/>
              <a:ext cx="126225" cy="72750"/>
            </a:xfrm>
            <a:custGeom>
              <a:rect b="b" l="l" r="r" t="t"/>
              <a:pathLst>
                <a:path extrusionOk="0" h="2910" w="5049">
                  <a:moveTo>
                    <a:pt x="5049" y="0"/>
                  </a:moveTo>
                  <a:cubicBezTo>
                    <a:pt x="3679" y="1262"/>
                    <a:pt x="1846" y="1988"/>
                    <a:pt x="0" y="2036"/>
                  </a:cubicBezTo>
                  <a:cubicBezTo>
                    <a:pt x="298" y="2250"/>
                    <a:pt x="596" y="2477"/>
                    <a:pt x="869" y="2715"/>
                  </a:cubicBezTo>
                  <a:cubicBezTo>
                    <a:pt x="1499" y="2844"/>
                    <a:pt x="2144" y="2910"/>
                    <a:pt x="2788" y="2910"/>
                  </a:cubicBezTo>
                  <a:cubicBezTo>
                    <a:pt x="3448" y="2910"/>
                    <a:pt x="4107" y="2841"/>
                    <a:pt x="4751" y="2703"/>
                  </a:cubicBezTo>
                  <a:cubicBezTo>
                    <a:pt x="4858" y="1798"/>
                    <a:pt x="4965" y="905"/>
                    <a:pt x="5049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4126700" y="2287625"/>
              <a:ext cx="126225" cy="74425"/>
            </a:xfrm>
            <a:custGeom>
              <a:rect b="b" l="l" r="r" t="t"/>
              <a:pathLst>
                <a:path extrusionOk="0" h="2977" w="5049">
                  <a:moveTo>
                    <a:pt x="0" y="2036"/>
                  </a:moveTo>
                  <a:cubicBezTo>
                    <a:pt x="298" y="2250"/>
                    <a:pt x="596" y="2477"/>
                    <a:pt x="869" y="2715"/>
                  </a:cubicBezTo>
                  <a:cubicBezTo>
                    <a:pt x="2143" y="2977"/>
                    <a:pt x="3477" y="2977"/>
                    <a:pt x="4751" y="2703"/>
                  </a:cubicBezTo>
                  <a:cubicBezTo>
                    <a:pt x="4858" y="1798"/>
                    <a:pt x="4965" y="905"/>
                    <a:pt x="5049" y="0"/>
                  </a:cubicBezTo>
                  <a:cubicBezTo>
                    <a:pt x="3679" y="1262"/>
                    <a:pt x="1846" y="1988"/>
                    <a:pt x="0" y="2036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4207350" y="2404300"/>
              <a:ext cx="31000" cy="39600"/>
            </a:xfrm>
            <a:custGeom>
              <a:rect b="b" l="l" r="r" t="t"/>
              <a:pathLst>
                <a:path extrusionOk="0" h="1584" w="1240">
                  <a:moveTo>
                    <a:pt x="1239" y="0"/>
                  </a:moveTo>
                  <a:lnTo>
                    <a:pt x="1239" y="0"/>
                  </a:lnTo>
                  <a:cubicBezTo>
                    <a:pt x="846" y="250"/>
                    <a:pt x="429" y="488"/>
                    <a:pt x="1" y="703"/>
                  </a:cubicBezTo>
                  <a:cubicBezTo>
                    <a:pt x="179" y="988"/>
                    <a:pt x="334" y="1274"/>
                    <a:pt x="453" y="1584"/>
                  </a:cubicBezTo>
                  <a:cubicBezTo>
                    <a:pt x="644" y="1548"/>
                    <a:pt x="822" y="1524"/>
                    <a:pt x="1001" y="1489"/>
                  </a:cubicBezTo>
                  <a:cubicBezTo>
                    <a:pt x="1084" y="988"/>
                    <a:pt x="1168" y="488"/>
                    <a:pt x="1239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4207350" y="2404300"/>
              <a:ext cx="31000" cy="39600"/>
            </a:xfrm>
            <a:custGeom>
              <a:rect b="b" l="l" r="r" t="t"/>
              <a:pathLst>
                <a:path extrusionOk="0" h="1584" w="1240">
                  <a:moveTo>
                    <a:pt x="1" y="703"/>
                  </a:moveTo>
                  <a:cubicBezTo>
                    <a:pt x="179" y="988"/>
                    <a:pt x="334" y="1274"/>
                    <a:pt x="453" y="1584"/>
                  </a:cubicBezTo>
                  <a:cubicBezTo>
                    <a:pt x="644" y="1548"/>
                    <a:pt x="822" y="1524"/>
                    <a:pt x="1001" y="1489"/>
                  </a:cubicBezTo>
                  <a:cubicBezTo>
                    <a:pt x="1084" y="988"/>
                    <a:pt x="1168" y="488"/>
                    <a:pt x="1239" y="0"/>
                  </a:cubicBezTo>
                  <a:cubicBezTo>
                    <a:pt x="846" y="250"/>
                    <a:pt x="429" y="488"/>
                    <a:pt x="1" y="703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2983700" y="1705400"/>
              <a:ext cx="1159100" cy="2681750"/>
            </a:xfrm>
            <a:custGeom>
              <a:rect b="b" l="l" r="r" t="t"/>
              <a:pathLst>
                <a:path extrusionOk="0" h="107270" w="46364">
                  <a:moveTo>
                    <a:pt x="18538" y="28016"/>
                  </a:moveTo>
                  <a:lnTo>
                    <a:pt x="18538" y="28016"/>
                  </a:lnTo>
                  <a:cubicBezTo>
                    <a:pt x="18467" y="28349"/>
                    <a:pt x="18395" y="28671"/>
                    <a:pt x="18348" y="29004"/>
                  </a:cubicBezTo>
                  <a:lnTo>
                    <a:pt x="17431" y="29397"/>
                  </a:lnTo>
                  <a:cubicBezTo>
                    <a:pt x="17788" y="28933"/>
                    <a:pt x="18157" y="28480"/>
                    <a:pt x="18538" y="28016"/>
                  </a:cubicBezTo>
                  <a:close/>
                  <a:moveTo>
                    <a:pt x="10371" y="52043"/>
                  </a:moveTo>
                  <a:cubicBezTo>
                    <a:pt x="10371" y="52043"/>
                    <a:pt x="10490" y="52269"/>
                    <a:pt x="10728" y="52650"/>
                  </a:cubicBezTo>
                  <a:cubicBezTo>
                    <a:pt x="10966" y="53031"/>
                    <a:pt x="11335" y="53555"/>
                    <a:pt x="11883" y="54114"/>
                  </a:cubicBezTo>
                  <a:cubicBezTo>
                    <a:pt x="12145" y="54400"/>
                    <a:pt x="12514" y="54721"/>
                    <a:pt x="12716" y="55281"/>
                  </a:cubicBezTo>
                  <a:cubicBezTo>
                    <a:pt x="12919" y="55864"/>
                    <a:pt x="12740" y="56495"/>
                    <a:pt x="12514" y="56984"/>
                  </a:cubicBezTo>
                  <a:cubicBezTo>
                    <a:pt x="12026" y="57960"/>
                    <a:pt x="11430" y="58936"/>
                    <a:pt x="10740" y="59948"/>
                  </a:cubicBezTo>
                  <a:cubicBezTo>
                    <a:pt x="10740" y="59948"/>
                    <a:pt x="11014" y="58901"/>
                    <a:pt x="11621" y="57388"/>
                  </a:cubicBezTo>
                  <a:cubicBezTo>
                    <a:pt x="11776" y="56996"/>
                    <a:pt x="11966" y="56603"/>
                    <a:pt x="12061" y="56210"/>
                  </a:cubicBezTo>
                  <a:cubicBezTo>
                    <a:pt x="12145" y="55805"/>
                    <a:pt x="12097" y="55460"/>
                    <a:pt x="11835" y="55067"/>
                  </a:cubicBezTo>
                  <a:cubicBezTo>
                    <a:pt x="11585" y="54686"/>
                    <a:pt x="11180" y="54233"/>
                    <a:pt x="10918" y="53709"/>
                  </a:cubicBezTo>
                  <a:cubicBezTo>
                    <a:pt x="10656" y="53197"/>
                    <a:pt x="10466" y="52626"/>
                    <a:pt x="10371" y="52043"/>
                  </a:cubicBezTo>
                  <a:close/>
                  <a:moveTo>
                    <a:pt x="0" y="0"/>
                  </a:moveTo>
                  <a:lnTo>
                    <a:pt x="0" y="73819"/>
                  </a:lnTo>
                  <a:cubicBezTo>
                    <a:pt x="703" y="73914"/>
                    <a:pt x="1286" y="73986"/>
                    <a:pt x="1739" y="74045"/>
                  </a:cubicBezTo>
                  <a:cubicBezTo>
                    <a:pt x="2346" y="74117"/>
                    <a:pt x="2691" y="74164"/>
                    <a:pt x="2691" y="74164"/>
                  </a:cubicBezTo>
                  <a:cubicBezTo>
                    <a:pt x="2620" y="74176"/>
                    <a:pt x="2548" y="74200"/>
                    <a:pt x="2489" y="74212"/>
                  </a:cubicBezTo>
                  <a:cubicBezTo>
                    <a:pt x="3548" y="74248"/>
                    <a:pt x="4608" y="74271"/>
                    <a:pt x="5680" y="74283"/>
                  </a:cubicBezTo>
                  <a:cubicBezTo>
                    <a:pt x="7082" y="73892"/>
                    <a:pt x="8362" y="73776"/>
                    <a:pt x="9416" y="73776"/>
                  </a:cubicBezTo>
                  <a:cubicBezTo>
                    <a:pt x="9677" y="73776"/>
                    <a:pt x="9924" y="73783"/>
                    <a:pt x="10156" y="73795"/>
                  </a:cubicBezTo>
                  <a:cubicBezTo>
                    <a:pt x="11359" y="73843"/>
                    <a:pt x="12145" y="74033"/>
                    <a:pt x="12145" y="74033"/>
                  </a:cubicBezTo>
                  <a:cubicBezTo>
                    <a:pt x="12049" y="74081"/>
                    <a:pt x="11954" y="74117"/>
                    <a:pt x="11859" y="74164"/>
                  </a:cubicBezTo>
                  <a:cubicBezTo>
                    <a:pt x="12407" y="74164"/>
                    <a:pt x="12966" y="74176"/>
                    <a:pt x="13526" y="74176"/>
                  </a:cubicBezTo>
                  <a:cubicBezTo>
                    <a:pt x="11240" y="77238"/>
                    <a:pt x="8062" y="78349"/>
                    <a:pt x="4711" y="78349"/>
                  </a:cubicBezTo>
                  <a:cubicBezTo>
                    <a:pt x="4152" y="78349"/>
                    <a:pt x="3589" y="78318"/>
                    <a:pt x="3024" y="78260"/>
                  </a:cubicBezTo>
                  <a:cubicBezTo>
                    <a:pt x="1929" y="78141"/>
                    <a:pt x="929" y="77962"/>
                    <a:pt x="0" y="77736"/>
                  </a:cubicBezTo>
                  <a:lnTo>
                    <a:pt x="0" y="106930"/>
                  </a:lnTo>
                  <a:cubicBezTo>
                    <a:pt x="1368" y="107161"/>
                    <a:pt x="2620" y="107269"/>
                    <a:pt x="3744" y="107269"/>
                  </a:cubicBezTo>
                  <a:cubicBezTo>
                    <a:pt x="5694" y="107269"/>
                    <a:pt x="7262" y="106944"/>
                    <a:pt x="8394" y="106371"/>
                  </a:cubicBezTo>
                  <a:cubicBezTo>
                    <a:pt x="9025" y="105978"/>
                    <a:pt x="9704" y="105502"/>
                    <a:pt x="10418" y="104978"/>
                  </a:cubicBezTo>
                  <a:cubicBezTo>
                    <a:pt x="11311" y="104287"/>
                    <a:pt x="12347" y="103454"/>
                    <a:pt x="13490" y="102513"/>
                  </a:cubicBezTo>
                  <a:cubicBezTo>
                    <a:pt x="16860" y="99656"/>
                    <a:pt x="20634" y="96036"/>
                    <a:pt x="24003" y="92702"/>
                  </a:cubicBezTo>
                  <a:cubicBezTo>
                    <a:pt x="26230" y="90464"/>
                    <a:pt x="28456" y="88226"/>
                    <a:pt x="30683" y="85987"/>
                  </a:cubicBezTo>
                  <a:lnTo>
                    <a:pt x="30706" y="85963"/>
                  </a:lnTo>
                  <a:lnTo>
                    <a:pt x="30718" y="85952"/>
                  </a:lnTo>
                  <a:cubicBezTo>
                    <a:pt x="32397" y="84261"/>
                    <a:pt x="34088" y="82570"/>
                    <a:pt x="35767" y="80868"/>
                  </a:cubicBezTo>
                  <a:cubicBezTo>
                    <a:pt x="37624" y="76343"/>
                    <a:pt x="39112" y="73843"/>
                    <a:pt x="39112" y="73843"/>
                  </a:cubicBezTo>
                  <a:cubicBezTo>
                    <a:pt x="39112" y="73843"/>
                    <a:pt x="38006" y="73430"/>
                    <a:pt x="36454" y="73430"/>
                  </a:cubicBezTo>
                  <a:cubicBezTo>
                    <a:pt x="35678" y="73430"/>
                    <a:pt x="34790" y="73533"/>
                    <a:pt x="33874" y="73843"/>
                  </a:cubicBezTo>
                  <a:cubicBezTo>
                    <a:pt x="31111" y="74783"/>
                    <a:pt x="27206" y="75295"/>
                    <a:pt x="27206" y="75295"/>
                  </a:cubicBezTo>
                  <a:lnTo>
                    <a:pt x="28278" y="73164"/>
                  </a:lnTo>
                  <a:cubicBezTo>
                    <a:pt x="27754" y="73117"/>
                    <a:pt x="27230" y="73045"/>
                    <a:pt x="26706" y="72938"/>
                  </a:cubicBezTo>
                  <a:cubicBezTo>
                    <a:pt x="27754" y="72212"/>
                    <a:pt x="28730" y="71378"/>
                    <a:pt x="29623" y="70473"/>
                  </a:cubicBezTo>
                  <a:lnTo>
                    <a:pt x="35207" y="59365"/>
                  </a:lnTo>
                  <a:cubicBezTo>
                    <a:pt x="35207" y="59365"/>
                    <a:pt x="35267" y="59317"/>
                    <a:pt x="35362" y="59222"/>
                  </a:cubicBezTo>
                  <a:cubicBezTo>
                    <a:pt x="35350" y="59115"/>
                    <a:pt x="35314" y="59020"/>
                    <a:pt x="35267" y="58924"/>
                  </a:cubicBezTo>
                  <a:cubicBezTo>
                    <a:pt x="35112" y="58615"/>
                    <a:pt x="34814" y="58436"/>
                    <a:pt x="34481" y="58365"/>
                  </a:cubicBezTo>
                  <a:cubicBezTo>
                    <a:pt x="33719" y="58972"/>
                    <a:pt x="32933" y="59555"/>
                    <a:pt x="32111" y="60091"/>
                  </a:cubicBezTo>
                  <a:cubicBezTo>
                    <a:pt x="32457" y="59484"/>
                    <a:pt x="32838" y="58853"/>
                    <a:pt x="33445" y="58520"/>
                  </a:cubicBezTo>
                  <a:cubicBezTo>
                    <a:pt x="33668" y="58400"/>
                    <a:pt x="33928" y="58335"/>
                    <a:pt x="34185" y="58335"/>
                  </a:cubicBezTo>
                  <a:cubicBezTo>
                    <a:pt x="34285" y="58335"/>
                    <a:pt x="34384" y="58345"/>
                    <a:pt x="34481" y="58365"/>
                  </a:cubicBezTo>
                  <a:cubicBezTo>
                    <a:pt x="39779" y="54162"/>
                    <a:pt x="43708" y="48364"/>
                    <a:pt x="46363" y="41994"/>
                  </a:cubicBezTo>
                  <a:lnTo>
                    <a:pt x="46363" y="41994"/>
                  </a:lnTo>
                  <a:cubicBezTo>
                    <a:pt x="45970" y="42708"/>
                    <a:pt x="45565" y="43375"/>
                    <a:pt x="45149" y="44006"/>
                  </a:cubicBezTo>
                  <a:cubicBezTo>
                    <a:pt x="42438" y="49255"/>
                    <a:pt x="38723" y="53803"/>
                    <a:pt x="31648" y="53803"/>
                  </a:cubicBezTo>
                  <a:cubicBezTo>
                    <a:pt x="30426" y="53803"/>
                    <a:pt x="29105" y="53667"/>
                    <a:pt x="27670" y="53376"/>
                  </a:cubicBezTo>
                  <a:cubicBezTo>
                    <a:pt x="19348" y="51673"/>
                    <a:pt x="16574" y="42375"/>
                    <a:pt x="18193" y="33909"/>
                  </a:cubicBezTo>
                  <a:lnTo>
                    <a:pt x="18193" y="33909"/>
                  </a:lnTo>
                  <a:lnTo>
                    <a:pt x="17002" y="35243"/>
                  </a:lnTo>
                  <a:lnTo>
                    <a:pt x="17788" y="32981"/>
                  </a:lnTo>
                  <a:cubicBezTo>
                    <a:pt x="17836" y="32826"/>
                    <a:pt x="17883" y="32659"/>
                    <a:pt x="17943" y="32504"/>
                  </a:cubicBezTo>
                  <a:lnTo>
                    <a:pt x="17943" y="32504"/>
                  </a:lnTo>
                  <a:lnTo>
                    <a:pt x="17526" y="32600"/>
                  </a:lnTo>
                  <a:cubicBezTo>
                    <a:pt x="17836" y="31945"/>
                    <a:pt x="18145" y="31290"/>
                    <a:pt x="18467" y="30635"/>
                  </a:cubicBezTo>
                  <a:cubicBezTo>
                    <a:pt x="18634" y="29980"/>
                    <a:pt x="18776" y="29325"/>
                    <a:pt x="18895" y="28659"/>
                  </a:cubicBezTo>
                  <a:cubicBezTo>
                    <a:pt x="18979" y="28230"/>
                    <a:pt x="19050" y="27790"/>
                    <a:pt x="19110" y="27349"/>
                  </a:cubicBezTo>
                  <a:lnTo>
                    <a:pt x="19110" y="27349"/>
                  </a:lnTo>
                  <a:cubicBezTo>
                    <a:pt x="18919" y="27575"/>
                    <a:pt x="18729" y="27790"/>
                    <a:pt x="18538" y="28016"/>
                  </a:cubicBezTo>
                  <a:cubicBezTo>
                    <a:pt x="18717" y="27254"/>
                    <a:pt x="18967" y="26504"/>
                    <a:pt x="19276" y="25777"/>
                  </a:cubicBezTo>
                  <a:lnTo>
                    <a:pt x="19134" y="18300"/>
                  </a:lnTo>
                  <a:cubicBezTo>
                    <a:pt x="19038" y="17717"/>
                    <a:pt x="18931" y="17134"/>
                    <a:pt x="18788" y="16550"/>
                  </a:cubicBezTo>
                  <a:cubicBezTo>
                    <a:pt x="14966" y="25099"/>
                    <a:pt x="9549" y="31385"/>
                    <a:pt x="6692" y="34350"/>
                  </a:cubicBezTo>
                  <a:cubicBezTo>
                    <a:pt x="6311" y="34886"/>
                    <a:pt x="5918" y="35410"/>
                    <a:pt x="5513" y="35922"/>
                  </a:cubicBezTo>
                  <a:lnTo>
                    <a:pt x="5287" y="35743"/>
                  </a:lnTo>
                  <a:cubicBezTo>
                    <a:pt x="4965" y="36053"/>
                    <a:pt x="4775" y="36219"/>
                    <a:pt x="4751" y="36243"/>
                  </a:cubicBezTo>
                  <a:lnTo>
                    <a:pt x="3834" y="37041"/>
                  </a:lnTo>
                  <a:lnTo>
                    <a:pt x="4287" y="35898"/>
                  </a:lnTo>
                  <a:cubicBezTo>
                    <a:pt x="4382" y="35648"/>
                    <a:pt x="4477" y="35398"/>
                    <a:pt x="4560" y="35148"/>
                  </a:cubicBezTo>
                  <a:lnTo>
                    <a:pt x="4548" y="35136"/>
                  </a:lnTo>
                  <a:cubicBezTo>
                    <a:pt x="4560" y="35124"/>
                    <a:pt x="4572" y="35112"/>
                    <a:pt x="4584" y="35100"/>
                  </a:cubicBezTo>
                  <a:cubicBezTo>
                    <a:pt x="4620" y="34993"/>
                    <a:pt x="4656" y="34886"/>
                    <a:pt x="4691" y="34790"/>
                  </a:cubicBezTo>
                  <a:lnTo>
                    <a:pt x="4691" y="34790"/>
                  </a:lnTo>
                  <a:cubicBezTo>
                    <a:pt x="4644" y="34874"/>
                    <a:pt x="4608" y="34969"/>
                    <a:pt x="4560" y="35052"/>
                  </a:cubicBezTo>
                  <a:cubicBezTo>
                    <a:pt x="4560" y="35052"/>
                    <a:pt x="4656" y="34802"/>
                    <a:pt x="4846" y="34314"/>
                  </a:cubicBezTo>
                  <a:cubicBezTo>
                    <a:pt x="8513" y="23063"/>
                    <a:pt x="4668" y="10061"/>
                    <a:pt x="0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2983700" y="1705400"/>
              <a:ext cx="1159100" cy="2689050"/>
            </a:xfrm>
            <a:custGeom>
              <a:rect b="b" l="l" r="r" t="t"/>
              <a:pathLst>
                <a:path extrusionOk="0" h="107562" w="46364">
                  <a:moveTo>
                    <a:pt x="8394" y="106371"/>
                  </a:moveTo>
                  <a:cubicBezTo>
                    <a:pt x="9025" y="105978"/>
                    <a:pt x="9704" y="105502"/>
                    <a:pt x="10418" y="104978"/>
                  </a:cubicBezTo>
                  <a:cubicBezTo>
                    <a:pt x="11311" y="104287"/>
                    <a:pt x="12347" y="103454"/>
                    <a:pt x="13490" y="102513"/>
                  </a:cubicBezTo>
                  <a:cubicBezTo>
                    <a:pt x="16860" y="99656"/>
                    <a:pt x="20634" y="96036"/>
                    <a:pt x="24003" y="92702"/>
                  </a:cubicBezTo>
                  <a:cubicBezTo>
                    <a:pt x="26230" y="90464"/>
                    <a:pt x="28456" y="88226"/>
                    <a:pt x="30683" y="85987"/>
                  </a:cubicBezTo>
                  <a:lnTo>
                    <a:pt x="30706" y="85963"/>
                  </a:lnTo>
                  <a:lnTo>
                    <a:pt x="30718" y="85952"/>
                  </a:lnTo>
                  <a:cubicBezTo>
                    <a:pt x="32397" y="84261"/>
                    <a:pt x="34088" y="82570"/>
                    <a:pt x="35767" y="80868"/>
                  </a:cubicBezTo>
                  <a:cubicBezTo>
                    <a:pt x="37624" y="76343"/>
                    <a:pt x="39112" y="73843"/>
                    <a:pt x="39112" y="73843"/>
                  </a:cubicBezTo>
                  <a:cubicBezTo>
                    <a:pt x="39112" y="73843"/>
                    <a:pt x="36624" y="72914"/>
                    <a:pt x="33874" y="73843"/>
                  </a:cubicBezTo>
                  <a:cubicBezTo>
                    <a:pt x="31111" y="74783"/>
                    <a:pt x="27206" y="75295"/>
                    <a:pt x="27206" y="75295"/>
                  </a:cubicBezTo>
                  <a:lnTo>
                    <a:pt x="28278" y="73164"/>
                  </a:lnTo>
                  <a:cubicBezTo>
                    <a:pt x="27754" y="73117"/>
                    <a:pt x="27230" y="73045"/>
                    <a:pt x="26706" y="72938"/>
                  </a:cubicBezTo>
                  <a:cubicBezTo>
                    <a:pt x="27754" y="72212"/>
                    <a:pt x="28730" y="71378"/>
                    <a:pt x="29623" y="70473"/>
                  </a:cubicBezTo>
                  <a:lnTo>
                    <a:pt x="35207" y="59365"/>
                  </a:lnTo>
                  <a:cubicBezTo>
                    <a:pt x="35207" y="59365"/>
                    <a:pt x="35267" y="59317"/>
                    <a:pt x="35362" y="59222"/>
                  </a:cubicBezTo>
                  <a:cubicBezTo>
                    <a:pt x="35350" y="59115"/>
                    <a:pt x="35314" y="59020"/>
                    <a:pt x="35267" y="58924"/>
                  </a:cubicBezTo>
                  <a:cubicBezTo>
                    <a:pt x="35112" y="58615"/>
                    <a:pt x="34814" y="58436"/>
                    <a:pt x="34481" y="58365"/>
                  </a:cubicBezTo>
                  <a:cubicBezTo>
                    <a:pt x="33719" y="58972"/>
                    <a:pt x="32933" y="59555"/>
                    <a:pt x="32111" y="60091"/>
                  </a:cubicBezTo>
                  <a:cubicBezTo>
                    <a:pt x="32457" y="59484"/>
                    <a:pt x="32838" y="58853"/>
                    <a:pt x="33445" y="58520"/>
                  </a:cubicBezTo>
                  <a:cubicBezTo>
                    <a:pt x="33754" y="58353"/>
                    <a:pt x="34135" y="58293"/>
                    <a:pt x="34481" y="58365"/>
                  </a:cubicBezTo>
                  <a:cubicBezTo>
                    <a:pt x="39779" y="54162"/>
                    <a:pt x="43708" y="48364"/>
                    <a:pt x="46363" y="41994"/>
                  </a:cubicBezTo>
                  <a:cubicBezTo>
                    <a:pt x="45970" y="42708"/>
                    <a:pt x="45565" y="43375"/>
                    <a:pt x="45149" y="44006"/>
                  </a:cubicBezTo>
                  <a:cubicBezTo>
                    <a:pt x="41970" y="50161"/>
                    <a:pt x="37410" y="55352"/>
                    <a:pt x="27670" y="53376"/>
                  </a:cubicBezTo>
                  <a:cubicBezTo>
                    <a:pt x="19348" y="51673"/>
                    <a:pt x="16574" y="42375"/>
                    <a:pt x="18193" y="33909"/>
                  </a:cubicBezTo>
                  <a:lnTo>
                    <a:pt x="17002" y="35243"/>
                  </a:lnTo>
                  <a:lnTo>
                    <a:pt x="17788" y="32981"/>
                  </a:lnTo>
                  <a:cubicBezTo>
                    <a:pt x="17836" y="32826"/>
                    <a:pt x="17883" y="32659"/>
                    <a:pt x="17943" y="32504"/>
                  </a:cubicBezTo>
                  <a:lnTo>
                    <a:pt x="17526" y="32600"/>
                  </a:lnTo>
                  <a:cubicBezTo>
                    <a:pt x="17836" y="31945"/>
                    <a:pt x="18145" y="31290"/>
                    <a:pt x="18467" y="30635"/>
                  </a:cubicBezTo>
                  <a:cubicBezTo>
                    <a:pt x="18634" y="29980"/>
                    <a:pt x="18776" y="29325"/>
                    <a:pt x="18895" y="28659"/>
                  </a:cubicBezTo>
                  <a:cubicBezTo>
                    <a:pt x="18979" y="28230"/>
                    <a:pt x="19050" y="27790"/>
                    <a:pt x="19110" y="27349"/>
                  </a:cubicBezTo>
                  <a:cubicBezTo>
                    <a:pt x="18919" y="27575"/>
                    <a:pt x="18729" y="27790"/>
                    <a:pt x="18538" y="28016"/>
                  </a:cubicBezTo>
                  <a:cubicBezTo>
                    <a:pt x="18467" y="28349"/>
                    <a:pt x="18395" y="28671"/>
                    <a:pt x="18348" y="29004"/>
                  </a:cubicBezTo>
                  <a:lnTo>
                    <a:pt x="17431" y="29397"/>
                  </a:lnTo>
                  <a:cubicBezTo>
                    <a:pt x="17788" y="28933"/>
                    <a:pt x="18157" y="28480"/>
                    <a:pt x="18538" y="28016"/>
                  </a:cubicBezTo>
                  <a:cubicBezTo>
                    <a:pt x="18717" y="27254"/>
                    <a:pt x="18967" y="26504"/>
                    <a:pt x="19276" y="25777"/>
                  </a:cubicBezTo>
                  <a:lnTo>
                    <a:pt x="19134" y="18300"/>
                  </a:lnTo>
                  <a:cubicBezTo>
                    <a:pt x="19038" y="17717"/>
                    <a:pt x="18931" y="17134"/>
                    <a:pt x="18788" y="16550"/>
                  </a:cubicBezTo>
                  <a:cubicBezTo>
                    <a:pt x="14966" y="25099"/>
                    <a:pt x="9549" y="31385"/>
                    <a:pt x="6692" y="34350"/>
                  </a:cubicBezTo>
                  <a:cubicBezTo>
                    <a:pt x="6311" y="34886"/>
                    <a:pt x="5918" y="35410"/>
                    <a:pt x="5513" y="35922"/>
                  </a:cubicBezTo>
                  <a:lnTo>
                    <a:pt x="5287" y="35743"/>
                  </a:lnTo>
                  <a:cubicBezTo>
                    <a:pt x="4965" y="36053"/>
                    <a:pt x="4775" y="36219"/>
                    <a:pt x="4751" y="36243"/>
                  </a:cubicBezTo>
                  <a:lnTo>
                    <a:pt x="3834" y="37041"/>
                  </a:lnTo>
                  <a:lnTo>
                    <a:pt x="4287" y="35898"/>
                  </a:lnTo>
                  <a:cubicBezTo>
                    <a:pt x="4382" y="35648"/>
                    <a:pt x="4477" y="35398"/>
                    <a:pt x="4560" y="35148"/>
                  </a:cubicBezTo>
                  <a:lnTo>
                    <a:pt x="4548" y="35136"/>
                  </a:lnTo>
                  <a:cubicBezTo>
                    <a:pt x="4560" y="35124"/>
                    <a:pt x="4572" y="35112"/>
                    <a:pt x="4584" y="35100"/>
                  </a:cubicBezTo>
                  <a:cubicBezTo>
                    <a:pt x="4620" y="34993"/>
                    <a:pt x="4656" y="34886"/>
                    <a:pt x="4691" y="34790"/>
                  </a:cubicBezTo>
                  <a:cubicBezTo>
                    <a:pt x="4644" y="34874"/>
                    <a:pt x="4608" y="34969"/>
                    <a:pt x="4560" y="35052"/>
                  </a:cubicBezTo>
                  <a:cubicBezTo>
                    <a:pt x="4560" y="35052"/>
                    <a:pt x="4656" y="34802"/>
                    <a:pt x="4846" y="34314"/>
                  </a:cubicBezTo>
                  <a:cubicBezTo>
                    <a:pt x="8513" y="23063"/>
                    <a:pt x="4668" y="10061"/>
                    <a:pt x="0" y="0"/>
                  </a:cubicBezTo>
                  <a:lnTo>
                    <a:pt x="0" y="73819"/>
                  </a:lnTo>
                  <a:cubicBezTo>
                    <a:pt x="703" y="73914"/>
                    <a:pt x="1286" y="73986"/>
                    <a:pt x="1739" y="74045"/>
                  </a:cubicBezTo>
                  <a:cubicBezTo>
                    <a:pt x="2346" y="74117"/>
                    <a:pt x="2691" y="74164"/>
                    <a:pt x="2691" y="74164"/>
                  </a:cubicBezTo>
                  <a:cubicBezTo>
                    <a:pt x="2620" y="74176"/>
                    <a:pt x="2548" y="74200"/>
                    <a:pt x="2489" y="74212"/>
                  </a:cubicBezTo>
                  <a:cubicBezTo>
                    <a:pt x="3548" y="74248"/>
                    <a:pt x="4608" y="74271"/>
                    <a:pt x="5680" y="74283"/>
                  </a:cubicBezTo>
                  <a:cubicBezTo>
                    <a:pt x="7430" y="73795"/>
                    <a:pt x="8989" y="73736"/>
                    <a:pt x="10156" y="73795"/>
                  </a:cubicBezTo>
                  <a:cubicBezTo>
                    <a:pt x="11359" y="73843"/>
                    <a:pt x="12145" y="74033"/>
                    <a:pt x="12145" y="74033"/>
                  </a:cubicBezTo>
                  <a:cubicBezTo>
                    <a:pt x="12049" y="74081"/>
                    <a:pt x="11954" y="74117"/>
                    <a:pt x="11859" y="74164"/>
                  </a:cubicBezTo>
                  <a:cubicBezTo>
                    <a:pt x="12407" y="74164"/>
                    <a:pt x="12966" y="74176"/>
                    <a:pt x="13526" y="74176"/>
                  </a:cubicBezTo>
                  <a:cubicBezTo>
                    <a:pt x="10859" y="77748"/>
                    <a:pt x="6977" y="78665"/>
                    <a:pt x="3024" y="78260"/>
                  </a:cubicBezTo>
                  <a:cubicBezTo>
                    <a:pt x="1929" y="78141"/>
                    <a:pt x="929" y="77962"/>
                    <a:pt x="0" y="77736"/>
                  </a:cubicBezTo>
                  <a:lnTo>
                    <a:pt x="0" y="106930"/>
                  </a:lnTo>
                  <a:cubicBezTo>
                    <a:pt x="3739" y="107561"/>
                    <a:pt x="6608" y="107276"/>
                    <a:pt x="8394" y="106371"/>
                  </a:cubicBezTo>
                  <a:close/>
                  <a:moveTo>
                    <a:pt x="12514" y="56984"/>
                  </a:moveTo>
                  <a:cubicBezTo>
                    <a:pt x="12026" y="57960"/>
                    <a:pt x="11430" y="58936"/>
                    <a:pt x="10740" y="59948"/>
                  </a:cubicBezTo>
                  <a:cubicBezTo>
                    <a:pt x="10740" y="59948"/>
                    <a:pt x="11014" y="58901"/>
                    <a:pt x="11621" y="57388"/>
                  </a:cubicBezTo>
                  <a:cubicBezTo>
                    <a:pt x="11776" y="56996"/>
                    <a:pt x="11966" y="56603"/>
                    <a:pt x="12061" y="56210"/>
                  </a:cubicBezTo>
                  <a:cubicBezTo>
                    <a:pt x="12145" y="55805"/>
                    <a:pt x="12097" y="55460"/>
                    <a:pt x="11835" y="55067"/>
                  </a:cubicBezTo>
                  <a:cubicBezTo>
                    <a:pt x="11585" y="54686"/>
                    <a:pt x="11180" y="54233"/>
                    <a:pt x="10918" y="53709"/>
                  </a:cubicBezTo>
                  <a:cubicBezTo>
                    <a:pt x="10656" y="53197"/>
                    <a:pt x="10466" y="52626"/>
                    <a:pt x="10371" y="52043"/>
                  </a:cubicBezTo>
                  <a:cubicBezTo>
                    <a:pt x="10371" y="52043"/>
                    <a:pt x="10490" y="52269"/>
                    <a:pt x="10728" y="52650"/>
                  </a:cubicBezTo>
                  <a:cubicBezTo>
                    <a:pt x="10966" y="53031"/>
                    <a:pt x="11335" y="53555"/>
                    <a:pt x="11883" y="54114"/>
                  </a:cubicBezTo>
                  <a:cubicBezTo>
                    <a:pt x="12145" y="54400"/>
                    <a:pt x="12514" y="54721"/>
                    <a:pt x="12716" y="55281"/>
                  </a:cubicBezTo>
                  <a:cubicBezTo>
                    <a:pt x="12919" y="55864"/>
                    <a:pt x="12740" y="56495"/>
                    <a:pt x="12514" y="56984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3724850" y="2042225"/>
              <a:ext cx="539975" cy="259000"/>
            </a:xfrm>
            <a:custGeom>
              <a:rect b="b" l="l" r="r" t="t"/>
              <a:pathLst>
                <a:path extrusionOk="0" h="10360" w="21599">
                  <a:moveTo>
                    <a:pt x="8860" y="0"/>
                  </a:moveTo>
                  <a:cubicBezTo>
                    <a:pt x="6459" y="0"/>
                    <a:pt x="4059" y="101"/>
                    <a:pt x="1668" y="303"/>
                  </a:cubicBezTo>
                  <a:cubicBezTo>
                    <a:pt x="1132" y="1684"/>
                    <a:pt x="572" y="2982"/>
                    <a:pt x="1" y="4196"/>
                  </a:cubicBezTo>
                  <a:cubicBezTo>
                    <a:pt x="653" y="4101"/>
                    <a:pt x="1313" y="4053"/>
                    <a:pt x="1973" y="4053"/>
                  </a:cubicBezTo>
                  <a:cubicBezTo>
                    <a:pt x="3783" y="4053"/>
                    <a:pt x="5594" y="4413"/>
                    <a:pt x="7252" y="5137"/>
                  </a:cubicBezTo>
                  <a:cubicBezTo>
                    <a:pt x="9169" y="5970"/>
                    <a:pt x="10836" y="7232"/>
                    <a:pt x="12383" y="8661"/>
                  </a:cubicBezTo>
                  <a:cubicBezTo>
                    <a:pt x="13288" y="9185"/>
                    <a:pt x="14229" y="9626"/>
                    <a:pt x="15217" y="9935"/>
                  </a:cubicBezTo>
                  <a:cubicBezTo>
                    <a:pt x="16102" y="10206"/>
                    <a:pt x="17036" y="10359"/>
                    <a:pt x="17961" y="10359"/>
                  </a:cubicBezTo>
                  <a:cubicBezTo>
                    <a:pt x="19065" y="10359"/>
                    <a:pt x="20156" y="10142"/>
                    <a:pt x="21134" y="9649"/>
                  </a:cubicBezTo>
                  <a:cubicBezTo>
                    <a:pt x="21408" y="6768"/>
                    <a:pt x="21551" y="3863"/>
                    <a:pt x="21599" y="958"/>
                  </a:cubicBezTo>
                  <a:cubicBezTo>
                    <a:pt x="17381" y="318"/>
                    <a:pt x="13119" y="0"/>
                    <a:pt x="8860" y="0"/>
                  </a:cubicBezTo>
                  <a:close/>
                </a:path>
              </a:pathLst>
            </a:custGeom>
            <a:solidFill>
              <a:srgbClr val="FFE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3724850" y="2035800"/>
              <a:ext cx="539975" cy="270300"/>
            </a:xfrm>
            <a:custGeom>
              <a:rect b="b" l="l" r="r" t="t"/>
              <a:pathLst>
                <a:path extrusionOk="0" h="10812" w="21599">
                  <a:moveTo>
                    <a:pt x="7252" y="5394"/>
                  </a:moveTo>
                  <a:cubicBezTo>
                    <a:pt x="9169" y="6227"/>
                    <a:pt x="10836" y="7489"/>
                    <a:pt x="12383" y="8918"/>
                  </a:cubicBezTo>
                  <a:cubicBezTo>
                    <a:pt x="13288" y="9442"/>
                    <a:pt x="14229" y="9883"/>
                    <a:pt x="15217" y="10192"/>
                  </a:cubicBezTo>
                  <a:cubicBezTo>
                    <a:pt x="17158" y="10787"/>
                    <a:pt x="19337" y="10811"/>
                    <a:pt x="21134" y="9906"/>
                  </a:cubicBezTo>
                  <a:cubicBezTo>
                    <a:pt x="21408" y="7025"/>
                    <a:pt x="21551" y="4120"/>
                    <a:pt x="21599" y="1215"/>
                  </a:cubicBezTo>
                  <a:cubicBezTo>
                    <a:pt x="15003" y="215"/>
                    <a:pt x="8299" y="0"/>
                    <a:pt x="1668" y="560"/>
                  </a:cubicBezTo>
                  <a:cubicBezTo>
                    <a:pt x="1132" y="1941"/>
                    <a:pt x="572" y="3239"/>
                    <a:pt x="1" y="4453"/>
                  </a:cubicBezTo>
                  <a:cubicBezTo>
                    <a:pt x="2442" y="4096"/>
                    <a:pt x="4990" y="4406"/>
                    <a:pt x="7252" y="5394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3790350" y="1852150"/>
              <a:ext cx="36025" cy="121750"/>
            </a:xfrm>
            <a:custGeom>
              <a:rect b="b" l="l" r="r" t="t"/>
              <a:pathLst>
                <a:path extrusionOk="0" h="4870" w="1441">
                  <a:moveTo>
                    <a:pt x="1441" y="0"/>
                  </a:moveTo>
                  <a:cubicBezTo>
                    <a:pt x="1048" y="1643"/>
                    <a:pt x="572" y="3274"/>
                    <a:pt x="0" y="4870"/>
                  </a:cubicBezTo>
                  <a:lnTo>
                    <a:pt x="107" y="4870"/>
                  </a:lnTo>
                  <a:cubicBezTo>
                    <a:pt x="607" y="3334"/>
                    <a:pt x="1048" y="1715"/>
                    <a:pt x="1441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3790350" y="1852150"/>
              <a:ext cx="36025" cy="121750"/>
            </a:xfrm>
            <a:custGeom>
              <a:rect b="b" l="l" r="r" t="t"/>
              <a:pathLst>
                <a:path extrusionOk="0" h="4870" w="1441">
                  <a:moveTo>
                    <a:pt x="0" y="4870"/>
                  </a:moveTo>
                  <a:cubicBezTo>
                    <a:pt x="36" y="4870"/>
                    <a:pt x="72" y="4870"/>
                    <a:pt x="107" y="4870"/>
                  </a:cubicBezTo>
                  <a:cubicBezTo>
                    <a:pt x="607" y="3334"/>
                    <a:pt x="1048" y="1715"/>
                    <a:pt x="1441" y="0"/>
                  </a:cubicBezTo>
                  <a:cubicBezTo>
                    <a:pt x="1048" y="1643"/>
                    <a:pt x="572" y="3274"/>
                    <a:pt x="0" y="4870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3462325" y="2163200"/>
              <a:ext cx="6875" cy="186650"/>
            </a:xfrm>
            <a:custGeom>
              <a:rect b="b" l="l" r="r" t="t"/>
              <a:pathLst>
                <a:path extrusionOk="0" h="7466" w="275">
                  <a:moveTo>
                    <a:pt x="1" y="0"/>
                  </a:moveTo>
                  <a:lnTo>
                    <a:pt x="131" y="7465"/>
                  </a:lnTo>
                  <a:cubicBezTo>
                    <a:pt x="143" y="7442"/>
                    <a:pt x="155" y="7418"/>
                    <a:pt x="167" y="7394"/>
                  </a:cubicBezTo>
                  <a:cubicBezTo>
                    <a:pt x="215" y="6930"/>
                    <a:pt x="251" y="6453"/>
                    <a:pt x="274" y="5989"/>
                  </a:cubicBezTo>
                  <a:cubicBezTo>
                    <a:pt x="239" y="4429"/>
                    <a:pt x="155" y="2846"/>
                    <a:pt x="167" y="1286"/>
                  </a:cubicBezTo>
                  <a:cubicBezTo>
                    <a:pt x="120" y="857"/>
                    <a:pt x="72" y="429"/>
                    <a:pt x="1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3462325" y="2163200"/>
              <a:ext cx="6875" cy="186650"/>
            </a:xfrm>
            <a:custGeom>
              <a:rect b="b" l="l" r="r" t="t"/>
              <a:pathLst>
                <a:path extrusionOk="0" h="7466" w="275">
                  <a:moveTo>
                    <a:pt x="274" y="5989"/>
                  </a:moveTo>
                  <a:cubicBezTo>
                    <a:pt x="239" y="4429"/>
                    <a:pt x="155" y="2846"/>
                    <a:pt x="167" y="1286"/>
                  </a:cubicBezTo>
                  <a:cubicBezTo>
                    <a:pt x="120" y="857"/>
                    <a:pt x="72" y="429"/>
                    <a:pt x="1" y="0"/>
                  </a:cubicBezTo>
                  <a:lnTo>
                    <a:pt x="131" y="7465"/>
                  </a:lnTo>
                  <a:cubicBezTo>
                    <a:pt x="143" y="7442"/>
                    <a:pt x="155" y="7418"/>
                    <a:pt x="167" y="7394"/>
                  </a:cubicBezTo>
                  <a:cubicBezTo>
                    <a:pt x="215" y="6930"/>
                    <a:pt x="251" y="6453"/>
                    <a:pt x="274" y="5989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3717425" y="2049775"/>
              <a:ext cx="49125" cy="98550"/>
            </a:xfrm>
            <a:custGeom>
              <a:rect b="b" l="l" r="r" t="t"/>
              <a:pathLst>
                <a:path extrusionOk="0" h="3942" w="1965">
                  <a:moveTo>
                    <a:pt x="1965" y="1"/>
                  </a:moveTo>
                  <a:lnTo>
                    <a:pt x="1965" y="1"/>
                  </a:lnTo>
                  <a:cubicBezTo>
                    <a:pt x="1893" y="13"/>
                    <a:pt x="1834" y="13"/>
                    <a:pt x="1774" y="25"/>
                  </a:cubicBezTo>
                  <a:cubicBezTo>
                    <a:pt x="1584" y="477"/>
                    <a:pt x="1405" y="930"/>
                    <a:pt x="1203" y="1382"/>
                  </a:cubicBezTo>
                  <a:cubicBezTo>
                    <a:pt x="798" y="2227"/>
                    <a:pt x="417" y="3097"/>
                    <a:pt x="0" y="3942"/>
                  </a:cubicBezTo>
                  <a:cubicBezTo>
                    <a:pt x="95" y="3918"/>
                    <a:pt x="203" y="3906"/>
                    <a:pt x="298" y="3894"/>
                  </a:cubicBezTo>
                  <a:cubicBezTo>
                    <a:pt x="869" y="2680"/>
                    <a:pt x="1429" y="1382"/>
                    <a:pt x="1965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3717425" y="2049775"/>
              <a:ext cx="49125" cy="98550"/>
            </a:xfrm>
            <a:custGeom>
              <a:rect b="b" l="l" r="r" t="t"/>
              <a:pathLst>
                <a:path extrusionOk="0" h="3942" w="1965">
                  <a:moveTo>
                    <a:pt x="1965" y="1"/>
                  </a:moveTo>
                  <a:cubicBezTo>
                    <a:pt x="1893" y="13"/>
                    <a:pt x="1834" y="13"/>
                    <a:pt x="1774" y="25"/>
                  </a:cubicBezTo>
                  <a:cubicBezTo>
                    <a:pt x="1584" y="477"/>
                    <a:pt x="1405" y="930"/>
                    <a:pt x="1203" y="1382"/>
                  </a:cubicBezTo>
                  <a:cubicBezTo>
                    <a:pt x="798" y="2227"/>
                    <a:pt x="417" y="3097"/>
                    <a:pt x="0" y="3942"/>
                  </a:cubicBezTo>
                  <a:cubicBezTo>
                    <a:pt x="95" y="3918"/>
                    <a:pt x="203" y="3906"/>
                    <a:pt x="298" y="3894"/>
                  </a:cubicBezTo>
                  <a:cubicBezTo>
                    <a:pt x="869" y="2680"/>
                    <a:pt x="1429" y="1382"/>
                    <a:pt x="1965" y="1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4210325" y="1493775"/>
              <a:ext cx="24450" cy="52100"/>
            </a:xfrm>
            <a:custGeom>
              <a:rect b="b" l="l" r="r" t="t"/>
              <a:pathLst>
                <a:path extrusionOk="0" h="2084" w="978">
                  <a:moveTo>
                    <a:pt x="1" y="0"/>
                  </a:moveTo>
                  <a:lnTo>
                    <a:pt x="1" y="0"/>
                  </a:lnTo>
                  <a:cubicBezTo>
                    <a:pt x="346" y="667"/>
                    <a:pt x="668" y="1369"/>
                    <a:pt x="977" y="2084"/>
                  </a:cubicBezTo>
                  <a:cubicBezTo>
                    <a:pt x="763" y="1536"/>
                    <a:pt x="549" y="988"/>
                    <a:pt x="322" y="453"/>
                  </a:cubicBezTo>
                  <a:cubicBezTo>
                    <a:pt x="215" y="298"/>
                    <a:pt x="108" y="155"/>
                    <a:pt x="1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4210325" y="1493775"/>
              <a:ext cx="24450" cy="52100"/>
            </a:xfrm>
            <a:custGeom>
              <a:rect b="b" l="l" r="r" t="t"/>
              <a:pathLst>
                <a:path extrusionOk="0" h="2084" w="978">
                  <a:moveTo>
                    <a:pt x="1" y="0"/>
                  </a:moveTo>
                  <a:cubicBezTo>
                    <a:pt x="346" y="667"/>
                    <a:pt x="668" y="1369"/>
                    <a:pt x="977" y="2084"/>
                  </a:cubicBezTo>
                  <a:cubicBezTo>
                    <a:pt x="763" y="1536"/>
                    <a:pt x="549" y="988"/>
                    <a:pt x="322" y="453"/>
                  </a:cubicBezTo>
                  <a:cubicBezTo>
                    <a:pt x="215" y="298"/>
                    <a:pt x="108" y="155"/>
                    <a:pt x="1" y="0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2984000" y="1669675"/>
              <a:ext cx="38125" cy="85450"/>
            </a:xfrm>
            <a:custGeom>
              <a:rect b="b" l="l" r="r" t="t"/>
              <a:pathLst>
                <a:path extrusionOk="0" h="3418" w="1525">
                  <a:moveTo>
                    <a:pt x="0" y="1"/>
                  </a:moveTo>
                  <a:lnTo>
                    <a:pt x="0" y="60"/>
                  </a:lnTo>
                  <a:cubicBezTo>
                    <a:pt x="512" y="1144"/>
                    <a:pt x="1036" y="2263"/>
                    <a:pt x="1524" y="3418"/>
                  </a:cubicBezTo>
                  <a:cubicBezTo>
                    <a:pt x="1036" y="2239"/>
                    <a:pt x="512" y="1108"/>
                    <a:pt x="0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2984000" y="1669675"/>
              <a:ext cx="38125" cy="85450"/>
            </a:xfrm>
            <a:custGeom>
              <a:rect b="b" l="l" r="r" t="t"/>
              <a:pathLst>
                <a:path extrusionOk="0" h="3418" w="1525">
                  <a:moveTo>
                    <a:pt x="0" y="1"/>
                  </a:moveTo>
                  <a:lnTo>
                    <a:pt x="0" y="60"/>
                  </a:lnTo>
                  <a:cubicBezTo>
                    <a:pt x="512" y="1144"/>
                    <a:pt x="1036" y="2263"/>
                    <a:pt x="1524" y="3418"/>
                  </a:cubicBezTo>
                  <a:cubicBezTo>
                    <a:pt x="1036" y="2239"/>
                    <a:pt x="512" y="1108"/>
                    <a:pt x="0" y="1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3724550" y="3185950"/>
              <a:ext cx="144700" cy="281300"/>
            </a:xfrm>
            <a:custGeom>
              <a:rect b="b" l="l" r="r" t="t"/>
              <a:pathLst>
                <a:path extrusionOk="0" h="11252" w="5788">
                  <a:moveTo>
                    <a:pt x="5728" y="0"/>
                  </a:moveTo>
                  <a:lnTo>
                    <a:pt x="5728" y="0"/>
                  </a:lnTo>
                  <a:cubicBezTo>
                    <a:pt x="5633" y="95"/>
                    <a:pt x="5573" y="155"/>
                    <a:pt x="5573" y="155"/>
                  </a:cubicBezTo>
                  <a:lnTo>
                    <a:pt x="1" y="11251"/>
                  </a:lnTo>
                  <a:cubicBezTo>
                    <a:pt x="2763" y="8442"/>
                    <a:pt x="4752" y="4858"/>
                    <a:pt x="5644" y="1000"/>
                  </a:cubicBezTo>
                  <a:cubicBezTo>
                    <a:pt x="5728" y="679"/>
                    <a:pt x="5787" y="321"/>
                    <a:pt x="5728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3724550" y="3185950"/>
              <a:ext cx="144700" cy="281300"/>
            </a:xfrm>
            <a:custGeom>
              <a:rect b="b" l="l" r="r" t="t"/>
              <a:pathLst>
                <a:path extrusionOk="0" h="11252" w="5788">
                  <a:moveTo>
                    <a:pt x="5728" y="0"/>
                  </a:moveTo>
                  <a:cubicBezTo>
                    <a:pt x="5633" y="95"/>
                    <a:pt x="5573" y="155"/>
                    <a:pt x="5573" y="155"/>
                  </a:cubicBezTo>
                  <a:lnTo>
                    <a:pt x="1" y="11251"/>
                  </a:lnTo>
                  <a:cubicBezTo>
                    <a:pt x="2763" y="8442"/>
                    <a:pt x="4752" y="4858"/>
                    <a:pt x="5644" y="1000"/>
                  </a:cubicBezTo>
                  <a:cubicBezTo>
                    <a:pt x="5728" y="679"/>
                    <a:pt x="5787" y="321"/>
                    <a:pt x="5728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3663850" y="3274650"/>
              <a:ext cx="538175" cy="452750"/>
            </a:xfrm>
            <a:custGeom>
              <a:rect b="b" l="l" r="r" t="t"/>
              <a:pathLst>
                <a:path extrusionOk="0" h="18110" w="21527">
                  <a:moveTo>
                    <a:pt x="21527" y="0"/>
                  </a:moveTo>
                  <a:lnTo>
                    <a:pt x="21527" y="0"/>
                  </a:lnTo>
                  <a:cubicBezTo>
                    <a:pt x="21384" y="119"/>
                    <a:pt x="21241" y="226"/>
                    <a:pt x="21086" y="357"/>
                  </a:cubicBezTo>
                  <a:cubicBezTo>
                    <a:pt x="19776" y="1643"/>
                    <a:pt x="18348" y="2822"/>
                    <a:pt x="16812" y="3822"/>
                  </a:cubicBezTo>
                  <a:cubicBezTo>
                    <a:pt x="16288" y="4155"/>
                    <a:pt x="15764" y="4465"/>
                    <a:pt x="15228" y="4763"/>
                  </a:cubicBezTo>
                  <a:cubicBezTo>
                    <a:pt x="15050" y="4929"/>
                    <a:pt x="14871" y="5096"/>
                    <a:pt x="14692" y="5263"/>
                  </a:cubicBezTo>
                  <a:cubicBezTo>
                    <a:pt x="11256" y="8316"/>
                    <a:pt x="6773" y="10444"/>
                    <a:pt x="2260" y="10444"/>
                  </a:cubicBezTo>
                  <a:cubicBezTo>
                    <a:pt x="1864" y="10444"/>
                    <a:pt x="1468" y="10428"/>
                    <a:pt x="1072" y="10394"/>
                  </a:cubicBezTo>
                  <a:lnTo>
                    <a:pt x="0" y="12525"/>
                  </a:lnTo>
                  <a:cubicBezTo>
                    <a:pt x="0" y="12525"/>
                    <a:pt x="3905" y="12013"/>
                    <a:pt x="6668" y="11085"/>
                  </a:cubicBezTo>
                  <a:cubicBezTo>
                    <a:pt x="7588" y="10771"/>
                    <a:pt x="8477" y="10667"/>
                    <a:pt x="9253" y="10667"/>
                  </a:cubicBezTo>
                  <a:cubicBezTo>
                    <a:pt x="10806" y="10667"/>
                    <a:pt x="11906" y="11085"/>
                    <a:pt x="11906" y="11085"/>
                  </a:cubicBezTo>
                  <a:cubicBezTo>
                    <a:pt x="11906" y="11085"/>
                    <a:pt x="10418" y="13573"/>
                    <a:pt x="8573" y="18109"/>
                  </a:cubicBezTo>
                  <a:cubicBezTo>
                    <a:pt x="8942" y="17728"/>
                    <a:pt x="9323" y="17347"/>
                    <a:pt x="9704" y="16966"/>
                  </a:cubicBezTo>
                  <a:cubicBezTo>
                    <a:pt x="15014" y="10906"/>
                    <a:pt x="19491" y="4858"/>
                    <a:pt x="21527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3663850" y="3274650"/>
              <a:ext cx="538175" cy="452750"/>
            </a:xfrm>
            <a:custGeom>
              <a:rect b="b" l="l" r="r" t="t"/>
              <a:pathLst>
                <a:path extrusionOk="0" h="18110" w="21527">
                  <a:moveTo>
                    <a:pt x="1072" y="10394"/>
                  </a:moveTo>
                  <a:lnTo>
                    <a:pt x="0" y="12525"/>
                  </a:lnTo>
                  <a:cubicBezTo>
                    <a:pt x="0" y="12525"/>
                    <a:pt x="3905" y="12013"/>
                    <a:pt x="6668" y="11085"/>
                  </a:cubicBezTo>
                  <a:cubicBezTo>
                    <a:pt x="9430" y="10144"/>
                    <a:pt x="11906" y="11085"/>
                    <a:pt x="11906" y="11085"/>
                  </a:cubicBezTo>
                  <a:cubicBezTo>
                    <a:pt x="11906" y="11085"/>
                    <a:pt x="10418" y="13573"/>
                    <a:pt x="8573" y="18109"/>
                  </a:cubicBezTo>
                  <a:cubicBezTo>
                    <a:pt x="8942" y="17728"/>
                    <a:pt x="9323" y="17347"/>
                    <a:pt x="9704" y="16966"/>
                  </a:cubicBezTo>
                  <a:cubicBezTo>
                    <a:pt x="15014" y="10906"/>
                    <a:pt x="19491" y="4858"/>
                    <a:pt x="21527" y="0"/>
                  </a:cubicBezTo>
                  <a:cubicBezTo>
                    <a:pt x="21384" y="119"/>
                    <a:pt x="21241" y="226"/>
                    <a:pt x="21086" y="357"/>
                  </a:cubicBezTo>
                  <a:cubicBezTo>
                    <a:pt x="19776" y="1643"/>
                    <a:pt x="18348" y="2822"/>
                    <a:pt x="16812" y="3822"/>
                  </a:cubicBezTo>
                  <a:cubicBezTo>
                    <a:pt x="16288" y="4155"/>
                    <a:pt x="15764" y="4465"/>
                    <a:pt x="15228" y="4763"/>
                  </a:cubicBezTo>
                  <a:cubicBezTo>
                    <a:pt x="15050" y="4929"/>
                    <a:pt x="14871" y="5096"/>
                    <a:pt x="14692" y="5263"/>
                  </a:cubicBezTo>
                  <a:cubicBezTo>
                    <a:pt x="10954" y="8584"/>
                    <a:pt x="5977" y="10811"/>
                    <a:pt x="1072" y="10394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3807000" y="1162775"/>
              <a:ext cx="459625" cy="885550"/>
            </a:xfrm>
            <a:custGeom>
              <a:rect b="b" l="l" r="r" t="t"/>
              <a:pathLst>
                <a:path extrusionOk="0" h="35422" w="18385">
                  <a:moveTo>
                    <a:pt x="1" y="0"/>
                  </a:moveTo>
                  <a:lnTo>
                    <a:pt x="1" y="0"/>
                  </a:lnTo>
                  <a:cubicBezTo>
                    <a:pt x="96" y="322"/>
                    <a:pt x="180" y="631"/>
                    <a:pt x="275" y="941"/>
                  </a:cubicBezTo>
                  <a:cubicBezTo>
                    <a:pt x="1477" y="4537"/>
                    <a:pt x="3049" y="11216"/>
                    <a:pt x="2073" y="19836"/>
                  </a:cubicBezTo>
                  <a:cubicBezTo>
                    <a:pt x="1942" y="21313"/>
                    <a:pt x="1739" y="22801"/>
                    <a:pt x="1465" y="24265"/>
                  </a:cubicBezTo>
                  <a:cubicBezTo>
                    <a:pt x="1382" y="24730"/>
                    <a:pt x="1299" y="25194"/>
                    <a:pt x="1203" y="25646"/>
                  </a:cubicBezTo>
                  <a:cubicBezTo>
                    <a:pt x="4906" y="8466"/>
                    <a:pt x="5656" y="6358"/>
                    <a:pt x="5656" y="6358"/>
                  </a:cubicBezTo>
                  <a:cubicBezTo>
                    <a:pt x="5656" y="6358"/>
                    <a:pt x="13788" y="21039"/>
                    <a:pt x="18110" y="35362"/>
                  </a:cubicBezTo>
                  <a:cubicBezTo>
                    <a:pt x="18182" y="35374"/>
                    <a:pt x="18253" y="35398"/>
                    <a:pt x="18325" y="35421"/>
                  </a:cubicBezTo>
                  <a:cubicBezTo>
                    <a:pt x="18384" y="30861"/>
                    <a:pt x="18253" y="26289"/>
                    <a:pt x="18110" y="21741"/>
                  </a:cubicBezTo>
                  <a:cubicBezTo>
                    <a:pt x="18087" y="21003"/>
                    <a:pt x="18063" y="20265"/>
                    <a:pt x="18027" y="19539"/>
                  </a:cubicBezTo>
                  <a:cubicBezTo>
                    <a:pt x="16908" y="15788"/>
                    <a:pt x="15300" y="12633"/>
                    <a:pt x="13503" y="9990"/>
                  </a:cubicBezTo>
                  <a:cubicBezTo>
                    <a:pt x="9728" y="5715"/>
                    <a:pt x="5204" y="2155"/>
                    <a:pt x="1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3807000" y="1162775"/>
              <a:ext cx="459625" cy="885550"/>
            </a:xfrm>
            <a:custGeom>
              <a:rect b="b" l="l" r="r" t="t"/>
              <a:pathLst>
                <a:path extrusionOk="0" h="35422" w="18385">
                  <a:moveTo>
                    <a:pt x="1" y="0"/>
                  </a:moveTo>
                  <a:cubicBezTo>
                    <a:pt x="96" y="322"/>
                    <a:pt x="180" y="631"/>
                    <a:pt x="275" y="941"/>
                  </a:cubicBezTo>
                  <a:cubicBezTo>
                    <a:pt x="1477" y="4537"/>
                    <a:pt x="3049" y="11216"/>
                    <a:pt x="2073" y="19836"/>
                  </a:cubicBezTo>
                  <a:cubicBezTo>
                    <a:pt x="1942" y="21313"/>
                    <a:pt x="1739" y="22801"/>
                    <a:pt x="1465" y="24265"/>
                  </a:cubicBezTo>
                  <a:cubicBezTo>
                    <a:pt x="1382" y="24730"/>
                    <a:pt x="1299" y="25194"/>
                    <a:pt x="1203" y="25646"/>
                  </a:cubicBezTo>
                  <a:cubicBezTo>
                    <a:pt x="4906" y="8466"/>
                    <a:pt x="5656" y="6358"/>
                    <a:pt x="5656" y="6358"/>
                  </a:cubicBezTo>
                  <a:cubicBezTo>
                    <a:pt x="5656" y="6358"/>
                    <a:pt x="13788" y="21039"/>
                    <a:pt x="18110" y="35362"/>
                  </a:cubicBezTo>
                  <a:cubicBezTo>
                    <a:pt x="18182" y="35374"/>
                    <a:pt x="18253" y="35398"/>
                    <a:pt x="18325" y="35421"/>
                  </a:cubicBezTo>
                  <a:cubicBezTo>
                    <a:pt x="18384" y="30861"/>
                    <a:pt x="18253" y="26289"/>
                    <a:pt x="18110" y="21741"/>
                  </a:cubicBezTo>
                  <a:cubicBezTo>
                    <a:pt x="18087" y="21003"/>
                    <a:pt x="18063" y="20265"/>
                    <a:pt x="18027" y="19539"/>
                  </a:cubicBezTo>
                  <a:cubicBezTo>
                    <a:pt x="16908" y="15788"/>
                    <a:pt x="15300" y="12633"/>
                    <a:pt x="13503" y="9990"/>
                  </a:cubicBezTo>
                  <a:cubicBezTo>
                    <a:pt x="9728" y="5715"/>
                    <a:pt x="5204" y="2155"/>
                    <a:pt x="1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3786475" y="3163025"/>
              <a:ext cx="59250" cy="44975"/>
            </a:xfrm>
            <a:custGeom>
              <a:rect b="b" l="l" r="r" t="t"/>
              <a:pathLst>
                <a:path extrusionOk="0" h="1799" w="2370">
                  <a:moveTo>
                    <a:pt x="1334" y="215"/>
                  </a:moveTo>
                  <a:cubicBezTo>
                    <a:pt x="727" y="548"/>
                    <a:pt x="346" y="1179"/>
                    <a:pt x="0" y="1798"/>
                  </a:cubicBezTo>
                  <a:cubicBezTo>
                    <a:pt x="822" y="1262"/>
                    <a:pt x="1608" y="667"/>
                    <a:pt x="2370" y="60"/>
                  </a:cubicBezTo>
                  <a:cubicBezTo>
                    <a:pt x="2024" y="0"/>
                    <a:pt x="1643" y="48"/>
                    <a:pt x="1334" y="215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3786475" y="3163025"/>
              <a:ext cx="59250" cy="44975"/>
            </a:xfrm>
            <a:custGeom>
              <a:rect b="b" l="l" r="r" t="t"/>
              <a:pathLst>
                <a:path extrusionOk="0" h="1799" w="2370">
                  <a:moveTo>
                    <a:pt x="1334" y="215"/>
                  </a:moveTo>
                  <a:cubicBezTo>
                    <a:pt x="727" y="548"/>
                    <a:pt x="346" y="1179"/>
                    <a:pt x="0" y="1798"/>
                  </a:cubicBezTo>
                  <a:cubicBezTo>
                    <a:pt x="822" y="1262"/>
                    <a:pt x="1608" y="667"/>
                    <a:pt x="2370" y="60"/>
                  </a:cubicBezTo>
                  <a:cubicBezTo>
                    <a:pt x="2024" y="0"/>
                    <a:pt x="1643" y="48"/>
                    <a:pt x="1334" y="215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3651625" y="2510250"/>
              <a:ext cx="656075" cy="1034675"/>
            </a:xfrm>
            <a:custGeom>
              <a:rect b="b" l="l" r="r" t="t"/>
              <a:pathLst>
                <a:path extrusionOk="0" h="41387" w="26243">
                  <a:moveTo>
                    <a:pt x="21789" y="5454"/>
                  </a:moveTo>
                  <a:cubicBezTo>
                    <a:pt x="21777" y="5466"/>
                    <a:pt x="21777" y="5478"/>
                    <a:pt x="21766" y="5490"/>
                  </a:cubicBezTo>
                  <a:cubicBezTo>
                    <a:pt x="21123" y="6942"/>
                    <a:pt x="20420" y="8430"/>
                    <a:pt x="19658" y="9812"/>
                  </a:cubicBezTo>
                  <a:cubicBezTo>
                    <a:pt x="16991" y="16181"/>
                    <a:pt x="13062" y="21968"/>
                    <a:pt x="7764" y="26171"/>
                  </a:cubicBezTo>
                  <a:cubicBezTo>
                    <a:pt x="8097" y="26242"/>
                    <a:pt x="8395" y="26421"/>
                    <a:pt x="8550" y="26730"/>
                  </a:cubicBezTo>
                  <a:cubicBezTo>
                    <a:pt x="8597" y="26826"/>
                    <a:pt x="8633" y="26933"/>
                    <a:pt x="8645" y="27028"/>
                  </a:cubicBezTo>
                  <a:cubicBezTo>
                    <a:pt x="8704" y="27349"/>
                    <a:pt x="8645" y="27707"/>
                    <a:pt x="8561" y="28028"/>
                  </a:cubicBezTo>
                  <a:cubicBezTo>
                    <a:pt x="7669" y="31886"/>
                    <a:pt x="5680" y="35470"/>
                    <a:pt x="2918" y="38279"/>
                  </a:cubicBezTo>
                  <a:cubicBezTo>
                    <a:pt x="2013" y="39196"/>
                    <a:pt x="1037" y="40018"/>
                    <a:pt x="1" y="40756"/>
                  </a:cubicBezTo>
                  <a:cubicBezTo>
                    <a:pt x="513" y="40863"/>
                    <a:pt x="1037" y="40923"/>
                    <a:pt x="1561" y="40970"/>
                  </a:cubicBezTo>
                  <a:cubicBezTo>
                    <a:pt x="6466" y="41387"/>
                    <a:pt x="11443" y="39160"/>
                    <a:pt x="15181" y="35839"/>
                  </a:cubicBezTo>
                  <a:cubicBezTo>
                    <a:pt x="15372" y="35672"/>
                    <a:pt x="15539" y="35505"/>
                    <a:pt x="15717" y="35339"/>
                  </a:cubicBezTo>
                  <a:cubicBezTo>
                    <a:pt x="14431" y="36053"/>
                    <a:pt x="13074" y="36648"/>
                    <a:pt x="11669" y="37065"/>
                  </a:cubicBezTo>
                  <a:cubicBezTo>
                    <a:pt x="10681" y="37446"/>
                    <a:pt x="9657" y="37779"/>
                    <a:pt x="8621" y="38029"/>
                  </a:cubicBezTo>
                  <a:lnTo>
                    <a:pt x="6716" y="38506"/>
                  </a:lnTo>
                  <a:lnTo>
                    <a:pt x="8395" y="37470"/>
                  </a:lnTo>
                  <a:cubicBezTo>
                    <a:pt x="10407" y="36220"/>
                    <a:pt x="12419" y="34993"/>
                    <a:pt x="14181" y="33457"/>
                  </a:cubicBezTo>
                  <a:cubicBezTo>
                    <a:pt x="15955" y="31945"/>
                    <a:pt x="17372" y="30064"/>
                    <a:pt x="18706" y="28111"/>
                  </a:cubicBezTo>
                  <a:cubicBezTo>
                    <a:pt x="19765" y="26516"/>
                    <a:pt x="20873" y="24956"/>
                    <a:pt x="21944" y="23373"/>
                  </a:cubicBezTo>
                  <a:cubicBezTo>
                    <a:pt x="20611" y="24587"/>
                    <a:pt x="19134" y="25635"/>
                    <a:pt x="17575" y="26504"/>
                  </a:cubicBezTo>
                  <a:cubicBezTo>
                    <a:pt x="16658" y="27016"/>
                    <a:pt x="15729" y="27469"/>
                    <a:pt x="14777" y="27897"/>
                  </a:cubicBezTo>
                  <a:cubicBezTo>
                    <a:pt x="13074" y="28743"/>
                    <a:pt x="11312" y="29457"/>
                    <a:pt x="9526" y="30052"/>
                  </a:cubicBezTo>
                  <a:lnTo>
                    <a:pt x="8371" y="30433"/>
                  </a:lnTo>
                  <a:lnTo>
                    <a:pt x="9300" y="29635"/>
                  </a:lnTo>
                  <a:cubicBezTo>
                    <a:pt x="14562" y="25111"/>
                    <a:pt x="18825" y="19456"/>
                    <a:pt x="21896" y="13229"/>
                  </a:cubicBezTo>
                  <a:cubicBezTo>
                    <a:pt x="23587" y="9824"/>
                    <a:pt x="24909" y="6240"/>
                    <a:pt x="25873" y="2561"/>
                  </a:cubicBezTo>
                  <a:cubicBezTo>
                    <a:pt x="26004" y="1846"/>
                    <a:pt x="26111" y="1120"/>
                    <a:pt x="26207" y="382"/>
                  </a:cubicBezTo>
                  <a:cubicBezTo>
                    <a:pt x="26218" y="263"/>
                    <a:pt x="26230" y="132"/>
                    <a:pt x="26242" y="1"/>
                  </a:cubicBezTo>
                  <a:cubicBezTo>
                    <a:pt x="24980" y="2025"/>
                    <a:pt x="23540" y="3894"/>
                    <a:pt x="21789" y="5454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3651625" y="2510250"/>
              <a:ext cx="656075" cy="1034675"/>
            </a:xfrm>
            <a:custGeom>
              <a:rect b="b" l="l" r="r" t="t"/>
              <a:pathLst>
                <a:path extrusionOk="0" h="41387" w="26243">
                  <a:moveTo>
                    <a:pt x="21789" y="5454"/>
                  </a:moveTo>
                  <a:cubicBezTo>
                    <a:pt x="21777" y="5466"/>
                    <a:pt x="21777" y="5478"/>
                    <a:pt x="21766" y="5490"/>
                  </a:cubicBezTo>
                  <a:cubicBezTo>
                    <a:pt x="21123" y="6942"/>
                    <a:pt x="20420" y="8430"/>
                    <a:pt x="19658" y="9812"/>
                  </a:cubicBezTo>
                  <a:cubicBezTo>
                    <a:pt x="16991" y="16181"/>
                    <a:pt x="13062" y="21968"/>
                    <a:pt x="7764" y="26171"/>
                  </a:cubicBezTo>
                  <a:cubicBezTo>
                    <a:pt x="8097" y="26242"/>
                    <a:pt x="8395" y="26421"/>
                    <a:pt x="8550" y="26730"/>
                  </a:cubicBezTo>
                  <a:cubicBezTo>
                    <a:pt x="8597" y="26826"/>
                    <a:pt x="8633" y="26933"/>
                    <a:pt x="8645" y="27028"/>
                  </a:cubicBezTo>
                  <a:cubicBezTo>
                    <a:pt x="8704" y="27349"/>
                    <a:pt x="8645" y="27707"/>
                    <a:pt x="8561" y="28028"/>
                  </a:cubicBezTo>
                  <a:cubicBezTo>
                    <a:pt x="7669" y="31886"/>
                    <a:pt x="5680" y="35470"/>
                    <a:pt x="2918" y="38279"/>
                  </a:cubicBezTo>
                  <a:cubicBezTo>
                    <a:pt x="2013" y="39196"/>
                    <a:pt x="1037" y="40018"/>
                    <a:pt x="1" y="40756"/>
                  </a:cubicBezTo>
                  <a:cubicBezTo>
                    <a:pt x="513" y="40863"/>
                    <a:pt x="1037" y="40923"/>
                    <a:pt x="1561" y="40970"/>
                  </a:cubicBezTo>
                  <a:cubicBezTo>
                    <a:pt x="6466" y="41387"/>
                    <a:pt x="11443" y="39160"/>
                    <a:pt x="15181" y="35839"/>
                  </a:cubicBezTo>
                  <a:cubicBezTo>
                    <a:pt x="15372" y="35672"/>
                    <a:pt x="15539" y="35505"/>
                    <a:pt x="15717" y="35339"/>
                  </a:cubicBezTo>
                  <a:cubicBezTo>
                    <a:pt x="14431" y="36053"/>
                    <a:pt x="13074" y="36648"/>
                    <a:pt x="11669" y="37065"/>
                  </a:cubicBezTo>
                  <a:cubicBezTo>
                    <a:pt x="10681" y="37446"/>
                    <a:pt x="9657" y="37779"/>
                    <a:pt x="8621" y="38029"/>
                  </a:cubicBezTo>
                  <a:lnTo>
                    <a:pt x="6716" y="38506"/>
                  </a:lnTo>
                  <a:lnTo>
                    <a:pt x="8395" y="37470"/>
                  </a:lnTo>
                  <a:cubicBezTo>
                    <a:pt x="10407" y="36220"/>
                    <a:pt x="12419" y="34993"/>
                    <a:pt x="14181" y="33457"/>
                  </a:cubicBezTo>
                  <a:cubicBezTo>
                    <a:pt x="15955" y="31945"/>
                    <a:pt x="17372" y="30064"/>
                    <a:pt x="18706" y="28111"/>
                  </a:cubicBezTo>
                  <a:cubicBezTo>
                    <a:pt x="19765" y="26516"/>
                    <a:pt x="20873" y="24956"/>
                    <a:pt x="21944" y="23373"/>
                  </a:cubicBezTo>
                  <a:cubicBezTo>
                    <a:pt x="20611" y="24587"/>
                    <a:pt x="19134" y="25635"/>
                    <a:pt x="17575" y="26504"/>
                  </a:cubicBezTo>
                  <a:cubicBezTo>
                    <a:pt x="16658" y="27016"/>
                    <a:pt x="15729" y="27469"/>
                    <a:pt x="14777" y="27897"/>
                  </a:cubicBezTo>
                  <a:cubicBezTo>
                    <a:pt x="13074" y="28743"/>
                    <a:pt x="11312" y="29457"/>
                    <a:pt x="9526" y="30052"/>
                  </a:cubicBezTo>
                  <a:lnTo>
                    <a:pt x="8371" y="30433"/>
                  </a:lnTo>
                  <a:lnTo>
                    <a:pt x="9300" y="29635"/>
                  </a:lnTo>
                  <a:cubicBezTo>
                    <a:pt x="14562" y="25111"/>
                    <a:pt x="18825" y="19456"/>
                    <a:pt x="21896" y="13229"/>
                  </a:cubicBezTo>
                  <a:cubicBezTo>
                    <a:pt x="23587" y="9824"/>
                    <a:pt x="24909" y="6240"/>
                    <a:pt x="25873" y="2561"/>
                  </a:cubicBezTo>
                  <a:cubicBezTo>
                    <a:pt x="26004" y="1846"/>
                    <a:pt x="26111" y="1120"/>
                    <a:pt x="26207" y="382"/>
                  </a:cubicBezTo>
                  <a:cubicBezTo>
                    <a:pt x="26218" y="263"/>
                    <a:pt x="26230" y="132"/>
                    <a:pt x="26242" y="1"/>
                  </a:cubicBezTo>
                  <a:cubicBezTo>
                    <a:pt x="24980" y="2025"/>
                    <a:pt x="23540" y="3894"/>
                    <a:pt x="21789" y="5454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4232350" y="2338800"/>
              <a:ext cx="83375" cy="102725"/>
            </a:xfrm>
            <a:custGeom>
              <a:rect b="b" l="l" r="r" t="t"/>
              <a:pathLst>
                <a:path extrusionOk="0" h="4109" w="3335">
                  <a:moveTo>
                    <a:pt x="239" y="2620"/>
                  </a:moveTo>
                  <a:cubicBezTo>
                    <a:pt x="168" y="3108"/>
                    <a:pt x="84" y="3608"/>
                    <a:pt x="1" y="4109"/>
                  </a:cubicBezTo>
                  <a:cubicBezTo>
                    <a:pt x="1132" y="3870"/>
                    <a:pt x="2227" y="3454"/>
                    <a:pt x="3228" y="2882"/>
                  </a:cubicBezTo>
                  <a:cubicBezTo>
                    <a:pt x="3275" y="1906"/>
                    <a:pt x="3311" y="941"/>
                    <a:pt x="3335" y="1"/>
                  </a:cubicBezTo>
                  <a:cubicBezTo>
                    <a:pt x="2430" y="1013"/>
                    <a:pt x="1382" y="1894"/>
                    <a:pt x="239" y="262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4232350" y="2338800"/>
              <a:ext cx="83375" cy="102725"/>
            </a:xfrm>
            <a:custGeom>
              <a:rect b="b" l="l" r="r" t="t"/>
              <a:pathLst>
                <a:path extrusionOk="0" h="4109" w="3335">
                  <a:moveTo>
                    <a:pt x="239" y="2620"/>
                  </a:moveTo>
                  <a:cubicBezTo>
                    <a:pt x="168" y="3108"/>
                    <a:pt x="84" y="3608"/>
                    <a:pt x="1" y="4109"/>
                  </a:cubicBezTo>
                  <a:cubicBezTo>
                    <a:pt x="1132" y="3870"/>
                    <a:pt x="2227" y="3454"/>
                    <a:pt x="3228" y="2882"/>
                  </a:cubicBezTo>
                  <a:cubicBezTo>
                    <a:pt x="3275" y="1906"/>
                    <a:pt x="3311" y="941"/>
                    <a:pt x="3335" y="1"/>
                  </a:cubicBezTo>
                  <a:cubicBezTo>
                    <a:pt x="2430" y="1013"/>
                    <a:pt x="1382" y="1894"/>
                    <a:pt x="239" y="2620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4245450" y="2066150"/>
              <a:ext cx="73250" cy="289050"/>
            </a:xfrm>
            <a:custGeom>
              <a:rect b="b" l="l" r="r" t="t"/>
              <a:pathLst>
                <a:path extrusionOk="0" h="11562" w="2930">
                  <a:moveTo>
                    <a:pt x="680" y="8490"/>
                  </a:moveTo>
                  <a:cubicBezTo>
                    <a:pt x="560" y="8621"/>
                    <a:pt x="429" y="8740"/>
                    <a:pt x="299" y="8859"/>
                  </a:cubicBezTo>
                  <a:cubicBezTo>
                    <a:pt x="215" y="9764"/>
                    <a:pt x="108" y="10657"/>
                    <a:pt x="1" y="11562"/>
                  </a:cubicBezTo>
                  <a:cubicBezTo>
                    <a:pt x="1001" y="11347"/>
                    <a:pt x="1953" y="10966"/>
                    <a:pt x="2835" y="10431"/>
                  </a:cubicBezTo>
                  <a:cubicBezTo>
                    <a:pt x="2930" y="6835"/>
                    <a:pt x="2930" y="3466"/>
                    <a:pt x="2811" y="334"/>
                  </a:cubicBezTo>
                  <a:cubicBezTo>
                    <a:pt x="2132" y="215"/>
                    <a:pt x="1453" y="96"/>
                    <a:pt x="775" y="1"/>
                  </a:cubicBezTo>
                  <a:cubicBezTo>
                    <a:pt x="727" y="2906"/>
                    <a:pt x="584" y="5811"/>
                    <a:pt x="310" y="8692"/>
                  </a:cubicBezTo>
                  <a:cubicBezTo>
                    <a:pt x="441" y="8633"/>
                    <a:pt x="560" y="8561"/>
                    <a:pt x="680" y="849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4245450" y="2066150"/>
              <a:ext cx="73250" cy="289050"/>
            </a:xfrm>
            <a:custGeom>
              <a:rect b="b" l="l" r="r" t="t"/>
              <a:pathLst>
                <a:path extrusionOk="0" h="11562" w="2930">
                  <a:moveTo>
                    <a:pt x="680" y="8490"/>
                  </a:moveTo>
                  <a:cubicBezTo>
                    <a:pt x="560" y="8621"/>
                    <a:pt x="429" y="8740"/>
                    <a:pt x="299" y="8859"/>
                  </a:cubicBezTo>
                  <a:cubicBezTo>
                    <a:pt x="215" y="9764"/>
                    <a:pt x="108" y="10657"/>
                    <a:pt x="1" y="11562"/>
                  </a:cubicBezTo>
                  <a:cubicBezTo>
                    <a:pt x="1001" y="11347"/>
                    <a:pt x="1953" y="10966"/>
                    <a:pt x="2835" y="10431"/>
                  </a:cubicBezTo>
                  <a:cubicBezTo>
                    <a:pt x="2930" y="6835"/>
                    <a:pt x="2930" y="3466"/>
                    <a:pt x="2811" y="334"/>
                  </a:cubicBezTo>
                  <a:cubicBezTo>
                    <a:pt x="2132" y="215"/>
                    <a:pt x="1453" y="96"/>
                    <a:pt x="775" y="1"/>
                  </a:cubicBezTo>
                  <a:cubicBezTo>
                    <a:pt x="727" y="2906"/>
                    <a:pt x="584" y="5811"/>
                    <a:pt x="310" y="8692"/>
                  </a:cubicBezTo>
                  <a:cubicBezTo>
                    <a:pt x="441" y="8633"/>
                    <a:pt x="560" y="8561"/>
                    <a:pt x="680" y="849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4196050" y="2640325"/>
              <a:ext cx="3000" cy="6275"/>
            </a:xfrm>
            <a:custGeom>
              <a:rect b="b" l="l" r="r" t="t"/>
              <a:pathLst>
                <a:path extrusionOk="0" h="251" w="120">
                  <a:moveTo>
                    <a:pt x="0" y="251"/>
                  </a:moveTo>
                  <a:lnTo>
                    <a:pt x="12" y="251"/>
                  </a:lnTo>
                  <a:cubicBezTo>
                    <a:pt x="48" y="168"/>
                    <a:pt x="84" y="84"/>
                    <a:pt x="119" y="1"/>
                  </a:cubicBezTo>
                  <a:cubicBezTo>
                    <a:pt x="84" y="84"/>
                    <a:pt x="48" y="168"/>
                    <a:pt x="0" y="251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4196050" y="2640325"/>
              <a:ext cx="3000" cy="6275"/>
            </a:xfrm>
            <a:custGeom>
              <a:rect b="b" l="l" r="r" t="t"/>
              <a:pathLst>
                <a:path extrusionOk="0" h="251" w="120">
                  <a:moveTo>
                    <a:pt x="0" y="251"/>
                  </a:moveTo>
                  <a:lnTo>
                    <a:pt x="12" y="251"/>
                  </a:lnTo>
                  <a:cubicBezTo>
                    <a:pt x="48" y="168"/>
                    <a:pt x="84" y="84"/>
                    <a:pt x="119" y="1"/>
                  </a:cubicBezTo>
                  <a:cubicBezTo>
                    <a:pt x="84" y="84"/>
                    <a:pt x="48" y="168"/>
                    <a:pt x="0" y="251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3986500" y="3484200"/>
              <a:ext cx="110150" cy="142900"/>
            </a:xfrm>
            <a:custGeom>
              <a:rect b="b" l="l" r="r" t="t"/>
              <a:pathLst>
                <a:path extrusionOk="0" h="5716" w="4406">
                  <a:moveTo>
                    <a:pt x="4406" y="0"/>
                  </a:moveTo>
                  <a:cubicBezTo>
                    <a:pt x="3084" y="1857"/>
                    <a:pt x="1596" y="3774"/>
                    <a:pt x="0" y="5715"/>
                  </a:cubicBezTo>
                  <a:cubicBezTo>
                    <a:pt x="262" y="5465"/>
                    <a:pt x="512" y="5203"/>
                    <a:pt x="762" y="4941"/>
                  </a:cubicBezTo>
                  <a:cubicBezTo>
                    <a:pt x="2144" y="3441"/>
                    <a:pt x="3322" y="1750"/>
                    <a:pt x="4406" y="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3986500" y="3484200"/>
              <a:ext cx="110150" cy="142900"/>
            </a:xfrm>
            <a:custGeom>
              <a:rect b="b" l="l" r="r" t="t"/>
              <a:pathLst>
                <a:path extrusionOk="0" h="5716" w="4406">
                  <a:moveTo>
                    <a:pt x="4406" y="0"/>
                  </a:moveTo>
                  <a:cubicBezTo>
                    <a:pt x="3084" y="1857"/>
                    <a:pt x="1596" y="3774"/>
                    <a:pt x="0" y="5715"/>
                  </a:cubicBezTo>
                  <a:cubicBezTo>
                    <a:pt x="262" y="5465"/>
                    <a:pt x="512" y="5203"/>
                    <a:pt x="762" y="4941"/>
                  </a:cubicBezTo>
                  <a:cubicBezTo>
                    <a:pt x="2144" y="3441"/>
                    <a:pt x="3322" y="1750"/>
                    <a:pt x="4406" y="0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4268075" y="1633675"/>
              <a:ext cx="22050" cy="83350"/>
            </a:xfrm>
            <a:custGeom>
              <a:rect b="b" l="l" r="r" t="t"/>
              <a:pathLst>
                <a:path extrusionOk="0" h="3334" w="882">
                  <a:moveTo>
                    <a:pt x="453" y="1345"/>
                  </a:moveTo>
                  <a:cubicBezTo>
                    <a:pt x="310" y="893"/>
                    <a:pt x="156" y="452"/>
                    <a:pt x="1" y="0"/>
                  </a:cubicBezTo>
                  <a:cubicBezTo>
                    <a:pt x="334" y="1060"/>
                    <a:pt x="632" y="2167"/>
                    <a:pt x="882" y="3334"/>
                  </a:cubicBezTo>
                  <a:cubicBezTo>
                    <a:pt x="739" y="2560"/>
                    <a:pt x="596" y="1893"/>
                    <a:pt x="453" y="1345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4268075" y="1633675"/>
              <a:ext cx="22050" cy="83350"/>
            </a:xfrm>
            <a:custGeom>
              <a:rect b="b" l="l" r="r" t="t"/>
              <a:pathLst>
                <a:path extrusionOk="0" h="3334" w="882">
                  <a:moveTo>
                    <a:pt x="453" y="1345"/>
                  </a:moveTo>
                  <a:cubicBezTo>
                    <a:pt x="310" y="893"/>
                    <a:pt x="156" y="452"/>
                    <a:pt x="1" y="0"/>
                  </a:cubicBezTo>
                  <a:cubicBezTo>
                    <a:pt x="334" y="1060"/>
                    <a:pt x="632" y="2167"/>
                    <a:pt x="882" y="3334"/>
                  </a:cubicBezTo>
                  <a:cubicBezTo>
                    <a:pt x="739" y="2560"/>
                    <a:pt x="596" y="1893"/>
                    <a:pt x="453" y="1345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4257675" y="1651225"/>
              <a:ext cx="57450" cy="411375"/>
            </a:xfrm>
            <a:custGeom>
              <a:rect b="b" l="l" r="r" t="t"/>
              <a:pathLst>
                <a:path extrusionOk="0" h="16455" w="2298">
                  <a:moveTo>
                    <a:pt x="298" y="15883"/>
                  </a:moveTo>
                  <a:cubicBezTo>
                    <a:pt x="964" y="16074"/>
                    <a:pt x="1631" y="16264"/>
                    <a:pt x="2298" y="16455"/>
                  </a:cubicBezTo>
                  <a:cubicBezTo>
                    <a:pt x="2096" y="11359"/>
                    <a:pt x="1595" y="6882"/>
                    <a:pt x="786" y="3084"/>
                  </a:cubicBezTo>
                  <a:cubicBezTo>
                    <a:pt x="572" y="2013"/>
                    <a:pt x="298" y="989"/>
                    <a:pt x="0" y="1"/>
                  </a:cubicBezTo>
                  <a:cubicBezTo>
                    <a:pt x="36" y="739"/>
                    <a:pt x="60" y="1465"/>
                    <a:pt x="83" y="2203"/>
                  </a:cubicBezTo>
                  <a:cubicBezTo>
                    <a:pt x="226" y="6751"/>
                    <a:pt x="357" y="11323"/>
                    <a:pt x="298" y="15883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4257675" y="1651225"/>
              <a:ext cx="57450" cy="411375"/>
            </a:xfrm>
            <a:custGeom>
              <a:rect b="b" l="l" r="r" t="t"/>
              <a:pathLst>
                <a:path extrusionOk="0" h="16455" w="2298">
                  <a:moveTo>
                    <a:pt x="298" y="15883"/>
                  </a:moveTo>
                  <a:cubicBezTo>
                    <a:pt x="964" y="16074"/>
                    <a:pt x="1631" y="16264"/>
                    <a:pt x="2298" y="16455"/>
                  </a:cubicBezTo>
                  <a:cubicBezTo>
                    <a:pt x="2096" y="11359"/>
                    <a:pt x="1595" y="6882"/>
                    <a:pt x="786" y="3084"/>
                  </a:cubicBezTo>
                  <a:cubicBezTo>
                    <a:pt x="572" y="2013"/>
                    <a:pt x="298" y="989"/>
                    <a:pt x="0" y="1"/>
                  </a:cubicBezTo>
                  <a:cubicBezTo>
                    <a:pt x="36" y="739"/>
                    <a:pt x="60" y="1465"/>
                    <a:pt x="83" y="2203"/>
                  </a:cubicBezTo>
                  <a:cubicBezTo>
                    <a:pt x="226" y="6751"/>
                    <a:pt x="357" y="11323"/>
                    <a:pt x="298" y="15883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2984000" y="3550875"/>
              <a:ext cx="67275" cy="10125"/>
            </a:xfrm>
            <a:custGeom>
              <a:rect b="b" l="l" r="r" t="t"/>
              <a:pathLst>
                <a:path extrusionOk="0" h="405" w="2691">
                  <a:moveTo>
                    <a:pt x="0" y="0"/>
                  </a:moveTo>
                  <a:lnTo>
                    <a:pt x="0" y="262"/>
                  </a:lnTo>
                  <a:cubicBezTo>
                    <a:pt x="822" y="333"/>
                    <a:pt x="1643" y="369"/>
                    <a:pt x="2477" y="405"/>
                  </a:cubicBezTo>
                  <a:cubicBezTo>
                    <a:pt x="2548" y="381"/>
                    <a:pt x="2620" y="369"/>
                    <a:pt x="2691" y="345"/>
                  </a:cubicBezTo>
                  <a:cubicBezTo>
                    <a:pt x="2691" y="345"/>
                    <a:pt x="2346" y="310"/>
                    <a:pt x="1727" y="226"/>
                  </a:cubicBezTo>
                  <a:cubicBezTo>
                    <a:pt x="1286" y="179"/>
                    <a:pt x="691" y="9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3125975" y="3549825"/>
              <a:ext cx="161650" cy="16550"/>
            </a:xfrm>
            <a:custGeom>
              <a:rect b="b" l="l" r="r" t="t"/>
              <a:pathLst>
                <a:path extrusionOk="0" h="662" w="6466">
                  <a:moveTo>
                    <a:pt x="3761" y="0"/>
                  </a:moveTo>
                  <a:cubicBezTo>
                    <a:pt x="2704" y="0"/>
                    <a:pt x="1419" y="120"/>
                    <a:pt x="0" y="506"/>
                  </a:cubicBezTo>
                  <a:cubicBezTo>
                    <a:pt x="1655" y="530"/>
                    <a:pt x="3322" y="566"/>
                    <a:pt x="4953" y="661"/>
                  </a:cubicBezTo>
                  <a:lnTo>
                    <a:pt x="4382" y="375"/>
                  </a:lnTo>
                  <a:cubicBezTo>
                    <a:pt x="4977" y="375"/>
                    <a:pt x="5584" y="387"/>
                    <a:pt x="6180" y="387"/>
                  </a:cubicBezTo>
                  <a:cubicBezTo>
                    <a:pt x="6275" y="352"/>
                    <a:pt x="6370" y="316"/>
                    <a:pt x="6466" y="268"/>
                  </a:cubicBezTo>
                  <a:cubicBezTo>
                    <a:pt x="6466" y="268"/>
                    <a:pt x="5680" y="78"/>
                    <a:pt x="4465" y="18"/>
                  </a:cubicBezTo>
                  <a:cubicBezTo>
                    <a:pt x="4244" y="7"/>
                    <a:pt x="4009" y="0"/>
                    <a:pt x="376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2984000" y="3557400"/>
              <a:ext cx="337850" cy="114925"/>
            </a:xfrm>
            <a:custGeom>
              <a:rect b="b" l="l" r="r" t="t"/>
              <a:pathLst>
                <a:path extrusionOk="0" h="4597" w="13514">
                  <a:moveTo>
                    <a:pt x="13514" y="108"/>
                  </a:moveTo>
                  <a:cubicBezTo>
                    <a:pt x="12966" y="96"/>
                    <a:pt x="12406" y="96"/>
                    <a:pt x="11859" y="84"/>
                  </a:cubicBezTo>
                  <a:cubicBezTo>
                    <a:pt x="11263" y="84"/>
                    <a:pt x="10656" y="72"/>
                    <a:pt x="10061" y="72"/>
                  </a:cubicBezTo>
                  <a:lnTo>
                    <a:pt x="10632" y="358"/>
                  </a:lnTo>
                  <a:cubicBezTo>
                    <a:pt x="9001" y="263"/>
                    <a:pt x="7334" y="239"/>
                    <a:pt x="5679" y="203"/>
                  </a:cubicBezTo>
                  <a:cubicBezTo>
                    <a:pt x="4608" y="191"/>
                    <a:pt x="3548" y="180"/>
                    <a:pt x="2477" y="144"/>
                  </a:cubicBezTo>
                  <a:cubicBezTo>
                    <a:pt x="1643" y="108"/>
                    <a:pt x="822" y="72"/>
                    <a:pt x="0" y="1"/>
                  </a:cubicBezTo>
                  <a:lnTo>
                    <a:pt x="0" y="3656"/>
                  </a:lnTo>
                  <a:cubicBezTo>
                    <a:pt x="917" y="3894"/>
                    <a:pt x="1917" y="4073"/>
                    <a:pt x="3024" y="4180"/>
                  </a:cubicBezTo>
                  <a:cubicBezTo>
                    <a:pt x="6977" y="4597"/>
                    <a:pt x="10847" y="3680"/>
                    <a:pt x="13514" y="108"/>
                  </a:cubicBezTo>
                  <a:close/>
                </a:path>
              </a:pathLst>
            </a:custGeom>
            <a:solidFill>
              <a:srgbClr val="922F2A"/>
            </a:solidFill>
            <a:ln cap="flat" cmpd="sng" w="9525">
              <a:solidFill>
                <a:srgbClr val="922F2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3467375" y="2470075"/>
              <a:ext cx="7175" cy="14900"/>
            </a:xfrm>
            <a:custGeom>
              <a:rect b="b" l="l" r="r" t="t"/>
              <a:pathLst>
                <a:path extrusionOk="0" h="596" w="287">
                  <a:moveTo>
                    <a:pt x="287" y="1"/>
                  </a:moveTo>
                  <a:cubicBezTo>
                    <a:pt x="215" y="120"/>
                    <a:pt x="132" y="239"/>
                    <a:pt x="60" y="346"/>
                  </a:cubicBezTo>
                  <a:cubicBezTo>
                    <a:pt x="37" y="429"/>
                    <a:pt x="13" y="513"/>
                    <a:pt x="1" y="596"/>
                  </a:cubicBezTo>
                  <a:cubicBezTo>
                    <a:pt x="72" y="513"/>
                    <a:pt x="144" y="417"/>
                    <a:pt x="215" y="334"/>
                  </a:cubicBezTo>
                  <a:cubicBezTo>
                    <a:pt x="239" y="227"/>
                    <a:pt x="263" y="108"/>
                    <a:pt x="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4111525" y="2338525"/>
              <a:ext cx="36925" cy="16975"/>
            </a:xfrm>
            <a:custGeom>
              <a:rect b="b" l="l" r="r" t="t"/>
              <a:pathLst>
                <a:path extrusionOk="0" h="679" w="1477">
                  <a:moveTo>
                    <a:pt x="607" y="0"/>
                  </a:moveTo>
                  <a:cubicBezTo>
                    <a:pt x="472" y="0"/>
                    <a:pt x="337" y="5"/>
                    <a:pt x="202" y="5"/>
                  </a:cubicBezTo>
                  <a:cubicBezTo>
                    <a:pt x="135" y="5"/>
                    <a:pt x="68" y="4"/>
                    <a:pt x="0" y="0"/>
                  </a:cubicBezTo>
                  <a:lnTo>
                    <a:pt x="0" y="0"/>
                  </a:lnTo>
                  <a:cubicBezTo>
                    <a:pt x="95" y="107"/>
                    <a:pt x="202" y="226"/>
                    <a:pt x="310" y="345"/>
                  </a:cubicBezTo>
                  <a:cubicBezTo>
                    <a:pt x="691" y="476"/>
                    <a:pt x="1084" y="595"/>
                    <a:pt x="1476" y="679"/>
                  </a:cubicBezTo>
                  <a:cubicBezTo>
                    <a:pt x="1203" y="441"/>
                    <a:pt x="905" y="214"/>
                    <a:pt x="60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4193375" y="2421850"/>
              <a:ext cx="25325" cy="23550"/>
            </a:xfrm>
            <a:custGeom>
              <a:rect b="b" l="l" r="r" t="t"/>
              <a:pathLst>
                <a:path extrusionOk="0" h="942" w="1013">
                  <a:moveTo>
                    <a:pt x="560" y="1"/>
                  </a:moveTo>
                  <a:cubicBezTo>
                    <a:pt x="381" y="96"/>
                    <a:pt x="191" y="191"/>
                    <a:pt x="0" y="275"/>
                  </a:cubicBezTo>
                  <a:lnTo>
                    <a:pt x="584" y="941"/>
                  </a:lnTo>
                  <a:cubicBezTo>
                    <a:pt x="727" y="918"/>
                    <a:pt x="869" y="894"/>
                    <a:pt x="1012" y="882"/>
                  </a:cubicBezTo>
                  <a:cubicBezTo>
                    <a:pt x="893" y="572"/>
                    <a:pt x="738" y="286"/>
                    <a:pt x="560" y="1"/>
                  </a:cubicBezTo>
                  <a:close/>
                </a:path>
              </a:pathLst>
            </a:custGeom>
            <a:solidFill>
              <a:srgbClr val="BE40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3398025" y="2453100"/>
              <a:ext cx="746250" cy="597375"/>
            </a:xfrm>
            <a:custGeom>
              <a:rect b="b" l="l" r="r" t="t"/>
              <a:pathLst>
                <a:path extrusionOk="0" h="23895" w="29850">
                  <a:moveTo>
                    <a:pt x="26266" y="1"/>
                  </a:moveTo>
                  <a:lnTo>
                    <a:pt x="26266" y="1"/>
                  </a:lnTo>
                  <a:cubicBezTo>
                    <a:pt x="26730" y="1620"/>
                    <a:pt x="26980" y="3358"/>
                    <a:pt x="26980" y="5168"/>
                  </a:cubicBezTo>
                  <a:cubicBezTo>
                    <a:pt x="26980" y="13634"/>
                    <a:pt x="21492" y="20515"/>
                    <a:pt x="14753" y="20515"/>
                  </a:cubicBezTo>
                  <a:cubicBezTo>
                    <a:pt x="11085" y="20515"/>
                    <a:pt x="7799" y="18479"/>
                    <a:pt x="5561" y="15265"/>
                  </a:cubicBezTo>
                  <a:lnTo>
                    <a:pt x="5251" y="14919"/>
                  </a:lnTo>
                  <a:cubicBezTo>
                    <a:pt x="5216" y="14824"/>
                    <a:pt x="5180" y="14729"/>
                    <a:pt x="5144" y="14646"/>
                  </a:cubicBezTo>
                  <a:cubicBezTo>
                    <a:pt x="3680" y="12312"/>
                    <a:pt x="2751" y="9454"/>
                    <a:pt x="2561" y="6335"/>
                  </a:cubicBezTo>
                  <a:cubicBezTo>
                    <a:pt x="2453" y="5109"/>
                    <a:pt x="2477" y="3930"/>
                    <a:pt x="2632" y="2835"/>
                  </a:cubicBezTo>
                  <a:lnTo>
                    <a:pt x="2632" y="2835"/>
                  </a:lnTo>
                  <a:cubicBezTo>
                    <a:pt x="2418" y="3085"/>
                    <a:pt x="2215" y="3323"/>
                    <a:pt x="2001" y="3573"/>
                  </a:cubicBezTo>
                  <a:lnTo>
                    <a:pt x="1620" y="4001"/>
                  </a:lnTo>
                  <a:cubicBezTo>
                    <a:pt x="1" y="12467"/>
                    <a:pt x="2775" y="21777"/>
                    <a:pt x="11109" y="23468"/>
                  </a:cubicBezTo>
                  <a:cubicBezTo>
                    <a:pt x="12542" y="23759"/>
                    <a:pt x="13862" y="23895"/>
                    <a:pt x="15083" y="23895"/>
                  </a:cubicBezTo>
                  <a:cubicBezTo>
                    <a:pt x="22150" y="23895"/>
                    <a:pt x="25865" y="19347"/>
                    <a:pt x="28576" y="14098"/>
                  </a:cubicBezTo>
                  <a:lnTo>
                    <a:pt x="28576" y="14098"/>
                  </a:lnTo>
                  <a:cubicBezTo>
                    <a:pt x="28040" y="14907"/>
                    <a:pt x="27480" y="15634"/>
                    <a:pt x="26897" y="16253"/>
                  </a:cubicBezTo>
                  <a:cubicBezTo>
                    <a:pt x="27980" y="14157"/>
                    <a:pt x="28969" y="9550"/>
                    <a:pt x="29493" y="7252"/>
                  </a:cubicBezTo>
                  <a:cubicBezTo>
                    <a:pt x="29695" y="6406"/>
                    <a:pt x="29850" y="5537"/>
                    <a:pt x="29659" y="4692"/>
                  </a:cubicBezTo>
                  <a:cubicBezTo>
                    <a:pt x="29469" y="3882"/>
                    <a:pt x="28981" y="3180"/>
                    <a:pt x="28492" y="2501"/>
                  </a:cubicBezTo>
                  <a:cubicBezTo>
                    <a:pt x="27969" y="1763"/>
                    <a:pt x="27433" y="1025"/>
                    <a:pt x="26861" y="299"/>
                  </a:cubicBezTo>
                  <a:cubicBezTo>
                    <a:pt x="26659" y="203"/>
                    <a:pt x="26468" y="108"/>
                    <a:pt x="26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3472750" y="2457575"/>
              <a:ext cx="9850" cy="20850"/>
            </a:xfrm>
            <a:custGeom>
              <a:rect b="b" l="l" r="r" t="t"/>
              <a:pathLst>
                <a:path extrusionOk="0" h="834" w="394">
                  <a:moveTo>
                    <a:pt x="393" y="0"/>
                  </a:moveTo>
                  <a:cubicBezTo>
                    <a:pt x="381" y="12"/>
                    <a:pt x="381" y="24"/>
                    <a:pt x="369" y="36"/>
                  </a:cubicBezTo>
                  <a:cubicBezTo>
                    <a:pt x="274" y="191"/>
                    <a:pt x="167" y="346"/>
                    <a:pt x="72" y="501"/>
                  </a:cubicBezTo>
                  <a:cubicBezTo>
                    <a:pt x="48" y="608"/>
                    <a:pt x="24" y="727"/>
                    <a:pt x="0" y="834"/>
                  </a:cubicBezTo>
                  <a:cubicBezTo>
                    <a:pt x="36" y="786"/>
                    <a:pt x="84" y="727"/>
                    <a:pt x="131" y="679"/>
                  </a:cubicBezTo>
                  <a:cubicBezTo>
                    <a:pt x="215" y="441"/>
                    <a:pt x="298" y="227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3472750" y="2457575"/>
              <a:ext cx="9850" cy="20850"/>
            </a:xfrm>
            <a:custGeom>
              <a:rect b="b" l="l" r="r" t="t"/>
              <a:pathLst>
                <a:path extrusionOk="0" h="834" w="394">
                  <a:moveTo>
                    <a:pt x="0" y="834"/>
                  </a:moveTo>
                  <a:cubicBezTo>
                    <a:pt x="36" y="786"/>
                    <a:pt x="84" y="727"/>
                    <a:pt x="131" y="679"/>
                  </a:cubicBezTo>
                  <a:cubicBezTo>
                    <a:pt x="215" y="441"/>
                    <a:pt x="298" y="227"/>
                    <a:pt x="393" y="0"/>
                  </a:cubicBezTo>
                  <a:cubicBezTo>
                    <a:pt x="381" y="12"/>
                    <a:pt x="381" y="24"/>
                    <a:pt x="369" y="36"/>
                  </a:cubicBezTo>
                  <a:cubicBezTo>
                    <a:pt x="274" y="191"/>
                    <a:pt x="167" y="346"/>
                    <a:pt x="72" y="501"/>
                  </a:cubicBezTo>
                  <a:cubicBezTo>
                    <a:pt x="48" y="608"/>
                    <a:pt x="24" y="727"/>
                    <a:pt x="0" y="834"/>
                  </a:cubicBezTo>
                  <a:close/>
                </a:path>
              </a:pathLst>
            </a:custGeom>
            <a:solidFill>
              <a:srgbClr val="972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3640625" y="2457175"/>
              <a:ext cx="90800" cy="58475"/>
            </a:xfrm>
            <a:custGeom>
              <a:rect b="b" l="l" r="r" t="t"/>
              <a:pathLst>
                <a:path extrusionOk="0" h="2339" w="3632">
                  <a:moveTo>
                    <a:pt x="977" y="0"/>
                  </a:moveTo>
                  <a:cubicBezTo>
                    <a:pt x="782" y="0"/>
                    <a:pt x="588" y="9"/>
                    <a:pt x="393" y="28"/>
                  </a:cubicBezTo>
                  <a:cubicBezTo>
                    <a:pt x="262" y="40"/>
                    <a:pt x="131" y="64"/>
                    <a:pt x="0" y="76"/>
                  </a:cubicBezTo>
                  <a:cubicBezTo>
                    <a:pt x="619" y="552"/>
                    <a:pt x="1048" y="1386"/>
                    <a:pt x="1108" y="2338"/>
                  </a:cubicBezTo>
                  <a:cubicBezTo>
                    <a:pt x="1786" y="1445"/>
                    <a:pt x="2655" y="755"/>
                    <a:pt x="3632" y="386"/>
                  </a:cubicBezTo>
                  <a:cubicBezTo>
                    <a:pt x="2745" y="181"/>
                    <a:pt x="1858" y="0"/>
                    <a:pt x="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3640625" y="2455200"/>
              <a:ext cx="90800" cy="60450"/>
            </a:xfrm>
            <a:custGeom>
              <a:rect b="b" l="l" r="r" t="t"/>
              <a:pathLst>
                <a:path extrusionOk="0" h="2418" w="3632">
                  <a:moveTo>
                    <a:pt x="1108" y="2417"/>
                  </a:moveTo>
                  <a:cubicBezTo>
                    <a:pt x="1786" y="1524"/>
                    <a:pt x="2655" y="834"/>
                    <a:pt x="3632" y="465"/>
                  </a:cubicBezTo>
                  <a:cubicBezTo>
                    <a:pt x="2548" y="215"/>
                    <a:pt x="1465" y="0"/>
                    <a:pt x="393" y="107"/>
                  </a:cubicBezTo>
                  <a:cubicBezTo>
                    <a:pt x="262" y="119"/>
                    <a:pt x="131" y="143"/>
                    <a:pt x="0" y="155"/>
                  </a:cubicBezTo>
                  <a:cubicBezTo>
                    <a:pt x="619" y="631"/>
                    <a:pt x="1048" y="1465"/>
                    <a:pt x="1108" y="2417"/>
                  </a:cubicBezTo>
                  <a:close/>
                </a:path>
              </a:pathLst>
            </a:custGeom>
            <a:solidFill>
              <a:srgbClr val="3C3C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3485550" y="2411725"/>
              <a:ext cx="587000" cy="554275"/>
            </a:xfrm>
            <a:custGeom>
              <a:rect b="b" l="l" r="r" t="t"/>
              <a:pathLst>
                <a:path extrusionOk="0" h="22171" w="23480">
                  <a:moveTo>
                    <a:pt x="17336" y="13645"/>
                  </a:moveTo>
                  <a:cubicBezTo>
                    <a:pt x="18264" y="13645"/>
                    <a:pt x="19014" y="14586"/>
                    <a:pt x="19014" y="15753"/>
                  </a:cubicBezTo>
                  <a:cubicBezTo>
                    <a:pt x="19014" y="16908"/>
                    <a:pt x="18264" y="17848"/>
                    <a:pt x="17336" y="17848"/>
                  </a:cubicBezTo>
                  <a:cubicBezTo>
                    <a:pt x="16407" y="17848"/>
                    <a:pt x="15645" y="16908"/>
                    <a:pt x="15645" y="15753"/>
                  </a:cubicBezTo>
                  <a:cubicBezTo>
                    <a:pt x="15645" y="14586"/>
                    <a:pt x="16407" y="13645"/>
                    <a:pt x="17336" y="13645"/>
                  </a:cubicBezTo>
                  <a:close/>
                  <a:moveTo>
                    <a:pt x="19598" y="1"/>
                  </a:moveTo>
                  <a:cubicBezTo>
                    <a:pt x="19241" y="120"/>
                    <a:pt x="18907" y="299"/>
                    <a:pt x="18598" y="501"/>
                  </a:cubicBezTo>
                  <a:cubicBezTo>
                    <a:pt x="17681" y="1144"/>
                    <a:pt x="16931" y="2025"/>
                    <a:pt x="15931" y="2513"/>
                  </a:cubicBezTo>
                  <a:cubicBezTo>
                    <a:pt x="15443" y="2751"/>
                    <a:pt x="14943" y="2870"/>
                    <a:pt x="14431" y="2918"/>
                  </a:cubicBezTo>
                  <a:cubicBezTo>
                    <a:pt x="16086" y="4144"/>
                    <a:pt x="17193" y="6359"/>
                    <a:pt x="17193" y="8895"/>
                  </a:cubicBezTo>
                  <a:cubicBezTo>
                    <a:pt x="17193" y="12741"/>
                    <a:pt x="14633" y="15872"/>
                    <a:pt x="11490" y="15872"/>
                  </a:cubicBezTo>
                  <a:cubicBezTo>
                    <a:pt x="8346" y="15872"/>
                    <a:pt x="5787" y="12741"/>
                    <a:pt x="5787" y="8895"/>
                  </a:cubicBezTo>
                  <a:cubicBezTo>
                    <a:pt x="5787" y="8216"/>
                    <a:pt x="5870" y="7561"/>
                    <a:pt x="6013" y="6942"/>
                  </a:cubicBezTo>
                  <a:lnTo>
                    <a:pt x="6013" y="6942"/>
                  </a:lnTo>
                  <a:cubicBezTo>
                    <a:pt x="5715" y="7121"/>
                    <a:pt x="5370" y="7228"/>
                    <a:pt x="5013" y="7228"/>
                  </a:cubicBezTo>
                  <a:cubicBezTo>
                    <a:pt x="3739" y="7228"/>
                    <a:pt x="2703" y="5942"/>
                    <a:pt x="2703" y="4359"/>
                  </a:cubicBezTo>
                  <a:cubicBezTo>
                    <a:pt x="2703" y="4168"/>
                    <a:pt x="2727" y="3978"/>
                    <a:pt x="2751" y="3787"/>
                  </a:cubicBezTo>
                  <a:lnTo>
                    <a:pt x="2751" y="3787"/>
                  </a:lnTo>
                  <a:cubicBezTo>
                    <a:pt x="1703" y="4871"/>
                    <a:pt x="953" y="6276"/>
                    <a:pt x="619" y="7740"/>
                  </a:cubicBezTo>
                  <a:cubicBezTo>
                    <a:pt x="0" y="10467"/>
                    <a:pt x="560" y="13324"/>
                    <a:pt x="1524" y="15967"/>
                  </a:cubicBezTo>
                  <a:cubicBezTo>
                    <a:pt x="1858" y="16551"/>
                    <a:pt x="2239" y="17098"/>
                    <a:pt x="2643" y="17586"/>
                  </a:cubicBezTo>
                  <a:lnTo>
                    <a:pt x="2060" y="16920"/>
                  </a:lnTo>
                  <a:lnTo>
                    <a:pt x="2060" y="16920"/>
                  </a:lnTo>
                  <a:cubicBezTo>
                    <a:pt x="4298" y="20134"/>
                    <a:pt x="7584" y="22170"/>
                    <a:pt x="11252" y="22170"/>
                  </a:cubicBezTo>
                  <a:cubicBezTo>
                    <a:pt x="17991" y="22170"/>
                    <a:pt x="23479" y="15289"/>
                    <a:pt x="23479" y="6823"/>
                  </a:cubicBezTo>
                  <a:cubicBezTo>
                    <a:pt x="23479" y="5013"/>
                    <a:pt x="23229" y="3275"/>
                    <a:pt x="22765" y="1656"/>
                  </a:cubicBezTo>
                  <a:cubicBezTo>
                    <a:pt x="21979" y="1263"/>
                    <a:pt x="21217" y="834"/>
                    <a:pt x="20443" y="418"/>
                  </a:cubicBezTo>
                  <a:cubicBezTo>
                    <a:pt x="20157" y="275"/>
                    <a:pt x="19884" y="144"/>
                    <a:pt x="19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3485550" y="2411725"/>
              <a:ext cx="587000" cy="554275"/>
            </a:xfrm>
            <a:custGeom>
              <a:rect b="b" l="l" r="r" t="t"/>
              <a:pathLst>
                <a:path extrusionOk="0" h="22171" w="23480">
                  <a:moveTo>
                    <a:pt x="15931" y="2513"/>
                  </a:moveTo>
                  <a:cubicBezTo>
                    <a:pt x="15443" y="2751"/>
                    <a:pt x="14943" y="2870"/>
                    <a:pt x="14431" y="2918"/>
                  </a:cubicBezTo>
                  <a:cubicBezTo>
                    <a:pt x="16086" y="4144"/>
                    <a:pt x="17193" y="6359"/>
                    <a:pt x="17193" y="8895"/>
                  </a:cubicBezTo>
                  <a:cubicBezTo>
                    <a:pt x="17193" y="12741"/>
                    <a:pt x="14633" y="15872"/>
                    <a:pt x="11490" y="15872"/>
                  </a:cubicBezTo>
                  <a:cubicBezTo>
                    <a:pt x="8346" y="15872"/>
                    <a:pt x="5787" y="12741"/>
                    <a:pt x="5787" y="8895"/>
                  </a:cubicBezTo>
                  <a:cubicBezTo>
                    <a:pt x="5787" y="8216"/>
                    <a:pt x="5870" y="7561"/>
                    <a:pt x="6013" y="6942"/>
                  </a:cubicBezTo>
                  <a:cubicBezTo>
                    <a:pt x="5715" y="7121"/>
                    <a:pt x="5370" y="7228"/>
                    <a:pt x="5013" y="7228"/>
                  </a:cubicBezTo>
                  <a:cubicBezTo>
                    <a:pt x="3739" y="7228"/>
                    <a:pt x="2703" y="5942"/>
                    <a:pt x="2703" y="4359"/>
                  </a:cubicBezTo>
                  <a:cubicBezTo>
                    <a:pt x="2703" y="4168"/>
                    <a:pt x="2727" y="3978"/>
                    <a:pt x="2751" y="3787"/>
                  </a:cubicBezTo>
                  <a:cubicBezTo>
                    <a:pt x="1703" y="4871"/>
                    <a:pt x="953" y="6276"/>
                    <a:pt x="619" y="7740"/>
                  </a:cubicBezTo>
                  <a:cubicBezTo>
                    <a:pt x="0" y="10467"/>
                    <a:pt x="560" y="13324"/>
                    <a:pt x="1524" y="15967"/>
                  </a:cubicBezTo>
                  <a:cubicBezTo>
                    <a:pt x="1858" y="16551"/>
                    <a:pt x="2239" y="17098"/>
                    <a:pt x="2643" y="17586"/>
                  </a:cubicBezTo>
                  <a:lnTo>
                    <a:pt x="2060" y="16920"/>
                  </a:lnTo>
                  <a:cubicBezTo>
                    <a:pt x="4298" y="20134"/>
                    <a:pt x="7584" y="22170"/>
                    <a:pt x="11252" y="22170"/>
                  </a:cubicBezTo>
                  <a:cubicBezTo>
                    <a:pt x="17991" y="22170"/>
                    <a:pt x="23479" y="15289"/>
                    <a:pt x="23479" y="6823"/>
                  </a:cubicBezTo>
                  <a:cubicBezTo>
                    <a:pt x="23479" y="5013"/>
                    <a:pt x="23229" y="3275"/>
                    <a:pt x="22765" y="1656"/>
                  </a:cubicBezTo>
                  <a:cubicBezTo>
                    <a:pt x="21979" y="1263"/>
                    <a:pt x="21217" y="834"/>
                    <a:pt x="20443" y="418"/>
                  </a:cubicBezTo>
                  <a:cubicBezTo>
                    <a:pt x="20157" y="275"/>
                    <a:pt x="19884" y="144"/>
                    <a:pt x="19598" y="1"/>
                  </a:cubicBezTo>
                  <a:cubicBezTo>
                    <a:pt x="19241" y="120"/>
                    <a:pt x="18907" y="299"/>
                    <a:pt x="18598" y="501"/>
                  </a:cubicBezTo>
                  <a:cubicBezTo>
                    <a:pt x="17681" y="1144"/>
                    <a:pt x="16931" y="2025"/>
                    <a:pt x="15931" y="2513"/>
                  </a:cubicBezTo>
                  <a:close/>
                  <a:moveTo>
                    <a:pt x="17336" y="17848"/>
                  </a:moveTo>
                  <a:cubicBezTo>
                    <a:pt x="16407" y="17848"/>
                    <a:pt x="15645" y="16908"/>
                    <a:pt x="15645" y="15753"/>
                  </a:cubicBezTo>
                  <a:cubicBezTo>
                    <a:pt x="15645" y="14586"/>
                    <a:pt x="16407" y="13645"/>
                    <a:pt x="17336" y="13645"/>
                  </a:cubicBezTo>
                  <a:cubicBezTo>
                    <a:pt x="18264" y="13645"/>
                    <a:pt x="19014" y="14586"/>
                    <a:pt x="19014" y="15753"/>
                  </a:cubicBezTo>
                  <a:cubicBezTo>
                    <a:pt x="19014" y="16908"/>
                    <a:pt x="18264" y="17848"/>
                    <a:pt x="17336" y="17848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3462025" y="2611475"/>
              <a:ext cx="64625" cy="207775"/>
            </a:xfrm>
            <a:custGeom>
              <a:rect b="b" l="l" r="r" t="t"/>
              <a:pathLst>
                <a:path extrusionOk="0" h="8311" w="2585">
                  <a:moveTo>
                    <a:pt x="1" y="0"/>
                  </a:moveTo>
                  <a:lnTo>
                    <a:pt x="1" y="0"/>
                  </a:lnTo>
                  <a:cubicBezTo>
                    <a:pt x="191" y="3119"/>
                    <a:pt x="1132" y="5977"/>
                    <a:pt x="2584" y="8311"/>
                  </a:cubicBezTo>
                  <a:cubicBezTo>
                    <a:pt x="2537" y="8203"/>
                    <a:pt x="2501" y="8084"/>
                    <a:pt x="2465" y="7977"/>
                  </a:cubicBezTo>
                  <a:cubicBezTo>
                    <a:pt x="1120" y="5703"/>
                    <a:pt x="251" y="2774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3462025" y="2611475"/>
              <a:ext cx="64625" cy="207775"/>
            </a:xfrm>
            <a:custGeom>
              <a:rect b="b" l="l" r="r" t="t"/>
              <a:pathLst>
                <a:path extrusionOk="0" h="8311" w="2585">
                  <a:moveTo>
                    <a:pt x="1" y="0"/>
                  </a:moveTo>
                  <a:cubicBezTo>
                    <a:pt x="191" y="3119"/>
                    <a:pt x="1132" y="5977"/>
                    <a:pt x="2584" y="8311"/>
                  </a:cubicBezTo>
                  <a:cubicBezTo>
                    <a:pt x="2537" y="8203"/>
                    <a:pt x="2501" y="8084"/>
                    <a:pt x="2465" y="7977"/>
                  </a:cubicBezTo>
                  <a:cubicBezTo>
                    <a:pt x="1120" y="5703"/>
                    <a:pt x="251" y="2774"/>
                    <a:pt x="1" y="0"/>
                  </a:cubicBezTo>
                  <a:close/>
                </a:path>
              </a:pathLst>
            </a:custGeom>
            <a:solidFill>
              <a:srgbClr val="972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3523650" y="2810900"/>
              <a:ext cx="28000" cy="40500"/>
            </a:xfrm>
            <a:custGeom>
              <a:rect b="b" l="l" r="r" t="t"/>
              <a:pathLst>
                <a:path extrusionOk="0" h="1620" w="1120">
                  <a:moveTo>
                    <a:pt x="0" y="0"/>
                  </a:moveTo>
                  <a:lnTo>
                    <a:pt x="0" y="0"/>
                  </a:lnTo>
                  <a:cubicBezTo>
                    <a:pt x="36" y="107"/>
                    <a:pt x="72" y="226"/>
                    <a:pt x="119" y="334"/>
                  </a:cubicBezTo>
                  <a:cubicBezTo>
                    <a:pt x="155" y="417"/>
                    <a:pt x="191" y="512"/>
                    <a:pt x="226" y="607"/>
                  </a:cubicBezTo>
                  <a:lnTo>
                    <a:pt x="536" y="953"/>
                  </a:lnTo>
                  <a:lnTo>
                    <a:pt x="1119" y="1619"/>
                  </a:lnTo>
                  <a:cubicBezTo>
                    <a:pt x="715" y="1131"/>
                    <a:pt x="345" y="584"/>
                    <a:pt x="0" y="0"/>
                  </a:cubicBezTo>
                  <a:close/>
                </a:path>
              </a:pathLst>
            </a:custGeom>
            <a:solidFill>
              <a:srgbClr val="8256A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3476025" y="2417975"/>
              <a:ext cx="46150" cy="56300"/>
            </a:xfrm>
            <a:custGeom>
              <a:rect b="b" l="l" r="r" t="t"/>
              <a:pathLst>
                <a:path extrusionOk="0" h="2252" w="1846">
                  <a:moveTo>
                    <a:pt x="1846" y="1"/>
                  </a:moveTo>
                  <a:cubicBezTo>
                    <a:pt x="1274" y="489"/>
                    <a:pt x="738" y="1013"/>
                    <a:pt x="262" y="1584"/>
                  </a:cubicBezTo>
                  <a:cubicBezTo>
                    <a:pt x="167" y="1799"/>
                    <a:pt x="84" y="2025"/>
                    <a:pt x="0" y="2251"/>
                  </a:cubicBezTo>
                  <a:cubicBezTo>
                    <a:pt x="631" y="1513"/>
                    <a:pt x="1238" y="763"/>
                    <a:pt x="184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3459650" y="2340225"/>
              <a:ext cx="515850" cy="470700"/>
            </a:xfrm>
            <a:custGeom>
              <a:rect b="b" l="l" r="r" t="t"/>
              <a:pathLst>
                <a:path extrusionOk="0" h="18828" w="20634">
                  <a:moveTo>
                    <a:pt x="10763" y="0"/>
                  </a:moveTo>
                  <a:cubicBezTo>
                    <a:pt x="8650" y="0"/>
                    <a:pt x="6557" y="585"/>
                    <a:pt x="4703" y="1599"/>
                  </a:cubicBezTo>
                  <a:cubicBezTo>
                    <a:pt x="3275" y="3587"/>
                    <a:pt x="1762" y="5504"/>
                    <a:pt x="167" y="7350"/>
                  </a:cubicBezTo>
                  <a:cubicBezTo>
                    <a:pt x="12" y="8445"/>
                    <a:pt x="0" y="9624"/>
                    <a:pt x="96" y="10850"/>
                  </a:cubicBezTo>
                  <a:cubicBezTo>
                    <a:pt x="346" y="13624"/>
                    <a:pt x="1215" y="16553"/>
                    <a:pt x="2560" y="18827"/>
                  </a:cubicBezTo>
                  <a:cubicBezTo>
                    <a:pt x="1596" y="16196"/>
                    <a:pt x="1036" y="13338"/>
                    <a:pt x="1655" y="10612"/>
                  </a:cubicBezTo>
                  <a:cubicBezTo>
                    <a:pt x="1989" y="9136"/>
                    <a:pt x="2751" y="7731"/>
                    <a:pt x="3787" y="6659"/>
                  </a:cubicBezTo>
                  <a:cubicBezTo>
                    <a:pt x="4001" y="5337"/>
                    <a:pt x="4930" y="4337"/>
                    <a:pt x="6049" y="4337"/>
                  </a:cubicBezTo>
                  <a:cubicBezTo>
                    <a:pt x="6477" y="4337"/>
                    <a:pt x="6882" y="4492"/>
                    <a:pt x="7239" y="4766"/>
                  </a:cubicBezTo>
                  <a:cubicBezTo>
                    <a:pt x="7370" y="4742"/>
                    <a:pt x="7501" y="4718"/>
                    <a:pt x="7632" y="4706"/>
                  </a:cubicBezTo>
                  <a:cubicBezTo>
                    <a:pt x="7826" y="4687"/>
                    <a:pt x="8020" y="4678"/>
                    <a:pt x="8214" y="4678"/>
                  </a:cubicBezTo>
                  <a:cubicBezTo>
                    <a:pt x="9095" y="4678"/>
                    <a:pt x="9983" y="4861"/>
                    <a:pt x="10871" y="5075"/>
                  </a:cubicBezTo>
                  <a:cubicBezTo>
                    <a:pt x="11395" y="4873"/>
                    <a:pt x="11954" y="4766"/>
                    <a:pt x="12526" y="4766"/>
                  </a:cubicBezTo>
                  <a:cubicBezTo>
                    <a:pt x="13609" y="4766"/>
                    <a:pt x="14609" y="5147"/>
                    <a:pt x="15467" y="5790"/>
                  </a:cubicBezTo>
                  <a:cubicBezTo>
                    <a:pt x="15979" y="5730"/>
                    <a:pt x="16479" y="5611"/>
                    <a:pt x="16967" y="5373"/>
                  </a:cubicBezTo>
                  <a:cubicBezTo>
                    <a:pt x="17967" y="4885"/>
                    <a:pt x="18717" y="4004"/>
                    <a:pt x="19646" y="3361"/>
                  </a:cubicBezTo>
                  <a:cubicBezTo>
                    <a:pt x="19943" y="3159"/>
                    <a:pt x="20289" y="2992"/>
                    <a:pt x="20634" y="2873"/>
                  </a:cubicBezTo>
                  <a:cubicBezTo>
                    <a:pt x="19229" y="2170"/>
                    <a:pt x="17764" y="1563"/>
                    <a:pt x="16276" y="1063"/>
                  </a:cubicBezTo>
                  <a:cubicBezTo>
                    <a:pt x="14681" y="527"/>
                    <a:pt x="13038" y="111"/>
                    <a:pt x="11347" y="15"/>
                  </a:cubicBezTo>
                  <a:cubicBezTo>
                    <a:pt x="11152" y="5"/>
                    <a:pt x="10957" y="0"/>
                    <a:pt x="10763" y="0"/>
                  </a:cubicBezTo>
                  <a:close/>
                </a:path>
              </a:pathLst>
            </a:custGeom>
            <a:solidFill>
              <a:srgbClr val="BE4032"/>
            </a:solidFill>
            <a:ln cap="flat" cmpd="sng" w="9525">
              <a:solidFill>
                <a:srgbClr val="BE40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3430175" y="993700"/>
              <a:ext cx="367050" cy="1298100"/>
            </a:xfrm>
            <a:custGeom>
              <a:rect b="b" l="l" r="r" t="t"/>
              <a:pathLst>
                <a:path extrusionOk="0" h="51924" w="14682">
                  <a:moveTo>
                    <a:pt x="8847" y="19539"/>
                  </a:moveTo>
                  <a:cubicBezTo>
                    <a:pt x="10859" y="24694"/>
                    <a:pt x="11824" y="30266"/>
                    <a:pt x="11669" y="35803"/>
                  </a:cubicBezTo>
                  <a:cubicBezTo>
                    <a:pt x="14681" y="23980"/>
                    <a:pt x="13562" y="11109"/>
                    <a:pt x="8526" y="1"/>
                  </a:cubicBezTo>
                  <a:lnTo>
                    <a:pt x="8180" y="536"/>
                  </a:lnTo>
                  <a:cubicBezTo>
                    <a:pt x="10097" y="5823"/>
                    <a:pt x="10954" y="11514"/>
                    <a:pt x="10692" y="17134"/>
                  </a:cubicBezTo>
                  <a:cubicBezTo>
                    <a:pt x="9407" y="12097"/>
                    <a:pt x="7180" y="7311"/>
                    <a:pt x="4156" y="3096"/>
                  </a:cubicBezTo>
                  <a:cubicBezTo>
                    <a:pt x="6751" y="8954"/>
                    <a:pt x="7799" y="15503"/>
                    <a:pt x="7180" y="21896"/>
                  </a:cubicBezTo>
                  <a:cubicBezTo>
                    <a:pt x="6978" y="15776"/>
                    <a:pt x="4323" y="9788"/>
                    <a:pt x="1" y="5501"/>
                  </a:cubicBezTo>
                  <a:cubicBezTo>
                    <a:pt x="84" y="5680"/>
                    <a:pt x="167" y="5859"/>
                    <a:pt x="263" y="6049"/>
                  </a:cubicBezTo>
                  <a:cubicBezTo>
                    <a:pt x="620" y="6835"/>
                    <a:pt x="1048" y="7752"/>
                    <a:pt x="1501" y="8799"/>
                  </a:cubicBezTo>
                  <a:cubicBezTo>
                    <a:pt x="4656" y="14622"/>
                    <a:pt x="6073" y="21408"/>
                    <a:pt x="5430" y="28028"/>
                  </a:cubicBezTo>
                  <a:cubicBezTo>
                    <a:pt x="5394" y="28302"/>
                    <a:pt x="5358" y="28588"/>
                    <a:pt x="5323" y="28861"/>
                  </a:cubicBezTo>
                  <a:cubicBezTo>
                    <a:pt x="5132" y="31612"/>
                    <a:pt x="4596" y="34457"/>
                    <a:pt x="3715" y="37255"/>
                  </a:cubicBezTo>
                  <a:cubicBezTo>
                    <a:pt x="3251" y="38970"/>
                    <a:pt x="2715" y="40625"/>
                    <a:pt x="2108" y="42208"/>
                  </a:cubicBezTo>
                  <a:cubicBezTo>
                    <a:pt x="2001" y="42673"/>
                    <a:pt x="1894" y="43125"/>
                    <a:pt x="1810" y="43589"/>
                  </a:cubicBezTo>
                  <a:cubicBezTo>
                    <a:pt x="2179" y="45090"/>
                    <a:pt x="2489" y="46590"/>
                    <a:pt x="2596" y="48126"/>
                  </a:cubicBezTo>
                  <a:cubicBezTo>
                    <a:pt x="2703" y="49388"/>
                    <a:pt x="2727" y="50662"/>
                    <a:pt x="2668" y="51924"/>
                  </a:cubicBezTo>
                  <a:cubicBezTo>
                    <a:pt x="3751" y="50316"/>
                    <a:pt x="5156" y="48947"/>
                    <a:pt x="6787" y="47935"/>
                  </a:cubicBezTo>
                  <a:cubicBezTo>
                    <a:pt x="7275" y="46280"/>
                    <a:pt x="7668" y="44589"/>
                    <a:pt x="7990" y="42887"/>
                  </a:cubicBezTo>
                  <a:cubicBezTo>
                    <a:pt x="6573" y="43101"/>
                    <a:pt x="5156" y="43351"/>
                    <a:pt x="3751" y="43649"/>
                  </a:cubicBezTo>
                  <a:lnTo>
                    <a:pt x="3930" y="43542"/>
                  </a:lnTo>
                  <a:cubicBezTo>
                    <a:pt x="3561" y="43649"/>
                    <a:pt x="3215" y="43185"/>
                    <a:pt x="3287" y="42804"/>
                  </a:cubicBezTo>
                  <a:cubicBezTo>
                    <a:pt x="3358" y="42423"/>
                    <a:pt x="3680" y="42137"/>
                    <a:pt x="3989" y="41911"/>
                  </a:cubicBezTo>
                  <a:cubicBezTo>
                    <a:pt x="5335" y="40922"/>
                    <a:pt x="6871" y="40279"/>
                    <a:pt x="8478" y="39875"/>
                  </a:cubicBezTo>
                  <a:cubicBezTo>
                    <a:pt x="9395" y="33148"/>
                    <a:pt x="9240" y="26313"/>
                    <a:pt x="8847" y="1953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3390000" y="1095200"/>
              <a:ext cx="43175" cy="59850"/>
            </a:xfrm>
            <a:custGeom>
              <a:rect b="b" l="l" r="r" t="t"/>
              <a:pathLst>
                <a:path extrusionOk="0" h="2394" w="1727">
                  <a:moveTo>
                    <a:pt x="1727" y="2394"/>
                  </a:moveTo>
                  <a:cubicBezTo>
                    <a:pt x="1548" y="1953"/>
                    <a:pt x="1370" y="1501"/>
                    <a:pt x="1203" y="1060"/>
                  </a:cubicBezTo>
                  <a:cubicBezTo>
                    <a:pt x="810" y="691"/>
                    <a:pt x="417" y="334"/>
                    <a:pt x="0" y="1"/>
                  </a:cubicBezTo>
                  <a:cubicBezTo>
                    <a:pt x="619" y="763"/>
                    <a:pt x="1179" y="1572"/>
                    <a:pt x="1727" y="2394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3486725" y="2270950"/>
              <a:ext cx="87250" cy="123550"/>
            </a:xfrm>
            <a:custGeom>
              <a:rect b="b" l="l" r="r" t="t"/>
              <a:pathLst>
                <a:path extrusionOk="0" h="4942" w="3490">
                  <a:moveTo>
                    <a:pt x="2573" y="1405"/>
                  </a:moveTo>
                  <a:cubicBezTo>
                    <a:pt x="2811" y="1096"/>
                    <a:pt x="3049" y="798"/>
                    <a:pt x="3299" y="500"/>
                  </a:cubicBezTo>
                  <a:cubicBezTo>
                    <a:pt x="3358" y="334"/>
                    <a:pt x="3430" y="167"/>
                    <a:pt x="3489" y="0"/>
                  </a:cubicBezTo>
                  <a:cubicBezTo>
                    <a:pt x="2346" y="1072"/>
                    <a:pt x="1263" y="2179"/>
                    <a:pt x="215" y="3334"/>
                  </a:cubicBezTo>
                  <a:cubicBezTo>
                    <a:pt x="156" y="3870"/>
                    <a:pt x="84" y="4406"/>
                    <a:pt x="1" y="4941"/>
                  </a:cubicBezTo>
                  <a:cubicBezTo>
                    <a:pt x="751" y="3667"/>
                    <a:pt x="1596" y="2465"/>
                    <a:pt x="2573" y="140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3466200" y="2195350"/>
              <a:ext cx="5375" cy="117600"/>
            </a:xfrm>
            <a:custGeom>
              <a:rect b="b" l="l" r="r" t="t"/>
              <a:pathLst>
                <a:path extrusionOk="0" h="4704" w="215">
                  <a:moveTo>
                    <a:pt x="119" y="4632"/>
                  </a:moveTo>
                  <a:cubicBezTo>
                    <a:pt x="215" y="3143"/>
                    <a:pt x="179" y="1643"/>
                    <a:pt x="24" y="167"/>
                  </a:cubicBezTo>
                  <a:cubicBezTo>
                    <a:pt x="24" y="107"/>
                    <a:pt x="12" y="60"/>
                    <a:pt x="12" y="0"/>
                  </a:cubicBezTo>
                  <a:cubicBezTo>
                    <a:pt x="0" y="1560"/>
                    <a:pt x="84" y="3143"/>
                    <a:pt x="119" y="4703"/>
                  </a:cubicBezTo>
                  <a:cubicBezTo>
                    <a:pt x="119" y="4679"/>
                    <a:pt x="119" y="4655"/>
                    <a:pt x="119" y="4632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3468875" y="2458475"/>
              <a:ext cx="13125" cy="20250"/>
            </a:xfrm>
            <a:custGeom>
              <a:rect b="b" l="l" r="r" t="t"/>
              <a:pathLst>
                <a:path extrusionOk="0" h="810" w="525">
                  <a:moveTo>
                    <a:pt x="227" y="465"/>
                  </a:moveTo>
                  <a:cubicBezTo>
                    <a:pt x="322" y="310"/>
                    <a:pt x="429" y="155"/>
                    <a:pt x="524" y="0"/>
                  </a:cubicBezTo>
                  <a:cubicBezTo>
                    <a:pt x="358" y="203"/>
                    <a:pt x="203" y="417"/>
                    <a:pt x="48" y="619"/>
                  </a:cubicBezTo>
                  <a:cubicBezTo>
                    <a:pt x="36" y="691"/>
                    <a:pt x="12" y="750"/>
                    <a:pt x="0" y="810"/>
                  </a:cubicBezTo>
                  <a:cubicBezTo>
                    <a:pt x="72" y="703"/>
                    <a:pt x="155" y="584"/>
                    <a:pt x="227" y="46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3743900" y="1000250"/>
              <a:ext cx="58675" cy="161050"/>
            </a:xfrm>
            <a:custGeom>
              <a:rect b="b" l="l" r="r" t="t"/>
              <a:pathLst>
                <a:path extrusionOk="0" h="6442" w="2347">
                  <a:moveTo>
                    <a:pt x="1" y="1"/>
                  </a:moveTo>
                  <a:cubicBezTo>
                    <a:pt x="513" y="1894"/>
                    <a:pt x="1013" y="3906"/>
                    <a:pt x="1501" y="6097"/>
                  </a:cubicBezTo>
                  <a:cubicBezTo>
                    <a:pt x="1787" y="6204"/>
                    <a:pt x="2073" y="6323"/>
                    <a:pt x="2346" y="6442"/>
                  </a:cubicBezTo>
                  <a:cubicBezTo>
                    <a:pt x="2263" y="6120"/>
                    <a:pt x="2156" y="5799"/>
                    <a:pt x="2061" y="5477"/>
                  </a:cubicBezTo>
                  <a:cubicBezTo>
                    <a:pt x="1799" y="4846"/>
                    <a:pt x="1620" y="4513"/>
                    <a:pt x="1620" y="4513"/>
                  </a:cubicBezTo>
                  <a:lnTo>
                    <a:pt x="1692" y="4323"/>
                  </a:lnTo>
                  <a:cubicBezTo>
                    <a:pt x="1191" y="2858"/>
                    <a:pt x="632" y="1417"/>
                    <a:pt x="1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3743900" y="1000250"/>
              <a:ext cx="58675" cy="161050"/>
            </a:xfrm>
            <a:custGeom>
              <a:rect b="b" l="l" r="r" t="t"/>
              <a:pathLst>
                <a:path extrusionOk="0" h="6442" w="2347">
                  <a:moveTo>
                    <a:pt x="2346" y="6442"/>
                  </a:moveTo>
                  <a:cubicBezTo>
                    <a:pt x="2263" y="6120"/>
                    <a:pt x="2156" y="5799"/>
                    <a:pt x="2061" y="5477"/>
                  </a:cubicBezTo>
                  <a:cubicBezTo>
                    <a:pt x="1799" y="4846"/>
                    <a:pt x="1620" y="4513"/>
                    <a:pt x="1620" y="4513"/>
                  </a:cubicBezTo>
                  <a:lnTo>
                    <a:pt x="1692" y="4323"/>
                  </a:lnTo>
                  <a:cubicBezTo>
                    <a:pt x="1191" y="2858"/>
                    <a:pt x="632" y="1417"/>
                    <a:pt x="1" y="1"/>
                  </a:cubicBezTo>
                  <a:cubicBezTo>
                    <a:pt x="513" y="1894"/>
                    <a:pt x="1013" y="3906"/>
                    <a:pt x="1501" y="6097"/>
                  </a:cubicBezTo>
                  <a:cubicBezTo>
                    <a:pt x="1787" y="6204"/>
                    <a:pt x="2073" y="6323"/>
                    <a:pt x="2346" y="6442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3728425" y="947275"/>
              <a:ext cx="807875" cy="1244525"/>
            </a:xfrm>
            <a:custGeom>
              <a:rect b="b" l="l" r="r" t="t"/>
              <a:pathLst>
                <a:path extrusionOk="0" h="49781" w="32315">
                  <a:moveTo>
                    <a:pt x="1" y="0"/>
                  </a:moveTo>
                  <a:cubicBezTo>
                    <a:pt x="179" y="596"/>
                    <a:pt x="358" y="1203"/>
                    <a:pt x="536" y="1834"/>
                  </a:cubicBezTo>
                  <a:cubicBezTo>
                    <a:pt x="1215" y="3286"/>
                    <a:pt x="1822" y="4763"/>
                    <a:pt x="2358" y="6275"/>
                  </a:cubicBezTo>
                  <a:lnTo>
                    <a:pt x="2441" y="6061"/>
                  </a:lnTo>
                  <a:cubicBezTo>
                    <a:pt x="2513" y="6084"/>
                    <a:pt x="5620" y="7251"/>
                    <a:pt x="9430" y="10168"/>
                  </a:cubicBezTo>
                  <a:lnTo>
                    <a:pt x="9442" y="10144"/>
                  </a:lnTo>
                  <a:cubicBezTo>
                    <a:pt x="9502" y="10180"/>
                    <a:pt x="14407" y="13514"/>
                    <a:pt x="19956" y="21539"/>
                  </a:cubicBezTo>
                  <a:cubicBezTo>
                    <a:pt x="19837" y="21110"/>
                    <a:pt x="19717" y="20693"/>
                    <a:pt x="19634" y="20253"/>
                  </a:cubicBezTo>
                  <a:lnTo>
                    <a:pt x="19634" y="20253"/>
                  </a:lnTo>
                  <a:lnTo>
                    <a:pt x="19837" y="20503"/>
                  </a:lnTo>
                  <a:cubicBezTo>
                    <a:pt x="20039" y="21039"/>
                    <a:pt x="20206" y="21574"/>
                    <a:pt x="20360" y="22122"/>
                  </a:cubicBezTo>
                  <a:cubicBezTo>
                    <a:pt x="21063" y="23170"/>
                    <a:pt x="21765" y="24277"/>
                    <a:pt x="22480" y="25468"/>
                  </a:cubicBezTo>
                  <a:cubicBezTo>
                    <a:pt x="25028" y="29742"/>
                    <a:pt x="27790" y="35421"/>
                    <a:pt x="30171" y="42660"/>
                  </a:cubicBezTo>
                  <a:cubicBezTo>
                    <a:pt x="30802" y="44506"/>
                    <a:pt x="31350" y="46387"/>
                    <a:pt x="31838" y="48280"/>
                  </a:cubicBezTo>
                  <a:cubicBezTo>
                    <a:pt x="31886" y="48447"/>
                    <a:pt x="31921" y="48602"/>
                    <a:pt x="31969" y="48768"/>
                  </a:cubicBezTo>
                  <a:lnTo>
                    <a:pt x="32314" y="49780"/>
                  </a:lnTo>
                  <a:cubicBezTo>
                    <a:pt x="31195" y="42327"/>
                    <a:pt x="29826" y="34909"/>
                    <a:pt x="27707" y="27694"/>
                  </a:cubicBezTo>
                  <a:cubicBezTo>
                    <a:pt x="25159" y="18967"/>
                    <a:pt x="21432" y="10525"/>
                    <a:pt x="16086" y="3203"/>
                  </a:cubicBezTo>
                  <a:cubicBezTo>
                    <a:pt x="15288" y="2108"/>
                    <a:pt x="14443" y="1036"/>
                    <a:pt x="13574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3728425" y="947275"/>
              <a:ext cx="807875" cy="1244525"/>
            </a:xfrm>
            <a:custGeom>
              <a:rect b="b" l="l" r="r" t="t"/>
              <a:pathLst>
                <a:path extrusionOk="0" h="49781" w="32315">
                  <a:moveTo>
                    <a:pt x="2358" y="6275"/>
                  </a:moveTo>
                  <a:lnTo>
                    <a:pt x="2441" y="6061"/>
                  </a:lnTo>
                  <a:cubicBezTo>
                    <a:pt x="2513" y="6084"/>
                    <a:pt x="5620" y="7251"/>
                    <a:pt x="9430" y="10168"/>
                  </a:cubicBezTo>
                  <a:lnTo>
                    <a:pt x="9442" y="10144"/>
                  </a:lnTo>
                  <a:cubicBezTo>
                    <a:pt x="9502" y="10180"/>
                    <a:pt x="14407" y="13514"/>
                    <a:pt x="19956" y="21539"/>
                  </a:cubicBezTo>
                  <a:cubicBezTo>
                    <a:pt x="19837" y="21110"/>
                    <a:pt x="19717" y="20693"/>
                    <a:pt x="19634" y="20253"/>
                  </a:cubicBezTo>
                  <a:lnTo>
                    <a:pt x="19837" y="20503"/>
                  </a:lnTo>
                  <a:cubicBezTo>
                    <a:pt x="20039" y="21039"/>
                    <a:pt x="20206" y="21574"/>
                    <a:pt x="20360" y="22122"/>
                  </a:cubicBezTo>
                  <a:cubicBezTo>
                    <a:pt x="21063" y="23170"/>
                    <a:pt x="21765" y="24277"/>
                    <a:pt x="22480" y="25468"/>
                  </a:cubicBezTo>
                  <a:cubicBezTo>
                    <a:pt x="25028" y="29742"/>
                    <a:pt x="27790" y="35421"/>
                    <a:pt x="30171" y="42660"/>
                  </a:cubicBezTo>
                  <a:cubicBezTo>
                    <a:pt x="30802" y="44506"/>
                    <a:pt x="31350" y="46387"/>
                    <a:pt x="31838" y="48280"/>
                  </a:cubicBezTo>
                  <a:cubicBezTo>
                    <a:pt x="31886" y="48447"/>
                    <a:pt x="31921" y="48602"/>
                    <a:pt x="31969" y="48768"/>
                  </a:cubicBezTo>
                  <a:lnTo>
                    <a:pt x="32314" y="49780"/>
                  </a:lnTo>
                  <a:cubicBezTo>
                    <a:pt x="31195" y="42327"/>
                    <a:pt x="29826" y="34909"/>
                    <a:pt x="27707" y="27694"/>
                  </a:cubicBezTo>
                  <a:cubicBezTo>
                    <a:pt x="25159" y="18967"/>
                    <a:pt x="21432" y="10525"/>
                    <a:pt x="16086" y="3203"/>
                  </a:cubicBezTo>
                  <a:cubicBezTo>
                    <a:pt x="15288" y="2108"/>
                    <a:pt x="14443" y="1036"/>
                    <a:pt x="13574" y="0"/>
                  </a:cubicBezTo>
                  <a:lnTo>
                    <a:pt x="1" y="0"/>
                  </a:lnTo>
                  <a:cubicBezTo>
                    <a:pt x="179" y="596"/>
                    <a:pt x="358" y="1203"/>
                    <a:pt x="536" y="1834"/>
                  </a:cubicBezTo>
                  <a:cubicBezTo>
                    <a:pt x="1215" y="3286"/>
                    <a:pt x="1822" y="4763"/>
                    <a:pt x="2358" y="6275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4090675" y="947275"/>
              <a:ext cx="590875" cy="1276975"/>
            </a:xfrm>
            <a:custGeom>
              <a:rect b="b" l="l" r="r" t="t"/>
              <a:pathLst>
                <a:path extrusionOk="0" h="51079" w="23635">
                  <a:moveTo>
                    <a:pt x="1" y="0"/>
                  </a:moveTo>
                  <a:cubicBezTo>
                    <a:pt x="751" y="893"/>
                    <a:pt x="1477" y="1822"/>
                    <a:pt x="2179" y="2763"/>
                  </a:cubicBezTo>
                  <a:cubicBezTo>
                    <a:pt x="7644" y="10144"/>
                    <a:pt x="11347" y="18705"/>
                    <a:pt x="13812" y="27516"/>
                  </a:cubicBezTo>
                  <a:cubicBezTo>
                    <a:pt x="14145" y="28718"/>
                    <a:pt x="14467" y="29921"/>
                    <a:pt x="14752" y="31123"/>
                  </a:cubicBezTo>
                  <a:cubicBezTo>
                    <a:pt x="13598" y="25884"/>
                    <a:pt x="12252" y="20693"/>
                    <a:pt x="10704" y="15562"/>
                  </a:cubicBezTo>
                  <a:lnTo>
                    <a:pt x="10704" y="15562"/>
                  </a:lnTo>
                  <a:cubicBezTo>
                    <a:pt x="16753" y="26646"/>
                    <a:pt x="21122" y="38672"/>
                    <a:pt x="23635" y="51078"/>
                  </a:cubicBezTo>
                  <a:lnTo>
                    <a:pt x="23635" y="51054"/>
                  </a:lnTo>
                  <a:cubicBezTo>
                    <a:pt x="22111" y="43387"/>
                    <a:pt x="22599" y="35290"/>
                    <a:pt x="20646" y="27527"/>
                  </a:cubicBezTo>
                  <a:cubicBezTo>
                    <a:pt x="18217" y="17883"/>
                    <a:pt x="14419" y="8585"/>
                    <a:pt x="9430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4090675" y="947275"/>
              <a:ext cx="590875" cy="1276975"/>
            </a:xfrm>
            <a:custGeom>
              <a:rect b="b" l="l" r="r" t="t"/>
              <a:pathLst>
                <a:path extrusionOk="0" h="51079" w="23635">
                  <a:moveTo>
                    <a:pt x="9430" y="0"/>
                  </a:moveTo>
                  <a:lnTo>
                    <a:pt x="1" y="0"/>
                  </a:lnTo>
                  <a:cubicBezTo>
                    <a:pt x="751" y="893"/>
                    <a:pt x="1477" y="1822"/>
                    <a:pt x="2179" y="2763"/>
                  </a:cubicBezTo>
                  <a:cubicBezTo>
                    <a:pt x="7644" y="10144"/>
                    <a:pt x="11347" y="18705"/>
                    <a:pt x="13812" y="27516"/>
                  </a:cubicBezTo>
                  <a:cubicBezTo>
                    <a:pt x="14145" y="28718"/>
                    <a:pt x="14467" y="29921"/>
                    <a:pt x="14752" y="31123"/>
                  </a:cubicBezTo>
                  <a:cubicBezTo>
                    <a:pt x="13598" y="25884"/>
                    <a:pt x="12252" y="20693"/>
                    <a:pt x="10704" y="15562"/>
                  </a:cubicBezTo>
                  <a:cubicBezTo>
                    <a:pt x="16753" y="26646"/>
                    <a:pt x="21122" y="38672"/>
                    <a:pt x="23635" y="51078"/>
                  </a:cubicBezTo>
                  <a:lnTo>
                    <a:pt x="23635" y="51054"/>
                  </a:lnTo>
                  <a:cubicBezTo>
                    <a:pt x="22111" y="43387"/>
                    <a:pt x="22599" y="35290"/>
                    <a:pt x="20646" y="27527"/>
                  </a:cubicBezTo>
                  <a:cubicBezTo>
                    <a:pt x="18217" y="17883"/>
                    <a:pt x="14419" y="8585"/>
                    <a:pt x="943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4247250" y="1542275"/>
              <a:ext cx="66100" cy="111950"/>
            </a:xfrm>
            <a:custGeom>
              <a:rect b="b" l="l" r="r" t="t"/>
              <a:pathLst>
                <a:path extrusionOk="0" h="4478" w="2644">
                  <a:moveTo>
                    <a:pt x="0" y="1"/>
                  </a:moveTo>
                  <a:lnTo>
                    <a:pt x="0" y="1"/>
                  </a:lnTo>
                  <a:cubicBezTo>
                    <a:pt x="60" y="144"/>
                    <a:pt x="119" y="275"/>
                    <a:pt x="179" y="418"/>
                  </a:cubicBezTo>
                  <a:cubicBezTo>
                    <a:pt x="536" y="953"/>
                    <a:pt x="881" y="1489"/>
                    <a:pt x="1215" y="2025"/>
                  </a:cubicBezTo>
                  <a:cubicBezTo>
                    <a:pt x="1703" y="2835"/>
                    <a:pt x="2179" y="3656"/>
                    <a:pt x="2643" y="4478"/>
                  </a:cubicBezTo>
                  <a:cubicBezTo>
                    <a:pt x="2167" y="3620"/>
                    <a:pt x="1703" y="2787"/>
                    <a:pt x="1239" y="2013"/>
                  </a:cubicBezTo>
                  <a:cubicBezTo>
                    <a:pt x="822" y="1322"/>
                    <a:pt x="405" y="644"/>
                    <a:pt x="0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4247250" y="1542275"/>
              <a:ext cx="66100" cy="111950"/>
            </a:xfrm>
            <a:custGeom>
              <a:rect b="b" l="l" r="r" t="t"/>
              <a:pathLst>
                <a:path extrusionOk="0" h="4478" w="2644">
                  <a:moveTo>
                    <a:pt x="1215" y="2025"/>
                  </a:moveTo>
                  <a:cubicBezTo>
                    <a:pt x="1703" y="2835"/>
                    <a:pt x="2179" y="3656"/>
                    <a:pt x="2643" y="4478"/>
                  </a:cubicBezTo>
                  <a:cubicBezTo>
                    <a:pt x="2167" y="3620"/>
                    <a:pt x="1703" y="2787"/>
                    <a:pt x="1239" y="2013"/>
                  </a:cubicBezTo>
                  <a:cubicBezTo>
                    <a:pt x="822" y="1322"/>
                    <a:pt x="405" y="644"/>
                    <a:pt x="0" y="1"/>
                  </a:cubicBezTo>
                  <a:cubicBezTo>
                    <a:pt x="60" y="144"/>
                    <a:pt x="119" y="275"/>
                    <a:pt x="179" y="418"/>
                  </a:cubicBezTo>
                  <a:cubicBezTo>
                    <a:pt x="536" y="953"/>
                    <a:pt x="881" y="1489"/>
                    <a:pt x="1215" y="202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4220450" y="1501800"/>
              <a:ext cx="26825" cy="44075"/>
            </a:xfrm>
            <a:custGeom>
              <a:rect b="b" l="l" r="r" t="t"/>
              <a:pathLst>
                <a:path extrusionOk="0" h="1763" w="1073">
                  <a:moveTo>
                    <a:pt x="1" y="1"/>
                  </a:moveTo>
                  <a:lnTo>
                    <a:pt x="1" y="1"/>
                  </a:lnTo>
                  <a:cubicBezTo>
                    <a:pt x="13" y="48"/>
                    <a:pt x="36" y="84"/>
                    <a:pt x="48" y="132"/>
                  </a:cubicBezTo>
                  <a:cubicBezTo>
                    <a:pt x="144" y="310"/>
                    <a:pt x="239" y="513"/>
                    <a:pt x="346" y="727"/>
                  </a:cubicBezTo>
                  <a:cubicBezTo>
                    <a:pt x="596" y="1060"/>
                    <a:pt x="834" y="1417"/>
                    <a:pt x="1072" y="1763"/>
                  </a:cubicBezTo>
                  <a:cubicBezTo>
                    <a:pt x="1060" y="1703"/>
                    <a:pt x="1048" y="1632"/>
                    <a:pt x="1037" y="1572"/>
                  </a:cubicBezTo>
                  <a:cubicBezTo>
                    <a:pt x="691" y="1036"/>
                    <a:pt x="346" y="513"/>
                    <a:pt x="1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220450" y="1501800"/>
              <a:ext cx="26825" cy="44075"/>
            </a:xfrm>
            <a:custGeom>
              <a:rect b="b" l="l" r="r" t="t"/>
              <a:pathLst>
                <a:path extrusionOk="0" h="1763" w="1073">
                  <a:moveTo>
                    <a:pt x="1037" y="1572"/>
                  </a:moveTo>
                  <a:cubicBezTo>
                    <a:pt x="691" y="1036"/>
                    <a:pt x="346" y="513"/>
                    <a:pt x="1" y="1"/>
                  </a:cubicBezTo>
                  <a:cubicBezTo>
                    <a:pt x="13" y="48"/>
                    <a:pt x="36" y="84"/>
                    <a:pt x="48" y="132"/>
                  </a:cubicBezTo>
                  <a:cubicBezTo>
                    <a:pt x="144" y="310"/>
                    <a:pt x="239" y="513"/>
                    <a:pt x="346" y="727"/>
                  </a:cubicBezTo>
                  <a:cubicBezTo>
                    <a:pt x="596" y="1060"/>
                    <a:pt x="834" y="1417"/>
                    <a:pt x="1072" y="1763"/>
                  </a:cubicBezTo>
                  <a:cubicBezTo>
                    <a:pt x="1060" y="1703"/>
                    <a:pt x="1048" y="1632"/>
                    <a:pt x="1037" y="1572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4219275" y="1453575"/>
              <a:ext cx="18175" cy="46775"/>
            </a:xfrm>
            <a:custGeom>
              <a:rect b="b" l="l" r="r" t="t"/>
              <a:pathLst>
                <a:path extrusionOk="0" h="1871" w="727">
                  <a:moveTo>
                    <a:pt x="0" y="1"/>
                  </a:moveTo>
                  <a:cubicBezTo>
                    <a:pt x="83" y="429"/>
                    <a:pt x="203" y="858"/>
                    <a:pt x="322" y="1287"/>
                  </a:cubicBezTo>
                  <a:cubicBezTo>
                    <a:pt x="453" y="1477"/>
                    <a:pt x="595" y="1680"/>
                    <a:pt x="726" y="1870"/>
                  </a:cubicBezTo>
                  <a:cubicBezTo>
                    <a:pt x="584" y="1322"/>
                    <a:pt x="405" y="787"/>
                    <a:pt x="203" y="251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4219275" y="1453575"/>
              <a:ext cx="18175" cy="46775"/>
            </a:xfrm>
            <a:custGeom>
              <a:rect b="b" l="l" r="r" t="t"/>
              <a:pathLst>
                <a:path extrusionOk="0" h="1871" w="727">
                  <a:moveTo>
                    <a:pt x="0" y="1"/>
                  </a:moveTo>
                  <a:cubicBezTo>
                    <a:pt x="83" y="429"/>
                    <a:pt x="203" y="858"/>
                    <a:pt x="322" y="1287"/>
                  </a:cubicBezTo>
                  <a:cubicBezTo>
                    <a:pt x="453" y="1477"/>
                    <a:pt x="595" y="1680"/>
                    <a:pt x="726" y="1870"/>
                  </a:cubicBezTo>
                  <a:cubicBezTo>
                    <a:pt x="584" y="1322"/>
                    <a:pt x="405" y="787"/>
                    <a:pt x="203" y="25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4482700" y="2013775"/>
              <a:ext cx="41975" cy="140525"/>
            </a:xfrm>
            <a:custGeom>
              <a:rect b="b" l="l" r="r" t="t"/>
              <a:pathLst>
                <a:path extrusionOk="0" h="5621" w="1679">
                  <a:moveTo>
                    <a:pt x="1679" y="5620"/>
                  </a:moveTo>
                  <a:cubicBezTo>
                    <a:pt x="1179" y="3727"/>
                    <a:pt x="631" y="1858"/>
                    <a:pt x="0" y="0"/>
                  </a:cubicBezTo>
                  <a:cubicBezTo>
                    <a:pt x="584" y="1786"/>
                    <a:pt x="1143" y="3656"/>
                    <a:pt x="1679" y="562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4482700" y="2013775"/>
              <a:ext cx="41975" cy="140525"/>
            </a:xfrm>
            <a:custGeom>
              <a:rect b="b" l="l" r="r" t="t"/>
              <a:pathLst>
                <a:path extrusionOk="0" h="5621" w="1679">
                  <a:moveTo>
                    <a:pt x="1679" y="5620"/>
                  </a:moveTo>
                  <a:cubicBezTo>
                    <a:pt x="1179" y="3727"/>
                    <a:pt x="631" y="1858"/>
                    <a:pt x="0" y="0"/>
                  </a:cubicBezTo>
                  <a:cubicBezTo>
                    <a:pt x="584" y="1786"/>
                    <a:pt x="1143" y="3656"/>
                    <a:pt x="1679" y="562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4246350" y="1541100"/>
              <a:ext cx="5375" cy="11625"/>
            </a:xfrm>
            <a:custGeom>
              <a:rect b="b" l="l" r="r" t="t"/>
              <a:pathLst>
                <a:path extrusionOk="0" h="465" w="215">
                  <a:moveTo>
                    <a:pt x="215" y="465"/>
                  </a:moveTo>
                  <a:cubicBezTo>
                    <a:pt x="155" y="322"/>
                    <a:pt x="84" y="191"/>
                    <a:pt x="36" y="48"/>
                  </a:cubicBezTo>
                  <a:cubicBezTo>
                    <a:pt x="24" y="36"/>
                    <a:pt x="12" y="12"/>
                    <a:pt x="1" y="0"/>
                  </a:cubicBezTo>
                  <a:cubicBezTo>
                    <a:pt x="12" y="60"/>
                    <a:pt x="24" y="131"/>
                    <a:pt x="36" y="203"/>
                  </a:cubicBezTo>
                  <a:cubicBezTo>
                    <a:pt x="96" y="286"/>
                    <a:pt x="155" y="381"/>
                    <a:pt x="215" y="465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4246350" y="1541100"/>
              <a:ext cx="5375" cy="11625"/>
            </a:xfrm>
            <a:custGeom>
              <a:rect b="b" l="l" r="r" t="t"/>
              <a:pathLst>
                <a:path extrusionOk="0" h="465" w="215">
                  <a:moveTo>
                    <a:pt x="215" y="465"/>
                  </a:moveTo>
                  <a:cubicBezTo>
                    <a:pt x="155" y="322"/>
                    <a:pt x="84" y="191"/>
                    <a:pt x="36" y="48"/>
                  </a:cubicBezTo>
                  <a:cubicBezTo>
                    <a:pt x="24" y="36"/>
                    <a:pt x="12" y="12"/>
                    <a:pt x="1" y="0"/>
                  </a:cubicBezTo>
                  <a:cubicBezTo>
                    <a:pt x="12" y="60"/>
                    <a:pt x="24" y="131"/>
                    <a:pt x="36" y="203"/>
                  </a:cubicBezTo>
                  <a:cubicBezTo>
                    <a:pt x="96" y="286"/>
                    <a:pt x="155" y="381"/>
                    <a:pt x="215" y="465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3791825" y="1116050"/>
              <a:ext cx="352750" cy="296475"/>
            </a:xfrm>
            <a:custGeom>
              <a:rect b="b" l="l" r="r" t="t"/>
              <a:pathLst>
                <a:path extrusionOk="0" h="11859" w="14110">
                  <a:moveTo>
                    <a:pt x="1" y="0"/>
                  </a:moveTo>
                  <a:cubicBezTo>
                    <a:pt x="215" y="619"/>
                    <a:pt x="417" y="1250"/>
                    <a:pt x="608" y="1869"/>
                  </a:cubicBezTo>
                  <a:cubicBezTo>
                    <a:pt x="5811" y="4024"/>
                    <a:pt x="10335" y="7584"/>
                    <a:pt x="14110" y="11859"/>
                  </a:cubicBezTo>
                  <a:cubicBezTo>
                    <a:pt x="8704" y="3941"/>
                    <a:pt x="1513" y="619"/>
                    <a:pt x="1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3791825" y="1116050"/>
              <a:ext cx="352750" cy="296475"/>
            </a:xfrm>
            <a:custGeom>
              <a:rect b="b" l="l" r="r" t="t"/>
              <a:pathLst>
                <a:path extrusionOk="0" h="11859" w="14110">
                  <a:moveTo>
                    <a:pt x="14110" y="11859"/>
                  </a:moveTo>
                  <a:cubicBezTo>
                    <a:pt x="8704" y="3941"/>
                    <a:pt x="1513" y="619"/>
                    <a:pt x="1" y="0"/>
                  </a:cubicBezTo>
                  <a:cubicBezTo>
                    <a:pt x="215" y="619"/>
                    <a:pt x="417" y="1250"/>
                    <a:pt x="608" y="1869"/>
                  </a:cubicBezTo>
                  <a:cubicBezTo>
                    <a:pt x="5811" y="4024"/>
                    <a:pt x="10335" y="7584"/>
                    <a:pt x="14110" y="11859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3791825" y="1116050"/>
              <a:ext cx="352750" cy="296475"/>
            </a:xfrm>
            <a:custGeom>
              <a:rect b="b" l="l" r="r" t="t"/>
              <a:pathLst>
                <a:path extrusionOk="0" h="11859" w="14110">
                  <a:moveTo>
                    <a:pt x="14110" y="11859"/>
                  </a:moveTo>
                  <a:cubicBezTo>
                    <a:pt x="8704" y="3941"/>
                    <a:pt x="1513" y="619"/>
                    <a:pt x="1" y="0"/>
                  </a:cubicBezTo>
                  <a:cubicBezTo>
                    <a:pt x="215" y="619"/>
                    <a:pt x="417" y="1250"/>
                    <a:pt x="608" y="1869"/>
                  </a:cubicBezTo>
                  <a:cubicBezTo>
                    <a:pt x="5811" y="4024"/>
                    <a:pt x="10335" y="7584"/>
                    <a:pt x="14110" y="11859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3784400" y="1112775"/>
              <a:ext cx="11025" cy="24425"/>
            </a:xfrm>
            <a:custGeom>
              <a:rect b="b" l="l" r="r" t="t"/>
              <a:pathLst>
                <a:path extrusionOk="0" h="977" w="441">
                  <a:moveTo>
                    <a:pt x="0" y="0"/>
                  </a:moveTo>
                  <a:cubicBezTo>
                    <a:pt x="0" y="0"/>
                    <a:pt x="179" y="346"/>
                    <a:pt x="441" y="976"/>
                  </a:cubicBezTo>
                  <a:cubicBezTo>
                    <a:pt x="345" y="679"/>
                    <a:pt x="250" y="369"/>
                    <a:pt x="155" y="60"/>
                  </a:cubicBezTo>
                  <a:cubicBezTo>
                    <a:pt x="72" y="36"/>
                    <a:pt x="12" y="12"/>
                    <a:pt x="0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3784400" y="1112775"/>
              <a:ext cx="11025" cy="24425"/>
            </a:xfrm>
            <a:custGeom>
              <a:rect b="b" l="l" r="r" t="t"/>
              <a:pathLst>
                <a:path extrusionOk="0" h="977" w="441">
                  <a:moveTo>
                    <a:pt x="155" y="60"/>
                  </a:moveTo>
                  <a:cubicBezTo>
                    <a:pt x="72" y="36"/>
                    <a:pt x="12" y="12"/>
                    <a:pt x="0" y="0"/>
                  </a:cubicBezTo>
                  <a:cubicBezTo>
                    <a:pt x="0" y="0"/>
                    <a:pt x="179" y="345"/>
                    <a:pt x="441" y="976"/>
                  </a:cubicBezTo>
                  <a:cubicBezTo>
                    <a:pt x="345" y="679"/>
                    <a:pt x="250" y="369"/>
                    <a:pt x="155" y="60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3784400" y="1112775"/>
              <a:ext cx="11025" cy="24425"/>
            </a:xfrm>
            <a:custGeom>
              <a:rect b="b" l="l" r="r" t="t"/>
              <a:pathLst>
                <a:path extrusionOk="0" h="977" w="441">
                  <a:moveTo>
                    <a:pt x="155" y="60"/>
                  </a:moveTo>
                  <a:cubicBezTo>
                    <a:pt x="72" y="36"/>
                    <a:pt x="12" y="12"/>
                    <a:pt x="0" y="0"/>
                  </a:cubicBezTo>
                  <a:cubicBezTo>
                    <a:pt x="0" y="0"/>
                    <a:pt x="179" y="345"/>
                    <a:pt x="441" y="976"/>
                  </a:cubicBezTo>
                  <a:cubicBezTo>
                    <a:pt x="345" y="679"/>
                    <a:pt x="250" y="369"/>
                    <a:pt x="155" y="6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4195450" y="1466075"/>
              <a:ext cx="22950" cy="38725"/>
            </a:xfrm>
            <a:custGeom>
              <a:rect b="b" l="l" r="r" t="t"/>
              <a:pathLst>
                <a:path extrusionOk="0" h="1549" w="918">
                  <a:moveTo>
                    <a:pt x="1" y="1"/>
                  </a:moveTo>
                  <a:lnTo>
                    <a:pt x="1" y="1"/>
                  </a:lnTo>
                  <a:cubicBezTo>
                    <a:pt x="203" y="370"/>
                    <a:pt x="405" y="739"/>
                    <a:pt x="596" y="1108"/>
                  </a:cubicBezTo>
                  <a:cubicBezTo>
                    <a:pt x="703" y="1263"/>
                    <a:pt x="810" y="1406"/>
                    <a:pt x="917" y="1549"/>
                  </a:cubicBezTo>
                  <a:cubicBezTo>
                    <a:pt x="834" y="1358"/>
                    <a:pt x="751" y="1156"/>
                    <a:pt x="667" y="953"/>
                  </a:cubicBezTo>
                  <a:cubicBezTo>
                    <a:pt x="441" y="632"/>
                    <a:pt x="215" y="310"/>
                    <a:pt x="1" y="1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4195450" y="1466075"/>
              <a:ext cx="22950" cy="38725"/>
            </a:xfrm>
            <a:custGeom>
              <a:rect b="b" l="l" r="r" t="t"/>
              <a:pathLst>
                <a:path extrusionOk="0" h="1549" w="918">
                  <a:moveTo>
                    <a:pt x="667" y="953"/>
                  </a:moveTo>
                  <a:cubicBezTo>
                    <a:pt x="441" y="632"/>
                    <a:pt x="215" y="310"/>
                    <a:pt x="1" y="1"/>
                  </a:cubicBezTo>
                  <a:cubicBezTo>
                    <a:pt x="203" y="370"/>
                    <a:pt x="405" y="739"/>
                    <a:pt x="596" y="1108"/>
                  </a:cubicBezTo>
                  <a:cubicBezTo>
                    <a:pt x="703" y="1263"/>
                    <a:pt x="810" y="1406"/>
                    <a:pt x="917" y="1549"/>
                  </a:cubicBezTo>
                  <a:cubicBezTo>
                    <a:pt x="834" y="1358"/>
                    <a:pt x="751" y="1156"/>
                    <a:pt x="667" y="953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4195450" y="1466075"/>
              <a:ext cx="22950" cy="38725"/>
            </a:xfrm>
            <a:custGeom>
              <a:rect b="b" l="l" r="r" t="t"/>
              <a:pathLst>
                <a:path extrusionOk="0" h="1549" w="918">
                  <a:moveTo>
                    <a:pt x="667" y="953"/>
                  </a:moveTo>
                  <a:cubicBezTo>
                    <a:pt x="441" y="632"/>
                    <a:pt x="215" y="310"/>
                    <a:pt x="1" y="1"/>
                  </a:cubicBezTo>
                  <a:cubicBezTo>
                    <a:pt x="203" y="370"/>
                    <a:pt x="405" y="739"/>
                    <a:pt x="596" y="1108"/>
                  </a:cubicBezTo>
                  <a:cubicBezTo>
                    <a:pt x="703" y="1263"/>
                    <a:pt x="810" y="1406"/>
                    <a:pt x="917" y="1549"/>
                  </a:cubicBezTo>
                  <a:cubicBezTo>
                    <a:pt x="834" y="1358"/>
                    <a:pt x="751" y="1156"/>
                    <a:pt x="667" y="953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4219275" y="1500025"/>
              <a:ext cx="2400" cy="5075"/>
            </a:xfrm>
            <a:custGeom>
              <a:rect b="b" l="l" r="r" t="t"/>
              <a:pathLst>
                <a:path extrusionOk="0" h="203" w="96">
                  <a:moveTo>
                    <a:pt x="0" y="0"/>
                  </a:moveTo>
                  <a:cubicBezTo>
                    <a:pt x="36" y="72"/>
                    <a:pt x="60" y="131"/>
                    <a:pt x="95" y="203"/>
                  </a:cubicBezTo>
                  <a:cubicBezTo>
                    <a:pt x="83" y="167"/>
                    <a:pt x="60" y="119"/>
                    <a:pt x="48" y="72"/>
                  </a:cubicBezTo>
                  <a:cubicBezTo>
                    <a:pt x="36" y="48"/>
                    <a:pt x="12" y="24"/>
                    <a:pt x="0" y="0"/>
                  </a:cubicBezTo>
                  <a:close/>
                </a:path>
              </a:pathLst>
            </a:custGeom>
            <a:solidFill>
              <a:srgbClr val="00E1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4219275" y="1500025"/>
              <a:ext cx="2400" cy="5075"/>
            </a:xfrm>
            <a:custGeom>
              <a:rect b="b" l="l" r="r" t="t"/>
              <a:pathLst>
                <a:path extrusionOk="0" h="203" w="96">
                  <a:moveTo>
                    <a:pt x="0" y="0"/>
                  </a:moveTo>
                  <a:cubicBezTo>
                    <a:pt x="36" y="72"/>
                    <a:pt x="60" y="131"/>
                    <a:pt x="95" y="203"/>
                  </a:cubicBezTo>
                  <a:cubicBezTo>
                    <a:pt x="83" y="167"/>
                    <a:pt x="60" y="119"/>
                    <a:pt x="48" y="72"/>
                  </a:cubicBezTo>
                  <a:cubicBezTo>
                    <a:pt x="36" y="48"/>
                    <a:pt x="12" y="24"/>
                    <a:pt x="0" y="0"/>
                  </a:cubicBezTo>
                  <a:close/>
                </a:path>
              </a:pathLst>
            </a:custGeom>
            <a:solidFill>
              <a:srgbClr val="FFCA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4219275" y="1500025"/>
              <a:ext cx="2400" cy="5075"/>
            </a:xfrm>
            <a:custGeom>
              <a:rect b="b" l="l" r="r" t="t"/>
              <a:pathLst>
                <a:path extrusionOk="0" h="203" w="96">
                  <a:moveTo>
                    <a:pt x="0" y="0"/>
                  </a:moveTo>
                  <a:cubicBezTo>
                    <a:pt x="36" y="72"/>
                    <a:pt x="60" y="131"/>
                    <a:pt x="95" y="203"/>
                  </a:cubicBezTo>
                  <a:cubicBezTo>
                    <a:pt x="83" y="167"/>
                    <a:pt x="60" y="119"/>
                    <a:pt x="48" y="72"/>
                  </a:cubicBezTo>
                  <a:cubicBezTo>
                    <a:pt x="36" y="48"/>
                    <a:pt x="12" y="24"/>
                    <a:pt x="0" y="0"/>
                  </a:cubicBezTo>
                  <a:close/>
                </a:path>
              </a:pathLst>
            </a:custGeom>
            <a:solidFill>
              <a:srgbClr val="9962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3409050" y="2380175"/>
              <a:ext cx="167900" cy="206600"/>
            </a:xfrm>
            <a:custGeom>
              <a:rect b="b" l="l" r="r" t="t"/>
              <a:pathLst>
                <a:path extrusionOk="0" h="8264" w="6716">
                  <a:moveTo>
                    <a:pt x="6715" y="1"/>
                  </a:moveTo>
                  <a:cubicBezTo>
                    <a:pt x="5942" y="429"/>
                    <a:pt x="5203" y="941"/>
                    <a:pt x="4525" y="1513"/>
                  </a:cubicBezTo>
                  <a:cubicBezTo>
                    <a:pt x="3917" y="2275"/>
                    <a:pt x="3310" y="3037"/>
                    <a:pt x="2679" y="3775"/>
                  </a:cubicBezTo>
                  <a:cubicBezTo>
                    <a:pt x="2632" y="3823"/>
                    <a:pt x="2584" y="3882"/>
                    <a:pt x="2548" y="3930"/>
                  </a:cubicBezTo>
                  <a:cubicBezTo>
                    <a:pt x="2465" y="4013"/>
                    <a:pt x="2405" y="4109"/>
                    <a:pt x="2322" y="4192"/>
                  </a:cubicBezTo>
                  <a:cubicBezTo>
                    <a:pt x="2346" y="4109"/>
                    <a:pt x="2370" y="4025"/>
                    <a:pt x="2393" y="3942"/>
                  </a:cubicBezTo>
                  <a:cubicBezTo>
                    <a:pt x="2405" y="3882"/>
                    <a:pt x="2417" y="3823"/>
                    <a:pt x="2441" y="3751"/>
                  </a:cubicBezTo>
                  <a:lnTo>
                    <a:pt x="2441" y="3751"/>
                  </a:lnTo>
                  <a:cubicBezTo>
                    <a:pt x="2072" y="4275"/>
                    <a:pt x="1739" y="4811"/>
                    <a:pt x="1453" y="5382"/>
                  </a:cubicBezTo>
                  <a:lnTo>
                    <a:pt x="929" y="5513"/>
                  </a:lnTo>
                  <a:cubicBezTo>
                    <a:pt x="881" y="5680"/>
                    <a:pt x="834" y="5835"/>
                    <a:pt x="774" y="5990"/>
                  </a:cubicBezTo>
                  <a:lnTo>
                    <a:pt x="0" y="8264"/>
                  </a:lnTo>
                  <a:lnTo>
                    <a:pt x="1179" y="6918"/>
                  </a:lnTo>
                  <a:lnTo>
                    <a:pt x="1560" y="6490"/>
                  </a:lnTo>
                  <a:cubicBezTo>
                    <a:pt x="1774" y="6252"/>
                    <a:pt x="1989" y="6002"/>
                    <a:pt x="2191" y="5752"/>
                  </a:cubicBezTo>
                  <a:cubicBezTo>
                    <a:pt x="3786" y="3906"/>
                    <a:pt x="5299" y="1989"/>
                    <a:pt x="6715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3445350" y="2354300"/>
              <a:ext cx="46775" cy="117000"/>
            </a:xfrm>
            <a:custGeom>
              <a:rect b="b" l="l" r="r" t="t"/>
              <a:pathLst>
                <a:path extrusionOk="0" h="4680" w="1871">
                  <a:moveTo>
                    <a:pt x="1870" y="0"/>
                  </a:moveTo>
                  <a:lnTo>
                    <a:pt x="1870" y="0"/>
                  </a:lnTo>
                  <a:cubicBezTo>
                    <a:pt x="1453" y="464"/>
                    <a:pt x="1049" y="929"/>
                    <a:pt x="644" y="1405"/>
                  </a:cubicBezTo>
                  <a:cubicBezTo>
                    <a:pt x="584" y="1845"/>
                    <a:pt x="513" y="2274"/>
                    <a:pt x="429" y="2715"/>
                  </a:cubicBezTo>
                  <a:cubicBezTo>
                    <a:pt x="310" y="3369"/>
                    <a:pt x="168" y="4024"/>
                    <a:pt x="1" y="4679"/>
                  </a:cubicBezTo>
                  <a:cubicBezTo>
                    <a:pt x="513" y="3631"/>
                    <a:pt x="1061" y="2607"/>
                    <a:pt x="1656" y="1607"/>
                  </a:cubicBezTo>
                  <a:cubicBezTo>
                    <a:pt x="1739" y="1072"/>
                    <a:pt x="1811" y="536"/>
                    <a:pt x="1870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4313025" y="2320350"/>
              <a:ext cx="18175" cy="90225"/>
            </a:xfrm>
            <a:custGeom>
              <a:rect b="b" l="l" r="r" t="t"/>
              <a:pathLst>
                <a:path extrusionOk="0" h="3609" w="727">
                  <a:moveTo>
                    <a:pt x="727" y="1"/>
                  </a:moveTo>
                  <a:lnTo>
                    <a:pt x="727" y="1"/>
                  </a:lnTo>
                  <a:cubicBezTo>
                    <a:pt x="536" y="251"/>
                    <a:pt x="322" y="501"/>
                    <a:pt x="108" y="739"/>
                  </a:cubicBezTo>
                  <a:cubicBezTo>
                    <a:pt x="84" y="1679"/>
                    <a:pt x="48" y="2644"/>
                    <a:pt x="1" y="3608"/>
                  </a:cubicBezTo>
                  <a:cubicBezTo>
                    <a:pt x="215" y="3489"/>
                    <a:pt x="417" y="3370"/>
                    <a:pt x="608" y="3227"/>
                  </a:cubicBezTo>
                  <a:cubicBezTo>
                    <a:pt x="655" y="2132"/>
                    <a:pt x="703" y="1060"/>
                    <a:pt x="727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984000" y="2470675"/>
              <a:ext cx="1410300" cy="2122900"/>
            </a:xfrm>
            <a:custGeom>
              <a:rect b="b" l="l" r="r" t="t"/>
              <a:pathLst>
                <a:path extrusionOk="0" h="84916" w="56412">
                  <a:moveTo>
                    <a:pt x="56412" y="18610"/>
                  </a:moveTo>
                  <a:lnTo>
                    <a:pt x="56412" y="18610"/>
                  </a:lnTo>
                  <a:cubicBezTo>
                    <a:pt x="56384" y="18700"/>
                    <a:pt x="56358" y="18788"/>
                    <a:pt x="56331" y="18876"/>
                  </a:cubicBezTo>
                  <a:lnTo>
                    <a:pt x="56331" y="18876"/>
                  </a:lnTo>
                  <a:cubicBezTo>
                    <a:pt x="56361" y="18789"/>
                    <a:pt x="56389" y="18701"/>
                    <a:pt x="56412" y="18610"/>
                  </a:cubicBezTo>
                  <a:close/>
                  <a:moveTo>
                    <a:pt x="44506" y="40541"/>
                  </a:moveTo>
                  <a:lnTo>
                    <a:pt x="44506" y="40541"/>
                  </a:lnTo>
                  <a:cubicBezTo>
                    <a:pt x="43422" y="42291"/>
                    <a:pt x="42244" y="43982"/>
                    <a:pt x="40874" y="45482"/>
                  </a:cubicBezTo>
                  <a:cubicBezTo>
                    <a:pt x="40565" y="45827"/>
                    <a:pt x="40255" y="46149"/>
                    <a:pt x="39922" y="46470"/>
                  </a:cubicBezTo>
                  <a:cubicBezTo>
                    <a:pt x="39981" y="46399"/>
                    <a:pt x="40041" y="46327"/>
                    <a:pt x="40100" y="46256"/>
                  </a:cubicBezTo>
                  <a:cubicBezTo>
                    <a:pt x="41708" y="44315"/>
                    <a:pt x="43184" y="42398"/>
                    <a:pt x="44506" y="40541"/>
                  </a:cubicBezTo>
                  <a:close/>
                  <a:moveTo>
                    <a:pt x="5929" y="77117"/>
                  </a:moveTo>
                  <a:lnTo>
                    <a:pt x="5929" y="77117"/>
                  </a:lnTo>
                  <a:cubicBezTo>
                    <a:pt x="5799" y="77177"/>
                    <a:pt x="5679" y="77248"/>
                    <a:pt x="5537" y="77307"/>
                  </a:cubicBezTo>
                  <a:cubicBezTo>
                    <a:pt x="5489" y="77510"/>
                    <a:pt x="5441" y="77712"/>
                    <a:pt x="5394" y="77927"/>
                  </a:cubicBezTo>
                  <a:cubicBezTo>
                    <a:pt x="5429" y="77653"/>
                    <a:pt x="5477" y="77438"/>
                    <a:pt x="5501" y="77296"/>
                  </a:cubicBezTo>
                  <a:cubicBezTo>
                    <a:pt x="5513" y="77248"/>
                    <a:pt x="5513" y="77212"/>
                    <a:pt x="5525" y="77177"/>
                  </a:cubicBezTo>
                  <a:cubicBezTo>
                    <a:pt x="5668" y="77165"/>
                    <a:pt x="5799" y="77141"/>
                    <a:pt x="5929" y="77117"/>
                  </a:cubicBezTo>
                  <a:close/>
                  <a:moveTo>
                    <a:pt x="53888" y="0"/>
                  </a:moveTo>
                  <a:lnTo>
                    <a:pt x="53888" y="0"/>
                  </a:lnTo>
                  <a:cubicBezTo>
                    <a:pt x="53578" y="536"/>
                    <a:pt x="53269" y="1060"/>
                    <a:pt x="52947" y="1584"/>
                  </a:cubicBezTo>
                  <a:cubicBezTo>
                    <a:pt x="52935" y="1715"/>
                    <a:pt x="52935" y="1834"/>
                    <a:pt x="52923" y="1965"/>
                  </a:cubicBezTo>
                  <a:cubicBezTo>
                    <a:pt x="52900" y="2346"/>
                    <a:pt x="52876" y="2727"/>
                    <a:pt x="52852" y="3108"/>
                  </a:cubicBezTo>
                  <a:cubicBezTo>
                    <a:pt x="52769" y="3453"/>
                    <a:pt x="52673" y="3798"/>
                    <a:pt x="52590" y="4132"/>
                  </a:cubicBezTo>
                  <a:cubicBezTo>
                    <a:pt x="51626" y="7823"/>
                    <a:pt x="50292" y="11407"/>
                    <a:pt x="48613" y="14812"/>
                  </a:cubicBezTo>
                  <a:cubicBezTo>
                    <a:pt x="45530" y="21039"/>
                    <a:pt x="41267" y="26682"/>
                    <a:pt x="36005" y="31218"/>
                  </a:cubicBezTo>
                  <a:lnTo>
                    <a:pt x="35088" y="32016"/>
                  </a:lnTo>
                  <a:lnTo>
                    <a:pt x="36231" y="31635"/>
                  </a:lnTo>
                  <a:cubicBezTo>
                    <a:pt x="38017" y="31028"/>
                    <a:pt x="39791" y="30314"/>
                    <a:pt x="41482" y="29468"/>
                  </a:cubicBezTo>
                  <a:cubicBezTo>
                    <a:pt x="42434" y="29052"/>
                    <a:pt x="43375" y="28587"/>
                    <a:pt x="44280" y="28087"/>
                  </a:cubicBezTo>
                  <a:cubicBezTo>
                    <a:pt x="45839" y="27206"/>
                    <a:pt x="47328" y="26170"/>
                    <a:pt x="48661" y="24956"/>
                  </a:cubicBezTo>
                  <a:lnTo>
                    <a:pt x="48661" y="24956"/>
                  </a:lnTo>
                  <a:cubicBezTo>
                    <a:pt x="47578" y="26539"/>
                    <a:pt x="46470" y="28099"/>
                    <a:pt x="45411" y="29683"/>
                  </a:cubicBezTo>
                  <a:cubicBezTo>
                    <a:pt x="44077" y="31635"/>
                    <a:pt x="42660" y="33528"/>
                    <a:pt x="40886" y="35040"/>
                  </a:cubicBezTo>
                  <a:cubicBezTo>
                    <a:pt x="39136" y="36564"/>
                    <a:pt x="37124" y="37803"/>
                    <a:pt x="35112" y="39053"/>
                  </a:cubicBezTo>
                  <a:lnTo>
                    <a:pt x="33433" y="40089"/>
                  </a:lnTo>
                  <a:lnTo>
                    <a:pt x="33433" y="40089"/>
                  </a:lnTo>
                  <a:lnTo>
                    <a:pt x="35338" y="39612"/>
                  </a:lnTo>
                  <a:cubicBezTo>
                    <a:pt x="36374" y="39350"/>
                    <a:pt x="37386" y="39029"/>
                    <a:pt x="38374" y="38648"/>
                  </a:cubicBezTo>
                  <a:cubicBezTo>
                    <a:pt x="39779" y="38219"/>
                    <a:pt x="41136" y="37636"/>
                    <a:pt x="42422" y="36922"/>
                  </a:cubicBezTo>
                  <a:cubicBezTo>
                    <a:pt x="42970" y="36624"/>
                    <a:pt x="43494" y="36314"/>
                    <a:pt x="44006" y="35981"/>
                  </a:cubicBezTo>
                  <a:cubicBezTo>
                    <a:pt x="45542" y="34969"/>
                    <a:pt x="46970" y="33802"/>
                    <a:pt x="48280" y="32516"/>
                  </a:cubicBezTo>
                  <a:cubicBezTo>
                    <a:pt x="48459" y="32338"/>
                    <a:pt x="48625" y="32159"/>
                    <a:pt x="48804" y="31992"/>
                  </a:cubicBezTo>
                  <a:lnTo>
                    <a:pt x="48804" y="31992"/>
                  </a:lnTo>
                  <a:cubicBezTo>
                    <a:pt x="48780" y="32040"/>
                    <a:pt x="48756" y="32100"/>
                    <a:pt x="48732" y="32159"/>
                  </a:cubicBezTo>
                  <a:cubicBezTo>
                    <a:pt x="46696" y="37017"/>
                    <a:pt x="42220" y="43065"/>
                    <a:pt x="36898" y="49125"/>
                  </a:cubicBezTo>
                  <a:cubicBezTo>
                    <a:pt x="36529" y="49506"/>
                    <a:pt x="36148" y="49887"/>
                    <a:pt x="35767" y="50268"/>
                  </a:cubicBezTo>
                  <a:cubicBezTo>
                    <a:pt x="34088" y="51959"/>
                    <a:pt x="32397" y="53650"/>
                    <a:pt x="30706" y="55352"/>
                  </a:cubicBezTo>
                  <a:lnTo>
                    <a:pt x="30671" y="55388"/>
                  </a:lnTo>
                  <a:cubicBezTo>
                    <a:pt x="28444" y="57626"/>
                    <a:pt x="26218" y="59853"/>
                    <a:pt x="23991" y="62091"/>
                  </a:cubicBezTo>
                  <a:cubicBezTo>
                    <a:pt x="22872" y="63222"/>
                    <a:pt x="21741" y="64354"/>
                    <a:pt x="20622" y="65485"/>
                  </a:cubicBezTo>
                  <a:cubicBezTo>
                    <a:pt x="20038" y="66068"/>
                    <a:pt x="19455" y="66651"/>
                    <a:pt x="18872" y="67235"/>
                  </a:cubicBezTo>
                  <a:cubicBezTo>
                    <a:pt x="16919" y="68985"/>
                    <a:pt x="15097" y="70569"/>
                    <a:pt x="13490" y="71902"/>
                  </a:cubicBezTo>
                  <a:cubicBezTo>
                    <a:pt x="12347" y="72855"/>
                    <a:pt x="11311" y="73676"/>
                    <a:pt x="10406" y="74367"/>
                  </a:cubicBezTo>
                  <a:cubicBezTo>
                    <a:pt x="9918" y="74748"/>
                    <a:pt x="9466" y="75081"/>
                    <a:pt x="9049" y="75367"/>
                  </a:cubicBezTo>
                  <a:cubicBezTo>
                    <a:pt x="8847" y="75510"/>
                    <a:pt x="8632" y="75641"/>
                    <a:pt x="8394" y="75760"/>
                  </a:cubicBezTo>
                  <a:cubicBezTo>
                    <a:pt x="7256" y="76336"/>
                    <a:pt x="5679" y="76661"/>
                    <a:pt x="3717" y="76661"/>
                  </a:cubicBezTo>
                  <a:cubicBezTo>
                    <a:pt x="2599" y="76661"/>
                    <a:pt x="1357" y="76556"/>
                    <a:pt x="0" y="76331"/>
                  </a:cubicBezTo>
                  <a:lnTo>
                    <a:pt x="0" y="77248"/>
                  </a:lnTo>
                  <a:cubicBezTo>
                    <a:pt x="619" y="77236"/>
                    <a:pt x="1238" y="77212"/>
                    <a:pt x="1858" y="77188"/>
                  </a:cubicBezTo>
                  <a:cubicBezTo>
                    <a:pt x="2203" y="77224"/>
                    <a:pt x="2548" y="77248"/>
                    <a:pt x="2881" y="77260"/>
                  </a:cubicBezTo>
                  <a:cubicBezTo>
                    <a:pt x="3001" y="77272"/>
                    <a:pt x="3132" y="77284"/>
                    <a:pt x="3251" y="77296"/>
                  </a:cubicBezTo>
                  <a:cubicBezTo>
                    <a:pt x="3627" y="77325"/>
                    <a:pt x="3946" y="77371"/>
                    <a:pt x="4266" y="77371"/>
                  </a:cubicBezTo>
                  <a:cubicBezTo>
                    <a:pt x="4474" y="77371"/>
                    <a:pt x="4681" y="77352"/>
                    <a:pt x="4906" y="77296"/>
                  </a:cubicBezTo>
                  <a:lnTo>
                    <a:pt x="4906" y="77296"/>
                  </a:lnTo>
                  <a:cubicBezTo>
                    <a:pt x="4715" y="78284"/>
                    <a:pt x="4251" y="81201"/>
                    <a:pt x="4334" y="84916"/>
                  </a:cubicBezTo>
                  <a:lnTo>
                    <a:pt x="32159" y="84916"/>
                  </a:lnTo>
                  <a:cubicBezTo>
                    <a:pt x="31433" y="74867"/>
                    <a:pt x="32397" y="62579"/>
                    <a:pt x="37862" y="50161"/>
                  </a:cubicBezTo>
                  <a:cubicBezTo>
                    <a:pt x="37898" y="50090"/>
                    <a:pt x="37933" y="50007"/>
                    <a:pt x="37969" y="49923"/>
                  </a:cubicBezTo>
                  <a:cubicBezTo>
                    <a:pt x="38338" y="49090"/>
                    <a:pt x="38731" y="48244"/>
                    <a:pt x="39148" y="47399"/>
                  </a:cubicBezTo>
                  <a:cubicBezTo>
                    <a:pt x="39350" y="47161"/>
                    <a:pt x="39553" y="46923"/>
                    <a:pt x="39755" y="46685"/>
                  </a:cubicBezTo>
                  <a:cubicBezTo>
                    <a:pt x="39767" y="46673"/>
                    <a:pt x="39779" y="46649"/>
                    <a:pt x="39791" y="46637"/>
                  </a:cubicBezTo>
                  <a:cubicBezTo>
                    <a:pt x="46708" y="40458"/>
                    <a:pt x="52114" y="32540"/>
                    <a:pt x="55340" y="23789"/>
                  </a:cubicBezTo>
                  <a:cubicBezTo>
                    <a:pt x="55876" y="22301"/>
                    <a:pt x="56364" y="20741"/>
                    <a:pt x="56233" y="19169"/>
                  </a:cubicBezTo>
                  <a:cubicBezTo>
                    <a:pt x="56271" y="19069"/>
                    <a:pt x="56302" y="18973"/>
                    <a:pt x="56331" y="18876"/>
                  </a:cubicBezTo>
                  <a:lnTo>
                    <a:pt x="56331" y="18876"/>
                  </a:lnTo>
                  <a:cubicBezTo>
                    <a:pt x="56299" y="18971"/>
                    <a:pt x="56264" y="19064"/>
                    <a:pt x="56233" y="19157"/>
                  </a:cubicBezTo>
                  <a:cubicBezTo>
                    <a:pt x="56233" y="19110"/>
                    <a:pt x="56233" y="19050"/>
                    <a:pt x="56233" y="19003"/>
                  </a:cubicBezTo>
                  <a:cubicBezTo>
                    <a:pt x="54567" y="21920"/>
                    <a:pt x="52662" y="25634"/>
                    <a:pt x="50971" y="28659"/>
                  </a:cubicBezTo>
                  <a:cubicBezTo>
                    <a:pt x="50804" y="28861"/>
                    <a:pt x="50637" y="29052"/>
                    <a:pt x="50471" y="29242"/>
                  </a:cubicBezTo>
                  <a:cubicBezTo>
                    <a:pt x="50125" y="29647"/>
                    <a:pt x="49780" y="30040"/>
                    <a:pt x="49411" y="30421"/>
                  </a:cubicBezTo>
                  <a:lnTo>
                    <a:pt x="49363" y="30409"/>
                  </a:lnTo>
                  <a:cubicBezTo>
                    <a:pt x="49352" y="30433"/>
                    <a:pt x="49340" y="30468"/>
                    <a:pt x="49340" y="30504"/>
                  </a:cubicBezTo>
                  <a:cubicBezTo>
                    <a:pt x="49244" y="30599"/>
                    <a:pt x="49149" y="30707"/>
                    <a:pt x="49054" y="30802"/>
                  </a:cubicBezTo>
                  <a:cubicBezTo>
                    <a:pt x="47673" y="32207"/>
                    <a:pt x="46185" y="33481"/>
                    <a:pt x="44601" y="34647"/>
                  </a:cubicBezTo>
                  <a:cubicBezTo>
                    <a:pt x="44268" y="34886"/>
                    <a:pt x="43946" y="35136"/>
                    <a:pt x="43601" y="35362"/>
                  </a:cubicBezTo>
                  <a:cubicBezTo>
                    <a:pt x="42922" y="35838"/>
                    <a:pt x="42220" y="36279"/>
                    <a:pt x="41505" y="36707"/>
                  </a:cubicBezTo>
                  <a:cubicBezTo>
                    <a:pt x="40172" y="37386"/>
                    <a:pt x="38779" y="37969"/>
                    <a:pt x="37350" y="38422"/>
                  </a:cubicBezTo>
                  <a:cubicBezTo>
                    <a:pt x="38743" y="37576"/>
                    <a:pt x="40100" y="36672"/>
                    <a:pt x="41362" y="35600"/>
                  </a:cubicBezTo>
                  <a:cubicBezTo>
                    <a:pt x="43220" y="34040"/>
                    <a:pt x="44684" y="32088"/>
                    <a:pt x="46006" y="30099"/>
                  </a:cubicBezTo>
                  <a:cubicBezTo>
                    <a:pt x="47316" y="28111"/>
                    <a:pt x="48649" y="26146"/>
                    <a:pt x="49875" y="24099"/>
                  </a:cubicBezTo>
                  <a:cubicBezTo>
                    <a:pt x="50066" y="23777"/>
                    <a:pt x="50245" y="23444"/>
                    <a:pt x="50435" y="23122"/>
                  </a:cubicBezTo>
                  <a:cubicBezTo>
                    <a:pt x="50459" y="23087"/>
                    <a:pt x="50506" y="23039"/>
                    <a:pt x="50542" y="23003"/>
                  </a:cubicBezTo>
                  <a:cubicBezTo>
                    <a:pt x="52281" y="20932"/>
                    <a:pt x="53626" y="18538"/>
                    <a:pt x="54507" y="15990"/>
                  </a:cubicBezTo>
                  <a:cubicBezTo>
                    <a:pt x="54948" y="14716"/>
                    <a:pt x="55269" y="13407"/>
                    <a:pt x="55495" y="12085"/>
                  </a:cubicBezTo>
                  <a:cubicBezTo>
                    <a:pt x="55721" y="10764"/>
                    <a:pt x="55888" y="9431"/>
                    <a:pt x="56197" y="8134"/>
                  </a:cubicBezTo>
                  <a:lnTo>
                    <a:pt x="56197" y="8134"/>
                  </a:lnTo>
                  <a:cubicBezTo>
                    <a:pt x="55888" y="9431"/>
                    <a:pt x="55686" y="10764"/>
                    <a:pt x="55412" y="12073"/>
                  </a:cubicBezTo>
                  <a:cubicBezTo>
                    <a:pt x="55162" y="13383"/>
                    <a:pt x="54781" y="14669"/>
                    <a:pt x="54281" y="15907"/>
                  </a:cubicBezTo>
                  <a:cubicBezTo>
                    <a:pt x="53900" y="16848"/>
                    <a:pt x="53459" y="17764"/>
                    <a:pt x="52959" y="18634"/>
                  </a:cubicBezTo>
                  <a:cubicBezTo>
                    <a:pt x="53554" y="17431"/>
                    <a:pt x="54007" y="16169"/>
                    <a:pt x="54328" y="14871"/>
                  </a:cubicBezTo>
                  <a:lnTo>
                    <a:pt x="54328" y="14871"/>
                  </a:lnTo>
                  <a:cubicBezTo>
                    <a:pt x="53935" y="16431"/>
                    <a:pt x="53328" y="17931"/>
                    <a:pt x="52542" y="19336"/>
                  </a:cubicBezTo>
                  <a:cubicBezTo>
                    <a:pt x="52304" y="19705"/>
                    <a:pt x="52066" y="20074"/>
                    <a:pt x="51804" y="20431"/>
                  </a:cubicBezTo>
                  <a:cubicBezTo>
                    <a:pt x="52233" y="19515"/>
                    <a:pt x="52650" y="18598"/>
                    <a:pt x="53031" y="17657"/>
                  </a:cubicBezTo>
                  <a:lnTo>
                    <a:pt x="53031" y="17657"/>
                  </a:lnTo>
                  <a:cubicBezTo>
                    <a:pt x="52209" y="19146"/>
                    <a:pt x="51399" y="20622"/>
                    <a:pt x="50530" y="22063"/>
                  </a:cubicBezTo>
                  <a:cubicBezTo>
                    <a:pt x="50376" y="22241"/>
                    <a:pt x="50233" y="22420"/>
                    <a:pt x="50078" y="22586"/>
                  </a:cubicBezTo>
                  <a:cubicBezTo>
                    <a:pt x="48316" y="24551"/>
                    <a:pt x="46185" y="26111"/>
                    <a:pt x="43922" y="27444"/>
                  </a:cubicBezTo>
                  <a:cubicBezTo>
                    <a:pt x="42124" y="28516"/>
                    <a:pt x="40231" y="29433"/>
                    <a:pt x="38350" y="30397"/>
                  </a:cubicBezTo>
                  <a:cubicBezTo>
                    <a:pt x="37981" y="30528"/>
                    <a:pt x="37624" y="30659"/>
                    <a:pt x="37255" y="30790"/>
                  </a:cubicBezTo>
                  <a:cubicBezTo>
                    <a:pt x="42244" y="26468"/>
                    <a:pt x="46351" y="21098"/>
                    <a:pt x="49280" y="15145"/>
                  </a:cubicBezTo>
                  <a:cubicBezTo>
                    <a:pt x="51126" y="11395"/>
                    <a:pt x="52507" y="7394"/>
                    <a:pt x="53340" y="3298"/>
                  </a:cubicBezTo>
                  <a:lnTo>
                    <a:pt x="53424" y="3298"/>
                  </a:lnTo>
                  <a:cubicBezTo>
                    <a:pt x="53447" y="3072"/>
                    <a:pt x="53459" y="2846"/>
                    <a:pt x="53471" y="2620"/>
                  </a:cubicBezTo>
                  <a:cubicBezTo>
                    <a:pt x="53638" y="1751"/>
                    <a:pt x="53769" y="870"/>
                    <a:pt x="5388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4435075" y="946975"/>
              <a:ext cx="246475" cy="470925"/>
            </a:xfrm>
            <a:custGeom>
              <a:rect b="b" l="l" r="r" t="t"/>
              <a:pathLst>
                <a:path extrusionOk="0" h="18837" w="9859">
                  <a:moveTo>
                    <a:pt x="0" y="0"/>
                  </a:moveTo>
                  <a:lnTo>
                    <a:pt x="0" y="12"/>
                  </a:lnTo>
                  <a:cubicBezTo>
                    <a:pt x="3465" y="5239"/>
                    <a:pt x="6811" y="11454"/>
                    <a:pt x="9859" y="18836"/>
                  </a:cubicBezTo>
                  <a:lnTo>
                    <a:pt x="9859" y="17300"/>
                  </a:lnTo>
                  <a:cubicBezTo>
                    <a:pt x="7001" y="10597"/>
                    <a:pt x="3905" y="4882"/>
                    <a:pt x="703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3510725" y="946975"/>
              <a:ext cx="1171125" cy="3646600"/>
            </a:xfrm>
            <a:custGeom>
              <a:rect b="b" l="l" r="r" t="t"/>
              <a:pathLst>
                <a:path extrusionOk="0" h="145864" w="46845">
                  <a:moveTo>
                    <a:pt x="27390" y="20765"/>
                  </a:moveTo>
                  <a:lnTo>
                    <a:pt x="27390" y="20765"/>
                  </a:lnTo>
                  <a:cubicBezTo>
                    <a:pt x="27604" y="21074"/>
                    <a:pt x="27830" y="21396"/>
                    <a:pt x="28056" y="21717"/>
                  </a:cubicBezTo>
                  <a:cubicBezTo>
                    <a:pt x="28140" y="21920"/>
                    <a:pt x="28223" y="22122"/>
                    <a:pt x="28306" y="22325"/>
                  </a:cubicBezTo>
                  <a:cubicBezTo>
                    <a:pt x="28533" y="22860"/>
                    <a:pt x="28747" y="23408"/>
                    <a:pt x="28961" y="23956"/>
                  </a:cubicBezTo>
                  <a:cubicBezTo>
                    <a:pt x="28652" y="23241"/>
                    <a:pt x="28330" y="22539"/>
                    <a:pt x="27985" y="21872"/>
                  </a:cubicBezTo>
                  <a:cubicBezTo>
                    <a:pt x="27794" y="21503"/>
                    <a:pt x="27592" y="21134"/>
                    <a:pt x="27390" y="20765"/>
                  </a:cubicBezTo>
                  <a:close/>
                  <a:moveTo>
                    <a:pt x="11245" y="6763"/>
                  </a:moveTo>
                  <a:lnTo>
                    <a:pt x="11245" y="6763"/>
                  </a:lnTo>
                  <a:cubicBezTo>
                    <a:pt x="12757" y="7382"/>
                    <a:pt x="19948" y="10704"/>
                    <a:pt x="25354" y="18622"/>
                  </a:cubicBezTo>
                  <a:cubicBezTo>
                    <a:pt x="27151" y="21265"/>
                    <a:pt x="28759" y="24420"/>
                    <a:pt x="29878" y="28171"/>
                  </a:cubicBezTo>
                  <a:cubicBezTo>
                    <a:pt x="30176" y="29159"/>
                    <a:pt x="30450" y="30183"/>
                    <a:pt x="30676" y="31254"/>
                  </a:cubicBezTo>
                  <a:cubicBezTo>
                    <a:pt x="31473" y="35052"/>
                    <a:pt x="31974" y="39529"/>
                    <a:pt x="32176" y="44625"/>
                  </a:cubicBezTo>
                  <a:cubicBezTo>
                    <a:pt x="31509" y="44434"/>
                    <a:pt x="30842" y="44244"/>
                    <a:pt x="30176" y="44053"/>
                  </a:cubicBezTo>
                  <a:cubicBezTo>
                    <a:pt x="30104" y="44030"/>
                    <a:pt x="30033" y="44006"/>
                    <a:pt x="29961" y="43994"/>
                  </a:cubicBezTo>
                  <a:cubicBezTo>
                    <a:pt x="24017" y="42343"/>
                    <a:pt x="17982" y="41073"/>
                    <a:pt x="11870" y="41073"/>
                  </a:cubicBezTo>
                  <a:cubicBezTo>
                    <a:pt x="11677" y="41073"/>
                    <a:pt x="11485" y="41074"/>
                    <a:pt x="11292" y="41077"/>
                  </a:cubicBezTo>
                  <a:lnTo>
                    <a:pt x="11185" y="41077"/>
                  </a:lnTo>
                  <a:cubicBezTo>
                    <a:pt x="11757" y="39481"/>
                    <a:pt x="12233" y="37850"/>
                    <a:pt x="12626" y="36195"/>
                  </a:cubicBezTo>
                  <a:cubicBezTo>
                    <a:pt x="12781" y="35564"/>
                    <a:pt x="12924" y="34921"/>
                    <a:pt x="13054" y="34278"/>
                  </a:cubicBezTo>
                  <a:cubicBezTo>
                    <a:pt x="13150" y="33826"/>
                    <a:pt x="13233" y="33362"/>
                    <a:pt x="13328" y="32897"/>
                  </a:cubicBezTo>
                  <a:cubicBezTo>
                    <a:pt x="13590" y="31421"/>
                    <a:pt x="13793" y="29945"/>
                    <a:pt x="13924" y="28456"/>
                  </a:cubicBezTo>
                  <a:cubicBezTo>
                    <a:pt x="14317" y="24099"/>
                    <a:pt x="14126" y="19693"/>
                    <a:pt x="13424" y="15383"/>
                  </a:cubicBezTo>
                  <a:cubicBezTo>
                    <a:pt x="13102" y="13419"/>
                    <a:pt x="12662" y="11490"/>
                    <a:pt x="12126" y="9573"/>
                  </a:cubicBezTo>
                  <a:cubicBezTo>
                    <a:pt x="12031" y="9263"/>
                    <a:pt x="11947" y="8954"/>
                    <a:pt x="11852" y="8632"/>
                  </a:cubicBezTo>
                  <a:cubicBezTo>
                    <a:pt x="11661" y="8013"/>
                    <a:pt x="11459" y="7382"/>
                    <a:pt x="11245" y="6763"/>
                  </a:cubicBezTo>
                  <a:close/>
                  <a:moveTo>
                    <a:pt x="30295" y="27468"/>
                  </a:moveTo>
                  <a:lnTo>
                    <a:pt x="30295" y="27468"/>
                  </a:lnTo>
                  <a:cubicBezTo>
                    <a:pt x="30450" y="27920"/>
                    <a:pt x="30604" y="28361"/>
                    <a:pt x="30747" y="28813"/>
                  </a:cubicBezTo>
                  <a:cubicBezTo>
                    <a:pt x="30878" y="29171"/>
                    <a:pt x="31009" y="29540"/>
                    <a:pt x="31128" y="29909"/>
                  </a:cubicBezTo>
                  <a:cubicBezTo>
                    <a:pt x="32104" y="32909"/>
                    <a:pt x="32878" y="35874"/>
                    <a:pt x="33557" y="38755"/>
                  </a:cubicBezTo>
                  <a:cubicBezTo>
                    <a:pt x="34057" y="41041"/>
                    <a:pt x="34462" y="43268"/>
                    <a:pt x="34795" y="45411"/>
                  </a:cubicBezTo>
                  <a:cubicBezTo>
                    <a:pt x="34129" y="45208"/>
                    <a:pt x="33462" y="45006"/>
                    <a:pt x="32783" y="44804"/>
                  </a:cubicBezTo>
                  <a:cubicBezTo>
                    <a:pt x="32581" y="39589"/>
                    <a:pt x="32069" y="35017"/>
                    <a:pt x="31247" y="31123"/>
                  </a:cubicBezTo>
                  <a:cubicBezTo>
                    <a:pt x="31223" y="31016"/>
                    <a:pt x="31200" y="30909"/>
                    <a:pt x="31176" y="30802"/>
                  </a:cubicBezTo>
                  <a:cubicBezTo>
                    <a:pt x="30926" y="29635"/>
                    <a:pt x="30628" y="28528"/>
                    <a:pt x="30295" y="27468"/>
                  </a:cubicBezTo>
                  <a:close/>
                  <a:moveTo>
                    <a:pt x="33724" y="120587"/>
                  </a:moveTo>
                  <a:lnTo>
                    <a:pt x="33724" y="120587"/>
                  </a:lnTo>
                  <a:cubicBezTo>
                    <a:pt x="31271" y="124944"/>
                    <a:pt x="28640" y="128992"/>
                    <a:pt x="26104" y="132886"/>
                  </a:cubicBezTo>
                  <a:lnTo>
                    <a:pt x="25913" y="133172"/>
                  </a:lnTo>
                  <a:cubicBezTo>
                    <a:pt x="27473" y="130421"/>
                    <a:pt x="29187" y="127742"/>
                    <a:pt x="30926" y="125028"/>
                  </a:cubicBezTo>
                  <a:cubicBezTo>
                    <a:pt x="31866" y="123563"/>
                    <a:pt x="32807" y="122087"/>
                    <a:pt x="33724" y="120587"/>
                  </a:cubicBezTo>
                  <a:close/>
                  <a:moveTo>
                    <a:pt x="22282" y="0"/>
                  </a:moveTo>
                  <a:cubicBezTo>
                    <a:pt x="23151" y="1048"/>
                    <a:pt x="23996" y="2120"/>
                    <a:pt x="24794" y="3215"/>
                  </a:cubicBezTo>
                  <a:cubicBezTo>
                    <a:pt x="30140" y="10537"/>
                    <a:pt x="33867" y="18967"/>
                    <a:pt x="36415" y="27706"/>
                  </a:cubicBezTo>
                  <a:cubicBezTo>
                    <a:pt x="38534" y="34921"/>
                    <a:pt x="39915" y="42339"/>
                    <a:pt x="41034" y="49792"/>
                  </a:cubicBezTo>
                  <a:cubicBezTo>
                    <a:pt x="41082" y="50114"/>
                    <a:pt x="41129" y="50423"/>
                    <a:pt x="41165" y="50733"/>
                  </a:cubicBezTo>
                  <a:cubicBezTo>
                    <a:pt x="41010" y="50066"/>
                    <a:pt x="40844" y="49423"/>
                    <a:pt x="40677" y="48780"/>
                  </a:cubicBezTo>
                  <a:cubicBezTo>
                    <a:pt x="40629" y="48614"/>
                    <a:pt x="40594" y="48459"/>
                    <a:pt x="40558" y="48292"/>
                  </a:cubicBezTo>
                  <a:cubicBezTo>
                    <a:pt x="40022" y="46328"/>
                    <a:pt x="39463" y="44458"/>
                    <a:pt x="38879" y="42672"/>
                  </a:cubicBezTo>
                  <a:cubicBezTo>
                    <a:pt x="36498" y="35433"/>
                    <a:pt x="33736" y="29754"/>
                    <a:pt x="31188" y="25480"/>
                  </a:cubicBezTo>
                  <a:cubicBezTo>
                    <a:pt x="30473" y="24289"/>
                    <a:pt x="29771" y="23182"/>
                    <a:pt x="29068" y="22134"/>
                  </a:cubicBezTo>
                  <a:cubicBezTo>
                    <a:pt x="28926" y="21944"/>
                    <a:pt x="28795" y="21741"/>
                    <a:pt x="28664" y="21551"/>
                  </a:cubicBezTo>
                  <a:cubicBezTo>
                    <a:pt x="23115" y="13526"/>
                    <a:pt x="18210" y="10192"/>
                    <a:pt x="18150" y="10156"/>
                  </a:cubicBezTo>
                  <a:lnTo>
                    <a:pt x="18138" y="10180"/>
                  </a:lnTo>
                  <a:cubicBezTo>
                    <a:pt x="14328" y="7263"/>
                    <a:pt x="11221" y="6096"/>
                    <a:pt x="11149" y="6073"/>
                  </a:cubicBezTo>
                  <a:lnTo>
                    <a:pt x="11066" y="6287"/>
                  </a:lnTo>
                  <a:cubicBezTo>
                    <a:pt x="10530" y="4775"/>
                    <a:pt x="9923" y="3298"/>
                    <a:pt x="9244" y="1846"/>
                  </a:cubicBezTo>
                  <a:cubicBezTo>
                    <a:pt x="8959" y="1227"/>
                    <a:pt x="8649" y="620"/>
                    <a:pt x="8340" y="12"/>
                  </a:cubicBezTo>
                  <a:lnTo>
                    <a:pt x="8316" y="12"/>
                  </a:lnTo>
                  <a:cubicBezTo>
                    <a:pt x="8673" y="715"/>
                    <a:pt x="9006" y="1417"/>
                    <a:pt x="9328" y="2132"/>
                  </a:cubicBezTo>
                  <a:cubicBezTo>
                    <a:pt x="9947" y="3548"/>
                    <a:pt x="10518" y="4989"/>
                    <a:pt x="11007" y="6454"/>
                  </a:cubicBezTo>
                  <a:lnTo>
                    <a:pt x="10947" y="6644"/>
                  </a:lnTo>
                  <a:cubicBezTo>
                    <a:pt x="10959" y="6644"/>
                    <a:pt x="11007" y="6668"/>
                    <a:pt x="11102" y="6704"/>
                  </a:cubicBezTo>
                  <a:cubicBezTo>
                    <a:pt x="11197" y="7001"/>
                    <a:pt x="11292" y="7311"/>
                    <a:pt x="11388" y="7608"/>
                  </a:cubicBezTo>
                  <a:cubicBezTo>
                    <a:pt x="11483" y="7930"/>
                    <a:pt x="11578" y="8251"/>
                    <a:pt x="11673" y="8573"/>
                  </a:cubicBezTo>
                  <a:cubicBezTo>
                    <a:pt x="12328" y="10811"/>
                    <a:pt x="12840" y="13109"/>
                    <a:pt x="13185" y="15419"/>
                  </a:cubicBezTo>
                  <a:cubicBezTo>
                    <a:pt x="14055" y="21182"/>
                    <a:pt x="13983" y="27099"/>
                    <a:pt x="12852" y="32814"/>
                  </a:cubicBezTo>
                  <a:cubicBezTo>
                    <a:pt x="12304" y="35624"/>
                    <a:pt x="11578" y="38410"/>
                    <a:pt x="10566" y="41089"/>
                  </a:cubicBezTo>
                  <a:cubicBezTo>
                    <a:pt x="10411" y="41101"/>
                    <a:pt x="10268" y="41101"/>
                    <a:pt x="10126" y="41101"/>
                  </a:cubicBezTo>
                  <a:cubicBezTo>
                    <a:pt x="8494" y="41172"/>
                    <a:pt x="6839" y="41351"/>
                    <a:pt x="5256" y="41744"/>
                  </a:cubicBezTo>
                  <a:cubicBezTo>
                    <a:pt x="3637" y="42148"/>
                    <a:pt x="2101" y="42791"/>
                    <a:pt x="767" y="43780"/>
                  </a:cubicBezTo>
                  <a:cubicBezTo>
                    <a:pt x="458" y="44006"/>
                    <a:pt x="136" y="44292"/>
                    <a:pt x="65" y="44673"/>
                  </a:cubicBezTo>
                  <a:cubicBezTo>
                    <a:pt x="0" y="45016"/>
                    <a:pt x="274" y="45426"/>
                    <a:pt x="599" y="45426"/>
                  </a:cubicBezTo>
                  <a:cubicBezTo>
                    <a:pt x="635" y="45426"/>
                    <a:pt x="671" y="45421"/>
                    <a:pt x="708" y="45411"/>
                  </a:cubicBezTo>
                  <a:lnTo>
                    <a:pt x="708" y="45411"/>
                  </a:lnTo>
                  <a:lnTo>
                    <a:pt x="529" y="45518"/>
                  </a:lnTo>
                  <a:cubicBezTo>
                    <a:pt x="1934" y="45220"/>
                    <a:pt x="3351" y="44982"/>
                    <a:pt x="4768" y="44756"/>
                  </a:cubicBezTo>
                  <a:cubicBezTo>
                    <a:pt x="6280" y="44530"/>
                    <a:pt x="7804" y="44339"/>
                    <a:pt x="9328" y="44196"/>
                  </a:cubicBezTo>
                  <a:lnTo>
                    <a:pt x="9328" y="44196"/>
                  </a:lnTo>
                  <a:cubicBezTo>
                    <a:pt x="9185" y="44542"/>
                    <a:pt x="9030" y="44887"/>
                    <a:pt x="8875" y="45220"/>
                  </a:cubicBezTo>
                  <a:cubicBezTo>
                    <a:pt x="8387" y="46220"/>
                    <a:pt x="7923" y="47232"/>
                    <a:pt x="7411" y="48221"/>
                  </a:cubicBezTo>
                  <a:cubicBezTo>
                    <a:pt x="7697" y="48161"/>
                    <a:pt x="7982" y="48090"/>
                    <a:pt x="8268" y="48042"/>
                  </a:cubicBezTo>
                  <a:cubicBezTo>
                    <a:pt x="8685" y="47197"/>
                    <a:pt x="9066" y="46339"/>
                    <a:pt x="9471" y="45494"/>
                  </a:cubicBezTo>
                  <a:cubicBezTo>
                    <a:pt x="9673" y="45042"/>
                    <a:pt x="9852" y="44589"/>
                    <a:pt x="10030" y="44125"/>
                  </a:cubicBezTo>
                  <a:cubicBezTo>
                    <a:pt x="10102" y="44125"/>
                    <a:pt x="10161" y="44125"/>
                    <a:pt x="10233" y="44113"/>
                  </a:cubicBezTo>
                  <a:cubicBezTo>
                    <a:pt x="12624" y="43911"/>
                    <a:pt x="15024" y="43810"/>
                    <a:pt x="17425" y="43810"/>
                  </a:cubicBezTo>
                  <a:cubicBezTo>
                    <a:pt x="21684" y="43810"/>
                    <a:pt x="25946" y="44128"/>
                    <a:pt x="30164" y="44768"/>
                  </a:cubicBezTo>
                  <a:cubicBezTo>
                    <a:pt x="30842" y="44863"/>
                    <a:pt x="31521" y="44982"/>
                    <a:pt x="32200" y="45101"/>
                  </a:cubicBezTo>
                  <a:cubicBezTo>
                    <a:pt x="32319" y="48233"/>
                    <a:pt x="32319" y="51602"/>
                    <a:pt x="32224" y="55198"/>
                  </a:cubicBezTo>
                  <a:cubicBezTo>
                    <a:pt x="32426" y="55067"/>
                    <a:pt x="32628" y="54924"/>
                    <a:pt x="32831" y="54781"/>
                  </a:cubicBezTo>
                  <a:cubicBezTo>
                    <a:pt x="32914" y="51388"/>
                    <a:pt x="32902" y="48197"/>
                    <a:pt x="32795" y="45208"/>
                  </a:cubicBezTo>
                  <a:lnTo>
                    <a:pt x="32795" y="45208"/>
                  </a:lnTo>
                  <a:cubicBezTo>
                    <a:pt x="33474" y="45327"/>
                    <a:pt x="34152" y="45458"/>
                    <a:pt x="34831" y="45601"/>
                  </a:cubicBezTo>
                  <a:cubicBezTo>
                    <a:pt x="35319" y="48780"/>
                    <a:pt x="35629" y="51781"/>
                    <a:pt x="35784" y="54495"/>
                  </a:cubicBezTo>
                  <a:cubicBezTo>
                    <a:pt x="35795" y="54650"/>
                    <a:pt x="35795" y="54793"/>
                    <a:pt x="35807" y="54948"/>
                  </a:cubicBezTo>
                  <a:cubicBezTo>
                    <a:pt x="35819" y="54924"/>
                    <a:pt x="35831" y="54912"/>
                    <a:pt x="35843" y="54888"/>
                  </a:cubicBezTo>
                  <a:lnTo>
                    <a:pt x="35843" y="54888"/>
                  </a:lnTo>
                  <a:cubicBezTo>
                    <a:pt x="35831" y="54912"/>
                    <a:pt x="35819" y="54936"/>
                    <a:pt x="35807" y="54960"/>
                  </a:cubicBezTo>
                  <a:cubicBezTo>
                    <a:pt x="36045" y="59353"/>
                    <a:pt x="35974" y="62984"/>
                    <a:pt x="35819" y="65532"/>
                  </a:cubicBezTo>
                  <a:cubicBezTo>
                    <a:pt x="35784" y="66854"/>
                    <a:pt x="35653" y="67878"/>
                    <a:pt x="35617" y="68580"/>
                  </a:cubicBezTo>
                  <a:cubicBezTo>
                    <a:pt x="35557" y="69283"/>
                    <a:pt x="35533" y="69652"/>
                    <a:pt x="35533" y="69652"/>
                  </a:cubicBezTo>
                  <a:cubicBezTo>
                    <a:pt x="36093" y="66294"/>
                    <a:pt x="36403" y="62949"/>
                    <a:pt x="36522" y="59698"/>
                  </a:cubicBezTo>
                  <a:cubicBezTo>
                    <a:pt x="36653" y="56460"/>
                    <a:pt x="36522" y="53305"/>
                    <a:pt x="36284" y="50316"/>
                  </a:cubicBezTo>
                  <a:cubicBezTo>
                    <a:pt x="36141" y="48768"/>
                    <a:pt x="35962" y="47268"/>
                    <a:pt x="35760" y="45816"/>
                  </a:cubicBezTo>
                  <a:lnTo>
                    <a:pt x="35760" y="45816"/>
                  </a:lnTo>
                  <a:cubicBezTo>
                    <a:pt x="36224" y="45911"/>
                    <a:pt x="36688" y="46018"/>
                    <a:pt x="37153" y="46125"/>
                  </a:cubicBezTo>
                  <a:cubicBezTo>
                    <a:pt x="36676" y="45982"/>
                    <a:pt x="36212" y="45839"/>
                    <a:pt x="35736" y="45696"/>
                  </a:cubicBezTo>
                  <a:cubicBezTo>
                    <a:pt x="35129" y="41553"/>
                    <a:pt x="34271" y="37815"/>
                    <a:pt x="33295" y="34600"/>
                  </a:cubicBezTo>
                  <a:cubicBezTo>
                    <a:pt x="32009" y="30349"/>
                    <a:pt x="30652" y="26980"/>
                    <a:pt x="29568" y="24670"/>
                  </a:cubicBezTo>
                  <a:cubicBezTo>
                    <a:pt x="29533" y="24587"/>
                    <a:pt x="29497" y="24515"/>
                    <a:pt x="29461" y="24444"/>
                  </a:cubicBezTo>
                  <a:cubicBezTo>
                    <a:pt x="29211" y="23860"/>
                    <a:pt x="28961" y="23349"/>
                    <a:pt x="28747" y="22920"/>
                  </a:cubicBezTo>
                  <a:cubicBezTo>
                    <a:pt x="28640" y="22706"/>
                    <a:pt x="28533" y="22503"/>
                    <a:pt x="28437" y="22325"/>
                  </a:cubicBezTo>
                  <a:cubicBezTo>
                    <a:pt x="28402" y="22253"/>
                    <a:pt x="28366" y="22194"/>
                    <a:pt x="28342" y="22122"/>
                  </a:cubicBezTo>
                  <a:lnTo>
                    <a:pt x="28342" y="22122"/>
                  </a:lnTo>
                  <a:cubicBezTo>
                    <a:pt x="28354" y="22146"/>
                    <a:pt x="28366" y="22170"/>
                    <a:pt x="28390" y="22194"/>
                  </a:cubicBezTo>
                  <a:cubicBezTo>
                    <a:pt x="28735" y="22706"/>
                    <a:pt x="29080" y="23218"/>
                    <a:pt x="29426" y="23765"/>
                  </a:cubicBezTo>
                  <a:cubicBezTo>
                    <a:pt x="29437" y="23777"/>
                    <a:pt x="29449" y="23801"/>
                    <a:pt x="29461" y="23813"/>
                  </a:cubicBezTo>
                  <a:cubicBezTo>
                    <a:pt x="29866" y="24456"/>
                    <a:pt x="30283" y="25134"/>
                    <a:pt x="30700" y="25825"/>
                  </a:cubicBezTo>
                  <a:cubicBezTo>
                    <a:pt x="31164" y="26599"/>
                    <a:pt x="31628" y="27432"/>
                    <a:pt x="32104" y="28290"/>
                  </a:cubicBezTo>
                  <a:cubicBezTo>
                    <a:pt x="32831" y="29635"/>
                    <a:pt x="33569" y="31088"/>
                    <a:pt x="34295" y="32659"/>
                  </a:cubicBezTo>
                  <a:cubicBezTo>
                    <a:pt x="37474" y="39470"/>
                    <a:pt x="40558" y="48471"/>
                    <a:pt x="42439" y="59972"/>
                  </a:cubicBezTo>
                  <a:cubicBezTo>
                    <a:pt x="43261" y="66270"/>
                    <a:pt x="43963" y="72605"/>
                    <a:pt x="43939" y="78951"/>
                  </a:cubicBezTo>
                  <a:cubicBezTo>
                    <a:pt x="43963" y="74450"/>
                    <a:pt x="43665" y="69949"/>
                    <a:pt x="43213" y="65473"/>
                  </a:cubicBezTo>
                  <a:lnTo>
                    <a:pt x="43213" y="65473"/>
                  </a:lnTo>
                  <a:cubicBezTo>
                    <a:pt x="43570" y="68414"/>
                    <a:pt x="43844" y="71509"/>
                    <a:pt x="44023" y="74748"/>
                  </a:cubicBezTo>
                  <a:cubicBezTo>
                    <a:pt x="44142" y="76772"/>
                    <a:pt x="44225" y="78843"/>
                    <a:pt x="44261" y="80987"/>
                  </a:cubicBezTo>
                  <a:cubicBezTo>
                    <a:pt x="44368" y="87666"/>
                    <a:pt x="43642" y="93679"/>
                    <a:pt x="42356" y="99155"/>
                  </a:cubicBezTo>
                  <a:lnTo>
                    <a:pt x="42344" y="99155"/>
                  </a:lnTo>
                  <a:cubicBezTo>
                    <a:pt x="42284" y="99441"/>
                    <a:pt x="42213" y="99715"/>
                    <a:pt x="42153" y="100001"/>
                  </a:cubicBezTo>
                  <a:cubicBezTo>
                    <a:pt x="41558" y="102418"/>
                    <a:pt x="40844" y="104728"/>
                    <a:pt x="40058" y="106942"/>
                  </a:cubicBezTo>
                  <a:cubicBezTo>
                    <a:pt x="37534" y="113562"/>
                    <a:pt x="33938" y="119194"/>
                    <a:pt x="30426" y="124694"/>
                  </a:cubicBezTo>
                  <a:cubicBezTo>
                    <a:pt x="27532" y="129231"/>
                    <a:pt x="24699" y="133672"/>
                    <a:pt x="22472" y="138506"/>
                  </a:cubicBezTo>
                  <a:cubicBezTo>
                    <a:pt x="20925" y="140982"/>
                    <a:pt x="19496" y="143423"/>
                    <a:pt x="18281" y="145864"/>
                  </a:cubicBezTo>
                  <a:lnTo>
                    <a:pt x="18948" y="145864"/>
                  </a:lnTo>
                  <a:cubicBezTo>
                    <a:pt x="19567" y="144637"/>
                    <a:pt x="20234" y="143423"/>
                    <a:pt x="20948" y="142196"/>
                  </a:cubicBezTo>
                  <a:lnTo>
                    <a:pt x="20948" y="142196"/>
                  </a:lnTo>
                  <a:cubicBezTo>
                    <a:pt x="20508" y="143387"/>
                    <a:pt x="20103" y="144602"/>
                    <a:pt x="19758" y="145864"/>
                  </a:cubicBezTo>
                  <a:lnTo>
                    <a:pt x="20377" y="145864"/>
                  </a:lnTo>
                  <a:cubicBezTo>
                    <a:pt x="20794" y="144411"/>
                    <a:pt x="21258" y="143018"/>
                    <a:pt x="21794" y="141661"/>
                  </a:cubicBezTo>
                  <a:cubicBezTo>
                    <a:pt x="21817" y="141589"/>
                    <a:pt x="21841" y="141518"/>
                    <a:pt x="21877" y="141446"/>
                  </a:cubicBezTo>
                  <a:cubicBezTo>
                    <a:pt x="21960" y="141232"/>
                    <a:pt x="22044" y="141030"/>
                    <a:pt x="22127" y="140827"/>
                  </a:cubicBezTo>
                  <a:cubicBezTo>
                    <a:pt x="22222" y="140589"/>
                    <a:pt x="22318" y="140363"/>
                    <a:pt x="22413" y="140137"/>
                  </a:cubicBezTo>
                  <a:cubicBezTo>
                    <a:pt x="22460" y="140041"/>
                    <a:pt x="22496" y="139934"/>
                    <a:pt x="22544" y="139839"/>
                  </a:cubicBezTo>
                  <a:cubicBezTo>
                    <a:pt x="22687" y="139506"/>
                    <a:pt x="22830" y="139172"/>
                    <a:pt x="22984" y="138851"/>
                  </a:cubicBezTo>
                  <a:cubicBezTo>
                    <a:pt x="22996" y="138827"/>
                    <a:pt x="23008" y="138803"/>
                    <a:pt x="23020" y="138767"/>
                  </a:cubicBezTo>
                  <a:cubicBezTo>
                    <a:pt x="24163" y="136946"/>
                    <a:pt x="25366" y="135100"/>
                    <a:pt x="26592" y="133219"/>
                  </a:cubicBezTo>
                  <a:cubicBezTo>
                    <a:pt x="31628" y="125504"/>
                    <a:pt x="37034" y="117205"/>
                    <a:pt x="40653" y="107049"/>
                  </a:cubicBezTo>
                  <a:cubicBezTo>
                    <a:pt x="41308" y="105299"/>
                    <a:pt x="41891" y="103489"/>
                    <a:pt x="42391" y="101584"/>
                  </a:cubicBezTo>
                  <a:cubicBezTo>
                    <a:pt x="42665" y="106942"/>
                    <a:pt x="44154" y="110526"/>
                    <a:pt x="46844" y="112240"/>
                  </a:cubicBezTo>
                  <a:lnTo>
                    <a:pt x="46844" y="111526"/>
                  </a:lnTo>
                  <a:cubicBezTo>
                    <a:pt x="46071" y="110955"/>
                    <a:pt x="45404" y="110204"/>
                    <a:pt x="44868" y="109276"/>
                  </a:cubicBezTo>
                  <a:cubicBezTo>
                    <a:pt x="43546" y="107014"/>
                    <a:pt x="42892" y="103692"/>
                    <a:pt x="42927" y="99322"/>
                  </a:cubicBezTo>
                  <a:cubicBezTo>
                    <a:pt x="44237" y="93798"/>
                    <a:pt x="44963" y="87725"/>
                    <a:pt x="44856" y="80975"/>
                  </a:cubicBezTo>
                  <a:cubicBezTo>
                    <a:pt x="44677" y="70497"/>
                    <a:pt x="43534" y="61448"/>
                    <a:pt x="41856" y="53697"/>
                  </a:cubicBezTo>
                  <a:cubicBezTo>
                    <a:pt x="40903" y="46125"/>
                    <a:pt x="39784" y="38553"/>
                    <a:pt x="37950" y="31135"/>
                  </a:cubicBezTo>
                  <a:cubicBezTo>
                    <a:pt x="37653" y="29933"/>
                    <a:pt x="37343" y="28730"/>
                    <a:pt x="37010" y="27528"/>
                  </a:cubicBezTo>
                  <a:cubicBezTo>
                    <a:pt x="34545" y="18717"/>
                    <a:pt x="30842" y="10156"/>
                    <a:pt x="25377" y="2775"/>
                  </a:cubicBezTo>
                  <a:cubicBezTo>
                    <a:pt x="24675" y="1834"/>
                    <a:pt x="23949" y="905"/>
                    <a:pt x="23199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3840650" y="2462925"/>
              <a:ext cx="647425" cy="2130650"/>
            </a:xfrm>
            <a:custGeom>
              <a:rect b="b" l="l" r="r" t="t"/>
              <a:pathLst>
                <a:path extrusionOk="0" h="85226" w="25897">
                  <a:moveTo>
                    <a:pt x="23313" y="1"/>
                  </a:moveTo>
                  <a:lnTo>
                    <a:pt x="23313" y="1"/>
                  </a:lnTo>
                  <a:cubicBezTo>
                    <a:pt x="25003" y="9169"/>
                    <a:pt x="25896" y="18610"/>
                    <a:pt x="24503" y="27861"/>
                  </a:cubicBezTo>
                  <a:cubicBezTo>
                    <a:pt x="24146" y="30159"/>
                    <a:pt x="23658" y="32445"/>
                    <a:pt x="23015" y="34672"/>
                  </a:cubicBezTo>
                  <a:lnTo>
                    <a:pt x="21908" y="37982"/>
                  </a:lnTo>
                  <a:lnTo>
                    <a:pt x="20598" y="41208"/>
                  </a:lnTo>
                  <a:cubicBezTo>
                    <a:pt x="19646" y="43387"/>
                    <a:pt x="18574" y="45518"/>
                    <a:pt x="17443" y="47602"/>
                  </a:cubicBezTo>
                  <a:cubicBezTo>
                    <a:pt x="16360" y="49602"/>
                    <a:pt x="15217" y="51579"/>
                    <a:pt x="14062" y="53531"/>
                  </a:cubicBezTo>
                  <a:cubicBezTo>
                    <a:pt x="11692" y="57532"/>
                    <a:pt x="9228" y="61496"/>
                    <a:pt x="6989" y="65604"/>
                  </a:cubicBezTo>
                  <a:cubicBezTo>
                    <a:pt x="6942" y="65699"/>
                    <a:pt x="6894" y="65807"/>
                    <a:pt x="6835" y="65902"/>
                  </a:cubicBezTo>
                  <a:cubicBezTo>
                    <a:pt x="4680" y="69926"/>
                    <a:pt x="2739" y="74105"/>
                    <a:pt x="1441" y="78522"/>
                  </a:cubicBezTo>
                  <a:lnTo>
                    <a:pt x="953" y="80225"/>
                  </a:lnTo>
                  <a:cubicBezTo>
                    <a:pt x="810" y="80796"/>
                    <a:pt x="715" y="81380"/>
                    <a:pt x="584" y="81951"/>
                  </a:cubicBezTo>
                  <a:lnTo>
                    <a:pt x="227" y="83690"/>
                  </a:lnTo>
                  <a:cubicBezTo>
                    <a:pt x="155" y="84166"/>
                    <a:pt x="84" y="84642"/>
                    <a:pt x="12" y="85118"/>
                  </a:cubicBezTo>
                  <a:cubicBezTo>
                    <a:pt x="12" y="85154"/>
                    <a:pt x="12" y="85190"/>
                    <a:pt x="0" y="85226"/>
                  </a:cubicBezTo>
                  <a:lnTo>
                    <a:pt x="1012" y="85226"/>
                  </a:lnTo>
                  <a:cubicBezTo>
                    <a:pt x="1072" y="84761"/>
                    <a:pt x="1131" y="84309"/>
                    <a:pt x="1191" y="83856"/>
                  </a:cubicBezTo>
                  <a:lnTo>
                    <a:pt x="1524" y="82154"/>
                  </a:lnTo>
                  <a:cubicBezTo>
                    <a:pt x="1643" y="81582"/>
                    <a:pt x="1727" y="81011"/>
                    <a:pt x="1870" y="80451"/>
                  </a:cubicBezTo>
                  <a:lnTo>
                    <a:pt x="2334" y="78784"/>
                  </a:lnTo>
                  <a:cubicBezTo>
                    <a:pt x="3584" y="74331"/>
                    <a:pt x="5501" y="70081"/>
                    <a:pt x="7668" y="65973"/>
                  </a:cubicBezTo>
                  <a:cubicBezTo>
                    <a:pt x="9835" y="61866"/>
                    <a:pt x="12252" y="57889"/>
                    <a:pt x="14586" y="53853"/>
                  </a:cubicBezTo>
                  <a:cubicBezTo>
                    <a:pt x="16919" y="49816"/>
                    <a:pt x="19193" y="45709"/>
                    <a:pt x="21027" y="41399"/>
                  </a:cubicBezTo>
                  <a:lnTo>
                    <a:pt x="21336" y="40601"/>
                  </a:lnTo>
                  <a:lnTo>
                    <a:pt x="22301" y="38125"/>
                  </a:lnTo>
                  <a:lnTo>
                    <a:pt x="23372" y="34779"/>
                  </a:lnTo>
                  <a:cubicBezTo>
                    <a:pt x="24015" y="32529"/>
                    <a:pt x="24480" y="30219"/>
                    <a:pt x="24813" y="27897"/>
                  </a:cubicBezTo>
                  <a:cubicBezTo>
                    <a:pt x="25158" y="25587"/>
                    <a:pt x="25313" y="23242"/>
                    <a:pt x="25373" y="20908"/>
                  </a:cubicBezTo>
                  <a:cubicBezTo>
                    <a:pt x="25444" y="18563"/>
                    <a:pt x="25384" y="16217"/>
                    <a:pt x="25218" y="13883"/>
                  </a:cubicBezTo>
                  <a:cubicBezTo>
                    <a:pt x="24908" y="9216"/>
                    <a:pt x="24206" y="4585"/>
                    <a:pt x="23313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2984000" y="1065150"/>
              <a:ext cx="589375" cy="1566575"/>
            </a:xfrm>
            <a:custGeom>
              <a:rect b="b" l="l" r="r" t="t"/>
              <a:pathLst>
                <a:path extrusionOk="0" h="62663" w="23575">
                  <a:moveTo>
                    <a:pt x="16538" y="0"/>
                  </a:moveTo>
                  <a:lnTo>
                    <a:pt x="16538" y="0"/>
                  </a:lnTo>
                  <a:cubicBezTo>
                    <a:pt x="16848" y="750"/>
                    <a:pt x="17145" y="1512"/>
                    <a:pt x="17443" y="2262"/>
                  </a:cubicBezTo>
                  <a:cubicBezTo>
                    <a:pt x="17621" y="2703"/>
                    <a:pt x="17788" y="3155"/>
                    <a:pt x="17967" y="3596"/>
                  </a:cubicBezTo>
                  <a:cubicBezTo>
                    <a:pt x="19586" y="7775"/>
                    <a:pt x="21015" y="11835"/>
                    <a:pt x="21717" y="15752"/>
                  </a:cubicBezTo>
                  <a:cubicBezTo>
                    <a:pt x="22658" y="20777"/>
                    <a:pt x="22551" y="25456"/>
                    <a:pt x="22015" y="29313"/>
                  </a:cubicBezTo>
                  <a:cubicBezTo>
                    <a:pt x="21967" y="29647"/>
                    <a:pt x="21920" y="29956"/>
                    <a:pt x="21872" y="30278"/>
                  </a:cubicBezTo>
                  <a:cubicBezTo>
                    <a:pt x="21205" y="34112"/>
                    <a:pt x="20050" y="37695"/>
                    <a:pt x="18669" y="40969"/>
                  </a:cubicBezTo>
                  <a:lnTo>
                    <a:pt x="18514" y="41017"/>
                  </a:lnTo>
                  <a:lnTo>
                    <a:pt x="18562" y="41220"/>
                  </a:lnTo>
                  <a:cubicBezTo>
                    <a:pt x="15752" y="47720"/>
                    <a:pt x="11978" y="52971"/>
                    <a:pt x="9025" y="56483"/>
                  </a:cubicBezTo>
                  <a:cubicBezTo>
                    <a:pt x="14752" y="47185"/>
                    <a:pt x="17776" y="36255"/>
                    <a:pt x="17598" y="25396"/>
                  </a:cubicBezTo>
                  <a:lnTo>
                    <a:pt x="17598" y="25396"/>
                  </a:lnTo>
                  <a:cubicBezTo>
                    <a:pt x="17407" y="37707"/>
                    <a:pt x="13097" y="49840"/>
                    <a:pt x="5632" y="59400"/>
                  </a:cubicBezTo>
                  <a:cubicBezTo>
                    <a:pt x="5858" y="58650"/>
                    <a:pt x="6049" y="57888"/>
                    <a:pt x="6203" y="57126"/>
                  </a:cubicBezTo>
                  <a:cubicBezTo>
                    <a:pt x="6799" y="55697"/>
                    <a:pt x="7323" y="54257"/>
                    <a:pt x="7763" y="52804"/>
                  </a:cubicBezTo>
                  <a:cubicBezTo>
                    <a:pt x="8549" y="50137"/>
                    <a:pt x="9037" y="47446"/>
                    <a:pt x="9358" y="44851"/>
                  </a:cubicBezTo>
                  <a:cubicBezTo>
                    <a:pt x="9882" y="39636"/>
                    <a:pt x="9573" y="34778"/>
                    <a:pt x="8751" y="30790"/>
                  </a:cubicBezTo>
                  <a:cubicBezTo>
                    <a:pt x="7942" y="26789"/>
                    <a:pt x="6811" y="23622"/>
                    <a:pt x="5846" y="21527"/>
                  </a:cubicBezTo>
                  <a:cubicBezTo>
                    <a:pt x="5620" y="20991"/>
                    <a:pt x="5406" y="20515"/>
                    <a:pt x="5203" y="20122"/>
                  </a:cubicBezTo>
                  <a:cubicBezTo>
                    <a:pt x="5001" y="19717"/>
                    <a:pt x="4822" y="19384"/>
                    <a:pt x="4691" y="19110"/>
                  </a:cubicBezTo>
                  <a:cubicBezTo>
                    <a:pt x="4406" y="18562"/>
                    <a:pt x="4263" y="18265"/>
                    <a:pt x="4263" y="18264"/>
                  </a:cubicBezTo>
                  <a:lnTo>
                    <a:pt x="4263" y="18264"/>
                  </a:lnTo>
                  <a:cubicBezTo>
                    <a:pt x="5453" y="21003"/>
                    <a:pt x="6382" y="23765"/>
                    <a:pt x="7084" y="26492"/>
                  </a:cubicBezTo>
                  <a:cubicBezTo>
                    <a:pt x="7799" y="29206"/>
                    <a:pt x="8192" y="31909"/>
                    <a:pt x="8477" y="34481"/>
                  </a:cubicBezTo>
                  <a:cubicBezTo>
                    <a:pt x="8537" y="35135"/>
                    <a:pt x="8585" y="35766"/>
                    <a:pt x="8632" y="36398"/>
                  </a:cubicBezTo>
                  <a:cubicBezTo>
                    <a:pt x="8692" y="37029"/>
                    <a:pt x="8680" y="37660"/>
                    <a:pt x="8716" y="38267"/>
                  </a:cubicBezTo>
                  <a:cubicBezTo>
                    <a:pt x="8787" y="39505"/>
                    <a:pt x="8716" y="40696"/>
                    <a:pt x="8704" y="41851"/>
                  </a:cubicBezTo>
                  <a:cubicBezTo>
                    <a:pt x="8656" y="43017"/>
                    <a:pt x="8573" y="44137"/>
                    <a:pt x="8477" y="45208"/>
                  </a:cubicBezTo>
                  <a:cubicBezTo>
                    <a:pt x="8418" y="45744"/>
                    <a:pt x="8346" y="46268"/>
                    <a:pt x="8287" y="46780"/>
                  </a:cubicBezTo>
                  <a:cubicBezTo>
                    <a:pt x="8263" y="47042"/>
                    <a:pt x="8227" y="47292"/>
                    <a:pt x="8204" y="47542"/>
                  </a:cubicBezTo>
                  <a:cubicBezTo>
                    <a:pt x="8156" y="47792"/>
                    <a:pt x="8120" y="48042"/>
                    <a:pt x="8073" y="48280"/>
                  </a:cubicBezTo>
                  <a:cubicBezTo>
                    <a:pt x="7775" y="50244"/>
                    <a:pt x="7382" y="51995"/>
                    <a:pt x="6977" y="53519"/>
                  </a:cubicBezTo>
                  <a:cubicBezTo>
                    <a:pt x="6834" y="54031"/>
                    <a:pt x="6703" y="54495"/>
                    <a:pt x="6584" y="54959"/>
                  </a:cubicBezTo>
                  <a:cubicBezTo>
                    <a:pt x="7834" y="45720"/>
                    <a:pt x="5084" y="35862"/>
                    <a:pt x="1524" y="27611"/>
                  </a:cubicBezTo>
                  <a:cubicBezTo>
                    <a:pt x="1036" y="26456"/>
                    <a:pt x="512" y="25337"/>
                    <a:pt x="0" y="24253"/>
                  </a:cubicBezTo>
                  <a:lnTo>
                    <a:pt x="0" y="25622"/>
                  </a:lnTo>
                  <a:cubicBezTo>
                    <a:pt x="4667" y="35683"/>
                    <a:pt x="8501" y="48673"/>
                    <a:pt x="4846" y="59936"/>
                  </a:cubicBezTo>
                  <a:cubicBezTo>
                    <a:pt x="4656" y="60412"/>
                    <a:pt x="4560" y="60674"/>
                    <a:pt x="4560" y="60674"/>
                  </a:cubicBezTo>
                  <a:cubicBezTo>
                    <a:pt x="4608" y="60579"/>
                    <a:pt x="4644" y="60496"/>
                    <a:pt x="4691" y="60400"/>
                  </a:cubicBezTo>
                  <a:lnTo>
                    <a:pt x="4691" y="60400"/>
                  </a:lnTo>
                  <a:cubicBezTo>
                    <a:pt x="4656" y="60508"/>
                    <a:pt x="4620" y="60615"/>
                    <a:pt x="4584" y="60710"/>
                  </a:cubicBezTo>
                  <a:cubicBezTo>
                    <a:pt x="4572" y="60722"/>
                    <a:pt x="4560" y="60734"/>
                    <a:pt x="4548" y="60746"/>
                  </a:cubicBezTo>
                  <a:lnTo>
                    <a:pt x="4560" y="60758"/>
                  </a:lnTo>
                  <a:cubicBezTo>
                    <a:pt x="4477" y="61008"/>
                    <a:pt x="4382" y="61270"/>
                    <a:pt x="4286" y="61520"/>
                  </a:cubicBezTo>
                  <a:lnTo>
                    <a:pt x="3834" y="62663"/>
                  </a:lnTo>
                  <a:lnTo>
                    <a:pt x="3834" y="62663"/>
                  </a:lnTo>
                  <a:lnTo>
                    <a:pt x="4751" y="61853"/>
                  </a:lnTo>
                  <a:cubicBezTo>
                    <a:pt x="4775" y="61841"/>
                    <a:pt x="4965" y="61663"/>
                    <a:pt x="5287" y="61365"/>
                  </a:cubicBezTo>
                  <a:lnTo>
                    <a:pt x="5501" y="61543"/>
                  </a:lnTo>
                  <a:cubicBezTo>
                    <a:pt x="5906" y="61020"/>
                    <a:pt x="6299" y="60496"/>
                    <a:pt x="6691" y="59960"/>
                  </a:cubicBezTo>
                  <a:cubicBezTo>
                    <a:pt x="9537" y="57007"/>
                    <a:pt x="14954" y="50709"/>
                    <a:pt x="18788" y="42160"/>
                  </a:cubicBezTo>
                  <a:cubicBezTo>
                    <a:pt x="18919" y="42744"/>
                    <a:pt x="19038" y="43327"/>
                    <a:pt x="19134" y="43922"/>
                  </a:cubicBezTo>
                  <a:cubicBezTo>
                    <a:pt x="19205" y="44351"/>
                    <a:pt x="19264" y="44779"/>
                    <a:pt x="19300" y="45208"/>
                  </a:cubicBezTo>
                  <a:cubicBezTo>
                    <a:pt x="19300" y="45268"/>
                    <a:pt x="19312" y="45315"/>
                    <a:pt x="19324" y="45375"/>
                  </a:cubicBezTo>
                  <a:cubicBezTo>
                    <a:pt x="19467" y="46851"/>
                    <a:pt x="19503" y="48339"/>
                    <a:pt x="19419" y="49828"/>
                  </a:cubicBezTo>
                  <a:cubicBezTo>
                    <a:pt x="19419" y="49863"/>
                    <a:pt x="19407" y="49887"/>
                    <a:pt x="19407" y="49911"/>
                  </a:cubicBezTo>
                  <a:cubicBezTo>
                    <a:pt x="19384" y="50375"/>
                    <a:pt x="19348" y="50840"/>
                    <a:pt x="19300" y="51316"/>
                  </a:cubicBezTo>
                  <a:cubicBezTo>
                    <a:pt x="19645" y="50530"/>
                    <a:pt x="20050" y="49780"/>
                    <a:pt x="20527" y="49066"/>
                  </a:cubicBezTo>
                  <a:cubicBezTo>
                    <a:pt x="20574" y="47804"/>
                    <a:pt x="20550" y="46530"/>
                    <a:pt x="20443" y="45268"/>
                  </a:cubicBezTo>
                  <a:cubicBezTo>
                    <a:pt x="20336" y="43744"/>
                    <a:pt x="20026" y="42232"/>
                    <a:pt x="19669" y="40731"/>
                  </a:cubicBezTo>
                  <a:cubicBezTo>
                    <a:pt x="19657" y="40719"/>
                    <a:pt x="19657" y="40708"/>
                    <a:pt x="19657" y="40684"/>
                  </a:cubicBezTo>
                  <a:lnTo>
                    <a:pt x="19395" y="40767"/>
                  </a:lnTo>
                  <a:cubicBezTo>
                    <a:pt x="19586" y="40303"/>
                    <a:pt x="19776" y="39838"/>
                    <a:pt x="19955" y="39362"/>
                  </a:cubicBezTo>
                  <a:cubicBezTo>
                    <a:pt x="20562" y="37779"/>
                    <a:pt x="21110" y="36124"/>
                    <a:pt x="21562" y="34409"/>
                  </a:cubicBezTo>
                  <a:cubicBezTo>
                    <a:pt x="22443" y="31599"/>
                    <a:pt x="22979" y="28754"/>
                    <a:pt x="23170" y="26015"/>
                  </a:cubicBezTo>
                  <a:cubicBezTo>
                    <a:pt x="23182" y="25968"/>
                    <a:pt x="23182" y="25932"/>
                    <a:pt x="23182" y="25884"/>
                  </a:cubicBezTo>
                  <a:cubicBezTo>
                    <a:pt x="23575" y="20717"/>
                    <a:pt x="22824" y="15931"/>
                    <a:pt x="21658" y="12097"/>
                  </a:cubicBezTo>
                  <a:cubicBezTo>
                    <a:pt x="20919" y="9704"/>
                    <a:pt x="20098" y="7656"/>
                    <a:pt x="19360" y="5941"/>
                  </a:cubicBezTo>
                  <a:cubicBezTo>
                    <a:pt x="18895" y="4894"/>
                    <a:pt x="18467" y="3989"/>
                    <a:pt x="18110" y="3203"/>
                  </a:cubicBezTo>
                  <a:cubicBezTo>
                    <a:pt x="18014" y="3012"/>
                    <a:pt x="17931" y="2834"/>
                    <a:pt x="17848" y="2655"/>
                  </a:cubicBezTo>
                  <a:cubicBezTo>
                    <a:pt x="17026" y="941"/>
                    <a:pt x="16538" y="1"/>
                    <a:pt x="16538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3630200" y="2459350"/>
              <a:ext cx="285175" cy="349175"/>
            </a:xfrm>
            <a:custGeom>
              <a:rect b="b" l="l" r="r" t="t"/>
              <a:pathLst>
                <a:path extrusionOk="0" h="13967" w="11407">
                  <a:moveTo>
                    <a:pt x="5704" y="1"/>
                  </a:moveTo>
                  <a:cubicBezTo>
                    <a:pt x="5132" y="1"/>
                    <a:pt x="4573" y="108"/>
                    <a:pt x="4049" y="299"/>
                  </a:cubicBezTo>
                  <a:cubicBezTo>
                    <a:pt x="3072" y="668"/>
                    <a:pt x="2203" y="1358"/>
                    <a:pt x="1525" y="2251"/>
                  </a:cubicBezTo>
                  <a:cubicBezTo>
                    <a:pt x="1525" y="2323"/>
                    <a:pt x="1525" y="2382"/>
                    <a:pt x="1525" y="2454"/>
                  </a:cubicBezTo>
                  <a:cubicBezTo>
                    <a:pt x="1525" y="3585"/>
                    <a:pt x="1001" y="4573"/>
                    <a:pt x="227" y="5037"/>
                  </a:cubicBezTo>
                  <a:cubicBezTo>
                    <a:pt x="84" y="5656"/>
                    <a:pt x="1" y="6311"/>
                    <a:pt x="1" y="6990"/>
                  </a:cubicBezTo>
                  <a:cubicBezTo>
                    <a:pt x="1" y="10836"/>
                    <a:pt x="2560" y="13967"/>
                    <a:pt x="5704" y="13967"/>
                  </a:cubicBezTo>
                  <a:cubicBezTo>
                    <a:pt x="8847" y="13967"/>
                    <a:pt x="11407" y="10836"/>
                    <a:pt x="11407" y="6990"/>
                  </a:cubicBezTo>
                  <a:cubicBezTo>
                    <a:pt x="11407" y="4454"/>
                    <a:pt x="10300" y="2239"/>
                    <a:pt x="8645" y="1013"/>
                  </a:cubicBezTo>
                  <a:cubicBezTo>
                    <a:pt x="7787" y="382"/>
                    <a:pt x="6787" y="1"/>
                    <a:pt x="570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3242950" y="3006450"/>
              <a:ext cx="63725" cy="197675"/>
            </a:xfrm>
            <a:custGeom>
              <a:rect b="b" l="l" r="r" t="t"/>
              <a:pathLst>
                <a:path extrusionOk="0" h="7907" w="2549">
                  <a:moveTo>
                    <a:pt x="1" y="1"/>
                  </a:moveTo>
                  <a:lnTo>
                    <a:pt x="1" y="1"/>
                  </a:lnTo>
                  <a:cubicBezTo>
                    <a:pt x="96" y="584"/>
                    <a:pt x="286" y="1155"/>
                    <a:pt x="548" y="1667"/>
                  </a:cubicBezTo>
                  <a:cubicBezTo>
                    <a:pt x="810" y="2191"/>
                    <a:pt x="1215" y="2644"/>
                    <a:pt x="1465" y="3025"/>
                  </a:cubicBezTo>
                  <a:cubicBezTo>
                    <a:pt x="1727" y="3418"/>
                    <a:pt x="1775" y="3751"/>
                    <a:pt x="1691" y="4168"/>
                  </a:cubicBezTo>
                  <a:cubicBezTo>
                    <a:pt x="1596" y="4561"/>
                    <a:pt x="1406" y="4954"/>
                    <a:pt x="1251" y="5346"/>
                  </a:cubicBezTo>
                  <a:cubicBezTo>
                    <a:pt x="644" y="6859"/>
                    <a:pt x="370" y="7906"/>
                    <a:pt x="370" y="7906"/>
                  </a:cubicBezTo>
                  <a:cubicBezTo>
                    <a:pt x="1060" y="6894"/>
                    <a:pt x="1656" y="5918"/>
                    <a:pt x="2144" y="4942"/>
                  </a:cubicBezTo>
                  <a:cubicBezTo>
                    <a:pt x="2370" y="4453"/>
                    <a:pt x="2549" y="3822"/>
                    <a:pt x="2346" y="3239"/>
                  </a:cubicBezTo>
                  <a:cubicBezTo>
                    <a:pt x="2144" y="2679"/>
                    <a:pt x="1775" y="2358"/>
                    <a:pt x="1513" y="2072"/>
                  </a:cubicBezTo>
                  <a:cubicBezTo>
                    <a:pt x="965" y="1513"/>
                    <a:pt x="608" y="989"/>
                    <a:pt x="358" y="608"/>
                  </a:cubicBezTo>
                  <a:cubicBezTo>
                    <a:pt x="120" y="22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4332975" y="2339700"/>
              <a:ext cx="6875" cy="58375"/>
            </a:xfrm>
            <a:custGeom>
              <a:rect b="b" l="l" r="r" t="t"/>
              <a:pathLst>
                <a:path extrusionOk="0" h="2335" w="275">
                  <a:moveTo>
                    <a:pt x="274" y="1"/>
                  </a:moveTo>
                  <a:lnTo>
                    <a:pt x="274" y="1"/>
                  </a:lnTo>
                  <a:cubicBezTo>
                    <a:pt x="203" y="786"/>
                    <a:pt x="107" y="1560"/>
                    <a:pt x="0" y="2334"/>
                  </a:cubicBezTo>
                  <a:cubicBezTo>
                    <a:pt x="72" y="2287"/>
                    <a:pt x="131" y="2239"/>
                    <a:pt x="203" y="2191"/>
                  </a:cubicBezTo>
                  <a:cubicBezTo>
                    <a:pt x="238" y="1465"/>
                    <a:pt x="262" y="739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3876675" y="2752850"/>
              <a:ext cx="84250" cy="105100"/>
            </a:xfrm>
            <a:custGeom>
              <a:rect b="b" l="l" r="r" t="t"/>
              <a:pathLst>
                <a:path extrusionOk="0" h="4204" w="3370">
                  <a:moveTo>
                    <a:pt x="1691" y="0"/>
                  </a:moveTo>
                  <a:cubicBezTo>
                    <a:pt x="762" y="0"/>
                    <a:pt x="0" y="941"/>
                    <a:pt x="0" y="2096"/>
                  </a:cubicBezTo>
                  <a:cubicBezTo>
                    <a:pt x="0" y="3263"/>
                    <a:pt x="762" y="4203"/>
                    <a:pt x="1691" y="4203"/>
                  </a:cubicBezTo>
                  <a:cubicBezTo>
                    <a:pt x="2619" y="4203"/>
                    <a:pt x="3369" y="3263"/>
                    <a:pt x="3369" y="2096"/>
                  </a:cubicBezTo>
                  <a:cubicBezTo>
                    <a:pt x="3369" y="941"/>
                    <a:pt x="2619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3553100" y="2448650"/>
              <a:ext cx="115225" cy="143800"/>
            </a:xfrm>
            <a:custGeom>
              <a:rect b="b" l="l" r="r" t="t"/>
              <a:pathLst>
                <a:path extrusionOk="0" h="5752" w="4609">
                  <a:moveTo>
                    <a:pt x="2311" y="0"/>
                  </a:moveTo>
                  <a:cubicBezTo>
                    <a:pt x="1192" y="0"/>
                    <a:pt x="263" y="1000"/>
                    <a:pt x="49" y="2310"/>
                  </a:cubicBezTo>
                  <a:cubicBezTo>
                    <a:pt x="25" y="2501"/>
                    <a:pt x="1" y="2691"/>
                    <a:pt x="1" y="2882"/>
                  </a:cubicBezTo>
                  <a:cubicBezTo>
                    <a:pt x="1" y="4465"/>
                    <a:pt x="1037" y="5751"/>
                    <a:pt x="2311" y="5751"/>
                  </a:cubicBezTo>
                  <a:cubicBezTo>
                    <a:pt x="2668" y="5751"/>
                    <a:pt x="3013" y="5644"/>
                    <a:pt x="3311" y="5465"/>
                  </a:cubicBezTo>
                  <a:cubicBezTo>
                    <a:pt x="4085" y="5001"/>
                    <a:pt x="4609" y="4013"/>
                    <a:pt x="4609" y="2882"/>
                  </a:cubicBezTo>
                  <a:cubicBezTo>
                    <a:pt x="4609" y="2810"/>
                    <a:pt x="4609" y="2751"/>
                    <a:pt x="4609" y="2679"/>
                  </a:cubicBezTo>
                  <a:cubicBezTo>
                    <a:pt x="4549" y="1727"/>
                    <a:pt x="4120" y="893"/>
                    <a:pt x="3501" y="429"/>
                  </a:cubicBezTo>
                  <a:cubicBezTo>
                    <a:pt x="3156" y="155"/>
                    <a:pt x="2739" y="0"/>
                    <a:pt x="2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3422150" y="2143550"/>
              <a:ext cx="984375" cy="715875"/>
            </a:xfrm>
            <a:custGeom>
              <a:rect b="b" l="l" r="r" t="t"/>
              <a:pathLst>
                <a:path extrusionOk="0" h="28635" w="39375">
                  <a:moveTo>
                    <a:pt x="14074" y="0"/>
                  </a:moveTo>
                  <a:cubicBezTo>
                    <a:pt x="13414" y="0"/>
                    <a:pt x="12752" y="48"/>
                    <a:pt x="12097" y="143"/>
                  </a:cubicBezTo>
                  <a:cubicBezTo>
                    <a:pt x="12002" y="155"/>
                    <a:pt x="11906" y="167"/>
                    <a:pt x="11811" y="191"/>
                  </a:cubicBezTo>
                  <a:cubicBezTo>
                    <a:pt x="11514" y="239"/>
                    <a:pt x="11228" y="298"/>
                    <a:pt x="10942" y="370"/>
                  </a:cubicBezTo>
                  <a:cubicBezTo>
                    <a:pt x="9763" y="643"/>
                    <a:pt x="8620" y="1072"/>
                    <a:pt x="7561" y="1667"/>
                  </a:cubicBezTo>
                  <a:cubicBezTo>
                    <a:pt x="7406" y="1763"/>
                    <a:pt x="7263" y="1846"/>
                    <a:pt x="7108" y="1941"/>
                  </a:cubicBezTo>
                  <a:cubicBezTo>
                    <a:pt x="5477" y="2953"/>
                    <a:pt x="4072" y="4334"/>
                    <a:pt x="2989" y="5930"/>
                  </a:cubicBezTo>
                  <a:cubicBezTo>
                    <a:pt x="2524" y="6644"/>
                    <a:pt x="2108" y="7394"/>
                    <a:pt x="1774" y="8180"/>
                  </a:cubicBezTo>
                  <a:cubicBezTo>
                    <a:pt x="1762" y="8204"/>
                    <a:pt x="1750" y="8228"/>
                    <a:pt x="1738" y="8251"/>
                  </a:cubicBezTo>
                  <a:cubicBezTo>
                    <a:pt x="1429" y="8978"/>
                    <a:pt x="1179" y="9728"/>
                    <a:pt x="1000" y="10502"/>
                  </a:cubicBezTo>
                  <a:cubicBezTo>
                    <a:pt x="1191" y="10275"/>
                    <a:pt x="1393" y="10049"/>
                    <a:pt x="1572" y="9835"/>
                  </a:cubicBezTo>
                  <a:cubicBezTo>
                    <a:pt x="1977" y="9359"/>
                    <a:pt x="2381" y="8894"/>
                    <a:pt x="2798" y="8430"/>
                  </a:cubicBezTo>
                  <a:cubicBezTo>
                    <a:pt x="3846" y="7275"/>
                    <a:pt x="4929" y="6156"/>
                    <a:pt x="6072" y="5096"/>
                  </a:cubicBezTo>
                  <a:cubicBezTo>
                    <a:pt x="6596" y="4608"/>
                    <a:pt x="7120" y="4132"/>
                    <a:pt x="7656" y="3656"/>
                  </a:cubicBezTo>
                  <a:lnTo>
                    <a:pt x="7656" y="3656"/>
                  </a:lnTo>
                  <a:cubicBezTo>
                    <a:pt x="7025" y="4275"/>
                    <a:pt x="6430" y="4918"/>
                    <a:pt x="5870" y="5596"/>
                  </a:cubicBezTo>
                  <a:cubicBezTo>
                    <a:pt x="5632" y="5894"/>
                    <a:pt x="5394" y="6192"/>
                    <a:pt x="5156" y="6501"/>
                  </a:cubicBezTo>
                  <a:cubicBezTo>
                    <a:pt x="4179" y="7549"/>
                    <a:pt x="3334" y="8763"/>
                    <a:pt x="2572" y="10037"/>
                  </a:cubicBezTo>
                  <a:cubicBezTo>
                    <a:pt x="1989" y="11037"/>
                    <a:pt x="1441" y="12061"/>
                    <a:pt x="929" y="13109"/>
                  </a:cubicBezTo>
                  <a:cubicBezTo>
                    <a:pt x="607" y="13764"/>
                    <a:pt x="298" y="14431"/>
                    <a:pt x="0" y="15086"/>
                  </a:cubicBezTo>
                  <a:lnTo>
                    <a:pt x="405" y="14978"/>
                  </a:lnTo>
                  <a:lnTo>
                    <a:pt x="929" y="14847"/>
                  </a:lnTo>
                  <a:cubicBezTo>
                    <a:pt x="1215" y="14276"/>
                    <a:pt x="1536" y="13740"/>
                    <a:pt x="1917" y="13216"/>
                  </a:cubicBezTo>
                  <a:cubicBezTo>
                    <a:pt x="2060" y="13014"/>
                    <a:pt x="2227" y="12800"/>
                    <a:pt x="2393" y="12597"/>
                  </a:cubicBezTo>
                  <a:cubicBezTo>
                    <a:pt x="2393" y="12585"/>
                    <a:pt x="2405" y="12573"/>
                    <a:pt x="2417" y="12561"/>
                  </a:cubicBezTo>
                  <a:cubicBezTo>
                    <a:pt x="2893" y="11990"/>
                    <a:pt x="3429" y="11466"/>
                    <a:pt x="3989" y="10978"/>
                  </a:cubicBezTo>
                  <a:cubicBezTo>
                    <a:pt x="4667" y="10406"/>
                    <a:pt x="5406" y="9894"/>
                    <a:pt x="6191" y="9466"/>
                  </a:cubicBezTo>
                  <a:cubicBezTo>
                    <a:pt x="8056" y="8452"/>
                    <a:pt x="10150" y="7867"/>
                    <a:pt x="12263" y="7867"/>
                  </a:cubicBezTo>
                  <a:cubicBezTo>
                    <a:pt x="12457" y="7867"/>
                    <a:pt x="12652" y="7872"/>
                    <a:pt x="12847" y="7882"/>
                  </a:cubicBezTo>
                  <a:cubicBezTo>
                    <a:pt x="14526" y="7978"/>
                    <a:pt x="16181" y="8394"/>
                    <a:pt x="17776" y="8930"/>
                  </a:cubicBezTo>
                  <a:cubicBezTo>
                    <a:pt x="19264" y="9430"/>
                    <a:pt x="20717" y="10037"/>
                    <a:pt x="22134" y="10740"/>
                  </a:cubicBezTo>
                  <a:cubicBezTo>
                    <a:pt x="22408" y="10871"/>
                    <a:pt x="22693" y="11014"/>
                    <a:pt x="22967" y="11157"/>
                  </a:cubicBezTo>
                  <a:cubicBezTo>
                    <a:pt x="23741" y="11561"/>
                    <a:pt x="24515" y="12002"/>
                    <a:pt x="25301" y="12395"/>
                  </a:cubicBezTo>
                  <a:cubicBezTo>
                    <a:pt x="25503" y="12490"/>
                    <a:pt x="25694" y="12597"/>
                    <a:pt x="25896" y="12681"/>
                  </a:cubicBezTo>
                  <a:cubicBezTo>
                    <a:pt x="26468" y="13407"/>
                    <a:pt x="27004" y="14145"/>
                    <a:pt x="27527" y="14883"/>
                  </a:cubicBezTo>
                  <a:cubicBezTo>
                    <a:pt x="28016" y="15562"/>
                    <a:pt x="28504" y="16264"/>
                    <a:pt x="28682" y="17086"/>
                  </a:cubicBezTo>
                  <a:cubicBezTo>
                    <a:pt x="28873" y="17919"/>
                    <a:pt x="28718" y="18800"/>
                    <a:pt x="28528" y="19634"/>
                  </a:cubicBezTo>
                  <a:cubicBezTo>
                    <a:pt x="28004" y="21932"/>
                    <a:pt x="27004" y="26539"/>
                    <a:pt x="25932" y="28635"/>
                  </a:cubicBezTo>
                  <a:cubicBezTo>
                    <a:pt x="26503" y="28028"/>
                    <a:pt x="27075" y="27289"/>
                    <a:pt x="27611" y="26492"/>
                  </a:cubicBezTo>
                  <a:cubicBezTo>
                    <a:pt x="28027" y="25861"/>
                    <a:pt x="28432" y="25182"/>
                    <a:pt x="28825" y="24480"/>
                  </a:cubicBezTo>
                  <a:cubicBezTo>
                    <a:pt x="29599" y="23110"/>
                    <a:pt x="30302" y="21622"/>
                    <a:pt x="30945" y="20170"/>
                  </a:cubicBezTo>
                  <a:cubicBezTo>
                    <a:pt x="30945" y="20158"/>
                    <a:pt x="30956" y="20146"/>
                    <a:pt x="30968" y="20122"/>
                  </a:cubicBezTo>
                  <a:lnTo>
                    <a:pt x="30968" y="20122"/>
                  </a:lnTo>
                  <a:lnTo>
                    <a:pt x="30956" y="20134"/>
                  </a:lnTo>
                  <a:cubicBezTo>
                    <a:pt x="30992" y="20051"/>
                    <a:pt x="31028" y="19967"/>
                    <a:pt x="31064" y="19884"/>
                  </a:cubicBezTo>
                  <a:lnTo>
                    <a:pt x="31064" y="19884"/>
                  </a:lnTo>
                  <a:cubicBezTo>
                    <a:pt x="31040" y="19967"/>
                    <a:pt x="31004" y="20051"/>
                    <a:pt x="30968" y="20122"/>
                  </a:cubicBezTo>
                  <a:cubicBezTo>
                    <a:pt x="32719" y="18562"/>
                    <a:pt x="34159" y="16693"/>
                    <a:pt x="35409" y="14681"/>
                  </a:cubicBezTo>
                  <a:cubicBezTo>
                    <a:pt x="35743" y="14157"/>
                    <a:pt x="36052" y="13633"/>
                    <a:pt x="36350" y="13097"/>
                  </a:cubicBezTo>
                  <a:cubicBezTo>
                    <a:pt x="37445" y="11145"/>
                    <a:pt x="38410" y="9109"/>
                    <a:pt x="39350" y="7108"/>
                  </a:cubicBezTo>
                  <a:cubicBezTo>
                    <a:pt x="39362" y="7085"/>
                    <a:pt x="39374" y="7061"/>
                    <a:pt x="39374" y="7037"/>
                  </a:cubicBezTo>
                  <a:lnTo>
                    <a:pt x="39374" y="7037"/>
                  </a:lnTo>
                  <a:cubicBezTo>
                    <a:pt x="39374" y="7049"/>
                    <a:pt x="39350" y="7073"/>
                    <a:pt x="39350" y="7085"/>
                  </a:cubicBezTo>
                  <a:cubicBezTo>
                    <a:pt x="38648" y="8251"/>
                    <a:pt x="37719" y="9252"/>
                    <a:pt x="36624" y="10049"/>
                  </a:cubicBezTo>
                  <a:cubicBezTo>
                    <a:pt x="36564" y="10085"/>
                    <a:pt x="36505" y="10133"/>
                    <a:pt x="36433" y="10180"/>
                  </a:cubicBezTo>
                  <a:cubicBezTo>
                    <a:pt x="36374" y="10228"/>
                    <a:pt x="36314" y="10264"/>
                    <a:pt x="36243" y="10311"/>
                  </a:cubicBezTo>
                  <a:cubicBezTo>
                    <a:pt x="36040" y="10442"/>
                    <a:pt x="35838" y="10573"/>
                    <a:pt x="35636" y="10692"/>
                  </a:cubicBezTo>
                  <a:cubicBezTo>
                    <a:pt x="34635" y="11276"/>
                    <a:pt x="33540" y="11692"/>
                    <a:pt x="32409" y="11919"/>
                  </a:cubicBezTo>
                  <a:cubicBezTo>
                    <a:pt x="32230" y="11954"/>
                    <a:pt x="32052" y="11990"/>
                    <a:pt x="31861" y="12014"/>
                  </a:cubicBezTo>
                  <a:cubicBezTo>
                    <a:pt x="31718" y="12038"/>
                    <a:pt x="31576" y="12061"/>
                    <a:pt x="31433" y="12073"/>
                  </a:cubicBezTo>
                  <a:lnTo>
                    <a:pt x="30837" y="11418"/>
                  </a:lnTo>
                  <a:cubicBezTo>
                    <a:pt x="31040" y="11323"/>
                    <a:pt x="31218" y="11228"/>
                    <a:pt x="31409" y="11133"/>
                  </a:cubicBezTo>
                  <a:cubicBezTo>
                    <a:pt x="31837" y="10918"/>
                    <a:pt x="32254" y="10692"/>
                    <a:pt x="32647" y="10430"/>
                  </a:cubicBezTo>
                  <a:cubicBezTo>
                    <a:pt x="33790" y="9704"/>
                    <a:pt x="34838" y="8823"/>
                    <a:pt x="35743" y="7811"/>
                  </a:cubicBezTo>
                  <a:cubicBezTo>
                    <a:pt x="35957" y="7573"/>
                    <a:pt x="36159" y="7335"/>
                    <a:pt x="36362" y="7073"/>
                  </a:cubicBezTo>
                  <a:cubicBezTo>
                    <a:pt x="36457" y="6954"/>
                    <a:pt x="36552" y="6835"/>
                    <a:pt x="36648" y="6716"/>
                  </a:cubicBezTo>
                  <a:lnTo>
                    <a:pt x="36648" y="6716"/>
                  </a:lnTo>
                  <a:cubicBezTo>
                    <a:pt x="36552" y="6787"/>
                    <a:pt x="36457" y="6858"/>
                    <a:pt x="36362" y="6930"/>
                  </a:cubicBezTo>
                  <a:cubicBezTo>
                    <a:pt x="36171" y="7073"/>
                    <a:pt x="35969" y="7216"/>
                    <a:pt x="35755" y="7335"/>
                  </a:cubicBezTo>
                  <a:cubicBezTo>
                    <a:pt x="34885" y="7882"/>
                    <a:pt x="33921" y="8251"/>
                    <a:pt x="32921" y="8466"/>
                  </a:cubicBezTo>
                  <a:cubicBezTo>
                    <a:pt x="32270" y="8606"/>
                    <a:pt x="31607" y="8677"/>
                    <a:pt x="30944" y="8677"/>
                  </a:cubicBezTo>
                  <a:cubicBezTo>
                    <a:pt x="30309" y="8677"/>
                    <a:pt x="29675" y="8612"/>
                    <a:pt x="29051" y="8478"/>
                  </a:cubicBezTo>
                  <a:cubicBezTo>
                    <a:pt x="28659" y="8394"/>
                    <a:pt x="28266" y="8287"/>
                    <a:pt x="27885" y="8144"/>
                  </a:cubicBezTo>
                  <a:cubicBezTo>
                    <a:pt x="27777" y="8025"/>
                    <a:pt x="27670" y="7918"/>
                    <a:pt x="27563" y="7799"/>
                  </a:cubicBezTo>
                  <a:lnTo>
                    <a:pt x="27563" y="7799"/>
                  </a:lnTo>
                  <a:cubicBezTo>
                    <a:pt x="27631" y="7803"/>
                    <a:pt x="27698" y="7804"/>
                    <a:pt x="27766" y="7804"/>
                  </a:cubicBezTo>
                  <a:cubicBezTo>
                    <a:pt x="27900" y="7804"/>
                    <a:pt x="28035" y="7799"/>
                    <a:pt x="28170" y="7799"/>
                  </a:cubicBezTo>
                  <a:cubicBezTo>
                    <a:pt x="30028" y="7751"/>
                    <a:pt x="31849" y="7025"/>
                    <a:pt x="33231" y="5763"/>
                  </a:cubicBezTo>
                  <a:cubicBezTo>
                    <a:pt x="33361" y="5644"/>
                    <a:pt x="33492" y="5525"/>
                    <a:pt x="33612" y="5394"/>
                  </a:cubicBezTo>
                  <a:lnTo>
                    <a:pt x="33612" y="5394"/>
                  </a:lnTo>
                  <a:cubicBezTo>
                    <a:pt x="33492" y="5465"/>
                    <a:pt x="33361" y="5537"/>
                    <a:pt x="33242" y="5596"/>
                  </a:cubicBezTo>
                  <a:cubicBezTo>
                    <a:pt x="32268" y="6093"/>
                    <a:pt x="31179" y="6310"/>
                    <a:pt x="30078" y="6310"/>
                  </a:cubicBezTo>
                  <a:cubicBezTo>
                    <a:pt x="29148" y="6310"/>
                    <a:pt x="28209" y="6155"/>
                    <a:pt x="27325" y="5882"/>
                  </a:cubicBezTo>
                  <a:cubicBezTo>
                    <a:pt x="26325" y="5573"/>
                    <a:pt x="25384" y="5132"/>
                    <a:pt x="24479" y="4608"/>
                  </a:cubicBezTo>
                  <a:cubicBezTo>
                    <a:pt x="22944" y="3179"/>
                    <a:pt x="21277" y="1917"/>
                    <a:pt x="19360" y="1084"/>
                  </a:cubicBezTo>
                  <a:cubicBezTo>
                    <a:pt x="17693" y="360"/>
                    <a:pt x="15886" y="0"/>
                    <a:pt x="1407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3419750" y="2406075"/>
              <a:ext cx="27425" cy="34550"/>
            </a:xfrm>
            <a:custGeom>
              <a:rect b="b" l="l" r="r" t="t"/>
              <a:pathLst>
                <a:path extrusionOk="0" h="1382" w="1097">
                  <a:moveTo>
                    <a:pt x="1096" y="1"/>
                  </a:moveTo>
                  <a:lnTo>
                    <a:pt x="1096" y="1"/>
                  </a:lnTo>
                  <a:cubicBezTo>
                    <a:pt x="727" y="453"/>
                    <a:pt x="358" y="917"/>
                    <a:pt x="1" y="1382"/>
                  </a:cubicBezTo>
                  <a:lnTo>
                    <a:pt x="906" y="977"/>
                  </a:lnTo>
                  <a:cubicBezTo>
                    <a:pt x="953" y="644"/>
                    <a:pt x="1025" y="322"/>
                    <a:pt x="109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5" name="Google Shape;1025;p36"/>
          <p:cNvGrpSpPr/>
          <p:nvPr/>
        </p:nvGrpSpPr>
        <p:grpSpPr>
          <a:xfrm>
            <a:off x="6899997" y="3793142"/>
            <a:ext cx="1631977" cy="968895"/>
            <a:chOff x="8533775" y="623075"/>
            <a:chExt cx="2580200" cy="1531850"/>
          </a:xfrm>
        </p:grpSpPr>
        <p:sp>
          <p:nvSpPr>
            <p:cNvPr id="1026" name="Google Shape;1026;p36"/>
            <p:cNvSpPr/>
            <p:nvPr/>
          </p:nvSpPr>
          <p:spPr>
            <a:xfrm>
              <a:off x="8533775" y="752225"/>
              <a:ext cx="2580200" cy="1402700"/>
            </a:xfrm>
            <a:custGeom>
              <a:rect b="b" l="l" r="r" t="t"/>
              <a:pathLst>
                <a:path extrusionOk="0" h="56108" w="103208">
                  <a:moveTo>
                    <a:pt x="34965" y="1"/>
                  </a:moveTo>
                  <a:cubicBezTo>
                    <a:pt x="32392" y="1"/>
                    <a:pt x="31056" y="8590"/>
                    <a:pt x="31056" y="8590"/>
                  </a:cubicBezTo>
                  <a:cubicBezTo>
                    <a:pt x="29857" y="3179"/>
                    <a:pt x="28744" y="1418"/>
                    <a:pt x="27802" y="1418"/>
                  </a:cubicBezTo>
                  <a:cubicBezTo>
                    <a:pt x="26044" y="1418"/>
                    <a:pt x="24885" y="7556"/>
                    <a:pt x="24885" y="7556"/>
                  </a:cubicBezTo>
                  <a:cubicBezTo>
                    <a:pt x="23525" y="4251"/>
                    <a:pt x="22572" y="3090"/>
                    <a:pt x="21905" y="3090"/>
                  </a:cubicBezTo>
                  <a:cubicBezTo>
                    <a:pt x="20332" y="3090"/>
                    <a:pt x="20348" y="9558"/>
                    <a:pt x="20348" y="9558"/>
                  </a:cubicBezTo>
                  <a:cubicBezTo>
                    <a:pt x="17205" y="6847"/>
                    <a:pt x="15375" y="5858"/>
                    <a:pt x="14378" y="5858"/>
                  </a:cubicBezTo>
                  <a:cubicBezTo>
                    <a:pt x="11682" y="5858"/>
                    <a:pt x="15078" y="13093"/>
                    <a:pt x="15078" y="13093"/>
                  </a:cubicBezTo>
                  <a:cubicBezTo>
                    <a:pt x="13158" y="12439"/>
                    <a:pt x="11779" y="12165"/>
                    <a:pt x="10817" y="12165"/>
                  </a:cubicBezTo>
                  <a:cubicBezTo>
                    <a:pt x="5890" y="12165"/>
                    <a:pt x="11842" y="19331"/>
                    <a:pt x="11842" y="19331"/>
                  </a:cubicBezTo>
                  <a:cubicBezTo>
                    <a:pt x="10519" y="19107"/>
                    <a:pt x="9487" y="19007"/>
                    <a:pt x="8699" y="19007"/>
                  </a:cubicBezTo>
                  <a:cubicBezTo>
                    <a:pt x="2218" y="19007"/>
                    <a:pt x="12242" y="25769"/>
                    <a:pt x="12242" y="25769"/>
                  </a:cubicBezTo>
                  <a:cubicBezTo>
                    <a:pt x="0" y="29939"/>
                    <a:pt x="14077" y="32007"/>
                    <a:pt x="14077" y="32007"/>
                  </a:cubicBezTo>
                  <a:cubicBezTo>
                    <a:pt x="10501" y="36688"/>
                    <a:pt x="10554" y="38059"/>
                    <a:pt x="11844" y="38059"/>
                  </a:cubicBezTo>
                  <a:cubicBezTo>
                    <a:pt x="13671" y="38059"/>
                    <a:pt x="17979" y="35310"/>
                    <a:pt x="17980" y="35309"/>
                  </a:cubicBezTo>
                  <a:lnTo>
                    <a:pt x="17980" y="35309"/>
                  </a:lnTo>
                  <a:cubicBezTo>
                    <a:pt x="14916" y="42272"/>
                    <a:pt x="15402" y="44223"/>
                    <a:pt x="16908" y="44223"/>
                  </a:cubicBezTo>
                  <a:cubicBezTo>
                    <a:pt x="18831" y="44223"/>
                    <a:pt x="22416" y="41047"/>
                    <a:pt x="22416" y="41047"/>
                  </a:cubicBezTo>
                  <a:lnTo>
                    <a:pt x="22416" y="41047"/>
                  </a:lnTo>
                  <a:cubicBezTo>
                    <a:pt x="21769" y="45440"/>
                    <a:pt x="22542" y="46833"/>
                    <a:pt x="23783" y="46833"/>
                  </a:cubicBezTo>
                  <a:cubicBezTo>
                    <a:pt x="25933" y="46833"/>
                    <a:pt x="29487" y="42649"/>
                    <a:pt x="29488" y="42648"/>
                  </a:cubicBezTo>
                  <a:lnTo>
                    <a:pt x="29488" y="42648"/>
                  </a:lnTo>
                  <a:cubicBezTo>
                    <a:pt x="28394" y="46931"/>
                    <a:pt x="28860" y="48317"/>
                    <a:pt x="29922" y="48317"/>
                  </a:cubicBezTo>
                  <a:cubicBezTo>
                    <a:pt x="31870" y="48317"/>
                    <a:pt x="35825" y="43649"/>
                    <a:pt x="35826" y="43649"/>
                  </a:cubicBezTo>
                  <a:lnTo>
                    <a:pt x="35826" y="43649"/>
                  </a:lnTo>
                  <a:cubicBezTo>
                    <a:pt x="35085" y="48771"/>
                    <a:pt x="35734" y="50368"/>
                    <a:pt x="36830" y="50368"/>
                  </a:cubicBezTo>
                  <a:cubicBezTo>
                    <a:pt x="38648" y="50368"/>
                    <a:pt x="41696" y="45984"/>
                    <a:pt x="41697" y="45984"/>
                  </a:cubicBezTo>
                  <a:lnTo>
                    <a:pt x="41697" y="45984"/>
                  </a:lnTo>
                  <a:cubicBezTo>
                    <a:pt x="41215" y="50294"/>
                    <a:pt x="41760" y="51726"/>
                    <a:pt x="42696" y="51726"/>
                  </a:cubicBezTo>
                  <a:cubicBezTo>
                    <a:pt x="44548" y="51726"/>
                    <a:pt x="47934" y="46117"/>
                    <a:pt x="47934" y="46117"/>
                  </a:cubicBezTo>
                  <a:cubicBezTo>
                    <a:pt x="48942" y="52450"/>
                    <a:pt x="50347" y="54491"/>
                    <a:pt x="51738" y="54491"/>
                  </a:cubicBezTo>
                  <a:cubicBezTo>
                    <a:pt x="54261" y="54491"/>
                    <a:pt x="56741" y="47785"/>
                    <a:pt x="56741" y="47785"/>
                  </a:cubicBezTo>
                  <a:cubicBezTo>
                    <a:pt x="56764" y="53669"/>
                    <a:pt x="57665" y="55563"/>
                    <a:pt x="58815" y="55563"/>
                  </a:cubicBezTo>
                  <a:cubicBezTo>
                    <a:pt x="60891" y="55563"/>
                    <a:pt x="63779" y="49386"/>
                    <a:pt x="63779" y="49386"/>
                  </a:cubicBezTo>
                  <a:cubicBezTo>
                    <a:pt x="65420" y="54382"/>
                    <a:pt x="66825" y="56107"/>
                    <a:pt x="67983" y="56107"/>
                  </a:cubicBezTo>
                  <a:cubicBezTo>
                    <a:pt x="70566" y="56107"/>
                    <a:pt x="71918" y="47518"/>
                    <a:pt x="71918" y="47518"/>
                  </a:cubicBezTo>
                  <a:cubicBezTo>
                    <a:pt x="71918" y="47518"/>
                    <a:pt x="75805" y="54112"/>
                    <a:pt x="78151" y="54112"/>
                  </a:cubicBezTo>
                  <a:cubicBezTo>
                    <a:pt x="79289" y="54112"/>
                    <a:pt x="80064" y="52561"/>
                    <a:pt x="79857" y="47952"/>
                  </a:cubicBezTo>
                  <a:lnTo>
                    <a:pt x="79857" y="47952"/>
                  </a:lnTo>
                  <a:cubicBezTo>
                    <a:pt x="79858" y="47952"/>
                    <a:pt x="83610" y="52025"/>
                    <a:pt x="85708" y="52025"/>
                  </a:cubicBezTo>
                  <a:cubicBezTo>
                    <a:pt x="86925" y="52025"/>
                    <a:pt x="87584" y="50654"/>
                    <a:pt x="86629" y="46317"/>
                  </a:cubicBezTo>
                  <a:lnTo>
                    <a:pt x="86629" y="46317"/>
                  </a:lnTo>
                  <a:cubicBezTo>
                    <a:pt x="86629" y="46317"/>
                    <a:pt x="89177" y="48060"/>
                    <a:pt x="90666" y="48060"/>
                  </a:cubicBezTo>
                  <a:cubicBezTo>
                    <a:pt x="91019" y="48060"/>
                    <a:pt x="91313" y="47961"/>
                    <a:pt x="91499" y="47718"/>
                  </a:cubicBezTo>
                  <a:cubicBezTo>
                    <a:pt x="92466" y="46451"/>
                    <a:pt x="89197" y="42715"/>
                    <a:pt x="89197" y="42715"/>
                  </a:cubicBezTo>
                  <a:lnTo>
                    <a:pt x="89197" y="42715"/>
                  </a:lnTo>
                  <a:cubicBezTo>
                    <a:pt x="90377" y="42863"/>
                    <a:pt x="91351" y="42930"/>
                    <a:pt x="92147" y="42930"/>
                  </a:cubicBezTo>
                  <a:cubicBezTo>
                    <a:pt x="99767" y="42930"/>
                    <a:pt x="91099" y="36777"/>
                    <a:pt x="91099" y="36777"/>
                  </a:cubicBezTo>
                  <a:cubicBezTo>
                    <a:pt x="103207" y="35042"/>
                    <a:pt x="90698" y="30339"/>
                    <a:pt x="90698" y="30339"/>
                  </a:cubicBezTo>
                  <a:cubicBezTo>
                    <a:pt x="102940" y="26169"/>
                    <a:pt x="88864" y="24101"/>
                    <a:pt x="88864" y="24101"/>
                  </a:cubicBezTo>
                  <a:cubicBezTo>
                    <a:pt x="92440" y="19421"/>
                    <a:pt x="92387" y="18049"/>
                    <a:pt x="91096" y="18049"/>
                  </a:cubicBezTo>
                  <a:cubicBezTo>
                    <a:pt x="89269" y="18049"/>
                    <a:pt x="84961" y="20799"/>
                    <a:pt x="84961" y="20799"/>
                  </a:cubicBezTo>
                  <a:cubicBezTo>
                    <a:pt x="88024" y="13837"/>
                    <a:pt x="87539" y="11885"/>
                    <a:pt x="86032" y="11885"/>
                  </a:cubicBezTo>
                  <a:cubicBezTo>
                    <a:pt x="84109" y="11885"/>
                    <a:pt x="80524" y="15062"/>
                    <a:pt x="80524" y="15062"/>
                  </a:cubicBezTo>
                  <a:cubicBezTo>
                    <a:pt x="81183" y="10668"/>
                    <a:pt x="80414" y="9275"/>
                    <a:pt x="79172" y="9275"/>
                  </a:cubicBezTo>
                  <a:cubicBezTo>
                    <a:pt x="77021" y="9275"/>
                    <a:pt x="73453" y="13460"/>
                    <a:pt x="73453" y="13460"/>
                  </a:cubicBezTo>
                  <a:cubicBezTo>
                    <a:pt x="74547" y="9178"/>
                    <a:pt x="74081" y="7792"/>
                    <a:pt x="73019" y="7792"/>
                  </a:cubicBezTo>
                  <a:cubicBezTo>
                    <a:pt x="71070" y="7792"/>
                    <a:pt x="67115" y="12460"/>
                    <a:pt x="67115" y="12460"/>
                  </a:cubicBezTo>
                  <a:cubicBezTo>
                    <a:pt x="67855" y="7337"/>
                    <a:pt x="67207" y="5740"/>
                    <a:pt x="66110" y="5740"/>
                  </a:cubicBezTo>
                  <a:cubicBezTo>
                    <a:pt x="64292" y="5740"/>
                    <a:pt x="61244" y="10125"/>
                    <a:pt x="61244" y="10125"/>
                  </a:cubicBezTo>
                  <a:cubicBezTo>
                    <a:pt x="61725" y="5814"/>
                    <a:pt x="61181" y="4382"/>
                    <a:pt x="60245" y="4382"/>
                  </a:cubicBezTo>
                  <a:cubicBezTo>
                    <a:pt x="58392" y="4382"/>
                    <a:pt x="55006" y="9991"/>
                    <a:pt x="55006" y="9991"/>
                  </a:cubicBezTo>
                  <a:cubicBezTo>
                    <a:pt x="53998" y="3658"/>
                    <a:pt x="52594" y="1618"/>
                    <a:pt x="51202" y="1618"/>
                  </a:cubicBezTo>
                  <a:cubicBezTo>
                    <a:pt x="48680" y="1618"/>
                    <a:pt x="46200" y="8323"/>
                    <a:pt x="46200" y="8323"/>
                  </a:cubicBezTo>
                  <a:cubicBezTo>
                    <a:pt x="46176" y="2439"/>
                    <a:pt x="45275" y="545"/>
                    <a:pt x="44126" y="545"/>
                  </a:cubicBezTo>
                  <a:cubicBezTo>
                    <a:pt x="42049" y="545"/>
                    <a:pt x="39161" y="6722"/>
                    <a:pt x="39161" y="6722"/>
                  </a:cubicBezTo>
                  <a:cubicBezTo>
                    <a:pt x="37520" y="1726"/>
                    <a:pt x="36118" y="1"/>
                    <a:pt x="3496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8635500" y="623075"/>
              <a:ext cx="2424250" cy="1380525"/>
            </a:xfrm>
            <a:custGeom>
              <a:rect b="b" l="l" r="r" t="t"/>
              <a:pathLst>
                <a:path extrusionOk="0" h="55221" w="96970">
                  <a:moveTo>
                    <a:pt x="33437" y="1"/>
                  </a:moveTo>
                  <a:cubicBezTo>
                    <a:pt x="31012" y="1"/>
                    <a:pt x="29588" y="8619"/>
                    <a:pt x="29588" y="8619"/>
                  </a:cubicBezTo>
                  <a:cubicBezTo>
                    <a:pt x="28557" y="3277"/>
                    <a:pt x="27546" y="1534"/>
                    <a:pt x="26665" y="1534"/>
                  </a:cubicBezTo>
                  <a:cubicBezTo>
                    <a:pt x="25011" y="1534"/>
                    <a:pt x="23818" y="7685"/>
                    <a:pt x="23818" y="7685"/>
                  </a:cubicBezTo>
                  <a:cubicBezTo>
                    <a:pt x="22605" y="4452"/>
                    <a:pt x="21734" y="3313"/>
                    <a:pt x="21107" y="3313"/>
                  </a:cubicBezTo>
                  <a:cubicBezTo>
                    <a:pt x="19614" y="3313"/>
                    <a:pt x="19515" y="9787"/>
                    <a:pt x="19515" y="9787"/>
                  </a:cubicBezTo>
                  <a:cubicBezTo>
                    <a:pt x="16632" y="7171"/>
                    <a:pt x="14931" y="6214"/>
                    <a:pt x="13986" y="6214"/>
                  </a:cubicBezTo>
                  <a:cubicBezTo>
                    <a:pt x="11400" y="6214"/>
                    <a:pt x="14478" y="13389"/>
                    <a:pt x="14478" y="13389"/>
                  </a:cubicBezTo>
                  <a:cubicBezTo>
                    <a:pt x="12749" y="12794"/>
                    <a:pt x="11488" y="12543"/>
                    <a:pt x="10590" y="12543"/>
                  </a:cubicBezTo>
                  <a:cubicBezTo>
                    <a:pt x="5809" y="12543"/>
                    <a:pt x="11342" y="19660"/>
                    <a:pt x="11342" y="19660"/>
                  </a:cubicBezTo>
                  <a:cubicBezTo>
                    <a:pt x="10193" y="19477"/>
                    <a:pt x="9276" y="19394"/>
                    <a:pt x="8556" y="19394"/>
                  </a:cubicBezTo>
                  <a:cubicBezTo>
                    <a:pt x="2096" y="19394"/>
                    <a:pt x="11576" y="26065"/>
                    <a:pt x="11576" y="26065"/>
                  </a:cubicBezTo>
                  <a:cubicBezTo>
                    <a:pt x="1" y="30401"/>
                    <a:pt x="13210" y="32203"/>
                    <a:pt x="13210" y="32203"/>
                  </a:cubicBezTo>
                  <a:cubicBezTo>
                    <a:pt x="9804" y="36881"/>
                    <a:pt x="9797" y="38261"/>
                    <a:pt x="10975" y="38261"/>
                  </a:cubicBezTo>
                  <a:cubicBezTo>
                    <a:pt x="12668" y="38261"/>
                    <a:pt x="16812" y="35405"/>
                    <a:pt x="16813" y="35405"/>
                  </a:cubicBezTo>
                  <a:lnTo>
                    <a:pt x="16813" y="35405"/>
                  </a:lnTo>
                  <a:cubicBezTo>
                    <a:pt x="13828" y="42349"/>
                    <a:pt x="14224" y="44306"/>
                    <a:pt x="15618" y="44306"/>
                  </a:cubicBezTo>
                  <a:cubicBezTo>
                    <a:pt x="17418" y="44306"/>
                    <a:pt x="20882" y="41043"/>
                    <a:pt x="20882" y="41042"/>
                  </a:cubicBezTo>
                  <a:lnTo>
                    <a:pt x="20882" y="41042"/>
                  </a:lnTo>
                  <a:cubicBezTo>
                    <a:pt x="20192" y="45389"/>
                    <a:pt x="20873" y="46774"/>
                    <a:pt x="22021" y="46774"/>
                  </a:cubicBezTo>
                  <a:cubicBezTo>
                    <a:pt x="24035" y="46774"/>
                    <a:pt x="27486" y="42511"/>
                    <a:pt x="27487" y="42510"/>
                  </a:cubicBezTo>
                  <a:lnTo>
                    <a:pt x="27487" y="42510"/>
                  </a:lnTo>
                  <a:cubicBezTo>
                    <a:pt x="26387" y="46768"/>
                    <a:pt x="26793" y="48150"/>
                    <a:pt x="27784" y="48150"/>
                  </a:cubicBezTo>
                  <a:cubicBezTo>
                    <a:pt x="29618" y="48150"/>
                    <a:pt x="33457" y="43411"/>
                    <a:pt x="33458" y="43411"/>
                  </a:cubicBezTo>
                  <a:lnTo>
                    <a:pt x="33458" y="43411"/>
                  </a:lnTo>
                  <a:cubicBezTo>
                    <a:pt x="32672" y="48474"/>
                    <a:pt x="33239" y="50059"/>
                    <a:pt x="34256" y="50059"/>
                  </a:cubicBezTo>
                  <a:cubicBezTo>
                    <a:pt x="35960" y="50059"/>
                    <a:pt x="38928" y="45613"/>
                    <a:pt x="38928" y="45612"/>
                  </a:cubicBezTo>
                  <a:lnTo>
                    <a:pt x="38928" y="45612"/>
                  </a:lnTo>
                  <a:cubicBezTo>
                    <a:pt x="38394" y="49889"/>
                    <a:pt x="38867" y="51314"/>
                    <a:pt x="39735" y="51314"/>
                  </a:cubicBezTo>
                  <a:cubicBezTo>
                    <a:pt x="41466" y="51314"/>
                    <a:pt x="44766" y="45646"/>
                    <a:pt x="44766" y="45646"/>
                  </a:cubicBezTo>
                  <a:cubicBezTo>
                    <a:pt x="45603" y="51881"/>
                    <a:pt x="46881" y="53897"/>
                    <a:pt x="48185" y="53897"/>
                  </a:cubicBezTo>
                  <a:cubicBezTo>
                    <a:pt x="50570" y="53897"/>
                    <a:pt x="53038" y="47148"/>
                    <a:pt x="53039" y="47147"/>
                  </a:cubicBezTo>
                  <a:lnTo>
                    <a:pt x="53039" y="47147"/>
                  </a:lnTo>
                  <a:cubicBezTo>
                    <a:pt x="52956" y="52956"/>
                    <a:pt x="53759" y="54832"/>
                    <a:pt x="54832" y="54832"/>
                  </a:cubicBezTo>
                  <a:cubicBezTo>
                    <a:pt x="56789" y="54832"/>
                    <a:pt x="59643" y="48581"/>
                    <a:pt x="59643" y="48581"/>
                  </a:cubicBezTo>
                  <a:cubicBezTo>
                    <a:pt x="61092" y="53514"/>
                    <a:pt x="62377" y="55221"/>
                    <a:pt x="63460" y="55221"/>
                  </a:cubicBezTo>
                  <a:cubicBezTo>
                    <a:pt x="65894" y="55221"/>
                    <a:pt x="67315" y="46613"/>
                    <a:pt x="67315" y="46613"/>
                  </a:cubicBezTo>
                  <a:cubicBezTo>
                    <a:pt x="67315" y="46613"/>
                    <a:pt x="70828" y="53038"/>
                    <a:pt x="73040" y="53038"/>
                  </a:cubicBezTo>
                  <a:cubicBezTo>
                    <a:pt x="74125" y="53038"/>
                    <a:pt x="74897" y="51491"/>
                    <a:pt x="74787" y="46880"/>
                  </a:cubicBezTo>
                  <a:lnTo>
                    <a:pt x="74787" y="46880"/>
                  </a:lnTo>
                  <a:cubicBezTo>
                    <a:pt x="74788" y="46880"/>
                    <a:pt x="78217" y="50826"/>
                    <a:pt x="80195" y="50826"/>
                  </a:cubicBezTo>
                  <a:cubicBezTo>
                    <a:pt x="81357" y="50826"/>
                    <a:pt x="82019" y="49465"/>
                    <a:pt x="81192" y="45145"/>
                  </a:cubicBezTo>
                  <a:lnTo>
                    <a:pt x="81192" y="45145"/>
                  </a:lnTo>
                  <a:cubicBezTo>
                    <a:pt x="81192" y="45146"/>
                    <a:pt x="83510" y="46798"/>
                    <a:pt x="84909" y="46798"/>
                  </a:cubicBezTo>
                  <a:cubicBezTo>
                    <a:pt x="85254" y="46798"/>
                    <a:pt x="85544" y="46697"/>
                    <a:pt x="85729" y="46446"/>
                  </a:cubicBezTo>
                  <a:cubicBezTo>
                    <a:pt x="86663" y="45179"/>
                    <a:pt x="83661" y="41510"/>
                    <a:pt x="83660" y="41509"/>
                  </a:cubicBezTo>
                  <a:lnTo>
                    <a:pt x="83660" y="41509"/>
                  </a:lnTo>
                  <a:cubicBezTo>
                    <a:pt x="84642" y="41622"/>
                    <a:pt x="85471" y="41673"/>
                    <a:pt x="86168" y="41673"/>
                  </a:cubicBezTo>
                  <a:cubicBezTo>
                    <a:pt x="93762" y="41673"/>
                    <a:pt x="85562" y="35572"/>
                    <a:pt x="85562" y="35572"/>
                  </a:cubicBezTo>
                  <a:cubicBezTo>
                    <a:pt x="96970" y="33604"/>
                    <a:pt x="85295" y="29167"/>
                    <a:pt x="85295" y="29167"/>
                  </a:cubicBezTo>
                  <a:cubicBezTo>
                    <a:pt x="96870" y="24797"/>
                    <a:pt x="83694" y="22996"/>
                    <a:pt x="83694" y="22996"/>
                  </a:cubicBezTo>
                  <a:cubicBezTo>
                    <a:pt x="87100" y="18318"/>
                    <a:pt x="87101" y="16938"/>
                    <a:pt x="85917" y="16938"/>
                  </a:cubicBezTo>
                  <a:cubicBezTo>
                    <a:pt x="84214" y="16938"/>
                    <a:pt x="80058" y="19794"/>
                    <a:pt x="80058" y="19794"/>
                  </a:cubicBezTo>
                  <a:cubicBezTo>
                    <a:pt x="83044" y="12860"/>
                    <a:pt x="82646" y="10907"/>
                    <a:pt x="81250" y="10907"/>
                  </a:cubicBezTo>
                  <a:cubicBezTo>
                    <a:pt x="79449" y="10907"/>
                    <a:pt x="75988" y="14156"/>
                    <a:pt x="75988" y="14156"/>
                  </a:cubicBezTo>
                  <a:cubicBezTo>
                    <a:pt x="76677" y="9818"/>
                    <a:pt x="76000" y="8435"/>
                    <a:pt x="74856" y="8435"/>
                  </a:cubicBezTo>
                  <a:cubicBezTo>
                    <a:pt x="72843" y="8435"/>
                    <a:pt x="69384" y="12722"/>
                    <a:pt x="69384" y="12722"/>
                  </a:cubicBezTo>
                  <a:cubicBezTo>
                    <a:pt x="70483" y="8453"/>
                    <a:pt x="70077" y="7067"/>
                    <a:pt x="69087" y="7067"/>
                  </a:cubicBezTo>
                  <a:cubicBezTo>
                    <a:pt x="67253" y="7067"/>
                    <a:pt x="63413" y="11821"/>
                    <a:pt x="63413" y="11821"/>
                  </a:cubicBezTo>
                  <a:cubicBezTo>
                    <a:pt x="64198" y="6747"/>
                    <a:pt x="63632" y="5159"/>
                    <a:pt x="62616" y="5159"/>
                  </a:cubicBezTo>
                  <a:cubicBezTo>
                    <a:pt x="60912" y="5159"/>
                    <a:pt x="57942" y="9620"/>
                    <a:pt x="57942" y="9620"/>
                  </a:cubicBezTo>
                  <a:cubicBezTo>
                    <a:pt x="58477" y="5343"/>
                    <a:pt x="58003" y="3918"/>
                    <a:pt x="57136" y="3918"/>
                  </a:cubicBezTo>
                  <a:cubicBezTo>
                    <a:pt x="55405" y="3918"/>
                    <a:pt x="52105" y="9587"/>
                    <a:pt x="52105" y="9587"/>
                  </a:cubicBezTo>
                  <a:cubicBezTo>
                    <a:pt x="51280" y="3340"/>
                    <a:pt x="50009" y="1320"/>
                    <a:pt x="48711" y="1320"/>
                  </a:cubicBezTo>
                  <a:cubicBezTo>
                    <a:pt x="46334" y="1320"/>
                    <a:pt x="43865" y="8085"/>
                    <a:pt x="43865" y="8085"/>
                  </a:cubicBezTo>
                  <a:cubicBezTo>
                    <a:pt x="43936" y="2257"/>
                    <a:pt x="43123" y="376"/>
                    <a:pt x="42044" y="376"/>
                  </a:cubicBezTo>
                  <a:cubicBezTo>
                    <a:pt x="40077" y="376"/>
                    <a:pt x="37227" y="6618"/>
                    <a:pt x="37227" y="6618"/>
                  </a:cubicBezTo>
                  <a:cubicBezTo>
                    <a:pt x="35791" y="1702"/>
                    <a:pt x="34515" y="1"/>
                    <a:pt x="33437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19191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9054125" y="878575"/>
              <a:ext cx="781425" cy="685500"/>
            </a:xfrm>
            <a:custGeom>
              <a:rect b="b" l="l" r="r" t="t"/>
              <a:pathLst>
                <a:path extrusionOk="0" h="27420" w="31257">
                  <a:moveTo>
                    <a:pt x="8474" y="0"/>
                  </a:moveTo>
                  <a:lnTo>
                    <a:pt x="5572" y="8006"/>
                  </a:lnTo>
                  <a:lnTo>
                    <a:pt x="17447" y="10775"/>
                  </a:lnTo>
                  <a:lnTo>
                    <a:pt x="1" y="21149"/>
                  </a:lnTo>
                  <a:lnTo>
                    <a:pt x="2503" y="27053"/>
                  </a:lnTo>
                  <a:lnTo>
                    <a:pt x="18314" y="27420"/>
                  </a:lnTo>
                  <a:lnTo>
                    <a:pt x="24018" y="18914"/>
                  </a:lnTo>
                  <a:lnTo>
                    <a:pt x="10408" y="22116"/>
                  </a:lnTo>
                  <a:lnTo>
                    <a:pt x="10408" y="22116"/>
                  </a:lnTo>
                  <a:lnTo>
                    <a:pt x="28355" y="10508"/>
                  </a:lnTo>
                  <a:lnTo>
                    <a:pt x="31257" y="6705"/>
                  </a:lnTo>
                  <a:lnTo>
                    <a:pt x="8474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9585350" y="974475"/>
              <a:ext cx="527900" cy="740550"/>
            </a:xfrm>
            <a:custGeom>
              <a:rect b="b" l="l" r="r" t="t"/>
              <a:pathLst>
                <a:path extrusionOk="0" h="29622" w="21116">
                  <a:moveTo>
                    <a:pt x="14744" y="9707"/>
                  </a:moveTo>
                  <a:lnTo>
                    <a:pt x="15345" y="19248"/>
                  </a:lnTo>
                  <a:lnTo>
                    <a:pt x="10274" y="18447"/>
                  </a:lnTo>
                  <a:lnTo>
                    <a:pt x="14744" y="9707"/>
                  </a:lnTo>
                  <a:close/>
                  <a:moveTo>
                    <a:pt x="17713" y="0"/>
                  </a:moveTo>
                  <a:lnTo>
                    <a:pt x="14311" y="901"/>
                  </a:lnTo>
                  <a:lnTo>
                    <a:pt x="0" y="25152"/>
                  </a:lnTo>
                  <a:lnTo>
                    <a:pt x="6939" y="28621"/>
                  </a:lnTo>
                  <a:lnTo>
                    <a:pt x="9174" y="22984"/>
                  </a:lnTo>
                  <a:lnTo>
                    <a:pt x="13510" y="23817"/>
                  </a:lnTo>
                  <a:lnTo>
                    <a:pt x="13510" y="29321"/>
                  </a:lnTo>
                  <a:lnTo>
                    <a:pt x="21116" y="29622"/>
                  </a:lnTo>
                  <a:lnTo>
                    <a:pt x="17713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10107400" y="999500"/>
              <a:ext cx="576250" cy="708850"/>
            </a:xfrm>
            <a:custGeom>
              <a:rect b="b" l="l" r="r" t="t"/>
              <a:pathLst>
                <a:path extrusionOk="0" h="28354" w="23050">
                  <a:moveTo>
                    <a:pt x="15011" y="0"/>
                  </a:moveTo>
                  <a:lnTo>
                    <a:pt x="9707" y="10308"/>
                  </a:lnTo>
                  <a:lnTo>
                    <a:pt x="0" y="867"/>
                  </a:lnTo>
                  <a:lnTo>
                    <a:pt x="2669" y="28354"/>
                  </a:lnTo>
                  <a:lnTo>
                    <a:pt x="9674" y="27987"/>
                  </a:lnTo>
                  <a:lnTo>
                    <a:pt x="5971" y="15044"/>
                  </a:lnTo>
                  <a:lnTo>
                    <a:pt x="10508" y="18513"/>
                  </a:lnTo>
                  <a:lnTo>
                    <a:pt x="14544" y="11242"/>
                  </a:lnTo>
                  <a:lnTo>
                    <a:pt x="15945" y="25118"/>
                  </a:lnTo>
                  <a:lnTo>
                    <a:pt x="23050" y="22783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9455250" y="788175"/>
              <a:ext cx="182650" cy="123775"/>
            </a:xfrm>
            <a:custGeom>
              <a:rect b="b" l="l" r="r" t="t"/>
              <a:pathLst>
                <a:path extrusionOk="0" h="4951" w="7306">
                  <a:moveTo>
                    <a:pt x="1665" y="0"/>
                  </a:moveTo>
                  <a:cubicBezTo>
                    <a:pt x="1468" y="0"/>
                    <a:pt x="1271" y="67"/>
                    <a:pt x="1135" y="181"/>
                  </a:cubicBezTo>
                  <a:cubicBezTo>
                    <a:pt x="735" y="481"/>
                    <a:pt x="534" y="848"/>
                    <a:pt x="401" y="1215"/>
                  </a:cubicBezTo>
                  <a:cubicBezTo>
                    <a:pt x="301" y="1415"/>
                    <a:pt x="268" y="1615"/>
                    <a:pt x="201" y="1782"/>
                  </a:cubicBezTo>
                  <a:cubicBezTo>
                    <a:pt x="168" y="1982"/>
                    <a:pt x="134" y="2182"/>
                    <a:pt x="101" y="2349"/>
                  </a:cubicBezTo>
                  <a:cubicBezTo>
                    <a:pt x="34" y="2749"/>
                    <a:pt x="1" y="3116"/>
                    <a:pt x="1" y="3516"/>
                  </a:cubicBezTo>
                  <a:cubicBezTo>
                    <a:pt x="301" y="2782"/>
                    <a:pt x="534" y="2082"/>
                    <a:pt x="901" y="1448"/>
                  </a:cubicBezTo>
                  <a:cubicBezTo>
                    <a:pt x="1068" y="1148"/>
                    <a:pt x="1268" y="848"/>
                    <a:pt x="1468" y="714"/>
                  </a:cubicBezTo>
                  <a:cubicBezTo>
                    <a:pt x="1547" y="675"/>
                    <a:pt x="1602" y="659"/>
                    <a:pt x="1654" y="659"/>
                  </a:cubicBezTo>
                  <a:cubicBezTo>
                    <a:pt x="1692" y="659"/>
                    <a:pt x="1727" y="667"/>
                    <a:pt x="1769" y="681"/>
                  </a:cubicBezTo>
                  <a:cubicBezTo>
                    <a:pt x="1869" y="681"/>
                    <a:pt x="2002" y="781"/>
                    <a:pt x="2102" y="881"/>
                  </a:cubicBezTo>
                  <a:cubicBezTo>
                    <a:pt x="2202" y="981"/>
                    <a:pt x="2336" y="1115"/>
                    <a:pt x="2436" y="1248"/>
                  </a:cubicBezTo>
                  <a:cubicBezTo>
                    <a:pt x="2536" y="1381"/>
                    <a:pt x="2636" y="1548"/>
                    <a:pt x="2736" y="1715"/>
                  </a:cubicBezTo>
                  <a:lnTo>
                    <a:pt x="3003" y="2182"/>
                  </a:lnTo>
                  <a:lnTo>
                    <a:pt x="3236" y="2682"/>
                  </a:lnTo>
                  <a:cubicBezTo>
                    <a:pt x="3403" y="3016"/>
                    <a:pt x="3570" y="3349"/>
                    <a:pt x="3703" y="3683"/>
                  </a:cubicBezTo>
                  <a:cubicBezTo>
                    <a:pt x="3870" y="4017"/>
                    <a:pt x="4004" y="4350"/>
                    <a:pt x="4204" y="4717"/>
                  </a:cubicBezTo>
                  <a:lnTo>
                    <a:pt x="4304" y="4951"/>
                  </a:lnTo>
                  <a:lnTo>
                    <a:pt x="4371" y="4717"/>
                  </a:lnTo>
                  <a:lnTo>
                    <a:pt x="5204" y="3616"/>
                  </a:lnTo>
                  <a:cubicBezTo>
                    <a:pt x="5471" y="3283"/>
                    <a:pt x="5772" y="2916"/>
                    <a:pt x="6072" y="2682"/>
                  </a:cubicBezTo>
                  <a:cubicBezTo>
                    <a:pt x="6138" y="2616"/>
                    <a:pt x="6239" y="2549"/>
                    <a:pt x="6305" y="2516"/>
                  </a:cubicBezTo>
                  <a:cubicBezTo>
                    <a:pt x="6372" y="2482"/>
                    <a:pt x="6405" y="2482"/>
                    <a:pt x="6439" y="2482"/>
                  </a:cubicBezTo>
                  <a:cubicBezTo>
                    <a:pt x="6472" y="2516"/>
                    <a:pt x="6505" y="2516"/>
                    <a:pt x="6539" y="2549"/>
                  </a:cubicBezTo>
                  <a:cubicBezTo>
                    <a:pt x="6605" y="2616"/>
                    <a:pt x="6639" y="2682"/>
                    <a:pt x="6706" y="2782"/>
                  </a:cubicBezTo>
                  <a:cubicBezTo>
                    <a:pt x="6739" y="2849"/>
                    <a:pt x="6772" y="2949"/>
                    <a:pt x="6839" y="3049"/>
                  </a:cubicBezTo>
                  <a:cubicBezTo>
                    <a:pt x="6872" y="3149"/>
                    <a:pt x="6906" y="3249"/>
                    <a:pt x="6939" y="3383"/>
                  </a:cubicBezTo>
                  <a:cubicBezTo>
                    <a:pt x="7039" y="3583"/>
                    <a:pt x="7106" y="3816"/>
                    <a:pt x="7206" y="4017"/>
                  </a:cubicBezTo>
                  <a:cubicBezTo>
                    <a:pt x="7273" y="3783"/>
                    <a:pt x="7306" y="3550"/>
                    <a:pt x="7306" y="3316"/>
                  </a:cubicBezTo>
                  <a:cubicBezTo>
                    <a:pt x="7306" y="3183"/>
                    <a:pt x="7273" y="3049"/>
                    <a:pt x="7273" y="2949"/>
                  </a:cubicBezTo>
                  <a:cubicBezTo>
                    <a:pt x="7273" y="2816"/>
                    <a:pt x="7239" y="2682"/>
                    <a:pt x="7206" y="2582"/>
                  </a:cubicBezTo>
                  <a:cubicBezTo>
                    <a:pt x="7173" y="2449"/>
                    <a:pt x="7106" y="2315"/>
                    <a:pt x="7006" y="2182"/>
                  </a:cubicBezTo>
                  <a:cubicBezTo>
                    <a:pt x="6939" y="2049"/>
                    <a:pt x="6772" y="1915"/>
                    <a:pt x="6572" y="1882"/>
                  </a:cubicBezTo>
                  <a:cubicBezTo>
                    <a:pt x="6519" y="1873"/>
                    <a:pt x="6465" y="1869"/>
                    <a:pt x="6413" y="1869"/>
                  </a:cubicBezTo>
                  <a:cubicBezTo>
                    <a:pt x="6270" y="1869"/>
                    <a:pt x="6136" y="1900"/>
                    <a:pt x="6038" y="1948"/>
                  </a:cubicBezTo>
                  <a:cubicBezTo>
                    <a:pt x="5872" y="2015"/>
                    <a:pt x="5772" y="2082"/>
                    <a:pt x="5671" y="2182"/>
                  </a:cubicBezTo>
                  <a:cubicBezTo>
                    <a:pt x="5271" y="2516"/>
                    <a:pt x="5004" y="2916"/>
                    <a:pt x="4771" y="3316"/>
                  </a:cubicBezTo>
                  <a:cubicBezTo>
                    <a:pt x="4596" y="3642"/>
                    <a:pt x="4439" y="3967"/>
                    <a:pt x="4315" y="4293"/>
                  </a:cubicBezTo>
                  <a:lnTo>
                    <a:pt x="4315" y="4293"/>
                  </a:lnTo>
                  <a:cubicBezTo>
                    <a:pt x="4255" y="4033"/>
                    <a:pt x="4195" y="3767"/>
                    <a:pt x="4104" y="3516"/>
                  </a:cubicBezTo>
                  <a:cubicBezTo>
                    <a:pt x="4004" y="3149"/>
                    <a:pt x="3870" y="2816"/>
                    <a:pt x="3737" y="2449"/>
                  </a:cubicBezTo>
                  <a:cubicBezTo>
                    <a:pt x="3603" y="2082"/>
                    <a:pt x="3470" y="1715"/>
                    <a:pt x="3270" y="1381"/>
                  </a:cubicBezTo>
                  <a:cubicBezTo>
                    <a:pt x="3170" y="1215"/>
                    <a:pt x="3070" y="1048"/>
                    <a:pt x="2970" y="881"/>
                  </a:cubicBezTo>
                  <a:cubicBezTo>
                    <a:pt x="2836" y="714"/>
                    <a:pt x="2703" y="547"/>
                    <a:pt x="2536" y="381"/>
                  </a:cubicBezTo>
                  <a:cubicBezTo>
                    <a:pt x="2469" y="314"/>
                    <a:pt x="2402" y="247"/>
                    <a:pt x="2269" y="181"/>
                  </a:cubicBezTo>
                  <a:lnTo>
                    <a:pt x="2102" y="80"/>
                  </a:lnTo>
                  <a:cubicBezTo>
                    <a:pt x="2069" y="80"/>
                    <a:pt x="2002" y="47"/>
                    <a:pt x="1935" y="47"/>
                  </a:cubicBezTo>
                  <a:cubicBezTo>
                    <a:pt x="1850" y="15"/>
                    <a:pt x="1758" y="0"/>
                    <a:pt x="1665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9742950" y="834375"/>
              <a:ext cx="162650" cy="130125"/>
            </a:xfrm>
            <a:custGeom>
              <a:rect b="b" l="l" r="r" t="t"/>
              <a:pathLst>
                <a:path extrusionOk="0" h="5205" w="6506">
                  <a:moveTo>
                    <a:pt x="1669" y="0"/>
                  </a:moveTo>
                  <a:cubicBezTo>
                    <a:pt x="1502" y="0"/>
                    <a:pt x="1335" y="67"/>
                    <a:pt x="1202" y="134"/>
                  </a:cubicBezTo>
                  <a:cubicBezTo>
                    <a:pt x="1068" y="234"/>
                    <a:pt x="935" y="334"/>
                    <a:pt x="835" y="434"/>
                  </a:cubicBezTo>
                  <a:cubicBezTo>
                    <a:pt x="768" y="534"/>
                    <a:pt x="668" y="634"/>
                    <a:pt x="601" y="734"/>
                  </a:cubicBezTo>
                  <a:cubicBezTo>
                    <a:pt x="268" y="1168"/>
                    <a:pt x="68" y="1635"/>
                    <a:pt x="1" y="2169"/>
                  </a:cubicBezTo>
                  <a:cubicBezTo>
                    <a:pt x="335" y="1768"/>
                    <a:pt x="635" y="1368"/>
                    <a:pt x="968" y="1068"/>
                  </a:cubicBezTo>
                  <a:cubicBezTo>
                    <a:pt x="1068" y="968"/>
                    <a:pt x="1135" y="901"/>
                    <a:pt x="1235" y="834"/>
                  </a:cubicBezTo>
                  <a:cubicBezTo>
                    <a:pt x="1302" y="768"/>
                    <a:pt x="1402" y="701"/>
                    <a:pt x="1469" y="668"/>
                  </a:cubicBezTo>
                  <a:cubicBezTo>
                    <a:pt x="1569" y="634"/>
                    <a:pt x="1635" y="601"/>
                    <a:pt x="1702" y="601"/>
                  </a:cubicBezTo>
                  <a:cubicBezTo>
                    <a:pt x="1769" y="601"/>
                    <a:pt x="1836" y="601"/>
                    <a:pt x="1902" y="668"/>
                  </a:cubicBezTo>
                  <a:cubicBezTo>
                    <a:pt x="1969" y="701"/>
                    <a:pt x="2036" y="768"/>
                    <a:pt x="2102" y="834"/>
                  </a:cubicBezTo>
                  <a:cubicBezTo>
                    <a:pt x="2169" y="901"/>
                    <a:pt x="2236" y="1001"/>
                    <a:pt x="2303" y="1101"/>
                  </a:cubicBezTo>
                  <a:cubicBezTo>
                    <a:pt x="2403" y="1268"/>
                    <a:pt x="2503" y="1501"/>
                    <a:pt x="2603" y="1735"/>
                  </a:cubicBezTo>
                  <a:cubicBezTo>
                    <a:pt x="2703" y="1935"/>
                    <a:pt x="2836" y="2169"/>
                    <a:pt x="2903" y="2402"/>
                  </a:cubicBezTo>
                  <a:cubicBezTo>
                    <a:pt x="3003" y="2636"/>
                    <a:pt x="3237" y="2869"/>
                    <a:pt x="3237" y="3103"/>
                  </a:cubicBezTo>
                  <a:cubicBezTo>
                    <a:pt x="3237" y="3034"/>
                    <a:pt x="3234" y="2968"/>
                    <a:pt x="3231" y="2902"/>
                  </a:cubicBezTo>
                  <a:lnTo>
                    <a:pt x="3237" y="2902"/>
                  </a:lnTo>
                  <a:lnTo>
                    <a:pt x="3237" y="3103"/>
                  </a:lnTo>
                  <a:cubicBezTo>
                    <a:pt x="3637" y="2636"/>
                    <a:pt x="4137" y="2135"/>
                    <a:pt x="4604" y="1702"/>
                  </a:cubicBezTo>
                  <a:cubicBezTo>
                    <a:pt x="4838" y="1468"/>
                    <a:pt x="5071" y="1301"/>
                    <a:pt x="5305" y="1168"/>
                  </a:cubicBezTo>
                  <a:cubicBezTo>
                    <a:pt x="5405" y="1135"/>
                    <a:pt x="5505" y="1135"/>
                    <a:pt x="5538" y="1135"/>
                  </a:cubicBezTo>
                  <a:cubicBezTo>
                    <a:pt x="5572" y="1168"/>
                    <a:pt x="5638" y="1201"/>
                    <a:pt x="5705" y="1335"/>
                  </a:cubicBezTo>
                  <a:cubicBezTo>
                    <a:pt x="5705" y="1401"/>
                    <a:pt x="5738" y="1468"/>
                    <a:pt x="5772" y="1535"/>
                  </a:cubicBezTo>
                  <a:cubicBezTo>
                    <a:pt x="5772" y="1602"/>
                    <a:pt x="5805" y="1668"/>
                    <a:pt x="5805" y="1735"/>
                  </a:cubicBezTo>
                  <a:cubicBezTo>
                    <a:pt x="5838" y="1868"/>
                    <a:pt x="5872" y="2035"/>
                    <a:pt x="5905" y="2202"/>
                  </a:cubicBezTo>
                  <a:cubicBezTo>
                    <a:pt x="5939" y="2502"/>
                    <a:pt x="5939" y="2836"/>
                    <a:pt x="5972" y="3169"/>
                  </a:cubicBezTo>
                  <a:lnTo>
                    <a:pt x="5972" y="4170"/>
                  </a:lnTo>
                  <a:cubicBezTo>
                    <a:pt x="6005" y="4504"/>
                    <a:pt x="6005" y="4837"/>
                    <a:pt x="6005" y="5204"/>
                  </a:cubicBezTo>
                  <a:cubicBezTo>
                    <a:pt x="6105" y="4871"/>
                    <a:pt x="6205" y="4537"/>
                    <a:pt x="6272" y="4203"/>
                  </a:cubicBezTo>
                  <a:cubicBezTo>
                    <a:pt x="6339" y="3870"/>
                    <a:pt x="6406" y="3536"/>
                    <a:pt x="6439" y="3203"/>
                  </a:cubicBezTo>
                  <a:lnTo>
                    <a:pt x="6472" y="2669"/>
                  </a:lnTo>
                  <a:cubicBezTo>
                    <a:pt x="6472" y="2502"/>
                    <a:pt x="6506" y="2335"/>
                    <a:pt x="6472" y="2169"/>
                  </a:cubicBezTo>
                  <a:cubicBezTo>
                    <a:pt x="6472" y="1968"/>
                    <a:pt x="6472" y="1802"/>
                    <a:pt x="6439" y="1602"/>
                  </a:cubicBezTo>
                  <a:cubicBezTo>
                    <a:pt x="6439" y="1535"/>
                    <a:pt x="6406" y="1435"/>
                    <a:pt x="6372" y="1335"/>
                  </a:cubicBezTo>
                  <a:cubicBezTo>
                    <a:pt x="6372" y="1235"/>
                    <a:pt x="6339" y="1135"/>
                    <a:pt x="6272" y="1034"/>
                  </a:cubicBezTo>
                  <a:cubicBezTo>
                    <a:pt x="6205" y="868"/>
                    <a:pt x="6039" y="601"/>
                    <a:pt x="5772" y="501"/>
                  </a:cubicBezTo>
                  <a:cubicBezTo>
                    <a:pt x="5674" y="464"/>
                    <a:pt x="5576" y="450"/>
                    <a:pt x="5481" y="450"/>
                  </a:cubicBezTo>
                  <a:cubicBezTo>
                    <a:pt x="5318" y="450"/>
                    <a:pt x="5165" y="492"/>
                    <a:pt x="5038" y="534"/>
                  </a:cubicBezTo>
                  <a:cubicBezTo>
                    <a:pt x="4671" y="734"/>
                    <a:pt x="4437" y="968"/>
                    <a:pt x="4204" y="1201"/>
                  </a:cubicBezTo>
                  <a:cubicBezTo>
                    <a:pt x="3753" y="1749"/>
                    <a:pt x="3458" y="2451"/>
                    <a:pt x="3228" y="2860"/>
                  </a:cubicBezTo>
                  <a:lnTo>
                    <a:pt x="3228" y="2860"/>
                  </a:lnTo>
                  <a:cubicBezTo>
                    <a:pt x="3216" y="2686"/>
                    <a:pt x="3193" y="2519"/>
                    <a:pt x="3170" y="2335"/>
                  </a:cubicBezTo>
                  <a:cubicBezTo>
                    <a:pt x="3170" y="2069"/>
                    <a:pt x="3070" y="1835"/>
                    <a:pt x="3036" y="1568"/>
                  </a:cubicBezTo>
                  <a:cubicBezTo>
                    <a:pt x="2970" y="1335"/>
                    <a:pt x="2903" y="1068"/>
                    <a:pt x="2770" y="834"/>
                  </a:cubicBezTo>
                  <a:cubicBezTo>
                    <a:pt x="2703" y="701"/>
                    <a:pt x="2636" y="567"/>
                    <a:pt x="2536" y="467"/>
                  </a:cubicBezTo>
                  <a:cubicBezTo>
                    <a:pt x="2469" y="334"/>
                    <a:pt x="2336" y="234"/>
                    <a:pt x="2203" y="134"/>
                  </a:cubicBezTo>
                  <a:cubicBezTo>
                    <a:pt x="2069" y="34"/>
                    <a:pt x="1869" y="0"/>
                    <a:pt x="1669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9647900" y="1208800"/>
              <a:ext cx="138450" cy="134300"/>
            </a:xfrm>
            <a:custGeom>
              <a:rect b="b" l="l" r="r" t="t"/>
              <a:pathLst>
                <a:path extrusionOk="0" h="5372" w="5538">
                  <a:moveTo>
                    <a:pt x="3236" y="1"/>
                  </a:moveTo>
                  <a:cubicBezTo>
                    <a:pt x="2936" y="1"/>
                    <a:pt x="2635" y="68"/>
                    <a:pt x="2335" y="234"/>
                  </a:cubicBezTo>
                  <a:cubicBezTo>
                    <a:pt x="2202" y="301"/>
                    <a:pt x="2035" y="434"/>
                    <a:pt x="1935" y="568"/>
                  </a:cubicBezTo>
                  <a:cubicBezTo>
                    <a:pt x="1835" y="735"/>
                    <a:pt x="1768" y="901"/>
                    <a:pt x="1735" y="1068"/>
                  </a:cubicBezTo>
                  <a:cubicBezTo>
                    <a:pt x="1668" y="1368"/>
                    <a:pt x="1735" y="1669"/>
                    <a:pt x="1835" y="1969"/>
                  </a:cubicBezTo>
                  <a:cubicBezTo>
                    <a:pt x="2002" y="2503"/>
                    <a:pt x="2302" y="2936"/>
                    <a:pt x="2736" y="3303"/>
                  </a:cubicBezTo>
                  <a:cubicBezTo>
                    <a:pt x="2602" y="2769"/>
                    <a:pt x="2435" y="2302"/>
                    <a:pt x="2369" y="1835"/>
                  </a:cubicBezTo>
                  <a:cubicBezTo>
                    <a:pt x="2335" y="1602"/>
                    <a:pt x="2335" y="1368"/>
                    <a:pt x="2369" y="1202"/>
                  </a:cubicBezTo>
                  <a:cubicBezTo>
                    <a:pt x="2435" y="1002"/>
                    <a:pt x="2502" y="901"/>
                    <a:pt x="2669" y="801"/>
                  </a:cubicBezTo>
                  <a:cubicBezTo>
                    <a:pt x="2836" y="701"/>
                    <a:pt x="3036" y="635"/>
                    <a:pt x="3269" y="601"/>
                  </a:cubicBezTo>
                  <a:cubicBezTo>
                    <a:pt x="3503" y="568"/>
                    <a:pt x="3736" y="568"/>
                    <a:pt x="4003" y="568"/>
                  </a:cubicBezTo>
                  <a:cubicBezTo>
                    <a:pt x="4503" y="568"/>
                    <a:pt x="5004" y="635"/>
                    <a:pt x="5538" y="668"/>
                  </a:cubicBezTo>
                  <a:cubicBezTo>
                    <a:pt x="5071" y="401"/>
                    <a:pt x="4570" y="201"/>
                    <a:pt x="4036" y="101"/>
                  </a:cubicBezTo>
                  <a:cubicBezTo>
                    <a:pt x="3770" y="34"/>
                    <a:pt x="3503" y="1"/>
                    <a:pt x="3236" y="1"/>
                  </a:cubicBezTo>
                  <a:close/>
                  <a:moveTo>
                    <a:pt x="934" y="2603"/>
                  </a:moveTo>
                  <a:cubicBezTo>
                    <a:pt x="834" y="2603"/>
                    <a:pt x="701" y="2636"/>
                    <a:pt x="567" y="2669"/>
                  </a:cubicBezTo>
                  <a:cubicBezTo>
                    <a:pt x="434" y="2736"/>
                    <a:pt x="267" y="2836"/>
                    <a:pt x="167" y="2970"/>
                  </a:cubicBezTo>
                  <a:cubicBezTo>
                    <a:pt x="100" y="3103"/>
                    <a:pt x="34" y="3236"/>
                    <a:pt x="34" y="3370"/>
                  </a:cubicBezTo>
                  <a:cubicBezTo>
                    <a:pt x="0" y="3503"/>
                    <a:pt x="34" y="3637"/>
                    <a:pt x="34" y="3770"/>
                  </a:cubicBezTo>
                  <a:cubicBezTo>
                    <a:pt x="100" y="4004"/>
                    <a:pt x="167" y="4204"/>
                    <a:pt x="267" y="4404"/>
                  </a:cubicBezTo>
                  <a:cubicBezTo>
                    <a:pt x="467" y="4771"/>
                    <a:pt x="734" y="5104"/>
                    <a:pt x="1068" y="5371"/>
                  </a:cubicBezTo>
                  <a:cubicBezTo>
                    <a:pt x="968" y="4971"/>
                    <a:pt x="834" y="4571"/>
                    <a:pt x="734" y="4204"/>
                  </a:cubicBezTo>
                  <a:cubicBezTo>
                    <a:pt x="667" y="4037"/>
                    <a:pt x="634" y="3837"/>
                    <a:pt x="634" y="3670"/>
                  </a:cubicBezTo>
                  <a:cubicBezTo>
                    <a:pt x="601" y="3503"/>
                    <a:pt x="634" y="3370"/>
                    <a:pt x="667" y="3303"/>
                  </a:cubicBezTo>
                  <a:cubicBezTo>
                    <a:pt x="701" y="3236"/>
                    <a:pt x="834" y="3203"/>
                    <a:pt x="968" y="3170"/>
                  </a:cubicBezTo>
                  <a:cubicBezTo>
                    <a:pt x="1051" y="3153"/>
                    <a:pt x="1143" y="3145"/>
                    <a:pt x="1239" y="3145"/>
                  </a:cubicBezTo>
                  <a:cubicBezTo>
                    <a:pt x="1335" y="3145"/>
                    <a:pt x="1435" y="3153"/>
                    <a:pt x="1535" y="3170"/>
                  </a:cubicBezTo>
                  <a:cubicBezTo>
                    <a:pt x="1902" y="3203"/>
                    <a:pt x="2302" y="3270"/>
                    <a:pt x="2736" y="3303"/>
                  </a:cubicBezTo>
                  <a:cubicBezTo>
                    <a:pt x="2402" y="3036"/>
                    <a:pt x="2035" y="2836"/>
                    <a:pt x="1601" y="2703"/>
                  </a:cubicBezTo>
                  <a:cubicBezTo>
                    <a:pt x="1401" y="2636"/>
                    <a:pt x="1201" y="2603"/>
                    <a:pt x="934" y="2603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9712100" y="1706675"/>
              <a:ext cx="181000" cy="136050"/>
            </a:xfrm>
            <a:custGeom>
              <a:rect b="b" l="l" r="r" t="t"/>
              <a:pathLst>
                <a:path extrusionOk="0" h="5442" w="7240">
                  <a:moveTo>
                    <a:pt x="3370" y="0"/>
                  </a:moveTo>
                  <a:lnTo>
                    <a:pt x="3236" y="200"/>
                  </a:lnTo>
                  <a:lnTo>
                    <a:pt x="2202" y="1067"/>
                  </a:lnTo>
                  <a:cubicBezTo>
                    <a:pt x="1835" y="1334"/>
                    <a:pt x="1502" y="1635"/>
                    <a:pt x="1135" y="1801"/>
                  </a:cubicBezTo>
                  <a:cubicBezTo>
                    <a:pt x="1035" y="1835"/>
                    <a:pt x="968" y="1868"/>
                    <a:pt x="901" y="1901"/>
                  </a:cubicBezTo>
                  <a:lnTo>
                    <a:pt x="735" y="1901"/>
                  </a:lnTo>
                  <a:cubicBezTo>
                    <a:pt x="735" y="1868"/>
                    <a:pt x="668" y="1868"/>
                    <a:pt x="635" y="1801"/>
                  </a:cubicBezTo>
                  <a:cubicBezTo>
                    <a:pt x="601" y="1735"/>
                    <a:pt x="568" y="1668"/>
                    <a:pt x="568" y="1568"/>
                  </a:cubicBezTo>
                  <a:cubicBezTo>
                    <a:pt x="534" y="1468"/>
                    <a:pt x="501" y="1368"/>
                    <a:pt x="501" y="1268"/>
                  </a:cubicBezTo>
                  <a:cubicBezTo>
                    <a:pt x="468" y="1134"/>
                    <a:pt x="468" y="1034"/>
                    <a:pt x="434" y="934"/>
                  </a:cubicBezTo>
                  <a:cubicBezTo>
                    <a:pt x="401" y="701"/>
                    <a:pt x="401" y="467"/>
                    <a:pt x="334" y="234"/>
                  </a:cubicBezTo>
                  <a:cubicBezTo>
                    <a:pt x="234" y="434"/>
                    <a:pt x="134" y="667"/>
                    <a:pt x="101" y="901"/>
                  </a:cubicBezTo>
                  <a:cubicBezTo>
                    <a:pt x="67" y="1034"/>
                    <a:pt x="34" y="1134"/>
                    <a:pt x="34" y="1268"/>
                  </a:cubicBezTo>
                  <a:cubicBezTo>
                    <a:pt x="1" y="1401"/>
                    <a:pt x="1" y="1501"/>
                    <a:pt x="1" y="1635"/>
                  </a:cubicBezTo>
                  <a:cubicBezTo>
                    <a:pt x="34" y="1768"/>
                    <a:pt x="34" y="1935"/>
                    <a:pt x="101" y="2068"/>
                  </a:cubicBezTo>
                  <a:cubicBezTo>
                    <a:pt x="168" y="2202"/>
                    <a:pt x="301" y="2368"/>
                    <a:pt x="468" y="2468"/>
                  </a:cubicBezTo>
                  <a:cubicBezTo>
                    <a:pt x="588" y="2529"/>
                    <a:pt x="708" y="2541"/>
                    <a:pt x="814" y="2541"/>
                  </a:cubicBezTo>
                  <a:cubicBezTo>
                    <a:pt x="884" y="2541"/>
                    <a:pt x="948" y="2535"/>
                    <a:pt x="1001" y="2535"/>
                  </a:cubicBezTo>
                  <a:cubicBezTo>
                    <a:pt x="1168" y="2502"/>
                    <a:pt x="1302" y="2435"/>
                    <a:pt x="1402" y="2368"/>
                  </a:cubicBezTo>
                  <a:cubicBezTo>
                    <a:pt x="1902" y="2135"/>
                    <a:pt x="2236" y="1801"/>
                    <a:pt x="2569" y="1468"/>
                  </a:cubicBezTo>
                  <a:cubicBezTo>
                    <a:pt x="2800" y="1186"/>
                    <a:pt x="3030" y="904"/>
                    <a:pt x="3230" y="608"/>
                  </a:cubicBezTo>
                  <a:lnTo>
                    <a:pt x="3230" y="608"/>
                  </a:lnTo>
                  <a:cubicBezTo>
                    <a:pt x="3223" y="880"/>
                    <a:pt x="3213" y="1141"/>
                    <a:pt x="3236" y="1401"/>
                  </a:cubicBezTo>
                  <a:cubicBezTo>
                    <a:pt x="3236" y="1801"/>
                    <a:pt x="3303" y="2168"/>
                    <a:pt x="3336" y="2569"/>
                  </a:cubicBezTo>
                  <a:cubicBezTo>
                    <a:pt x="3403" y="2935"/>
                    <a:pt x="3470" y="3336"/>
                    <a:pt x="3570" y="3703"/>
                  </a:cubicBezTo>
                  <a:cubicBezTo>
                    <a:pt x="3637" y="3903"/>
                    <a:pt x="3670" y="4070"/>
                    <a:pt x="3770" y="4270"/>
                  </a:cubicBezTo>
                  <a:cubicBezTo>
                    <a:pt x="3837" y="4470"/>
                    <a:pt x="3937" y="4637"/>
                    <a:pt x="4037" y="4837"/>
                  </a:cubicBezTo>
                  <a:cubicBezTo>
                    <a:pt x="4104" y="4904"/>
                    <a:pt x="4170" y="5004"/>
                    <a:pt x="4270" y="5104"/>
                  </a:cubicBezTo>
                  <a:lnTo>
                    <a:pt x="4404" y="5237"/>
                  </a:lnTo>
                  <a:cubicBezTo>
                    <a:pt x="4437" y="5270"/>
                    <a:pt x="4504" y="5304"/>
                    <a:pt x="4571" y="5337"/>
                  </a:cubicBezTo>
                  <a:cubicBezTo>
                    <a:pt x="4696" y="5409"/>
                    <a:pt x="4850" y="5442"/>
                    <a:pt x="5002" y="5442"/>
                  </a:cubicBezTo>
                  <a:cubicBezTo>
                    <a:pt x="5133" y="5442"/>
                    <a:pt x="5263" y="5417"/>
                    <a:pt x="5371" y="5371"/>
                  </a:cubicBezTo>
                  <a:cubicBezTo>
                    <a:pt x="5838" y="5170"/>
                    <a:pt x="6105" y="4837"/>
                    <a:pt x="6339" y="4503"/>
                  </a:cubicBezTo>
                  <a:cubicBezTo>
                    <a:pt x="6439" y="4336"/>
                    <a:pt x="6539" y="4170"/>
                    <a:pt x="6639" y="4003"/>
                  </a:cubicBezTo>
                  <a:cubicBezTo>
                    <a:pt x="6739" y="3836"/>
                    <a:pt x="6806" y="3669"/>
                    <a:pt x="6872" y="3469"/>
                  </a:cubicBezTo>
                  <a:cubicBezTo>
                    <a:pt x="7039" y="3136"/>
                    <a:pt x="7173" y="2769"/>
                    <a:pt x="7239" y="2402"/>
                  </a:cubicBezTo>
                  <a:lnTo>
                    <a:pt x="7239" y="2402"/>
                  </a:lnTo>
                  <a:cubicBezTo>
                    <a:pt x="6806" y="3002"/>
                    <a:pt x="6372" y="3636"/>
                    <a:pt x="5905" y="4170"/>
                  </a:cubicBezTo>
                  <a:cubicBezTo>
                    <a:pt x="5671" y="4437"/>
                    <a:pt x="5405" y="4670"/>
                    <a:pt x="5171" y="4770"/>
                  </a:cubicBezTo>
                  <a:cubicBezTo>
                    <a:pt x="5132" y="4780"/>
                    <a:pt x="5099" y="4784"/>
                    <a:pt x="5069" y="4784"/>
                  </a:cubicBezTo>
                  <a:cubicBezTo>
                    <a:pt x="4996" y="4784"/>
                    <a:pt x="4942" y="4760"/>
                    <a:pt x="4871" y="4737"/>
                  </a:cubicBezTo>
                  <a:cubicBezTo>
                    <a:pt x="4771" y="4703"/>
                    <a:pt x="4671" y="4570"/>
                    <a:pt x="4604" y="4470"/>
                  </a:cubicBezTo>
                  <a:cubicBezTo>
                    <a:pt x="4504" y="4336"/>
                    <a:pt x="4437" y="4170"/>
                    <a:pt x="4371" y="4003"/>
                  </a:cubicBezTo>
                  <a:cubicBezTo>
                    <a:pt x="4270" y="3869"/>
                    <a:pt x="4237" y="3703"/>
                    <a:pt x="4170" y="3536"/>
                  </a:cubicBezTo>
                  <a:lnTo>
                    <a:pt x="4037" y="3002"/>
                  </a:lnTo>
                  <a:lnTo>
                    <a:pt x="3904" y="2468"/>
                  </a:lnTo>
                  <a:cubicBezTo>
                    <a:pt x="3803" y="2102"/>
                    <a:pt x="3737" y="1735"/>
                    <a:pt x="3670" y="1368"/>
                  </a:cubicBezTo>
                  <a:cubicBezTo>
                    <a:pt x="3570" y="1001"/>
                    <a:pt x="3537" y="634"/>
                    <a:pt x="3437" y="267"/>
                  </a:cubicBezTo>
                  <a:lnTo>
                    <a:pt x="3370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9275125" y="1588250"/>
              <a:ext cx="175150" cy="117300"/>
            </a:xfrm>
            <a:custGeom>
              <a:rect b="b" l="l" r="r" t="t"/>
              <a:pathLst>
                <a:path extrusionOk="0" h="4692" w="7006">
                  <a:moveTo>
                    <a:pt x="334" y="0"/>
                  </a:moveTo>
                  <a:cubicBezTo>
                    <a:pt x="134" y="467"/>
                    <a:pt x="1" y="968"/>
                    <a:pt x="1" y="1501"/>
                  </a:cubicBezTo>
                  <a:cubicBezTo>
                    <a:pt x="1" y="1635"/>
                    <a:pt x="1" y="1768"/>
                    <a:pt x="34" y="1902"/>
                  </a:cubicBezTo>
                  <a:cubicBezTo>
                    <a:pt x="67" y="2035"/>
                    <a:pt x="101" y="2202"/>
                    <a:pt x="167" y="2335"/>
                  </a:cubicBezTo>
                  <a:cubicBezTo>
                    <a:pt x="234" y="2469"/>
                    <a:pt x="334" y="2602"/>
                    <a:pt x="468" y="2736"/>
                  </a:cubicBezTo>
                  <a:cubicBezTo>
                    <a:pt x="634" y="2836"/>
                    <a:pt x="801" y="2902"/>
                    <a:pt x="968" y="2902"/>
                  </a:cubicBezTo>
                  <a:cubicBezTo>
                    <a:pt x="1027" y="2912"/>
                    <a:pt x="1080" y="2916"/>
                    <a:pt x="1128" y="2916"/>
                  </a:cubicBezTo>
                  <a:cubicBezTo>
                    <a:pt x="1246" y="2916"/>
                    <a:pt x="1341" y="2893"/>
                    <a:pt x="1435" y="2869"/>
                  </a:cubicBezTo>
                  <a:cubicBezTo>
                    <a:pt x="1602" y="2802"/>
                    <a:pt x="1735" y="2736"/>
                    <a:pt x="1835" y="2669"/>
                  </a:cubicBezTo>
                  <a:cubicBezTo>
                    <a:pt x="2069" y="2535"/>
                    <a:pt x="2302" y="2402"/>
                    <a:pt x="2469" y="2202"/>
                  </a:cubicBezTo>
                  <a:cubicBezTo>
                    <a:pt x="2669" y="2035"/>
                    <a:pt x="2836" y="1868"/>
                    <a:pt x="3003" y="1668"/>
                  </a:cubicBezTo>
                  <a:cubicBezTo>
                    <a:pt x="3170" y="1468"/>
                    <a:pt x="3336" y="1268"/>
                    <a:pt x="3470" y="1034"/>
                  </a:cubicBezTo>
                  <a:lnTo>
                    <a:pt x="3470" y="1034"/>
                  </a:lnTo>
                  <a:cubicBezTo>
                    <a:pt x="3270" y="1702"/>
                    <a:pt x="3203" y="2402"/>
                    <a:pt x="3270" y="3103"/>
                  </a:cubicBezTo>
                  <a:cubicBezTo>
                    <a:pt x="3303" y="3436"/>
                    <a:pt x="3336" y="3803"/>
                    <a:pt x="3570" y="4170"/>
                  </a:cubicBezTo>
                  <a:cubicBezTo>
                    <a:pt x="3670" y="4370"/>
                    <a:pt x="3837" y="4570"/>
                    <a:pt x="4137" y="4670"/>
                  </a:cubicBezTo>
                  <a:cubicBezTo>
                    <a:pt x="4195" y="4685"/>
                    <a:pt x="4254" y="4692"/>
                    <a:pt x="4311" y="4692"/>
                  </a:cubicBezTo>
                  <a:cubicBezTo>
                    <a:pt x="4516" y="4692"/>
                    <a:pt x="4707" y="4608"/>
                    <a:pt x="4837" y="4504"/>
                  </a:cubicBezTo>
                  <a:cubicBezTo>
                    <a:pt x="4937" y="4470"/>
                    <a:pt x="5004" y="4403"/>
                    <a:pt x="5104" y="4337"/>
                  </a:cubicBezTo>
                  <a:cubicBezTo>
                    <a:pt x="5171" y="4270"/>
                    <a:pt x="5238" y="4203"/>
                    <a:pt x="5304" y="4137"/>
                  </a:cubicBezTo>
                  <a:cubicBezTo>
                    <a:pt x="5438" y="4003"/>
                    <a:pt x="5538" y="3870"/>
                    <a:pt x="5638" y="3736"/>
                  </a:cubicBezTo>
                  <a:cubicBezTo>
                    <a:pt x="5738" y="3603"/>
                    <a:pt x="5838" y="3436"/>
                    <a:pt x="5938" y="3303"/>
                  </a:cubicBezTo>
                  <a:lnTo>
                    <a:pt x="6205" y="2869"/>
                  </a:lnTo>
                  <a:cubicBezTo>
                    <a:pt x="6372" y="2569"/>
                    <a:pt x="6505" y="2235"/>
                    <a:pt x="6639" y="1935"/>
                  </a:cubicBezTo>
                  <a:cubicBezTo>
                    <a:pt x="6772" y="1635"/>
                    <a:pt x="6906" y="1301"/>
                    <a:pt x="7006" y="968"/>
                  </a:cubicBezTo>
                  <a:lnTo>
                    <a:pt x="7006" y="968"/>
                  </a:lnTo>
                  <a:cubicBezTo>
                    <a:pt x="6772" y="1235"/>
                    <a:pt x="6605" y="1535"/>
                    <a:pt x="6405" y="1802"/>
                  </a:cubicBezTo>
                  <a:lnTo>
                    <a:pt x="5805" y="2602"/>
                  </a:lnTo>
                  <a:cubicBezTo>
                    <a:pt x="5605" y="2869"/>
                    <a:pt x="5404" y="3103"/>
                    <a:pt x="5171" y="3369"/>
                  </a:cubicBezTo>
                  <a:cubicBezTo>
                    <a:pt x="5071" y="3469"/>
                    <a:pt x="4971" y="3603"/>
                    <a:pt x="4837" y="3703"/>
                  </a:cubicBezTo>
                  <a:cubicBezTo>
                    <a:pt x="4804" y="3736"/>
                    <a:pt x="4737" y="3803"/>
                    <a:pt x="4704" y="3836"/>
                  </a:cubicBezTo>
                  <a:cubicBezTo>
                    <a:pt x="4637" y="3870"/>
                    <a:pt x="4571" y="3936"/>
                    <a:pt x="4537" y="3936"/>
                  </a:cubicBezTo>
                  <a:cubicBezTo>
                    <a:pt x="4440" y="3985"/>
                    <a:pt x="4378" y="4016"/>
                    <a:pt x="4325" y="4016"/>
                  </a:cubicBezTo>
                  <a:cubicBezTo>
                    <a:pt x="4306" y="4016"/>
                    <a:pt x="4288" y="4012"/>
                    <a:pt x="4270" y="4003"/>
                  </a:cubicBezTo>
                  <a:cubicBezTo>
                    <a:pt x="4237" y="4003"/>
                    <a:pt x="4170" y="3970"/>
                    <a:pt x="4104" y="3836"/>
                  </a:cubicBezTo>
                  <a:cubicBezTo>
                    <a:pt x="4003" y="3636"/>
                    <a:pt x="3903" y="3336"/>
                    <a:pt x="3837" y="3002"/>
                  </a:cubicBezTo>
                  <a:cubicBezTo>
                    <a:pt x="3670" y="2402"/>
                    <a:pt x="3603" y="1735"/>
                    <a:pt x="3470" y="1034"/>
                  </a:cubicBezTo>
                  <a:cubicBezTo>
                    <a:pt x="3470" y="1034"/>
                    <a:pt x="3470" y="1034"/>
                    <a:pt x="3470" y="1034"/>
                  </a:cubicBezTo>
                  <a:lnTo>
                    <a:pt x="3470" y="1034"/>
                  </a:lnTo>
                  <a:cubicBezTo>
                    <a:pt x="3236" y="1168"/>
                    <a:pt x="3036" y="1335"/>
                    <a:pt x="2836" y="1468"/>
                  </a:cubicBezTo>
                  <a:cubicBezTo>
                    <a:pt x="2636" y="1601"/>
                    <a:pt x="2402" y="1735"/>
                    <a:pt x="2202" y="1835"/>
                  </a:cubicBezTo>
                  <a:cubicBezTo>
                    <a:pt x="2002" y="1968"/>
                    <a:pt x="1802" y="2102"/>
                    <a:pt x="1602" y="2169"/>
                  </a:cubicBezTo>
                  <a:cubicBezTo>
                    <a:pt x="1502" y="2235"/>
                    <a:pt x="1402" y="2269"/>
                    <a:pt x="1302" y="2302"/>
                  </a:cubicBezTo>
                  <a:cubicBezTo>
                    <a:pt x="1235" y="2302"/>
                    <a:pt x="1168" y="2317"/>
                    <a:pt x="1111" y="2317"/>
                  </a:cubicBezTo>
                  <a:cubicBezTo>
                    <a:pt x="1083" y="2317"/>
                    <a:pt x="1057" y="2313"/>
                    <a:pt x="1035" y="2302"/>
                  </a:cubicBezTo>
                  <a:cubicBezTo>
                    <a:pt x="935" y="2302"/>
                    <a:pt x="901" y="2269"/>
                    <a:pt x="835" y="2235"/>
                  </a:cubicBezTo>
                  <a:cubicBezTo>
                    <a:pt x="801" y="2202"/>
                    <a:pt x="734" y="2135"/>
                    <a:pt x="701" y="2068"/>
                  </a:cubicBezTo>
                  <a:cubicBezTo>
                    <a:pt x="668" y="1968"/>
                    <a:pt x="601" y="1902"/>
                    <a:pt x="568" y="1802"/>
                  </a:cubicBezTo>
                  <a:cubicBezTo>
                    <a:pt x="534" y="1668"/>
                    <a:pt x="534" y="1568"/>
                    <a:pt x="501" y="1468"/>
                  </a:cubicBezTo>
                  <a:cubicBezTo>
                    <a:pt x="401" y="1001"/>
                    <a:pt x="401" y="501"/>
                    <a:pt x="334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6"/>
            <p:cNvSpPr/>
            <p:nvPr/>
          </p:nvSpPr>
          <p:spPr>
            <a:xfrm>
              <a:off x="9032450" y="906025"/>
              <a:ext cx="146800" cy="261100"/>
            </a:xfrm>
            <a:custGeom>
              <a:rect b="b" l="l" r="r" t="t"/>
              <a:pathLst>
                <a:path extrusionOk="0" h="10444" w="5872">
                  <a:moveTo>
                    <a:pt x="2532" y="0"/>
                  </a:moveTo>
                  <a:cubicBezTo>
                    <a:pt x="2427" y="0"/>
                    <a:pt x="2317" y="11"/>
                    <a:pt x="2202" y="36"/>
                  </a:cubicBezTo>
                  <a:cubicBezTo>
                    <a:pt x="1902" y="70"/>
                    <a:pt x="1635" y="303"/>
                    <a:pt x="1502" y="570"/>
                  </a:cubicBezTo>
                  <a:cubicBezTo>
                    <a:pt x="1368" y="870"/>
                    <a:pt x="1368" y="1137"/>
                    <a:pt x="1402" y="1404"/>
                  </a:cubicBezTo>
                  <a:cubicBezTo>
                    <a:pt x="1435" y="1638"/>
                    <a:pt x="1502" y="1838"/>
                    <a:pt x="1568" y="2038"/>
                  </a:cubicBezTo>
                  <a:cubicBezTo>
                    <a:pt x="1735" y="2472"/>
                    <a:pt x="1935" y="2838"/>
                    <a:pt x="2169" y="3172"/>
                  </a:cubicBezTo>
                  <a:cubicBezTo>
                    <a:pt x="2402" y="3539"/>
                    <a:pt x="2636" y="3873"/>
                    <a:pt x="2903" y="4173"/>
                  </a:cubicBezTo>
                  <a:cubicBezTo>
                    <a:pt x="3095" y="4413"/>
                    <a:pt x="3218" y="4636"/>
                    <a:pt x="3421" y="4841"/>
                  </a:cubicBezTo>
                  <a:lnTo>
                    <a:pt x="3421" y="4841"/>
                  </a:lnTo>
                  <a:cubicBezTo>
                    <a:pt x="2883" y="4615"/>
                    <a:pt x="2292" y="4567"/>
                    <a:pt x="1702" y="4540"/>
                  </a:cubicBezTo>
                  <a:cubicBezTo>
                    <a:pt x="1502" y="4540"/>
                    <a:pt x="1302" y="4573"/>
                    <a:pt x="1101" y="4606"/>
                  </a:cubicBezTo>
                  <a:cubicBezTo>
                    <a:pt x="901" y="4640"/>
                    <a:pt x="701" y="4673"/>
                    <a:pt x="501" y="4807"/>
                  </a:cubicBezTo>
                  <a:cubicBezTo>
                    <a:pt x="301" y="4907"/>
                    <a:pt x="101" y="5107"/>
                    <a:pt x="34" y="5374"/>
                  </a:cubicBezTo>
                  <a:lnTo>
                    <a:pt x="1" y="5474"/>
                  </a:lnTo>
                  <a:lnTo>
                    <a:pt x="1" y="5507"/>
                  </a:lnTo>
                  <a:lnTo>
                    <a:pt x="1" y="5540"/>
                  </a:lnTo>
                  <a:lnTo>
                    <a:pt x="1" y="5574"/>
                  </a:lnTo>
                  <a:cubicBezTo>
                    <a:pt x="1" y="5574"/>
                    <a:pt x="1" y="5607"/>
                    <a:pt x="1" y="5640"/>
                  </a:cubicBezTo>
                  <a:lnTo>
                    <a:pt x="1" y="5741"/>
                  </a:lnTo>
                  <a:cubicBezTo>
                    <a:pt x="1" y="5907"/>
                    <a:pt x="34" y="5974"/>
                    <a:pt x="101" y="6107"/>
                  </a:cubicBezTo>
                  <a:cubicBezTo>
                    <a:pt x="334" y="6508"/>
                    <a:pt x="634" y="6741"/>
                    <a:pt x="935" y="6941"/>
                  </a:cubicBezTo>
                  <a:cubicBezTo>
                    <a:pt x="1268" y="7142"/>
                    <a:pt x="1602" y="7275"/>
                    <a:pt x="1935" y="7442"/>
                  </a:cubicBezTo>
                  <a:cubicBezTo>
                    <a:pt x="2514" y="7673"/>
                    <a:pt x="3118" y="7905"/>
                    <a:pt x="3725" y="7962"/>
                  </a:cubicBezTo>
                  <a:lnTo>
                    <a:pt x="3725" y="7962"/>
                  </a:lnTo>
                  <a:cubicBezTo>
                    <a:pt x="3185" y="7677"/>
                    <a:pt x="2648" y="7388"/>
                    <a:pt x="2136" y="7075"/>
                  </a:cubicBezTo>
                  <a:cubicBezTo>
                    <a:pt x="1835" y="6908"/>
                    <a:pt x="1535" y="6708"/>
                    <a:pt x="1268" y="6508"/>
                  </a:cubicBezTo>
                  <a:cubicBezTo>
                    <a:pt x="1035" y="6308"/>
                    <a:pt x="768" y="6074"/>
                    <a:pt x="668" y="5841"/>
                  </a:cubicBezTo>
                  <a:cubicBezTo>
                    <a:pt x="634" y="5807"/>
                    <a:pt x="634" y="5741"/>
                    <a:pt x="634" y="5707"/>
                  </a:cubicBezTo>
                  <a:cubicBezTo>
                    <a:pt x="634" y="5674"/>
                    <a:pt x="634" y="5640"/>
                    <a:pt x="634" y="5640"/>
                  </a:cubicBezTo>
                  <a:lnTo>
                    <a:pt x="634" y="5607"/>
                  </a:lnTo>
                  <a:lnTo>
                    <a:pt x="668" y="5574"/>
                  </a:lnTo>
                  <a:lnTo>
                    <a:pt x="701" y="5574"/>
                  </a:lnTo>
                  <a:cubicBezTo>
                    <a:pt x="701" y="5607"/>
                    <a:pt x="726" y="5615"/>
                    <a:pt x="751" y="5615"/>
                  </a:cubicBezTo>
                  <a:cubicBezTo>
                    <a:pt x="776" y="5615"/>
                    <a:pt x="801" y="5607"/>
                    <a:pt x="801" y="5607"/>
                  </a:cubicBezTo>
                  <a:lnTo>
                    <a:pt x="735" y="5574"/>
                  </a:lnTo>
                  <a:cubicBezTo>
                    <a:pt x="735" y="5474"/>
                    <a:pt x="735" y="5407"/>
                    <a:pt x="835" y="5340"/>
                  </a:cubicBezTo>
                  <a:cubicBezTo>
                    <a:pt x="1035" y="5207"/>
                    <a:pt x="1368" y="5107"/>
                    <a:pt x="1702" y="5073"/>
                  </a:cubicBezTo>
                  <a:cubicBezTo>
                    <a:pt x="2035" y="5040"/>
                    <a:pt x="2386" y="5032"/>
                    <a:pt x="2740" y="5032"/>
                  </a:cubicBezTo>
                  <a:cubicBezTo>
                    <a:pt x="3044" y="5032"/>
                    <a:pt x="3352" y="5038"/>
                    <a:pt x="3654" y="5040"/>
                  </a:cubicBezTo>
                  <a:lnTo>
                    <a:pt x="3654" y="5040"/>
                  </a:lnTo>
                  <a:cubicBezTo>
                    <a:pt x="3670" y="5051"/>
                    <a:pt x="3687" y="5062"/>
                    <a:pt x="3703" y="5073"/>
                  </a:cubicBezTo>
                  <a:cubicBezTo>
                    <a:pt x="3697" y="5062"/>
                    <a:pt x="3691" y="5051"/>
                    <a:pt x="3685" y="5040"/>
                  </a:cubicBezTo>
                  <a:lnTo>
                    <a:pt x="3685" y="5040"/>
                  </a:lnTo>
                  <a:cubicBezTo>
                    <a:pt x="3725" y="5040"/>
                    <a:pt x="3764" y="5040"/>
                    <a:pt x="3803" y="5040"/>
                  </a:cubicBezTo>
                  <a:cubicBezTo>
                    <a:pt x="3747" y="5004"/>
                    <a:pt x="3690" y="4971"/>
                    <a:pt x="3631" y="4941"/>
                  </a:cubicBezTo>
                  <a:lnTo>
                    <a:pt x="3631" y="4941"/>
                  </a:lnTo>
                  <a:cubicBezTo>
                    <a:pt x="3263" y="4255"/>
                    <a:pt x="2949" y="3595"/>
                    <a:pt x="2636" y="2905"/>
                  </a:cubicBezTo>
                  <a:cubicBezTo>
                    <a:pt x="2469" y="2538"/>
                    <a:pt x="2336" y="2205"/>
                    <a:pt x="2236" y="1838"/>
                  </a:cubicBezTo>
                  <a:cubicBezTo>
                    <a:pt x="2169" y="1638"/>
                    <a:pt x="2136" y="1471"/>
                    <a:pt x="2102" y="1304"/>
                  </a:cubicBezTo>
                  <a:cubicBezTo>
                    <a:pt x="2102" y="1137"/>
                    <a:pt x="2102" y="970"/>
                    <a:pt x="2169" y="904"/>
                  </a:cubicBezTo>
                  <a:cubicBezTo>
                    <a:pt x="2202" y="804"/>
                    <a:pt x="2269" y="737"/>
                    <a:pt x="2369" y="737"/>
                  </a:cubicBezTo>
                  <a:cubicBezTo>
                    <a:pt x="2411" y="723"/>
                    <a:pt x="2463" y="715"/>
                    <a:pt x="2523" y="715"/>
                  </a:cubicBezTo>
                  <a:cubicBezTo>
                    <a:pt x="2607" y="715"/>
                    <a:pt x="2705" y="731"/>
                    <a:pt x="2803" y="770"/>
                  </a:cubicBezTo>
                  <a:cubicBezTo>
                    <a:pt x="3136" y="837"/>
                    <a:pt x="3503" y="1037"/>
                    <a:pt x="3837" y="1204"/>
                  </a:cubicBezTo>
                  <a:cubicBezTo>
                    <a:pt x="4504" y="1604"/>
                    <a:pt x="5204" y="2071"/>
                    <a:pt x="5872" y="2538"/>
                  </a:cubicBezTo>
                  <a:cubicBezTo>
                    <a:pt x="5638" y="2205"/>
                    <a:pt x="5371" y="1871"/>
                    <a:pt x="5104" y="1571"/>
                  </a:cubicBezTo>
                  <a:cubicBezTo>
                    <a:pt x="4804" y="1271"/>
                    <a:pt x="4504" y="970"/>
                    <a:pt x="4170" y="737"/>
                  </a:cubicBezTo>
                  <a:cubicBezTo>
                    <a:pt x="3803" y="470"/>
                    <a:pt x="3436" y="237"/>
                    <a:pt x="3003" y="70"/>
                  </a:cubicBezTo>
                  <a:cubicBezTo>
                    <a:pt x="2859" y="29"/>
                    <a:pt x="2701" y="0"/>
                    <a:pt x="2532" y="0"/>
                  </a:cubicBezTo>
                  <a:close/>
                  <a:moveTo>
                    <a:pt x="3725" y="7962"/>
                  </a:moveTo>
                  <a:lnTo>
                    <a:pt x="3725" y="7962"/>
                  </a:lnTo>
                  <a:cubicBezTo>
                    <a:pt x="3741" y="7970"/>
                    <a:pt x="3756" y="7979"/>
                    <a:pt x="3772" y="7987"/>
                  </a:cubicBezTo>
                  <a:lnTo>
                    <a:pt x="3772" y="7987"/>
                  </a:lnTo>
                  <a:cubicBezTo>
                    <a:pt x="3849" y="7980"/>
                    <a:pt x="3926" y="7976"/>
                    <a:pt x="4004" y="7976"/>
                  </a:cubicBezTo>
                  <a:cubicBezTo>
                    <a:pt x="3911" y="7976"/>
                    <a:pt x="3818" y="7971"/>
                    <a:pt x="3725" y="7962"/>
                  </a:cubicBezTo>
                  <a:close/>
                  <a:moveTo>
                    <a:pt x="2169" y="9210"/>
                  </a:moveTo>
                  <a:lnTo>
                    <a:pt x="2169" y="9310"/>
                  </a:lnTo>
                  <a:cubicBezTo>
                    <a:pt x="2169" y="9310"/>
                    <a:pt x="2169" y="9443"/>
                    <a:pt x="2169" y="9443"/>
                  </a:cubicBezTo>
                  <a:cubicBezTo>
                    <a:pt x="2169" y="9443"/>
                    <a:pt x="2169" y="9477"/>
                    <a:pt x="2169" y="9477"/>
                  </a:cubicBezTo>
                  <a:lnTo>
                    <a:pt x="2136" y="9410"/>
                  </a:lnTo>
                  <a:lnTo>
                    <a:pt x="2102" y="9377"/>
                  </a:lnTo>
                  <a:lnTo>
                    <a:pt x="2059" y="9355"/>
                  </a:lnTo>
                  <a:lnTo>
                    <a:pt x="2059" y="9355"/>
                  </a:lnTo>
                  <a:cubicBezTo>
                    <a:pt x="2078" y="9307"/>
                    <a:pt x="2102" y="9210"/>
                    <a:pt x="2102" y="9210"/>
                  </a:cubicBezTo>
                  <a:close/>
                  <a:moveTo>
                    <a:pt x="3772" y="7987"/>
                  </a:moveTo>
                  <a:lnTo>
                    <a:pt x="3772" y="7987"/>
                  </a:lnTo>
                  <a:cubicBezTo>
                    <a:pt x="3358" y="8027"/>
                    <a:pt x="2963" y="8168"/>
                    <a:pt x="2569" y="8309"/>
                  </a:cubicBezTo>
                  <a:cubicBezTo>
                    <a:pt x="2369" y="8409"/>
                    <a:pt x="2136" y="8576"/>
                    <a:pt x="1902" y="8743"/>
                  </a:cubicBezTo>
                  <a:cubicBezTo>
                    <a:pt x="1802" y="8843"/>
                    <a:pt x="1702" y="8943"/>
                    <a:pt x="1602" y="9110"/>
                  </a:cubicBezTo>
                  <a:cubicBezTo>
                    <a:pt x="1568" y="9176"/>
                    <a:pt x="1568" y="9243"/>
                    <a:pt x="1568" y="9276"/>
                  </a:cubicBezTo>
                  <a:lnTo>
                    <a:pt x="1635" y="9310"/>
                  </a:lnTo>
                  <a:lnTo>
                    <a:pt x="1635" y="9377"/>
                  </a:lnTo>
                  <a:lnTo>
                    <a:pt x="1568" y="9410"/>
                  </a:lnTo>
                  <a:lnTo>
                    <a:pt x="1468" y="9443"/>
                  </a:lnTo>
                  <a:lnTo>
                    <a:pt x="1502" y="9510"/>
                  </a:lnTo>
                  <a:cubicBezTo>
                    <a:pt x="1502" y="9543"/>
                    <a:pt x="1502" y="9577"/>
                    <a:pt x="1502" y="9610"/>
                  </a:cubicBezTo>
                  <a:cubicBezTo>
                    <a:pt x="1535" y="9677"/>
                    <a:pt x="1568" y="9743"/>
                    <a:pt x="1602" y="9810"/>
                  </a:cubicBezTo>
                  <a:cubicBezTo>
                    <a:pt x="1869" y="10110"/>
                    <a:pt x="2102" y="10177"/>
                    <a:pt x="2369" y="10277"/>
                  </a:cubicBezTo>
                  <a:cubicBezTo>
                    <a:pt x="2603" y="10344"/>
                    <a:pt x="2869" y="10377"/>
                    <a:pt x="3103" y="10411"/>
                  </a:cubicBezTo>
                  <a:cubicBezTo>
                    <a:pt x="3236" y="10411"/>
                    <a:pt x="3336" y="10444"/>
                    <a:pt x="3470" y="10444"/>
                  </a:cubicBezTo>
                  <a:cubicBezTo>
                    <a:pt x="3603" y="10444"/>
                    <a:pt x="3703" y="10444"/>
                    <a:pt x="3837" y="10411"/>
                  </a:cubicBezTo>
                  <a:cubicBezTo>
                    <a:pt x="4070" y="10411"/>
                    <a:pt x="4304" y="10377"/>
                    <a:pt x="4537" y="10311"/>
                  </a:cubicBezTo>
                  <a:cubicBezTo>
                    <a:pt x="4070" y="10177"/>
                    <a:pt x="3637" y="10044"/>
                    <a:pt x="3203" y="9910"/>
                  </a:cubicBezTo>
                  <a:cubicBezTo>
                    <a:pt x="3003" y="9844"/>
                    <a:pt x="2769" y="9777"/>
                    <a:pt x="2569" y="9677"/>
                  </a:cubicBezTo>
                  <a:cubicBezTo>
                    <a:pt x="2502" y="9643"/>
                    <a:pt x="2402" y="9577"/>
                    <a:pt x="2336" y="9543"/>
                  </a:cubicBezTo>
                  <a:cubicBezTo>
                    <a:pt x="2244" y="9482"/>
                    <a:pt x="2208" y="9449"/>
                    <a:pt x="2177" y="9418"/>
                  </a:cubicBezTo>
                  <a:lnTo>
                    <a:pt x="2177" y="9418"/>
                  </a:lnTo>
                  <a:cubicBezTo>
                    <a:pt x="2197" y="9382"/>
                    <a:pt x="2250" y="9329"/>
                    <a:pt x="2302" y="9276"/>
                  </a:cubicBezTo>
                  <a:cubicBezTo>
                    <a:pt x="2369" y="9210"/>
                    <a:pt x="2469" y="9143"/>
                    <a:pt x="2536" y="9076"/>
                  </a:cubicBezTo>
                  <a:cubicBezTo>
                    <a:pt x="2636" y="9043"/>
                    <a:pt x="2736" y="8976"/>
                    <a:pt x="2836" y="8910"/>
                  </a:cubicBezTo>
                  <a:cubicBezTo>
                    <a:pt x="3203" y="8676"/>
                    <a:pt x="3603" y="8409"/>
                    <a:pt x="4004" y="8109"/>
                  </a:cubicBezTo>
                  <a:cubicBezTo>
                    <a:pt x="3926" y="8068"/>
                    <a:pt x="3849" y="8028"/>
                    <a:pt x="3772" y="7987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6"/>
            <p:cNvSpPr/>
            <p:nvPr/>
          </p:nvSpPr>
          <p:spPr>
            <a:xfrm>
              <a:off x="10124900" y="921925"/>
              <a:ext cx="257700" cy="178500"/>
            </a:xfrm>
            <a:custGeom>
              <a:rect b="b" l="l" r="r" t="t"/>
              <a:pathLst>
                <a:path extrusionOk="0" h="7140" w="10308">
                  <a:moveTo>
                    <a:pt x="1835" y="635"/>
                  </a:moveTo>
                  <a:lnTo>
                    <a:pt x="1902" y="668"/>
                  </a:lnTo>
                  <a:lnTo>
                    <a:pt x="1869" y="668"/>
                  </a:lnTo>
                  <a:cubicBezTo>
                    <a:pt x="1869" y="668"/>
                    <a:pt x="1835" y="668"/>
                    <a:pt x="1835" y="635"/>
                  </a:cubicBezTo>
                  <a:close/>
                  <a:moveTo>
                    <a:pt x="1802" y="1"/>
                  </a:moveTo>
                  <a:cubicBezTo>
                    <a:pt x="1435" y="68"/>
                    <a:pt x="1235" y="268"/>
                    <a:pt x="1035" y="468"/>
                  </a:cubicBezTo>
                  <a:cubicBezTo>
                    <a:pt x="868" y="635"/>
                    <a:pt x="734" y="835"/>
                    <a:pt x="601" y="1035"/>
                  </a:cubicBezTo>
                  <a:cubicBezTo>
                    <a:pt x="501" y="1135"/>
                    <a:pt x="468" y="1235"/>
                    <a:pt x="401" y="1369"/>
                  </a:cubicBezTo>
                  <a:cubicBezTo>
                    <a:pt x="334" y="1469"/>
                    <a:pt x="267" y="1569"/>
                    <a:pt x="234" y="1669"/>
                  </a:cubicBezTo>
                  <a:cubicBezTo>
                    <a:pt x="134" y="1902"/>
                    <a:pt x="34" y="2136"/>
                    <a:pt x="1" y="2369"/>
                  </a:cubicBezTo>
                  <a:cubicBezTo>
                    <a:pt x="334" y="2036"/>
                    <a:pt x="668" y="1669"/>
                    <a:pt x="968" y="1369"/>
                  </a:cubicBezTo>
                  <a:cubicBezTo>
                    <a:pt x="1135" y="1202"/>
                    <a:pt x="1301" y="1035"/>
                    <a:pt x="1468" y="935"/>
                  </a:cubicBezTo>
                  <a:cubicBezTo>
                    <a:pt x="1568" y="868"/>
                    <a:pt x="1635" y="801"/>
                    <a:pt x="1702" y="735"/>
                  </a:cubicBezTo>
                  <a:cubicBezTo>
                    <a:pt x="1802" y="701"/>
                    <a:pt x="1869" y="668"/>
                    <a:pt x="1902" y="668"/>
                  </a:cubicBezTo>
                  <a:lnTo>
                    <a:pt x="1902" y="668"/>
                  </a:lnTo>
                  <a:cubicBezTo>
                    <a:pt x="1902" y="668"/>
                    <a:pt x="1935" y="768"/>
                    <a:pt x="1969" y="868"/>
                  </a:cubicBezTo>
                  <a:cubicBezTo>
                    <a:pt x="2002" y="1035"/>
                    <a:pt x="2035" y="1268"/>
                    <a:pt x="2035" y="1502"/>
                  </a:cubicBezTo>
                  <a:cubicBezTo>
                    <a:pt x="2069" y="1936"/>
                    <a:pt x="2102" y="2403"/>
                    <a:pt x="2202" y="2903"/>
                  </a:cubicBezTo>
                  <a:cubicBezTo>
                    <a:pt x="2436" y="2436"/>
                    <a:pt x="2536" y="1969"/>
                    <a:pt x="2602" y="1502"/>
                  </a:cubicBezTo>
                  <a:cubicBezTo>
                    <a:pt x="2636" y="1235"/>
                    <a:pt x="2669" y="1002"/>
                    <a:pt x="2602" y="735"/>
                  </a:cubicBezTo>
                  <a:cubicBezTo>
                    <a:pt x="2602" y="601"/>
                    <a:pt x="2569" y="435"/>
                    <a:pt x="2436" y="268"/>
                  </a:cubicBezTo>
                  <a:cubicBezTo>
                    <a:pt x="2402" y="201"/>
                    <a:pt x="2369" y="168"/>
                    <a:pt x="2336" y="134"/>
                  </a:cubicBezTo>
                  <a:lnTo>
                    <a:pt x="2302" y="101"/>
                  </a:lnTo>
                  <a:lnTo>
                    <a:pt x="2302" y="101"/>
                  </a:lnTo>
                  <a:cubicBezTo>
                    <a:pt x="2277" y="88"/>
                    <a:pt x="2235" y="68"/>
                    <a:pt x="2235" y="68"/>
                  </a:cubicBezTo>
                  <a:lnTo>
                    <a:pt x="2202" y="68"/>
                  </a:lnTo>
                  <a:lnTo>
                    <a:pt x="2169" y="34"/>
                  </a:lnTo>
                  <a:lnTo>
                    <a:pt x="2135" y="34"/>
                  </a:lnTo>
                  <a:cubicBezTo>
                    <a:pt x="2102" y="1"/>
                    <a:pt x="2069" y="1"/>
                    <a:pt x="2035" y="1"/>
                  </a:cubicBezTo>
                  <a:close/>
                  <a:moveTo>
                    <a:pt x="5771" y="334"/>
                  </a:moveTo>
                  <a:cubicBezTo>
                    <a:pt x="5304" y="368"/>
                    <a:pt x="4937" y="535"/>
                    <a:pt x="4604" y="701"/>
                  </a:cubicBezTo>
                  <a:cubicBezTo>
                    <a:pt x="4270" y="902"/>
                    <a:pt x="4003" y="1102"/>
                    <a:pt x="3703" y="1335"/>
                  </a:cubicBezTo>
                  <a:cubicBezTo>
                    <a:pt x="3136" y="1802"/>
                    <a:pt x="2636" y="2303"/>
                    <a:pt x="2202" y="2903"/>
                  </a:cubicBezTo>
                  <a:cubicBezTo>
                    <a:pt x="2803" y="2503"/>
                    <a:pt x="3370" y="2069"/>
                    <a:pt x="3970" y="1702"/>
                  </a:cubicBezTo>
                  <a:cubicBezTo>
                    <a:pt x="4270" y="1535"/>
                    <a:pt x="4570" y="1369"/>
                    <a:pt x="4871" y="1202"/>
                  </a:cubicBezTo>
                  <a:cubicBezTo>
                    <a:pt x="5171" y="1068"/>
                    <a:pt x="5504" y="968"/>
                    <a:pt x="5738" y="968"/>
                  </a:cubicBezTo>
                  <a:cubicBezTo>
                    <a:pt x="5805" y="968"/>
                    <a:pt x="5871" y="1002"/>
                    <a:pt x="5905" y="1002"/>
                  </a:cubicBezTo>
                  <a:cubicBezTo>
                    <a:pt x="5938" y="1002"/>
                    <a:pt x="5938" y="1035"/>
                    <a:pt x="5971" y="1035"/>
                  </a:cubicBezTo>
                  <a:lnTo>
                    <a:pt x="6005" y="1068"/>
                  </a:lnTo>
                  <a:cubicBezTo>
                    <a:pt x="5988" y="1052"/>
                    <a:pt x="5988" y="1052"/>
                    <a:pt x="5992" y="1052"/>
                  </a:cubicBezTo>
                  <a:cubicBezTo>
                    <a:pt x="5997" y="1052"/>
                    <a:pt x="6005" y="1052"/>
                    <a:pt x="6005" y="1035"/>
                  </a:cubicBezTo>
                  <a:lnTo>
                    <a:pt x="6005" y="1068"/>
                  </a:lnTo>
                  <a:cubicBezTo>
                    <a:pt x="6105" y="1135"/>
                    <a:pt x="6138" y="1202"/>
                    <a:pt x="6138" y="1335"/>
                  </a:cubicBezTo>
                  <a:cubicBezTo>
                    <a:pt x="6138" y="1569"/>
                    <a:pt x="6072" y="1869"/>
                    <a:pt x="5938" y="2169"/>
                  </a:cubicBezTo>
                  <a:cubicBezTo>
                    <a:pt x="5671" y="2803"/>
                    <a:pt x="5338" y="3570"/>
                    <a:pt x="4971" y="4004"/>
                  </a:cubicBezTo>
                  <a:lnTo>
                    <a:pt x="5037" y="4004"/>
                  </a:lnTo>
                  <a:lnTo>
                    <a:pt x="5037" y="4070"/>
                  </a:lnTo>
                  <a:cubicBezTo>
                    <a:pt x="5043" y="4070"/>
                    <a:pt x="5049" y="4070"/>
                    <a:pt x="5055" y="4070"/>
                  </a:cubicBezTo>
                  <a:lnTo>
                    <a:pt x="5055" y="4070"/>
                  </a:lnTo>
                  <a:cubicBezTo>
                    <a:pt x="5615" y="3619"/>
                    <a:pt x="6056" y="3105"/>
                    <a:pt x="6405" y="2469"/>
                  </a:cubicBezTo>
                  <a:cubicBezTo>
                    <a:pt x="6505" y="2303"/>
                    <a:pt x="6605" y="2136"/>
                    <a:pt x="6639" y="1936"/>
                  </a:cubicBezTo>
                  <a:cubicBezTo>
                    <a:pt x="6705" y="1769"/>
                    <a:pt x="6772" y="1535"/>
                    <a:pt x="6739" y="1302"/>
                  </a:cubicBezTo>
                  <a:cubicBezTo>
                    <a:pt x="6739" y="1102"/>
                    <a:pt x="6672" y="835"/>
                    <a:pt x="6472" y="635"/>
                  </a:cubicBezTo>
                  <a:lnTo>
                    <a:pt x="6405" y="568"/>
                  </a:lnTo>
                  <a:lnTo>
                    <a:pt x="6372" y="535"/>
                  </a:lnTo>
                  <a:lnTo>
                    <a:pt x="6338" y="535"/>
                  </a:lnTo>
                  <a:lnTo>
                    <a:pt x="6305" y="501"/>
                  </a:lnTo>
                  <a:cubicBezTo>
                    <a:pt x="6305" y="501"/>
                    <a:pt x="6272" y="468"/>
                    <a:pt x="6272" y="468"/>
                  </a:cubicBezTo>
                  <a:lnTo>
                    <a:pt x="6138" y="435"/>
                  </a:lnTo>
                  <a:cubicBezTo>
                    <a:pt x="6005" y="368"/>
                    <a:pt x="5905" y="368"/>
                    <a:pt x="5771" y="334"/>
                  </a:cubicBezTo>
                  <a:close/>
                  <a:moveTo>
                    <a:pt x="8154" y="3515"/>
                  </a:moveTo>
                  <a:cubicBezTo>
                    <a:pt x="7902" y="3515"/>
                    <a:pt x="7660" y="3531"/>
                    <a:pt x="7406" y="3570"/>
                  </a:cubicBezTo>
                  <a:cubicBezTo>
                    <a:pt x="7006" y="3603"/>
                    <a:pt x="6572" y="3670"/>
                    <a:pt x="6172" y="3770"/>
                  </a:cubicBezTo>
                  <a:cubicBezTo>
                    <a:pt x="5828" y="3856"/>
                    <a:pt x="5484" y="3942"/>
                    <a:pt x="5140" y="4071"/>
                  </a:cubicBezTo>
                  <a:lnTo>
                    <a:pt x="5140" y="4071"/>
                  </a:lnTo>
                  <a:cubicBezTo>
                    <a:pt x="5111" y="4071"/>
                    <a:pt x="5083" y="4071"/>
                    <a:pt x="5055" y="4070"/>
                  </a:cubicBezTo>
                  <a:lnTo>
                    <a:pt x="5055" y="4070"/>
                  </a:lnTo>
                  <a:cubicBezTo>
                    <a:pt x="5027" y="4093"/>
                    <a:pt x="4999" y="4115"/>
                    <a:pt x="4971" y="4137"/>
                  </a:cubicBezTo>
                  <a:cubicBezTo>
                    <a:pt x="5027" y="4114"/>
                    <a:pt x="5083" y="4092"/>
                    <a:pt x="5140" y="4071"/>
                  </a:cubicBezTo>
                  <a:lnTo>
                    <a:pt x="5140" y="4071"/>
                  </a:lnTo>
                  <a:cubicBezTo>
                    <a:pt x="5937" y="4073"/>
                    <a:pt x="6705" y="4104"/>
                    <a:pt x="7473" y="4104"/>
                  </a:cubicBezTo>
                  <a:cubicBezTo>
                    <a:pt x="7873" y="4137"/>
                    <a:pt x="8240" y="4137"/>
                    <a:pt x="8607" y="4204"/>
                  </a:cubicBezTo>
                  <a:cubicBezTo>
                    <a:pt x="8773" y="4237"/>
                    <a:pt x="8974" y="4304"/>
                    <a:pt x="9140" y="4337"/>
                  </a:cubicBezTo>
                  <a:cubicBezTo>
                    <a:pt x="9274" y="4404"/>
                    <a:pt x="9407" y="4504"/>
                    <a:pt x="9474" y="4571"/>
                  </a:cubicBezTo>
                  <a:cubicBezTo>
                    <a:pt x="9507" y="4638"/>
                    <a:pt x="9541" y="4738"/>
                    <a:pt x="9507" y="4838"/>
                  </a:cubicBezTo>
                  <a:cubicBezTo>
                    <a:pt x="9507" y="4938"/>
                    <a:pt x="9407" y="5071"/>
                    <a:pt x="9307" y="5205"/>
                  </a:cubicBezTo>
                  <a:cubicBezTo>
                    <a:pt x="9074" y="5471"/>
                    <a:pt x="8740" y="5705"/>
                    <a:pt x="8407" y="5905"/>
                  </a:cubicBezTo>
                  <a:cubicBezTo>
                    <a:pt x="7739" y="6339"/>
                    <a:pt x="7006" y="6739"/>
                    <a:pt x="6305" y="7139"/>
                  </a:cubicBezTo>
                  <a:cubicBezTo>
                    <a:pt x="6705" y="7073"/>
                    <a:pt x="7106" y="6973"/>
                    <a:pt x="7506" y="6873"/>
                  </a:cubicBezTo>
                  <a:cubicBezTo>
                    <a:pt x="7906" y="6739"/>
                    <a:pt x="8306" y="6606"/>
                    <a:pt x="8707" y="6439"/>
                  </a:cubicBezTo>
                  <a:cubicBezTo>
                    <a:pt x="9074" y="6239"/>
                    <a:pt x="9474" y="6039"/>
                    <a:pt x="9808" y="5705"/>
                  </a:cubicBezTo>
                  <a:cubicBezTo>
                    <a:pt x="9974" y="5538"/>
                    <a:pt x="10141" y="5305"/>
                    <a:pt x="10208" y="5038"/>
                  </a:cubicBezTo>
                  <a:cubicBezTo>
                    <a:pt x="10308" y="4738"/>
                    <a:pt x="10241" y="4371"/>
                    <a:pt x="10041" y="4137"/>
                  </a:cubicBezTo>
                  <a:cubicBezTo>
                    <a:pt x="9841" y="3870"/>
                    <a:pt x="9607" y="3770"/>
                    <a:pt x="9374" y="3670"/>
                  </a:cubicBezTo>
                  <a:cubicBezTo>
                    <a:pt x="9140" y="3603"/>
                    <a:pt x="8907" y="3570"/>
                    <a:pt x="8707" y="3537"/>
                  </a:cubicBezTo>
                  <a:cubicBezTo>
                    <a:pt x="8513" y="3523"/>
                    <a:pt x="8331" y="3515"/>
                    <a:pt x="8154" y="3515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9105850" y="12288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close/>
                </a:path>
              </a:pathLst>
            </a:custGeom>
            <a:solidFill>
              <a:srgbClr val="1C75BC"/>
            </a:solidFill>
            <a:ln cap="flat" cmpd="sng" w="9175">
              <a:solidFill>
                <a:srgbClr val="00ADBB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8984925" y="1207150"/>
              <a:ext cx="133450" cy="145950"/>
            </a:xfrm>
            <a:custGeom>
              <a:rect b="b" l="l" r="r" t="t"/>
              <a:pathLst>
                <a:path extrusionOk="0" h="5838" w="5338">
                  <a:moveTo>
                    <a:pt x="1235" y="0"/>
                  </a:moveTo>
                  <a:cubicBezTo>
                    <a:pt x="968" y="33"/>
                    <a:pt x="634" y="134"/>
                    <a:pt x="401" y="367"/>
                  </a:cubicBezTo>
                  <a:cubicBezTo>
                    <a:pt x="301" y="467"/>
                    <a:pt x="200" y="601"/>
                    <a:pt x="134" y="734"/>
                  </a:cubicBezTo>
                  <a:cubicBezTo>
                    <a:pt x="100" y="801"/>
                    <a:pt x="100" y="867"/>
                    <a:pt x="67" y="934"/>
                  </a:cubicBezTo>
                  <a:lnTo>
                    <a:pt x="67" y="1034"/>
                  </a:lnTo>
                  <a:lnTo>
                    <a:pt x="34" y="1068"/>
                  </a:lnTo>
                  <a:lnTo>
                    <a:pt x="34" y="1101"/>
                  </a:lnTo>
                  <a:lnTo>
                    <a:pt x="34" y="1134"/>
                  </a:lnTo>
                  <a:lnTo>
                    <a:pt x="34" y="1168"/>
                  </a:lnTo>
                  <a:cubicBezTo>
                    <a:pt x="34" y="1268"/>
                    <a:pt x="0" y="1368"/>
                    <a:pt x="0" y="1501"/>
                  </a:cubicBezTo>
                  <a:cubicBezTo>
                    <a:pt x="34" y="1635"/>
                    <a:pt x="34" y="1801"/>
                    <a:pt x="67" y="1935"/>
                  </a:cubicBezTo>
                  <a:cubicBezTo>
                    <a:pt x="100" y="2068"/>
                    <a:pt x="167" y="2168"/>
                    <a:pt x="234" y="2302"/>
                  </a:cubicBezTo>
                  <a:cubicBezTo>
                    <a:pt x="301" y="2402"/>
                    <a:pt x="367" y="2502"/>
                    <a:pt x="434" y="2635"/>
                  </a:cubicBezTo>
                  <a:cubicBezTo>
                    <a:pt x="534" y="2702"/>
                    <a:pt x="601" y="2802"/>
                    <a:pt x="701" y="2902"/>
                  </a:cubicBezTo>
                  <a:cubicBezTo>
                    <a:pt x="801" y="2969"/>
                    <a:pt x="901" y="3036"/>
                    <a:pt x="1001" y="3102"/>
                  </a:cubicBezTo>
                  <a:cubicBezTo>
                    <a:pt x="1315" y="3285"/>
                    <a:pt x="1650" y="3428"/>
                    <a:pt x="1972" y="3529"/>
                  </a:cubicBezTo>
                  <a:lnTo>
                    <a:pt x="1972" y="3529"/>
                  </a:lnTo>
                  <a:cubicBezTo>
                    <a:pt x="1949" y="3531"/>
                    <a:pt x="1925" y="3533"/>
                    <a:pt x="1902" y="3536"/>
                  </a:cubicBezTo>
                  <a:cubicBezTo>
                    <a:pt x="1768" y="3536"/>
                    <a:pt x="1635" y="3569"/>
                    <a:pt x="1501" y="3603"/>
                  </a:cubicBezTo>
                  <a:cubicBezTo>
                    <a:pt x="1335" y="3636"/>
                    <a:pt x="1201" y="3669"/>
                    <a:pt x="1034" y="3769"/>
                  </a:cubicBezTo>
                  <a:cubicBezTo>
                    <a:pt x="968" y="3803"/>
                    <a:pt x="901" y="3836"/>
                    <a:pt x="834" y="3903"/>
                  </a:cubicBezTo>
                  <a:cubicBezTo>
                    <a:pt x="734" y="3936"/>
                    <a:pt x="667" y="4003"/>
                    <a:pt x="601" y="4070"/>
                  </a:cubicBezTo>
                  <a:lnTo>
                    <a:pt x="501" y="4203"/>
                  </a:lnTo>
                  <a:cubicBezTo>
                    <a:pt x="501" y="4236"/>
                    <a:pt x="467" y="4303"/>
                    <a:pt x="434" y="4337"/>
                  </a:cubicBezTo>
                  <a:lnTo>
                    <a:pt x="367" y="4503"/>
                  </a:lnTo>
                  <a:cubicBezTo>
                    <a:pt x="367" y="4537"/>
                    <a:pt x="334" y="4603"/>
                    <a:pt x="334" y="4670"/>
                  </a:cubicBezTo>
                  <a:lnTo>
                    <a:pt x="267" y="4837"/>
                  </a:lnTo>
                  <a:lnTo>
                    <a:pt x="200" y="4837"/>
                  </a:lnTo>
                  <a:lnTo>
                    <a:pt x="267" y="4937"/>
                  </a:lnTo>
                  <a:lnTo>
                    <a:pt x="367" y="4937"/>
                  </a:lnTo>
                  <a:lnTo>
                    <a:pt x="367" y="4970"/>
                  </a:lnTo>
                  <a:lnTo>
                    <a:pt x="367" y="5004"/>
                  </a:lnTo>
                  <a:cubicBezTo>
                    <a:pt x="401" y="5037"/>
                    <a:pt x="401" y="5070"/>
                    <a:pt x="401" y="5104"/>
                  </a:cubicBezTo>
                  <a:cubicBezTo>
                    <a:pt x="434" y="5170"/>
                    <a:pt x="467" y="5271"/>
                    <a:pt x="534" y="5304"/>
                  </a:cubicBezTo>
                  <a:cubicBezTo>
                    <a:pt x="701" y="5571"/>
                    <a:pt x="868" y="5604"/>
                    <a:pt x="1034" y="5704"/>
                  </a:cubicBezTo>
                  <a:cubicBezTo>
                    <a:pt x="1335" y="5804"/>
                    <a:pt x="1635" y="5838"/>
                    <a:pt x="1935" y="5838"/>
                  </a:cubicBezTo>
                  <a:cubicBezTo>
                    <a:pt x="2202" y="5838"/>
                    <a:pt x="2469" y="5804"/>
                    <a:pt x="2736" y="5738"/>
                  </a:cubicBezTo>
                  <a:cubicBezTo>
                    <a:pt x="3002" y="5671"/>
                    <a:pt x="3269" y="5604"/>
                    <a:pt x="3536" y="5471"/>
                  </a:cubicBezTo>
                  <a:cubicBezTo>
                    <a:pt x="3269" y="5404"/>
                    <a:pt x="3002" y="5371"/>
                    <a:pt x="2736" y="5304"/>
                  </a:cubicBezTo>
                  <a:cubicBezTo>
                    <a:pt x="2469" y="5237"/>
                    <a:pt x="2235" y="5204"/>
                    <a:pt x="2002" y="5137"/>
                  </a:cubicBezTo>
                  <a:cubicBezTo>
                    <a:pt x="1868" y="5104"/>
                    <a:pt x="1768" y="5070"/>
                    <a:pt x="1668" y="5037"/>
                  </a:cubicBezTo>
                  <a:cubicBezTo>
                    <a:pt x="1535" y="5004"/>
                    <a:pt x="1435" y="4970"/>
                    <a:pt x="1368" y="4904"/>
                  </a:cubicBezTo>
                  <a:cubicBezTo>
                    <a:pt x="1335" y="4904"/>
                    <a:pt x="1301" y="4870"/>
                    <a:pt x="1268" y="4870"/>
                  </a:cubicBezTo>
                  <a:cubicBezTo>
                    <a:pt x="1268" y="4837"/>
                    <a:pt x="1268" y="4837"/>
                    <a:pt x="1235" y="4837"/>
                  </a:cubicBezTo>
                  <a:cubicBezTo>
                    <a:pt x="1268" y="4837"/>
                    <a:pt x="1268" y="4870"/>
                    <a:pt x="1235" y="4870"/>
                  </a:cubicBezTo>
                  <a:cubicBezTo>
                    <a:pt x="1235" y="4870"/>
                    <a:pt x="1235" y="4804"/>
                    <a:pt x="1235" y="4804"/>
                  </a:cubicBezTo>
                  <a:lnTo>
                    <a:pt x="1218" y="4771"/>
                  </a:lnTo>
                  <a:lnTo>
                    <a:pt x="1218" y="4771"/>
                  </a:lnTo>
                  <a:cubicBezTo>
                    <a:pt x="1228" y="4770"/>
                    <a:pt x="1235" y="4770"/>
                    <a:pt x="1235" y="4770"/>
                  </a:cubicBezTo>
                  <a:cubicBezTo>
                    <a:pt x="1235" y="4737"/>
                    <a:pt x="1235" y="4737"/>
                    <a:pt x="1235" y="4737"/>
                  </a:cubicBezTo>
                  <a:cubicBezTo>
                    <a:pt x="1235" y="4703"/>
                    <a:pt x="1235" y="4703"/>
                    <a:pt x="1235" y="4703"/>
                  </a:cubicBezTo>
                  <a:cubicBezTo>
                    <a:pt x="1235" y="4703"/>
                    <a:pt x="1235" y="4670"/>
                    <a:pt x="1235" y="4670"/>
                  </a:cubicBezTo>
                  <a:cubicBezTo>
                    <a:pt x="1268" y="4670"/>
                    <a:pt x="1268" y="4637"/>
                    <a:pt x="1268" y="4637"/>
                  </a:cubicBezTo>
                  <a:cubicBezTo>
                    <a:pt x="1301" y="4603"/>
                    <a:pt x="1301" y="4570"/>
                    <a:pt x="1335" y="4570"/>
                  </a:cubicBezTo>
                  <a:cubicBezTo>
                    <a:pt x="1368" y="4537"/>
                    <a:pt x="1401" y="4503"/>
                    <a:pt x="1435" y="4470"/>
                  </a:cubicBezTo>
                  <a:cubicBezTo>
                    <a:pt x="1535" y="4403"/>
                    <a:pt x="1635" y="4370"/>
                    <a:pt x="1735" y="4303"/>
                  </a:cubicBezTo>
                  <a:cubicBezTo>
                    <a:pt x="1835" y="4270"/>
                    <a:pt x="1935" y="4236"/>
                    <a:pt x="2068" y="4170"/>
                  </a:cubicBezTo>
                  <a:cubicBezTo>
                    <a:pt x="2169" y="4136"/>
                    <a:pt x="2302" y="4103"/>
                    <a:pt x="2402" y="4070"/>
                  </a:cubicBezTo>
                  <a:lnTo>
                    <a:pt x="2769" y="3936"/>
                  </a:lnTo>
                  <a:cubicBezTo>
                    <a:pt x="3036" y="3870"/>
                    <a:pt x="3269" y="3803"/>
                    <a:pt x="3536" y="3703"/>
                  </a:cubicBezTo>
                  <a:cubicBezTo>
                    <a:pt x="3498" y="3688"/>
                    <a:pt x="3460" y="3676"/>
                    <a:pt x="3422" y="3664"/>
                  </a:cubicBezTo>
                  <a:lnTo>
                    <a:pt x="3422" y="3664"/>
                  </a:lnTo>
                  <a:cubicBezTo>
                    <a:pt x="3060" y="3538"/>
                    <a:pt x="2701" y="3387"/>
                    <a:pt x="2369" y="3236"/>
                  </a:cubicBezTo>
                  <a:cubicBezTo>
                    <a:pt x="2002" y="3036"/>
                    <a:pt x="1668" y="2835"/>
                    <a:pt x="1368" y="2602"/>
                  </a:cubicBezTo>
                  <a:cubicBezTo>
                    <a:pt x="1235" y="2469"/>
                    <a:pt x="1101" y="2335"/>
                    <a:pt x="1001" y="2202"/>
                  </a:cubicBezTo>
                  <a:cubicBezTo>
                    <a:pt x="968" y="2102"/>
                    <a:pt x="934" y="2035"/>
                    <a:pt x="868" y="1968"/>
                  </a:cubicBezTo>
                  <a:lnTo>
                    <a:pt x="801" y="1735"/>
                  </a:lnTo>
                  <a:cubicBezTo>
                    <a:pt x="801" y="1668"/>
                    <a:pt x="801" y="1635"/>
                    <a:pt x="801" y="1568"/>
                  </a:cubicBezTo>
                  <a:cubicBezTo>
                    <a:pt x="801" y="1468"/>
                    <a:pt x="801" y="1334"/>
                    <a:pt x="834" y="1234"/>
                  </a:cubicBezTo>
                  <a:cubicBezTo>
                    <a:pt x="834" y="1234"/>
                    <a:pt x="868" y="1101"/>
                    <a:pt x="868" y="1068"/>
                  </a:cubicBezTo>
                  <a:cubicBezTo>
                    <a:pt x="901" y="1001"/>
                    <a:pt x="934" y="967"/>
                    <a:pt x="968" y="934"/>
                  </a:cubicBezTo>
                  <a:cubicBezTo>
                    <a:pt x="1034" y="867"/>
                    <a:pt x="1134" y="801"/>
                    <a:pt x="1301" y="801"/>
                  </a:cubicBezTo>
                  <a:cubicBezTo>
                    <a:pt x="1357" y="790"/>
                    <a:pt x="1412" y="786"/>
                    <a:pt x="1469" y="786"/>
                  </a:cubicBezTo>
                  <a:cubicBezTo>
                    <a:pt x="1583" y="786"/>
                    <a:pt x="1702" y="801"/>
                    <a:pt x="1835" y="801"/>
                  </a:cubicBezTo>
                  <a:cubicBezTo>
                    <a:pt x="2202" y="867"/>
                    <a:pt x="2602" y="1001"/>
                    <a:pt x="2969" y="1101"/>
                  </a:cubicBezTo>
                  <a:cubicBezTo>
                    <a:pt x="3770" y="1368"/>
                    <a:pt x="4537" y="1701"/>
                    <a:pt x="5337" y="2035"/>
                  </a:cubicBezTo>
                  <a:cubicBezTo>
                    <a:pt x="4704" y="1434"/>
                    <a:pt x="4003" y="934"/>
                    <a:pt x="3236" y="534"/>
                  </a:cubicBezTo>
                  <a:cubicBezTo>
                    <a:pt x="2836" y="334"/>
                    <a:pt x="2435" y="167"/>
                    <a:pt x="1968" y="67"/>
                  </a:cubicBezTo>
                  <a:cubicBezTo>
                    <a:pt x="1735" y="0"/>
                    <a:pt x="1501" y="0"/>
                    <a:pt x="1235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10406775" y="1683325"/>
              <a:ext cx="182650" cy="102575"/>
            </a:xfrm>
            <a:custGeom>
              <a:rect b="b" l="l" r="r" t="t"/>
              <a:pathLst>
                <a:path extrusionOk="0" h="4103" w="7306">
                  <a:moveTo>
                    <a:pt x="2535" y="0"/>
                  </a:moveTo>
                  <a:lnTo>
                    <a:pt x="2535" y="200"/>
                  </a:lnTo>
                  <a:lnTo>
                    <a:pt x="2002" y="1468"/>
                  </a:lnTo>
                  <a:cubicBezTo>
                    <a:pt x="1835" y="1901"/>
                    <a:pt x="1668" y="2302"/>
                    <a:pt x="1435" y="2635"/>
                  </a:cubicBezTo>
                  <a:cubicBezTo>
                    <a:pt x="1368" y="2702"/>
                    <a:pt x="1301" y="2769"/>
                    <a:pt x="1234" y="2835"/>
                  </a:cubicBezTo>
                  <a:cubicBezTo>
                    <a:pt x="1201" y="2869"/>
                    <a:pt x="1134" y="2902"/>
                    <a:pt x="1134" y="2902"/>
                  </a:cubicBezTo>
                  <a:cubicBezTo>
                    <a:pt x="1101" y="2902"/>
                    <a:pt x="1068" y="2902"/>
                    <a:pt x="1001" y="2869"/>
                  </a:cubicBezTo>
                  <a:cubicBezTo>
                    <a:pt x="934" y="2835"/>
                    <a:pt x="868" y="2769"/>
                    <a:pt x="801" y="2702"/>
                  </a:cubicBezTo>
                  <a:cubicBezTo>
                    <a:pt x="734" y="2635"/>
                    <a:pt x="667" y="2535"/>
                    <a:pt x="601" y="2468"/>
                  </a:cubicBezTo>
                  <a:cubicBezTo>
                    <a:pt x="534" y="2368"/>
                    <a:pt x="467" y="2268"/>
                    <a:pt x="401" y="2202"/>
                  </a:cubicBezTo>
                  <a:cubicBezTo>
                    <a:pt x="267" y="2001"/>
                    <a:pt x="134" y="1801"/>
                    <a:pt x="0" y="1635"/>
                  </a:cubicBezTo>
                  <a:lnTo>
                    <a:pt x="0" y="1635"/>
                  </a:lnTo>
                  <a:cubicBezTo>
                    <a:pt x="0" y="1868"/>
                    <a:pt x="34" y="2102"/>
                    <a:pt x="67" y="2335"/>
                  </a:cubicBezTo>
                  <a:cubicBezTo>
                    <a:pt x="100" y="2468"/>
                    <a:pt x="134" y="2569"/>
                    <a:pt x="200" y="2669"/>
                  </a:cubicBezTo>
                  <a:cubicBezTo>
                    <a:pt x="234" y="2802"/>
                    <a:pt x="300" y="2902"/>
                    <a:pt x="367" y="3036"/>
                  </a:cubicBezTo>
                  <a:cubicBezTo>
                    <a:pt x="434" y="3136"/>
                    <a:pt x="534" y="3269"/>
                    <a:pt x="634" y="3369"/>
                  </a:cubicBezTo>
                  <a:cubicBezTo>
                    <a:pt x="767" y="3469"/>
                    <a:pt x="968" y="3536"/>
                    <a:pt x="1168" y="3536"/>
                  </a:cubicBezTo>
                  <a:cubicBezTo>
                    <a:pt x="1368" y="3503"/>
                    <a:pt x="1535" y="3436"/>
                    <a:pt x="1668" y="3336"/>
                  </a:cubicBezTo>
                  <a:cubicBezTo>
                    <a:pt x="1768" y="3236"/>
                    <a:pt x="1868" y="3102"/>
                    <a:pt x="1935" y="3002"/>
                  </a:cubicBezTo>
                  <a:cubicBezTo>
                    <a:pt x="2235" y="2569"/>
                    <a:pt x="2402" y="2102"/>
                    <a:pt x="2535" y="1668"/>
                  </a:cubicBezTo>
                  <a:cubicBezTo>
                    <a:pt x="2610" y="1318"/>
                    <a:pt x="2667" y="969"/>
                    <a:pt x="2704" y="619"/>
                  </a:cubicBezTo>
                  <a:lnTo>
                    <a:pt x="2704" y="619"/>
                  </a:lnTo>
                  <a:cubicBezTo>
                    <a:pt x="2830" y="847"/>
                    <a:pt x="2966" y="1074"/>
                    <a:pt x="3102" y="1301"/>
                  </a:cubicBezTo>
                  <a:cubicBezTo>
                    <a:pt x="3303" y="1635"/>
                    <a:pt x="3503" y="1935"/>
                    <a:pt x="3736" y="2235"/>
                  </a:cubicBezTo>
                  <a:cubicBezTo>
                    <a:pt x="3970" y="2569"/>
                    <a:pt x="4203" y="2869"/>
                    <a:pt x="4470" y="3136"/>
                  </a:cubicBezTo>
                  <a:cubicBezTo>
                    <a:pt x="4604" y="3269"/>
                    <a:pt x="4737" y="3436"/>
                    <a:pt x="4904" y="3569"/>
                  </a:cubicBezTo>
                  <a:cubicBezTo>
                    <a:pt x="5071" y="3703"/>
                    <a:pt x="5237" y="3803"/>
                    <a:pt x="5438" y="3903"/>
                  </a:cubicBezTo>
                  <a:cubicBezTo>
                    <a:pt x="5538" y="3970"/>
                    <a:pt x="5604" y="4003"/>
                    <a:pt x="5738" y="4036"/>
                  </a:cubicBezTo>
                  <a:lnTo>
                    <a:pt x="5905" y="4103"/>
                  </a:lnTo>
                  <a:lnTo>
                    <a:pt x="6105" y="4103"/>
                  </a:lnTo>
                  <a:cubicBezTo>
                    <a:pt x="6405" y="4103"/>
                    <a:pt x="6672" y="3970"/>
                    <a:pt x="6839" y="3769"/>
                  </a:cubicBezTo>
                  <a:cubicBezTo>
                    <a:pt x="7172" y="3369"/>
                    <a:pt x="7239" y="2935"/>
                    <a:pt x="7272" y="2535"/>
                  </a:cubicBezTo>
                  <a:cubicBezTo>
                    <a:pt x="7306" y="2368"/>
                    <a:pt x="7306" y="2168"/>
                    <a:pt x="7306" y="1968"/>
                  </a:cubicBezTo>
                  <a:cubicBezTo>
                    <a:pt x="7306" y="1768"/>
                    <a:pt x="7306" y="1568"/>
                    <a:pt x="7272" y="1368"/>
                  </a:cubicBezTo>
                  <a:cubicBezTo>
                    <a:pt x="7239" y="1001"/>
                    <a:pt x="7172" y="600"/>
                    <a:pt x="7072" y="234"/>
                  </a:cubicBezTo>
                  <a:cubicBezTo>
                    <a:pt x="6972" y="1001"/>
                    <a:pt x="6905" y="1768"/>
                    <a:pt x="6738" y="2468"/>
                  </a:cubicBezTo>
                  <a:cubicBezTo>
                    <a:pt x="6672" y="2802"/>
                    <a:pt x="6538" y="3136"/>
                    <a:pt x="6372" y="3336"/>
                  </a:cubicBezTo>
                  <a:cubicBezTo>
                    <a:pt x="6271" y="3402"/>
                    <a:pt x="6205" y="3436"/>
                    <a:pt x="6105" y="3436"/>
                  </a:cubicBezTo>
                  <a:cubicBezTo>
                    <a:pt x="6086" y="3442"/>
                    <a:pt x="6067" y="3445"/>
                    <a:pt x="6046" y="3445"/>
                  </a:cubicBezTo>
                  <a:cubicBezTo>
                    <a:pt x="5956" y="3445"/>
                    <a:pt x="5847" y="3390"/>
                    <a:pt x="5738" y="3336"/>
                  </a:cubicBezTo>
                  <a:cubicBezTo>
                    <a:pt x="5604" y="3269"/>
                    <a:pt x="5438" y="3169"/>
                    <a:pt x="5304" y="3036"/>
                  </a:cubicBezTo>
                  <a:cubicBezTo>
                    <a:pt x="5171" y="2935"/>
                    <a:pt x="5037" y="2802"/>
                    <a:pt x="4904" y="2702"/>
                  </a:cubicBezTo>
                  <a:lnTo>
                    <a:pt x="4537" y="2302"/>
                  </a:lnTo>
                  <a:lnTo>
                    <a:pt x="4170" y="1901"/>
                  </a:lnTo>
                  <a:cubicBezTo>
                    <a:pt x="3903" y="1635"/>
                    <a:pt x="3670" y="1334"/>
                    <a:pt x="3436" y="1034"/>
                  </a:cubicBezTo>
                  <a:cubicBezTo>
                    <a:pt x="3203" y="767"/>
                    <a:pt x="2969" y="467"/>
                    <a:pt x="2702" y="167"/>
                  </a:cubicBezTo>
                  <a:lnTo>
                    <a:pt x="2535" y="0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10046500" y="1733350"/>
              <a:ext cx="162650" cy="129500"/>
            </a:xfrm>
            <a:custGeom>
              <a:rect b="b" l="l" r="r" t="t"/>
              <a:pathLst>
                <a:path extrusionOk="0" h="5180" w="6506">
                  <a:moveTo>
                    <a:pt x="468" y="0"/>
                  </a:moveTo>
                  <a:cubicBezTo>
                    <a:pt x="368" y="334"/>
                    <a:pt x="301" y="634"/>
                    <a:pt x="234" y="968"/>
                  </a:cubicBezTo>
                  <a:cubicBezTo>
                    <a:pt x="134" y="1301"/>
                    <a:pt x="101" y="1635"/>
                    <a:pt x="68" y="2002"/>
                  </a:cubicBezTo>
                  <a:lnTo>
                    <a:pt x="1" y="2502"/>
                  </a:lnTo>
                  <a:cubicBezTo>
                    <a:pt x="1" y="2669"/>
                    <a:pt x="1" y="2836"/>
                    <a:pt x="1" y="3036"/>
                  </a:cubicBezTo>
                  <a:cubicBezTo>
                    <a:pt x="1" y="3203"/>
                    <a:pt x="34" y="3370"/>
                    <a:pt x="68" y="3570"/>
                  </a:cubicBezTo>
                  <a:cubicBezTo>
                    <a:pt x="68" y="3636"/>
                    <a:pt x="68" y="3736"/>
                    <a:pt x="101" y="3837"/>
                  </a:cubicBezTo>
                  <a:cubicBezTo>
                    <a:pt x="134" y="3937"/>
                    <a:pt x="168" y="4037"/>
                    <a:pt x="201" y="4103"/>
                  </a:cubicBezTo>
                  <a:cubicBezTo>
                    <a:pt x="268" y="4304"/>
                    <a:pt x="435" y="4537"/>
                    <a:pt x="701" y="4637"/>
                  </a:cubicBezTo>
                  <a:cubicBezTo>
                    <a:pt x="806" y="4672"/>
                    <a:pt x="907" y="4687"/>
                    <a:pt x="1000" y="4687"/>
                  </a:cubicBezTo>
                  <a:cubicBezTo>
                    <a:pt x="1176" y="4687"/>
                    <a:pt x="1327" y="4636"/>
                    <a:pt x="1435" y="4570"/>
                  </a:cubicBezTo>
                  <a:cubicBezTo>
                    <a:pt x="1836" y="4370"/>
                    <a:pt x="2036" y="4103"/>
                    <a:pt x="2269" y="3837"/>
                  </a:cubicBezTo>
                  <a:cubicBezTo>
                    <a:pt x="2679" y="3340"/>
                    <a:pt x="2960" y="2919"/>
                    <a:pt x="3180" y="2262"/>
                  </a:cubicBezTo>
                  <a:lnTo>
                    <a:pt x="3180" y="2262"/>
                  </a:lnTo>
                  <a:cubicBezTo>
                    <a:pt x="3200" y="2463"/>
                    <a:pt x="3245" y="2659"/>
                    <a:pt x="3270" y="2836"/>
                  </a:cubicBezTo>
                  <a:cubicBezTo>
                    <a:pt x="3303" y="3103"/>
                    <a:pt x="3403" y="3370"/>
                    <a:pt x="3470" y="3603"/>
                  </a:cubicBezTo>
                  <a:cubicBezTo>
                    <a:pt x="3537" y="3870"/>
                    <a:pt x="3604" y="4103"/>
                    <a:pt x="3737" y="4370"/>
                  </a:cubicBezTo>
                  <a:cubicBezTo>
                    <a:pt x="3770" y="4470"/>
                    <a:pt x="3837" y="4604"/>
                    <a:pt x="3937" y="4737"/>
                  </a:cubicBezTo>
                  <a:cubicBezTo>
                    <a:pt x="4037" y="4837"/>
                    <a:pt x="4137" y="4937"/>
                    <a:pt x="4304" y="5037"/>
                  </a:cubicBezTo>
                  <a:cubicBezTo>
                    <a:pt x="4414" y="5120"/>
                    <a:pt x="4569" y="5180"/>
                    <a:pt x="4713" y="5180"/>
                  </a:cubicBezTo>
                  <a:cubicBezTo>
                    <a:pt x="4744" y="5180"/>
                    <a:pt x="4775" y="5177"/>
                    <a:pt x="4804" y="5171"/>
                  </a:cubicBezTo>
                  <a:cubicBezTo>
                    <a:pt x="5005" y="5171"/>
                    <a:pt x="5171" y="5104"/>
                    <a:pt x="5305" y="5037"/>
                  </a:cubicBezTo>
                  <a:cubicBezTo>
                    <a:pt x="5438" y="4971"/>
                    <a:pt x="5538" y="4871"/>
                    <a:pt x="5638" y="4771"/>
                  </a:cubicBezTo>
                  <a:cubicBezTo>
                    <a:pt x="5738" y="4670"/>
                    <a:pt x="5838" y="4570"/>
                    <a:pt x="5905" y="4437"/>
                  </a:cubicBezTo>
                  <a:cubicBezTo>
                    <a:pt x="6205" y="4003"/>
                    <a:pt x="6406" y="3536"/>
                    <a:pt x="6506" y="3036"/>
                  </a:cubicBezTo>
                  <a:lnTo>
                    <a:pt x="6506" y="3036"/>
                  </a:lnTo>
                  <a:cubicBezTo>
                    <a:pt x="6172" y="3403"/>
                    <a:pt x="5872" y="3803"/>
                    <a:pt x="5538" y="4137"/>
                  </a:cubicBezTo>
                  <a:cubicBezTo>
                    <a:pt x="5438" y="4203"/>
                    <a:pt x="5371" y="4270"/>
                    <a:pt x="5271" y="4337"/>
                  </a:cubicBezTo>
                  <a:cubicBezTo>
                    <a:pt x="5205" y="4437"/>
                    <a:pt x="5105" y="4470"/>
                    <a:pt x="5005" y="4504"/>
                  </a:cubicBezTo>
                  <a:cubicBezTo>
                    <a:pt x="4938" y="4537"/>
                    <a:pt x="4838" y="4570"/>
                    <a:pt x="4804" y="4570"/>
                  </a:cubicBezTo>
                  <a:cubicBezTo>
                    <a:pt x="4738" y="4570"/>
                    <a:pt x="4671" y="4570"/>
                    <a:pt x="4604" y="4537"/>
                  </a:cubicBezTo>
                  <a:cubicBezTo>
                    <a:pt x="4538" y="4504"/>
                    <a:pt x="4471" y="4437"/>
                    <a:pt x="4404" y="4337"/>
                  </a:cubicBezTo>
                  <a:cubicBezTo>
                    <a:pt x="4337" y="4270"/>
                    <a:pt x="4271" y="4170"/>
                    <a:pt x="4204" y="4103"/>
                  </a:cubicBezTo>
                  <a:cubicBezTo>
                    <a:pt x="4071" y="3903"/>
                    <a:pt x="3970" y="3670"/>
                    <a:pt x="3870" y="3470"/>
                  </a:cubicBezTo>
                  <a:cubicBezTo>
                    <a:pt x="3770" y="3236"/>
                    <a:pt x="3637" y="3003"/>
                    <a:pt x="3537" y="2769"/>
                  </a:cubicBezTo>
                  <a:cubicBezTo>
                    <a:pt x="3442" y="2579"/>
                    <a:pt x="3588" y="2329"/>
                    <a:pt x="3231" y="2104"/>
                  </a:cubicBezTo>
                  <a:lnTo>
                    <a:pt x="3231" y="2104"/>
                  </a:lnTo>
                  <a:cubicBezTo>
                    <a:pt x="3244" y="2060"/>
                    <a:pt x="3257" y="2015"/>
                    <a:pt x="3270" y="1969"/>
                  </a:cubicBezTo>
                  <a:lnTo>
                    <a:pt x="3170" y="1969"/>
                  </a:lnTo>
                  <a:lnTo>
                    <a:pt x="3170" y="2069"/>
                  </a:lnTo>
                  <a:cubicBezTo>
                    <a:pt x="2770" y="2569"/>
                    <a:pt x="2303" y="3069"/>
                    <a:pt x="1836" y="3503"/>
                  </a:cubicBezTo>
                  <a:cubicBezTo>
                    <a:pt x="1602" y="3703"/>
                    <a:pt x="1435" y="3903"/>
                    <a:pt x="1202" y="4003"/>
                  </a:cubicBezTo>
                  <a:cubicBezTo>
                    <a:pt x="1135" y="4037"/>
                    <a:pt x="1085" y="4045"/>
                    <a:pt x="1048" y="4045"/>
                  </a:cubicBezTo>
                  <a:cubicBezTo>
                    <a:pt x="1010" y="4045"/>
                    <a:pt x="985" y="4037"/>
                    <a:pt x="968" y="4037"/>
                  </a:cubicBezTo>
                  <a:cubicBezTo>
                    <a:pt x="935" y="4037"/>
                    <a:pt x="868" y="3970"/>
                    <a:pt x="802" y="3837"/>
                  </a:cubicBezTo>
                  <a:cubicBezTo>
                    <a:pt x="768" y="3803"/>
                    <a:pt x="768" y="3736"/>
                    <a:pt x="735" y="3670"/>
                  </a:cubicBezTo>
                  <a:cubicBezTo>
                    <a:pt x="701" y="3603"/>
                    <a:pt x="701" y="3536"/>
                    <a:pt x="668" y="3436"/>
                  </a:cubicBezTo>
                  <a:cubicBezTo>
                    <a:pt x="635" y="3303"/>
                    <a:pt x="635" y="3136"/>
                    <a:pt x="601" y="2969"/>
                  </a:cubicBezTo>
                  <a:cubicBezTo>
                    <a:pt x="568" y="2669"/>
                    <a:pt x="568" y="2335"/>
                    <a:pt x="535" y="2002"/>
                  </a:cubicBezTo>
                  <a:lnTo>
                    <a:pt x="501" y="1001"/>
                  </a:lnTo>
                  <a:cubicBezTo>
                    <a:pt x="501" y="668"/>
                    <a:pt x="501" y="334"/>
                    <a:pt x="468" y="0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6"/>
            <p:cNvSpPr/>
            <p:nvPr/>
          </p:nvSpPr>
          <p:spPr>
            <a:xfrm>
              <a:off x="10634425" y="1490050"/>
              <a:ext cx="170150" cy="245675"/>
            </a:xfrm>
            <a:custGeom>
              <a:rect b="b" l="l" r="r" t="t"/>
              <a:pathLst>
                <a:path extrusionOk="0" h="9827" w="6806">
                  <a:moveTo>
                    <a:pt x="3303" y="1"/>
                  </a:moveTo>
                  <a:cubicBezTo>
                    <a:pt x="3178" y="1"/>
                    <a:pt x="3053" y="9"/>
                    <a:pt x="2936" y="26"/>
                  </a:cubicBezTo>
                  <a:cubicBezTo>
                    <a:pt x="2703" y="26"/>
                    <a:pt x="2469" y="59"/>
                    <a:pt x="2236" y="126"/>
                  </a:cubicBezTo>
                  <a:cubicBezTo>
                    <a:pt x="2703" y="259"/>
                    <a:pt x="3136" y="392"/>
                    <a:pt x="3570" y="526"/>
                  </a:cubicBezTo>
                  <a:cubicBezTo>
                    <a:pt x="3770" y="593"/>
                    <a:pt x="4004" y="693"/>
                    <a:pt x="4204" y="759"/>
                  </a:cubicBezTo>
                  <a:cubicBezTo>
                    <a:pt x="4271" y="793"/>
                    <a:pt x="4371" y="859"/>
                    <a:pt x="4471" y="893"/>
                  </a:cubicBezTo>
                  <a:cubicBezTo>
                    <a:pt x="4537" y="960"/>
                    <a:pt x="4604" y="993"/>
                    <a:pt x="4604" y="1026"/>
                  </a:cubicBezTo>
                  <a:cubicBezTo>
                    <a:pt x="4604" y="1026"/>
                    <a:pt x="4537" y="1093"/>
                    <a:pt x="4471" y="1160"/>
                  </a:cubicBezTo>
                  <a:cubicBezTo>
                    <a:pt x="4337" y="1293"/>
                    <a:pt x="4137" y="1427"/>
                    <a:pt x="3937" y="1527"/>
                  </a:cubicBezTo>
                  <a:cubicBezTo>
                    <a:pt x="3570" y="1793"/>
                    <a:pt x="3170" y="2027"/>
                    <a:pt x="2769" y="2327"/>
                  </a:cubicBezTo>
                  <a:cubicBezTo>
                    <a:pt x="3270" y="2327"/>
                    <a:pt x="3737" y="2194"/>
                    <a:pt x="4204" y="2027"/>
                  </a:cubicBezTo>
                  <a:cubicBezTo>
                    <a:pt x="4437" y="1960"/>
                    <a:pt x="4671" y="1860"/>
                    <a:pt x="4871" y="1693"/>
                  </a:cubicBezTo>
                  <a:cubicBezTo>
                    <a:pt x="5004" y="1593"/>
                    <a:pt x="5104" y="1527"/>
                    <a:pt x="5238" y="1326"/>
                  </a:cubicBezTo>
                  <a:cubicBezTo>
                    <a:pt x="5271" y="1260"/>
                    <a:pt x="5305" y="1060"/>
                    <a:pt x="5305" y="993"/>
                  </a:cubicBezTo>
                  <a:cubicBezTo>
                    <a:pt x="5271" y="826"/>
                    <a:pt x="5238" y="726"/>
                    <a:pt x="5171" y="659"/>
                  </a:cubicBezTo>
                  <a:cubicBezTo>
                    <a:pt x="5038" y="493"/>
                    <a:pt x="4904" y="392"/>
                    <a:pt x="4771" y="326"/>
                  </a:cubicBezTo>
                  <a:cubicBezTo>
                    <a:pt x="4671" y="259"/>
                    <a:pt x="4537" y="226"/>
                    <a:pt x="4404" y="192"/>
                  </a:cubicBezTo>
                  <a:cubicBezTo>
                    <a:pt x="4170" y="92"/>
                    <a:pt x="3904" y="59"/>
                    <a:pt x="3670" y="26"/>
                  </a:cubicBezTo>
                  <a:cubicBezTo>
                    <a:pt x="3553" y="9"/>
                    <a:pt x="3428" y="1"/>
                    <a:pt x="3303" y="1"/>
                  </a:cubicBezTo>
                  <a:close/>
                  <a:moveTo>
                    <a:pt x="2769" y="2327"/>
                  </a:moveTo>
                  <a:lnTo>
                    <a:pt x="2769" y="2327"/>
                  </a:lnTo>
                  <a:cubicBezTo>
                    <a:pt x="3470" y="2694"/>
                    <a:pt x="4170" y="3061"/>
                    <a:pt x="4838" y="3495"/>
                  </a:cubicBezTo>
                  <a:cubicBezTo>
                    <a:pt x="5171" y="3695"/>
                    <a:pt x="5505" y="3895"/>
                    <a:pt x="5772" y="4162"/>
                  </a:cubicBezTo>
                  <a:cubicBezTo>
                    <a:pt x="5905" y="4295"/>
                    <a:pt x="6005" y="4429"/>
                    <a:pt x="6072" y="4529"/>
                  </a:cubicBezTo>
                  <a:cubicBezTo>
                    <a:pt x="6139" y="4595"/>
                    <a:pt x="6139" y="4662"/>
                    <a:pt x="6139" y="4729"/>
                  </a:cubicBezTo>
                  <a:cubicBezTo>
                    <a:pt x="6139" y="4729"/>
                    <a:pt x="6172" y="4729"/>
                    <a:pt x="6139" y="4762"/>
                  </a:cubicBezTo>
                  <a:lnTo>
                    <a:pt x="6139" y="4862"/>
                  </a:lnTo>
                  <a:cubicBezTo>
                    <a:pt x="6139" y="4929"/>
                    <a:pt x="6038" y="5029"/>
                    <a:pt x="5905" y="5062"/>
                  </a:cubicBezTo>
                  <a:cubicBezTo>
                    <a:pt x="5772" y="5129"/>
                    <a:pt x="5571" y="5196"/>
                    <a:pt x="5405" y="5229"/>
                  </a:cubicBezTo>
                  <a:cubicBezTo>
                    <a:pt x="5038" y="5296"/>
                    <a:pt x="4671" y="5296"/>
                    <a:pt x="4271" y="5296"/>
                  </a:cubicBezTo>
                  <a:cubicBezTo>
                    <a:pt x="3470" y="5296"/>
                    <a:pt x="2703" y="5229"/>
                    <a:pt x="1869" y="5196"/>
                  </a:cubicBezTo>
                  <a:lnTo>
                    <a:pt x="1869" y="5196"/>
                  </a:lnTo>
                  <a:cubicBezTo>
                    <a:pt x="1869" y="5196"/>
                    <a:pt x="1869" y="5196"/>
                    <a:pt x="1869" y="5196"/>
                  </a:cubicBezTo>
                  <a:lnTo>
                    <a:pt x="1869" y="5196"/>
                  </a:lnTo>
                  <a:cubicBezTo>
                    <a:pt x="1869" y="5196"/>
                    <a:pt x="1869" y="5196"/>
                    <a:pt x="1869" y="5196"/>
                  </a:cubicBezTo>
                  <a:lnTo>
                    <a:pt x="1869" y="5196"/>
                  </a:lnTo>
                  <a:cubicBezTo>
                    <a:pt x="2636" y="5496"/>
                    <a:pt x="3437" y="5696"/>
                    <a:pt x="4237" y="5796"/>
                  </a:cubicBezTo>
                  <a:cubicBezTo>
                    <a:pt x="4468" y="5816"/>
                    <a:pt x="4710" y="5835"/>
                    <a:pt x="4951" y="5835"/>
                  </a:cubicBezTo>
                  <a:cubicBezTo>
                    <a:pt x="5127" y="5835"/>
                    <a:pt x="5302" y="5825"/>
                    <a:pt x="5471" y="5796"/>
                  </a:cubicBezTo>
                  <a:cubicBezTo>
                    <a:pt x="5705" y="5796"/>
                    <a:pt x="5938" y="5730"/>
                    <a:pt x="6139" y="5663"/>
                  </a:cubicBezTo>
                  <a:cubicBezTo>
                    <a:pt x="6372" y="5563"/>
                    <a:pt x="6639" y="5363"/>
                    <a:pt x="6739" y="5062"/>
                  </a:cubicBezTo>
                  <a:cubicBezTo>
                    <a:pt x="6772" y="4996"/>
                    <a:pt x="6772" y="4996"/>
                    <a:pt x="6772" y="4929"/>
                  </a:cubicBezTo>
                  <a:lnTo>
                    <a:pt x="6772" y="4862"/>
                  </a:lnTo>
                  <a:cubicBezTo>
                    <a:pt x="6806" y="4796"/>
                    <a:pt x="6772" y="4696"/>
                    <a:pt x="6772" y="4595"/>
                  </a:cubicBezTo>
                  <a:cubicBezTo>
                    <a:pt x="6739" y="4462"/>
                    <a:pt x="6706" y="4329"/>
                    <a:pt x="6639" y="4229"/>
                  </a:cubicBezTo>
                  <a:cubicBezTo>
                    <a:pt x="6505" y="4028"/>
                    <a:pt x="6339" y="3862"/>
                    <a:pt x="6172" y="3695"/>
                  </a:cubicBezTo>
                  <a:cubicBezTo>
                    <a:pt x="5838" y="3428"/>
                    <a:pt x="5471" y="3228"/>
                    <a:pt x="5104" y="3061"/>
                  </a:cubicBezTo>
                  <a:cubicBezTo>
                    <a:pt x="4337" y="2694"/>
                    <a:pt x="3570" y="2461"/>
                    <a:pt x="2769" y="2327"/>
                  </a:cubicBezTo>
                  <a:close/>
                  <a:moveTo>
                    <a:pt x="1869" y="5196"/>
                  </a:moveTo>
                  <a:lnTo>
                    <a:pt x="1869" y="5196"/>
                  </a:lnTo>
                  <a:cubicBezTo>
                    <a:pt x="2169" y="5863"/>
                    <a:pt x="2469" y="6530"/>
                    <a:pt x="2703" y="7164"/>
                  </a:cubicBezTo>
                  <a:cubicBezTo>
                    <a:pt x="2836" y="7498"/>
                    <a:pt x="2936" y="7831"/>
                    <a:pt x="3003" y="8165"/>
                  </a:cubicBezTo>
                  <a:cubicBezTo>
                    <a:pt x="3003" y="8298"/>
                    <a:pt x="3036" y="8465"/>
                    <a:pt x="3036" y="8598"/>
                  </a:cubicBezTo>
                  <a:cubicBezTo>
                    <a:pt x="3003" y="8732"/>
                    <a:pt x="2970" y="8865"/>
                    <a:pt x="2936" y="8932"/>
                  </a:cubicBezTo>
                  <a:cubicBezTo>
                    <a:pt x="2936" y="8932"/>
                    <a:pt x="2936" y="8932"/>
                    <a:pt x="2936" y="8965"/>
                  </a:cubicBezTo>
                  <a:lnTo>
                    <a:pt x="2870" y="8999"/>
                  </a:lnTo>
                  <a:lnTo>
                    <a:pt x="2870" y="9018"/>
                  </a:lnTo>
                  <a:lnTo>
                    <a:pt x="2870" y="9018"/>
                  </a:lnTo>
                  <a:cubicBezTo>
                    <a:pt x="2872" y="9017"/>
                    <a:pt x="2873" y="9017"/>
                    <a:pt x="2874" y="9017"/>
                  </a:cubicBezTo>
                  <a:lnTo>
                    <a:pt x="2874" y="9017"/>
                  </a:lnTo>
                  <a:cubicBezTo>
                    <a:pt x="2884" y="9017"/>
                    <a:pt x="2870" y="9032"/>
                    <a:pt x="2870" y="9032"/>
                  </a:cubicBezTo>
                  <a:lnTo>
                    <a:pt x="2870" y="9018"/>
                  </a:lnTo>
                  <a:lnTo>
                    <a:pt x="2870" y="9018"/>
                  </a:lnTo>
                  <a:cubicBezTo>
                    <a:pt x="2863" y="9019"/>
                    <a:pt x="2853" y="9024"/>
                    <a:pt x="2836" y="9032"/>
                  </a:cubicBezTo>
                  <a:cubicBezTo>
                    <a:pt x="2803" y="9065"/>
                    <a:pt x="2769" y="9099"/>
                    <a:pt x="2736" y="9099"/>
                  </a:cubicBezTo>
                  <a:cubicBezTo>
                    <a:pt x="2708" y="9113"/>
                    <a:pt x="2675" y="9121"/>
                    <a:pt x="2636" y="9121"/>
                  </a:cubicBezTo>
                  <a:cubicBezTo>
                    <a:pt x="2581" y="9121"/>
                    <a:pt x="2514" y="9104"/>
                    <a:pt x="2436" y="9065"/>
                  </a:cubicBezTo>
                  <a:cubicBezTo>
                    <a:pt x="2169" y="8999"/>
                    <a:pt x="1869" y="8798"/>
                    <a:pt x="1602" y="8598"/>
                  </a:cubicBezTo>
                  <a:cubicBezTo>
                    <a:pt x="1068" y="8165"/>
                    <a:pt x="535" y="7698"/>
                    <a:pt x="1" y="7197"/>
                  </a:cubicBezTo>
                  <a:lnTo>
                    <a:pt x="1" y="7197"/>
                  </a:lnTo>
                  <a:cubicBezTo>
                    <a:pt x="134" y="7531"/>
                    <a:pt x="301" y="7864"/>
                    <a:pt x="501" y="8165"/>
                  </a:cubicBezTo>
                  <a:cubicBezTo>
                    <a:pt x="735" y="8465"/>
                    <a:pt x="935" y="8765"/>
                    <a:pt x="1202" y="9032"/>
                  </a:cubicBezTo>
                  <a:cubicBezTo>
                    <a:pt x="1335" y="9165"/>
                    <a:pt x="1502" y="9299"/>
                    <a:pt x="1635" y="9432"/>
                  </a:cubicBezTo>
                  <a:cubicBezTo>
                    <a:pt x="1802" y="9532"/>
                    <a:pt x="1969" y="9666"/>
                    <a:pt x="2169" y="9732"/>
                  </a:cubicBezTo>
                  <a:cubicBezTo>
                    <a:pt x="2334" y="9780"/>
                    <a:pt x="2499" y="9827"/>
                    <a:pt x="2688" y="9827"/>
                  </a:cubicBezTo>
                  <a:cubicBezTo>
                    <a:pt x="2766" y="9827"/>
                    <a:pt x="2848" y="9819"/>
                    <a:pt x="2936" y="9799"/>
                  </a:cubicBezTo>
                  <a:cubicBezTo>
                    <a:pt x="3070" y="9766"/>
                    <a:pt x="3203" y="9699"/>
                    <a:pt x="3303" y="9599"/>
                  </a:cubicBezTo>
                  <a:lnTo>
                    <a:pt x="3370" y="9532"/>
                  </a:lnTo>
                  <a:lnTo>
                    <a:pt x="3403" y="9499"/>
                  </a:lnTo>
                  <a:lnTo>
                    <a:pt x="3437" y="9499"/>
                  </a:lnTo>
                  <a:lnTo>
                    <a:pt x="3437" y="9466"/>
                  </a:lnTo>
                  <a:lnTo>
                    <a:pt x="3470" y="9432"/>
                  </a:lnTo>
                  <a:cubicBezTo>
                    <a:pt x="3503" y="9399"/>
                    <a:pt x="3537" y="9366"/>
                    <a:pt x="3537" y="9332"/>
                  </a:cubicBezTo>
                  <a:cubicBezTo>
                    <a:pt x="3703" y="9065"/>
                    <a:pt x="3703" y="8832"/>
                    <a:pt x="3737" y="8632"/>
                  </a:cubicBezTo>
                  <a:cubicBezTo>
                    <a:pt x="3737" y="8398"/>
                    <a:pt x="3703" y="8198"/>
                    <a:pt x="3637" y="7998"/>
                  </a:cubicBezTo>
                  <a:cubicBezTo>
                    <a:pt x="3537" y="7631"/>
                    <a:pt x="3403" y="7264"/>
                    <a:pt x="3203" y="6964"/>
                  </a:cubicBezTo>
                  <a:cubicBezTo>
                    <a:pt x="3036" y="6630"/>
                    <a:pt x="2836" y="6330"/>
                    <a:pt x="2603" y="6030"/>
                  </a:cubicBezTo>
                  <a:cubicBezTo>
                    <a:pt x="2369" y="5730"/>
                    <a:pt x="2136" y="5463"/>
                    <a:pt x="1869" y="5196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6"/>
            <p:cNvSpPr/>
            <p:nvPr/>
          </p:nvSpPr>
          <p:spPr>
            <a:xfrm>
              <a:off x="10631925" y="1281125"/>
              <a:ext cx="132625" cy="145700"/>
            </a:xfrm>
            <a:custGeom>
              <a:rect b="b" l="l" r="r" t="t"/>
              <a:pathLst>
                <a:path extrusionOk="0" h="5828" w="5305">
                  <a:moveTo>
                    <a:pt x="4070" y="944"/>
                  </a:moveTo>
                  <a:cubicBezTo>
                    <a:pt x="4070" y="944"/>
                    <a:pt x="4070" y="965"/>
                    <a:pt x="4076" y="983"/>
                  </a:cubicBezTo>
                  <a:lnTo>
                    <a:pt x="4076" y="983"/>
                  </a:lnTo>
                  <a:cubicBezTo>
                    <a:pt x="4074" y="981"/>
                    <a:pt x="4073" y="979"/>
                    <a:pt x="4070" y="977"/>
                  </a:cubicBezTo>
                  <a:cubicBezTo>
                    <a:pt x="4070" y="977"/>
                    <a:pt x="4070" y="977"/>
                    <a:pt x="4070" y="944"/>
                  </a:cubicBezTo>
                  <a:close/>
                  <a:moveTo>
                    <a:pt x="3247" y="1"/>
                  </a:moveTo>
                  <a:cubicBezTo>
                    <a:pt x="3023" y="1"/>
                    <a:pt x="2785" y="50"/>
                    <a:pt x="2569" y="77"/>
                  </a:cubicBezTo>
                  <a:cubicBezTo>
                    <a:pt x="2302" y="143"/>
                    <a:pt x="2069" y="210"/>
                    <a:pt x="1802" y="343"/>
                  </a:cubicBezTo>
                  <a:cubicBezTo>
                    <a:pt x="2069" y="410"/>
                    <a:pt x="2336" y="477"/>
                    <a:pt x="2603" y="544"/>
                  </a:cubicBezTo>
                  <a:cubicBezTo>
                    <a:pt x="2836" y="577"/>
                    <a:pt x="3103" y="644"/>
                    <a:pt x="3336" y="710"/>
                  </a:cubicBezTo>
                  <a:cubicBezTo>
                    <a:pt x="3437" y="744"/>
                    <a:pt x="3570" y="744"/>
                    <a:pt x="3670" y="777"/>
                  </a:cubicBezTo>
                  <a:cubicBezTo>
                    <a:pt x="3759" y="807"/>
                    <a:pt x="3848" y="863"/>
                    <a:pt x="3937" y="898"/>
                  </a:cubicBezTo>
                  <a:lnTo>
                    <a:pt x="3937" y="898"/>
                  </a:lnTo>
                  <a:lnTo>
                    <a:pt x="3937" y="1044"/>
                  </a:lnTo>
                  <a:lnTo>
                    <a:pt x="4037" y="1044"/>
                  </a:lnTo>
                  <a:cubicBezTo>
                    <a:pt x="4037" y="1044"/>
                    <a:pt x="4055" y="1044"/>
                    <a:pt x="4073" y="1049"/>
                  </a:cubicBezTo>
                  <a:lnTo>
                    <a:pt x="4073" y="1049"/>
                  </a:lnTo>
                  <a:cubicBezTo>
                    <a:pt x="4076" y="1054"/>
                    <a:pt x="4077" y="1056"/>
                    <a:pt x="4078" y="1056"/>
                  </a:cubicBezTo>
                  <a:cubicBezTo>
                    <a:pt x="4079" y="1056"/>
                    <a:pt x="4080" y="1055"/>
                    <a:pt x="4080" y="1053"/>
                  </a:cubicBezTo>
                  <a:lnTo>
                    <a:pt x="4080" y="1053"/>
                  </a:lnTo>
                  <a:lnTo>
                    <a:pt x="4104" y="1077"/>
                  </a:lnTo>
                  <a:cubicBezTo>
                    <a:pt x="4104" y="1064"/>
                    <a:pt x="4093" y="1056"/>
                    <a:pt x="4080" y="1051"/>
                  </a:cubicBezTo>
                  <a:lnTo>
                    <a:pt x="4080" y="1051"/>
                  </a:lnTo>
                  <a:cubicBezTo>
                    <a:pt x="4080" y="1052"/>
                    <a:pt x="4080" y="1053"/>
                    <a:pt x="4080" y="1053"/>
                  </a:cubicBezTo>
                  <a:lnTo>
                    <a:pt x="4080" y="1053"/>
                  </a:lnTo>
                  <a:lnTo>
                    <a:pt x="4076" y="1050"/>
                  </a:lnTo>
                  <a:lnTo>
                    <a:pt x="4076" y="1050"/>
                  </a:lnTo>
                  <a:cubicBezTo>
                    <a:pt x="4077" y="1050"/>
                    <a:pt x="4078" y="1051"/>
                    <a:pt x="4080" y="1051"/>
                  </a:cubicBezTo>
                  <a:lnTo>
                    <a:pt x="4080" y="1051"/>
                  </a:lnTo>
                  <a:cubicBezTo>
                    <a:pt x="4079" y="1040"/>
                    <a:pt x="4073" y="1013"/>
                    <a:pt x="4066" y="984"/>
                  </a:cubicBezTo>
                  <a:lnTo>
                    <a:pt x="4066" y="984"/>
                  </a:lnTo>
                  <a:cubicBezTo>
                    <a:pt x="4071" y="986"/>
                    <a:pt x="4075" y="988"/>
                    <a:pt x="4079" y="990"/>
                  </a:cubicBezTo>
                  <a:lnTo>
                    <a:pt x="4079" y="990"/>
                  </a:lnTo>
                  <a:cubicBezTo>
                    <a:pt x="4083" y="1001"/>
                    <a:pt x="4091" y="1011"/>
                    <a:pt x="4104" y="1011"/>
                  </a:cubicBezTo>
                  <a:lnTo>
                    <a:pt x="4104" y="1077"/>
                  </a:lnTo>
                  <a:cubicBezTo>
                    <a:pt x="4104" y="1077"/>
                    <a:pt x="4104" y="1077"/>
                    <a:pt x="4104" y="1111"/>
                  </a:cubicBezTo>
                  <a:cubicBezTo>
                    <a:pt x="4104" y="1111"/>
                    <a:pt x="4104" y="1111"/>
                    <a:pt x="4070" y="1144"/>
                  </a:cubicBezTo>
                  <a:cubicBezTo>
                    <a:pt x="4070" y="1144"/>
                    <a:pt x="4070" y="1144"/>
                    <a:pt x="4070" y="1177"/>
                  </a:cubicBezTo>
                  <a:cubicBezTo>
                    <a:pt x="4070" y="1177"/>
                    <a:pt x="4070" y="1177"/>
                    <a:pt x="4037" y="1211"/>
                  </a:cubicBezTo>
                  <a:cubicBezTo>
                    <a:pt x="4037" y="1211"/>
                    <a:pt x="4004" y="1244"/>
                    <a:pt x="3970" y="1277"/>
                  </a:cubicBezTo>
                  <a:cubicBezTo>
                    <a:pt x="3937" y="1311"/>
                    <a:pt x="3937" y="1344"/>
                    <a:pt x="3870" y="1344"/>
                  </a:cubicBezTo>
                  <a:cubicBezTo>
                    <a:pt x="3803" y="1411"/>
                    <a:pt x="3703" y="1444"/>
                    <a:pt x="3603" y="1511"/>
                  </a:cubicBezTo>
                  <a:cubicBezTo>
                    <a:pt x="3503" y="1544"/>
                    <a:pt x="3370" y="1611"/>
                    <a:pt x="3270" y="1644"/>
                  </a:cubicBezTo>
                  <a:cubicBezTo>
                    <a:pt x="3170" y="1678"/>
                    <a:pt x="3036" y="1711"/>
                    <a:pt x="2903" y="1778"/>
                  </a:cubicBezTo>
                  <a:lnTo>
                    <a:pt x="2536" y="1878"/>
                  </a:lnTo>
                  <a:cubicBezTo>
                    <a:pt x="2302" y="1945"/>
                    <a:pt x="2036" y="2011"/>
                    <a:pt x="1769" y="2111"/>
                  </a:cubicBezTo>
                  <a:cubicBezTo>
                    <a:pt x="2169" y="2278"/>
                    <a:pt x="2569" y="2412"/>
                    <a:pt x="2936" y="2612"/>
                  </a:cubicBezTo>
                  <a:cubicBezTo>
                    <a:pt x="3303" y="2779"/>
                    <a:pt x="3670" y="3012"/>
                    <a:pt x="3970" y="3246"/>
                  </a:cubicBezTo>
                  <a:cubicBezTo>
                    <a:pt x="4104" y="3379"/>
                    <a:pt x="4204" y="3512"/>
                    <a:pt x="4337" y="3646"/>
                  </a:cubicBezTo>
                  <a:cubicBezTo>
                    <a:pt x="4371" y="3713"/>
                    <a:pt x="4404" y="3779"/>
                    <a:pt x="4437" y="3846"/>
                  </a:cubicBezTo>
                  <a:lnTo>
                    <a:pt x="4504" y="4079"/>
                  </a:lnTo>
                  <a:cubicBezTo>
                    <a:pt x="4504" y="4146"/>
                    <a:pt x="4537" y="4213"/>
                    <a:pt x="4537" y="4280"/>
                  </a:cubicBezTo>
                  <a:cubicBezTo>
                    <a:pt x="4537" y="4380"/>
                    <a:pt x="4504" y="4480"/>
                    <a:pt x="4504" y="4580"/>
                  </a:cubicBezTo>
                  <a:cubicBezTo>
                    <a:pt x="4504" y="4613"/>
                    <a:pt x="4471" y="4713"/>
                    <a:pt x="4437" y="4747"/>
                  </a:cubicBezTo>
                  <a:cubicBezTo>
                    <a:pt x="4437" y="4813"/>
                    <a:pt x="4404" y="4847"/>
                    <a:pt x="4371" y="4880"/>
                  </a:cubicBezTo>
                  <a:cubicBezTo>
                    <a:pt x="4304" y="4980"/>
                    <a:pt x="4170" y="5013"/>
                    <a:pt x="4037" y="5047"/>
                  </a:cubicBezTo>
                  <a:cubicBezTo>
                    <a:pt x="3870" y="5047"/>
                    <a:pt x="3670" y="5047"/>
                    <a:pt x="3503" y="5013"/>
                  </a:cubicBezTo>
                  <a:cubicBezTo>
                    <a:pt x="3136" y="4980"/>
                    <a:pt x="2736" y="4847"/>
                    <a:pt x="2336" y="4713"/>
                  </a:cubicBezTo>
                  <a:cubicBezTo>
                    <a:pt x="1569" y="4446"/>
                    <a:pt x="801" y="4113"/>
                    <a:pt x="1" y="3779"/>
                  </a:cubicBezTo>
                  <a:lnTo>
                    <a:pt x="1" y="3779"/>
                  </a:lnTo>
                  <a:cubicBezTo>
                    <a:pt x="601" y="4380"/>
                    <a:pt x="1335" y="4880"/>
                    <a:pt x="2102" y="5280"/>
                  </a:cubicBezTo>
                  <a:cubicBezTo>
                    <a:pt x="2503" y="5514"/>
                    <a:pt x="2903" y="5647"/>
                    <a:pt x="3370" y="5781"/>
                  </a:cubicBezTo>
                  <a:cubicBezTo>
                    <a:pt x="3535" y="5804"/>
                    <a:pt x="3700" y="5828"/>
                    <a:pt x="3877" y="5828"/>
                  </a:cubicBezTo>
                  <a:cubicBezTo>
                    <a:pt x="3950" y="5828"/>
                    <a:pt x="4025" y="5824"/>
                    <a:pt x="4104" y="5814"/>
                  </a:cubicBezTo>
                  <a:cubicBezTo>
                    <a:pt x="4371" y="5781"/>
                    <a:pt x="4671" y="5714"/>
                    <a:pt x="4904" y="5480"/>
                  </a:cubicBezTo>
                  <a:cubicBezTo>
                    <a:pt x="5038" y="5347"/>
                    <a:pt x="5138" y="5214"/>
                    <a:pt x="5171" y="5080"/>
                  </a:cubicBezTo>
                  <a:cubicBezTo>
                    <a:pt x="5204" y="5013"/>
                    <a:pt x="5238" y="4947"/>
                    <a:pt x="5238" y="4880"/>
                  </a:cubicBezTo>
                  <a:lnTo>
                    <a:pt x="5271" y="4780"/>
                  </a:lnTo>
                  <a:lnTo>
                    <a:pt x="5271" y="4713"/>
                  </a:lnTo>
                  <a:lnTo>
                    <a:pt x="5305" y="4680"/>
                  </a:lnTo>
                  <a:lnTo>
                    <a:pt x="5305" y="4647"/>
                  </a:lnTo>
                  <a:cubicBezTo>
                    <a:pt x="5305" y="4546"/>
                    <a:pt x="5305" y="4446"/>
                    <a:pt x="5305" y="4346"/>
                  </a:cubicBezTo>
                  <a:cubicBezTo>
                    <a:pt x="5305" y="4180"/>
                    <a:pt x="5271" y="4046"/>
                    <a:pt x="5271" y="3879"/>
                  </a:cubicBezTo>
                  <a:cubicBezTo>
                    <a:pt x="5204" y="3779"/>
                    <a:pt x="5171" y="3646"/>
                    <a:pt x="5104" y="3512"/>
                  </a:cubicBezTo>
                  <a:cubicBezTo>
                    <a:pt x="5038" y="3412"/>
                    <a:pt x="4971" y="3312"/>
                    <a:pt x="4871" y="3212"/>
                  </a:cubicBezTo>
                  <a:cubicBezTo>
                    <a:pt x="4804" y="3112"/>
                    <a:pt x="4704" y="3012"/>
                    <a:pt x="4637" y="2945"/>
                  </a:cubicBezTo>
                  <a:cubicBezTo>
                    <a:pt x="4537" y="2879"/>
                    <a:pt x="4437" y="2812"/>
                    <a:pt x="4337" y="2745"/>
                  </a:cubicBezTo>
                  <a:cubicBezTo>
                    <a:pt x="4025" y="2537"/>
                    <a:pt x="3692" y="2410"/>
                    <a:pt x="3355" y="2317"/>
                  </a:cubicBezTo>
                  <a:lnTo>
                    <a:pt x="3355" y="2317"/>
                  </a:lnTo>
                  <a:cubicBezTo>
                    <a:pt x="3371" y="2315"/>
                    <a:pt x="3387" y="2314"/>
                    <a:pt x="3403" y="2312"/>
                  </a:cubicBezTo>
                  <a:cubicBezTo>
                    <a:pt x="3537" y="2278"/>
                    <a:pt x="3703" y="2278"/>
                    <a:pt x="3837" y="2245"/>
                  </a:cubicBezTo>
                  <a:cubicBezTo>
                    <a:pt x="3970" y="2178"/>
                    <a:pt x="4137" y="2145"/>
                    <a:pt x="4270" y="2078"/>
                  </a:cubicBezTo>
                  <a:cubicBezTo>
                    <a:pt x="4337" y="2045"/>
                    <a:pt x="4437" y="1978"/>
                    <a:pt x="4504" y="1945"/>
                  </a:cubicBezTo>
                  <a:cubicBezTo>
                    <a:pt x="4571" y="1878"/>
                    <a:pt x="4637" y="1811"/>
                    <a:pt x="4704" y="1744"/>
                  </a:cubicBezTo>
                  <a:lnTo>
                    <a:pt x="4804" y="1611"/>
                  </a:lnTo>
                  <a:cubicBezTo>
                    <a:pt x="4838" y="1578"/>
                    <a:pt x="4838" y="1544"/>
                    <a:pt x="4871" y="1478"/>
                  </a:cubicBezTo>
                  <a:lnTo>
                    <a:pt x="4904" y="1344"/>
                  </a:lnTo>
                  <a:cubicBezTo>
                    <a:pt x="4938" y="1277"/>
                    <a:pt x="4904" y="1211"/>
                    <a:pt x="4904" y="1177"/>
                  </a:cubicBezTo>
                  <a:lnTo>
                    <a:pt x="4871" y="1011"/>
                  </a:lnTo>
                  <a:lnTo>
                    <a:pt x="4771" y="977"/>
                  </a:lnTo>
                  <a:lnTo>
                    <a:pt x="4871" y="911"/>
                  </a:lnTo>
                  <a:lnTo>
                    <a:pt x="4971" y="877"/>
                  </a:lnTo>
                  <a:lnTo>
                    <a:pt x="4938" y="810"/>
                  </a:lnTo>
                  <a:cubicBezTo>
                    <a:pt x="4938" y="777"/>
                    <a:pt x="4938" y="777"/>
                    <a:pt x="4904" y="710"/>
                  </a:cubicBezTo>
                  <a:cubicBezTo>
                    <a:pt x="4871" y="644"/>
                    <a:pt x="4838" y="577"/>
                    <a:pt x="4804" y="510"/>
                  </a:cubicBezTo>
                  <a:cubicBezTo>
                    <a:pt x="4637" y="277"/>
                    <a:pt x="4471" y="210"/>
                    <a:pt x="4304" y="143"/>
                  </a:cubicBezTo>
                  <a:cubicBezTo>
                    <a:pt x="3970" y="10"/>
                    <a:pt x="3703" y="10"/>
                    <a:pt x="3403" y="10"/>
                  </a:cubicBezTo>
                  <a:cubicBezTo>
                    <a:pt x="3352" y="4"/>
                    <a:pt x="3300" y="1"/>
                    <a:pt x="3247" y="1"/>
                  </a:cubicBez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7"/>
          <p:cNvSpPr txBox="1"/>
          <p:nvPr>
            <p:ph type="title"/>
          </p:nvPr>
        </p:nvSpPr>
        <p:spPr>
          <a:xfrm>
            <a:off x="713225" y="1868613"/>
            <a:ext cx="385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WEBSITE</a:t>
            </a:r>
            <a:endParaRPr/>
          </a:p>
        </p:txBody>
      </p:sp>
      <p:sp>
        <p:nvSpPr>
          <p:cNvPr id="1049" name="Google Shape;1049;p37"/>
          <p:cNvSpPr txBox="1"/>
          <p:nvPr>
            <p:ph idx="1" type="subTitle"/>
          </p:nvPr>
        </p:nvSpPr>
        <p:spPr>
          <a:xfrm>
            <a:off x="713225" y="2424106"/>
            <a:ext cx="39651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Turn comic PDFs into immersive audio experiences with voices. Just drag, drop, and experience stories like never before!</a:t>
            </a:r>
            <a:endParaRPr/>
          </a:p>
        </p:txBody>
      </p:sp>
      <p:sp>
        <p:nvSpPr>
          <p:cNvPr id="1050" name="Google Shape;1050;p37"/>
          <p:cNvSpPr/>
          <p:nvPr/>
        </p:nvSpPr>
        <p:spPr>
          <a:xfrm>
            <a:off x="4892125" y="1180575"/>
            <a:ext cx="3621311" cy="2782350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1" name="Google Shape;1051;p37" title="Screenshot 2025-03-30 at 10.41.15 AM.png"/>
          <p:cNvPicPr preferRelativeResize="0"/>
          <p:nvPr/>
        </p:nvPicPr>
        <p:blipFill rotWithShape="1">
          <a:blip r:embed="rId3">
            <a:alphaModFix/>
          </a:blip>
          <a:srcRect b="0" l="563" r="563" t="0"/>
          <a:stretch/>
        </p:blipFill>
        <p:spPr>
          <a:xfrm>
            <a:off x="4993075" y="1312775"/>
            <a:ext cx="3419402" cy="192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Anime Illustrator Portfolio by Slidesgo">
  <a:themeElements>
    <a:clrScheme name="Simple Light">
      <a:dk1>
        <a:srgbClr val="000000"/>
      </a:dk1>
      <a:lt1>
        <a:srgbClr val="FFFFFF"/>
      </a:lt1>
      <a:dk2>
        <a:srgbClr val="3C3C3D"/>
      </a:dk2>
      <a:lt2>
        <a:srgbClr val="922F2A"/>
      </a:lt2>
      <a:accent1>
        <a:srgbClr val="BE403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