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A367-2C12-4266-A6E3-082424395A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C464-9995-4A20-B8F0-6C333D07B6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1828799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5400" b="1" dirty="0" smtClean="0">
                <a:latin typeface="Algerian" pitchFamily="82" charset="0"/>
              </a:rPr>
              <a:t>SCIENTIFIC CALCULATOR USING PYTHON</a:t>
            </a:r>
            <a:r>
              <a:rPr lang="en-US" sz="6000" b="1" dirty="0" smtClean="0">
                <a:latin typeface="Algerian" pitchFamily="82" charset="0"/>
              </a:rPr>
              <a:t/>
            </a:r>
            <a:br>
              <a:rPr lang="en-US" sz="6000" b="1" dirty="0" smtClean="0">
                <a:latin typeface="Algerian" pitchFamily="82" charset="0"/>
              </a:rPr>
            </a:br>
            <a:r>
              <a:rPr lang="en-US" sz="4800" b="1" dirty="0" smtClean="0">
                <a:latin typeface="Algerian" pitchFamily="82" charset="0"/>
              </a:rPr>
              <a:t>by</a:t>
            </a:r>
            <a:r>
              <a:rPr lang="en-US" sz="4800" b="1" dirty="0">
                <a:latin typeface="Algerian" pitchFamily="82" charset="0"/>
              </a:rPr>
              <a:t/>
            </a:r>
            <a:br>
              <a:rPr lang="en-US" sz="4800" b="1" dirty="0">
                <a:latin typeface="Algerian" pitchFamily="82" charset="0"/>
              </a:rPr>
            </a:br>
            <a:r>
              <a:rPr lang="en-US" sz="4800" b="1" dirty="0" smtClean="0">
                <a:latin typeface="Algerian" pitchFamily="82" charset="0"/>
              </a:rPr>
              <a:t/>
            </a:r>
            <a:br>
              <a:rPr lang="en-US" sz="4800" b="1" dirty="0" smtClean="0">
                <a:latin typeface="Algerian" pitchFamily="82" charset="0"/>
              </a:rPr>
            </a:br>
            <a:r>
              <a:rPr lang="en-US" sz="4800" b="1" dirty="0" smtClean="0">
                <a:latin typeface="Algerian" pitchFamily="82" charset="0"/>
              </a:rPr>
              <a:t>GROUP 4 </a:t>
            </a:r>
            <a:r>
              <a:rPr lang="en-US" sz="6000" dirty="0">
                <a:latin typeface="Algerian" pitchFamily="82" charset="0"/>
              </a:rPr>
              <a:t/>
            </a:r>
            <a:br>
              <a:rPr lang="en-US" sz="6000" dirty="0">
                <a:latin typeface="Algerian" pitchFamily="82" charset="0"/>
              </a:rPr>
            </a:b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/>
            </a:r>
            <a:br>
              <a:rPr lang="en-US" b="1" dirty="0" smtClean="0">
                <a:latin typeface="Algerian" pitchFamily="82" charset="0"/>
              </a:rPr>
            </a:br>
            <a:r>
              <a:rPr lang="en-US" b="1" dirty="0" smtClean="0">
                <a:latin typeface="Algerian" pitchFamily="82" charset="0"/>
              </a:rPr>
              <a:t/>
            </a:r>
            <a:br>
              <a:rPr lang="en-US" b="1" dirty="0" smtClean="0">
                <a:latin typeface="Algerian" pitchFamily="82" charset="0"/>
              </a:rPr>
            </a:br>
            <a:r>
              <a:rPr lang="en-US" sz="5300" b="1" dirty="0" smtClean="0">
                <a:latin typeface="Algerian" pitchFamily="82" charset="0"/>
                <a:cs typeface="Times New Roman" pitchFamily="18" charset="0"/>
              </a:rPr>
              <a:t>WRITTEN BY: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ALAKA  MUBARAK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FARAYOOLA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AISHAT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OYEDEJI FAITH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ALATISE AYOMIDE.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lgerian" pitchFamily="82" charset="0"/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scientific calculator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or electronic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calculator, usually but not always handheld, designed to calculate a problem in science, engineering and mathematics. They have completely replaced slide rules in traditional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Scientific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calculators supported equation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logarithm, Exponentiation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which would be programmed using python console.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operation supported are scientific notation, physical constant and programming.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itchFamily="82" charset="0"/>
              </a:rPr>
              <a:t>METHODOLOGY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single or immediate-execution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calculator,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users presses a key for each operations. Calculating all the intermediate results, before the final value is shown on the expression or formula calculator, one type in an expression and then presses a key, such as “=” or “Enter”, to evaluate the expression.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AIMS AND OBJECTIVES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build a scientific calculator using python console.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make it easy for people  to calculate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make equation or complete equation more easier for students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solve student problem that has an order of operations.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Tools needed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 modules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itchFamily="82" charset="0"/>
              </a:rPr>
              <a:t>BENEFITS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Scientific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calculator allow students to make quick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accurate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mathematical calculations. Also help students expand the scope of their mental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abilities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help students to understand intangible concepts, through tangible means.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b="1" dirty="0" smtClean="0">
              <a:latin typeface="Algerian" pitchFamily="82" charset="0"/>
            </a:endParaRPr>
          </a:p>
          <a:p>
            <a:pPr algn="ctr">
              <a:buNone/>
            </a:pPr>
            <a:endParaRPr lang="en-US" b="1" dirty="0">
              <a:latin typeface="Algerian" pitchFamily="82" charset="0"/>
            </a:endParaRPr>
          </a:p>
          <a:p>
            <a:pPr algn="ctr">
              <a:buNone/>
            </a:pPr>
            <a:endParaRPr lang="en-US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US" sz="4800" b="1" dirty="0" smtClean="0">
                <a:latin typeface="Algerian" pitchFamily="82" charset="0"/>
              </a:rPr>
              <a:t>Thanks  for listening!!!</a:t>
            </a:r>
            <a:endParaRPr lang="en-US" sz="4800" b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59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Times New Roman</vt:lpstr>
      <vt:lpstr>Office Theme</vt:lpstr>
      <vt:lpstr>    SCIENTIFIC CALCULATOR USING PYTHON by  GROUP 4  </vt:lpstr>
      <vt:lpstr>  WRITTEN BY:  </vt:lpstr>
      <vt:lpstr> INTRODUCTION </vt:lpstr>
      <vt:lpstr>METHODOLOGY </vt:lpstr>
      <vt:lpstr>AIMS AND OBJECTIVES</vt:lpstr>
      <vt:lpstr>Tools needed</vt:lpstr>
      <vt:lpstr>BENEFITS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PROPOSAL ON HOW TO CREATE OR BUILD SCIENTIFIC CALCULATOR </dc:title>
  <dc:creator>Alaka</dc:creator>
  <cp:lastModifiedBy>Aishat</cp:lastModifiedBy>
  <cp:revision>18</cp:revision>
  <dcterms:created xsi:type="dcterms:W3CDTF">2021-07-09T09:30:00Z</dcterms:created>
  <dcterms:modified xsi:type="dcterms:W3CDTF">2021-08-06T10:23:42Z</dcterms:modified>
</cp:coreProperties>
</file>