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FF000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FF000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FF000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highlight>
                  <a:srgbClr val="00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FF000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FF000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FF000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FF000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FF000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FF0000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Key Takeaways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541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KAUSHIK SINGH</cp:lastModifiedBy>
  <cp:revision>7</cp:revision>
  <dcterms:created xsi:type="dcterms:W3CDTF">2024-11-24T05:55:51Z</dcterms:created>
  <dcterms:modified xsi:type="dcterms:W3CDTF">2025-10-08T16:16:56Z</dcterms:modified>
</cp:coreProperties>
</file>