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a51dff4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a51dff4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a51dff4a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a51dff4a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a51dff4a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a51dff4a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a51dff4a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a51dff4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a51dff4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a51dff4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afe2025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afe2025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afe2025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afe2025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afe2025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afe2025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afe2025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afe2025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afe2025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afe2025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a51dff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a51dff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afe2025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afe2025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afe2025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afe2025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afe2025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afe2025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afe2025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afe2025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afe2025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afe2025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a51dff4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a51dff4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a51dff4a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a51dff4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a51dff4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a51dff4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a51dff4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a51dff4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a51dff4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a51dff4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a51dff4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a51dff4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a51dff4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a51dff4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a51dff4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a51dff4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175850"/>
            <a:ext cx="8374950" cy="16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737025" y="2816125"/>
            <a:ext cx="2549700" cy="19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68875" y="3167425"/>
            <a:ext cx="228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Manish Kumar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Trained By - Durgesh Sir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Manager -    Neeraj Sir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219050" y="791325"/>
            <a:ext cx="525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@Service</a:t>
            </a:r>
            <a:endParaRPr b="1" sz="3000"/>
          </a:p>
        </p:txBody>
      </p:sp>
      <p:sp>
        <p:nvSpPr>
          <p:cNvPr id="114" name="Google Shape;114;p22"/>
          <p:cNvSpPr txBox="1"/>
          <p:nvPr/>
        </p:nvSpPr>
        <p:spPr>
          <a:xfrm>
            <a:off x="1145575" y="2146000"/>
            <a:ext cx="629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Spring boot service component is defined as a class file that includes the </a:t>
            </a:r>
            <a:r>
              <a:rPr b="1" lang="en" sz="2400">
                <a:solidFill>
                  <a:srgbClr val="202124"/>
                </a:solidFill>
                <a:highlight>
                  <a:srgbClr val="FFFFFF"/>
                </a:highlight>
              </a:rPr>
              <a:t>@Service 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annotation and allows developers to add </a:t>
            </a:r>
            <a:r>
              <a:rPr b="1" lang="en" sz="2400">
                <a:solidFill>
                  <a:srgbClr val="202124"/>
                </a:solidFill>
                <a:highlight>
                  <a:srgbClr val="FFFFFF"/>
                </a:highlight>
              </a:rPr>
              <a:t>business functionalities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75" y="260776"/>
            <a:ext cx="7273142" cy="4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696450" y="703925"/>
            <a:ext cx="7911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Repository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JPA Repository is mainly used for managing the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 Spring Boot Application.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public interface UserRepository extends JpaRepository&lt;User, String&gt; {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// custom ﬁnder methods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51" y="1444150"/>
            <a:ext cx="7297350" cy="1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196475" y="159300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358700" y="1027175"/>
            <a:ext cx="6071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Global Exception Handling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Java, exception handling is done by try, catch blocks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but spring boot also allows us to provide customized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global exception handling where we need not to add try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catch block everywhere, we can create a separate class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handling exceptions and it also separates the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exception handling code from </a:t>
            </a:r>
            <a:r>
              <a:rPr lang="en" sz="1800"/>
              <a:t>business</a:t>
            </a:r>
            <a:r>
              <a:rPr lang="en" sz="1800"/>
              <a:t> logic code.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01" y="209513"/>
            <a:ext cx="7552275" cy="47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1421450" y="922675"/>
            <a:ext cx="5937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Java Persistence API (JPA)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It is a Java specification that gives some functionality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and standard to ORM tools. It is used to examine,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control, and persist data between Java objects and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relational databases. It is observed as a standard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technique for Object Relational Mapping.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1287450" y="469125"/>
            <a:ext cx="5937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Hibernate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main feature of Hibernate is to map the Java classes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database tables. Following are some key features of Hibernate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Hibernate is an implementation of JPA guidelines.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It helps in mapping Java data types to SQL data types.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It is the contributor of JPA.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751450" y="664975"/>
            <a:ext cx="7503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JPA vs Hibernate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major difference between Hibernate and JPA is that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Hibernate is a framework while JPA is API specifications.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Hibernate is the implementation of all the JPA guidelines.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1235900" y="726825"/>
            <a:ext cx="5937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Transfer Object (DTO)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Spring Framework, Data Transfer Object (DTO) is 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 that carries data between processes.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When we’re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working with a remote interface, each call is expensive.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 a result, we need to reduce the number of calls. The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solution is to create a Data Transfer Object that can hold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all the data for the call.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82475" y="483600"/>
            <a:ext cx="7715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Spring Boot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Create stand-alone Spring applications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 Inbuilt Embed Tomcat etc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● Provide opinionated 'starter' dependencies to simplify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your build configuration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● Automatically configure Spring and 3rd party libraries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whenever possible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● Absolutely no code generation and no requirement for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XML configuration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75" y="264713"/>
            <a:ext cx="7912050" cy="46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1603350" y="747450"/>
            <a:ext cx="5937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Spring Security and JWT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JSON Web Token or JWT, as it is more commonly called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is an open Internet standard (RFC 7519) for securely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transmitting trusted information between parties in 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compact way. The tokens contain claims that are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encoded as a JSON object and are digitally signed using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 private secret or a public key/private key pair.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29" y="522004"/>
            <a:ext cx="7303175" cy="4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1431750" y="1231900"/>
            <a:ext cx="593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Swagger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Swagger is an open source project used to generate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REST API documents for RESTful web services.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It provides a user interface to access our RESTful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web services via the web browser.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5" y="461000"/>
            <a:ext cx="8203849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75" y="265800"/>
            <a:ext cx="7876225" cy="4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82475" y="483600"/>
            <a:ext cx="7715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MyStore Application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 E-Commerce application with functionalities :-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an account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 products to the cart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order items in a safe, secure and reliable way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53900" y="241800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978450" y="516575"/>
            <a:ext cx="284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 DESIGN</a:t>
            </a:r>
            <a:endParaRPr b="1" sz="23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50" y="1055375"/>
            <a:ext cx="6655300" cy="3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72600" y="1143025"/>
            <a:ext cx="8067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What are Annotations?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Spring Annotations are a form of metadata that provides data about a program. Annotations are used to provide supplemental information about a program.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800" y="307075"/>
            <a:ext cx="3611825" cy="2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05775" y="460625"/>
            <a:ext cx="80499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 Annotations Used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@SpringBootApplication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@Configuration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@RestController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@RequestMapping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@Entity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@RestControllerAdvice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@Service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38" y="374500"/>
            <a:ext cx="7463625" cy="4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219050" y="791325"/>
            <a:ext cx="525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@Controller</a:t>
            </a:r>
            <a:endParaRPr b="1" sz="2900"/>
          </a:p>
        </p:txBody>
      </p:sp>
      <p:sp>
        <p:nvSpPr>
          <p:cNvPr id="101" name="Google Shape;101;p20"/>
          <p:cNvSpPr txBox="1"/>
          <p:nvPr/>
        </p:nvSpPr>
        <p:spPr>
          <a:xfrm>
            <a:off x="746325" y="2223925"/>
            <a:ext cx="633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In Spring Boot, the controller class is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responsible for processing incoming REST API requests, preparing a model, and returning the view to be rendered as a response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64850" y="153875"/>
            <a:ext cx="8836200" cy="48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75" y="294925"/>
            <a:ext cx="6951776" cy="44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