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3" r:id="rId9"/>
    <p:sldId id="264" r:id="rId10"/>
    <p:sldId id="270" r:id="rId11"/>
    <p:sldId id="259" r:id="rId12"/>
    <p:sldId id="274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F9B55-6F1C-AB4A-95E1-737712B40BE3}" v="1186" dt="2023-03-01T13:18:40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80" autoAdjust="0"/>
  </p:normalViewPr>
  <p:slideViewPr>
    <p:cSldViewPr snapToGrid="0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By the help of GANs, Distorted Images can be restored into HD quality.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Image to Image Translation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It allows us to use algorithms to convert day into night, summer into winter in the picture.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Text to Image Synthesis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It helps use to implement visualization of things that are being described.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Video Generation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Text to Video Synthesis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Image to Video Synthesis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Video To Video Synthesis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It can create very realistic looking images with the help of its algorithm.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Pixel Restoration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Photograph Generation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655501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Image to Image Translation</a:t>
          </a:r>
        </a:p>
      </dsp:txBody>
      <dsp:txXfrm>
        <a:off x="13760" y="655501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258916"/>
          <a:ext cx="2011384" cy="18304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It allows us to use algorithms to convert day into night, summer into winter in the picture.</a:t>
          </a:r>
        </a:p>
      </dsp:txBody>
      <dsp:txXfrm>
        <a:off x="13760" y="1258916"/>
        <a:ext cx="2011384" cy="1830495"/>
      </dsp:txXfrm>
    </dsp:sp>
    <dsp:sp modelId="{C4F84DEA-2002-4D32-8E80-70EEE05E345A}">
      <dsp:nvSpPr>
        <dsp:cNvPr id="0" name=""/>
        <dsp:cNvSpPr/>
      </dsp:nvSpPr>
      <dsp:spPr>
        <a:xfrm>
          <a:off x="2132933" y="655501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Text to Image Synthesis</a:t>
          </a:r>
        </a:p>
      </dsp:txBody>
      <dsp:txXfrm>
        <a:off x="2132933" y="655501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258916"/>
          <a:ext cx="2011384" cy="18304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It helps use to implement visualization of things that are being described.</a:t>
          </a:r>
        </a:p>
      </dsp:txBody>
      <dsp:txXfrm>
        <a:off x="2132933" y="1258916"/>
        <a:ext cx="2011384" cy="1830495"/>
      </dsp:txXfrm>
    </dsp:sp>
    <dsp:sp modelId="{49B7F8FA-D256-41EF-9327-52A3551D9A60}">
      <dsp:nvSpPr>
        <dsp:cNvPr id="0" name=""/>
        <dsp:cNvSpPr/>
      </dsp:nvSpPr>
      <dsp:spPr>
        <a:xfrm>
          <a:off x="4252107" y="655501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Video Generation</a:t>
          </a:r>
        </a:p>
      </dsp:txBody>
      <dsp:txXfrm>
        <a:off x="4252107" y="655501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258916"/>
          <a:ext cx="2011384" cy="18304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Text to Video Synthesis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Image to Video Synthesis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Video To Video Synthesis</a:t>
          </a:r>
        </a:p>
      </dsp:txBody>
      <dsp:txXfrm>
        <a:off x="4252107" y="1258916"/>
        <a:ext cx="2011384" cy="1830495"/>
      </dsp:txXfrm>
    </dsp:sp>
    <dsp:sp modelId="{4132ECB1-6BEF-4935-AFA3-B2EAA48FDE7E}">
      <dsp:nvSpPr>
        <dsp:cNvPr id="0" name=""/>
        <dsp:cNvSpPr/>
      </dsp:nvSpPr>
      <dsp:spPr>
        <a:xfrm>
          <a:off x="6371281" y="655501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Photograph Generation</a:t>
          </a:r>
        </a:p>
      </dsp:txBody>
      <dsp:txXfrm>
        <a:off x="6371281" y="655501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258916"/>
          <a:ext cx="2011384" cy="18304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It can create very realistic looking images with the help of its algorithm.</a:t>
          </a:r>
        </a:p>
      </dsp:txBody>
      <dsp:txXfrm>
        <a:off x="6371281" y="1258916"/>
        <a:ext cx="2011384" cy="1830495"/>
      </dsp:txXfrm>
    </dsp:sp>
    <dsp:sp modelId="{59606EB9-9F10-4D12-A33F-A242FDCC0D0F}">
      <dsp:nvSpPr>
        <dsp:cNvPr id="0" name=""/>
        <dsp:cNvSpPr/>
      </dsp:nvSpPr>
      <dsp:spPr>
        <a:xfrm>
          <a:off x="8490455" y="655501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Pixel Restoration</a:t>
          </a:r>
        </a:p>
      </dsp:txBody>
      <dsp:txXfrm>
        <a:off x="8490455" y="655501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258916"/>
          <a:ext cx="2011384" cy="18304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By the help of GANs, Distorted Images can be restored into HD quality.</a:t>
          </a:r>
        </a:p>
      </dsp:txBody>
      <dsp:txXfrm>
        <a:off x="8490455" y="1258916"/>
        <a:ext cx="2011384" cy="1830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0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1152" y="4464688"/>
            <a:ext cx="8370848" cy="1122202"/>
          </a:xfrm>
        </p:spPr>
        <p:txBody>
          <a:bodyPr/>
          <a:lstStyle/>
          <a:p>
            <a:r>
              <a:rPr lang="en-US" dirty="0"/>
              <a:t>Generative adversarial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6107" y="5586890"/>
            <a:ext cx="6456556" cy="847364"/>
          </a:xfrm>
        </p:spPr>
        <p:txBody>
          <a:bodyPr>
            <a:normAutofit/>
          </a:bodyPr>
          <a:lstStyle/>
          <a:p>
            <a:r>
              <a:rPr lang="en-US" sz="1400" dirty="0"/>
              <a:t>Presented by Deepak Rana Magar &amp; Sachit Khadka</a:t>
            </a:r>
            <a:br>
              <a:rPr lang="en-US" sz="1400" dirty="0"/>
            </a:br>
            <a:r>
              <a:rPr lang="en-US" sz="1400" dirty="0"/>
              <a:t>Reviewed by Ananda Bhusal, Sibindra Timalsina, Bhargav Adhikari, Prajwal Joshi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49E0C-14A0-259C-8B22-F08E2163CA95}"/>
              </a:ext>
            </a:extLst>
          </p:cNvPr>
          <p:cNvSpPr txBox="1"/>
          <p:nvPr/>
        </p:nvSpPr>
        <p:spPr>
          <a:xfrm>
            <a:off x="223024" y="27208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3"/>
            <a:ext cx="5339808" cy="1836777"/>
          </a:xfrm>
        </p:spPr>
        <p:txBody>
          <a:bodyPr>
            <a:normAutofit/>
          </a:bodyPr>
          <a:lstStyle/>
          <a:p>
            <a:r>
              <a:rPr lang="en-US" dirty="0"/>
              <a:t>In this presentation, We were able to learn about: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GANs Network’s: Generator, and Discriminator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Their workings.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Applications, Advantages and Future of GANs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GAN using Keras.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FEEDBACKS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695700" cy="265143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Components of GANs</a:t>
            </a:r>
          </a:p>
          <a:p>
            <a:r>
              <a:rPr lang="en-US" dirty="0"/>
              <a:t>Training a GAN</a:t>
            </a:r>
          </a:p>
          <a:p>
            <a:r>
              <a:rPr lang="en-US" dirty="0"/>
              <a:t>Application of GANs</a:t>
            </a:r>
          </a:p>
          <a:p>
            <a:r>
              <a:rPr lang="en-US" dirty="0"/>
              <a:t>Advantages &amp; Future of GANs</a:t>
            </a:r>
          </a:p>
          <a:p>
            <a:r>
              <a:rPr lang="en-US" dirty="0"/>
              <a:t>Conclusion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6577593" cy="152558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 of GANs was first purposed by </a:t>
            </a:r>
            <a:r>
              <a:rPr lang="en-US" b="1" dirty="0"/>
              <a:t>Ian Goodfellow &amp; his team</a:t>
            </a:r>
            <a:r>
              <a:rPr lang="en-US" dirty="0"/>
              <a:t> in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GANs is an approach for </a:t>
            </a:r>
            <a:r>
              <a:rPr lang="en-US" b="1" dirty="0"/>
              <a:t>generative modelling </a:t>
            </a:r>
            <a:r>
              <a:rPr lang="en-US" dirty="0"/>
              <a:t>using </a:t>
            </a:r>
            <a:r>
              <a:rPr lang="en-US" b="1" dirty="0"/>
              <a:t>Deep Learning methods.       </a:t>
            </a:r>
            <a:r>
              <a:rPr lang="en-US" dirty="0"/>
              <a:t>(i.e., Convolutional Neural Network).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GAN is a type of artificial intelligence algorithm that is used to </a:t>
            </a:r>
            <a:r>
              <a:rPr lang="en-US" i="1" dirty="0"/>
              <a:t>generate</a:t>
            </a:r>
            <a:r>
              <a:rPr lang="en-US" dirty="0"/>
              <a:t> </a:t>
            </a:r>
            <a:r>
              <a:rPr lang="en-US" b="1" dirty="0"/>
              <a:t>synthetic data </a:t>
            </a:r>
            <a:r>
              <a:rPr lang="en-US" dirty="0"/>
              <a:t>that is like a </a:t>
            </a:r>
            <a:r>
              <a:rPr lang="en-US" b="1" dirty="0"/>
              <a:t>training dataset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GANs are composed of two neural networks: a </a:t>
            </a:r>
            <a:r>
              <a:rPr lang="en-US" b="1" i="1" dirty="0"/>
              <a:t>generator network</a:t>
            </a:r>
            <a:r>
              <a:rPr lang="en-US" dirty="0"/>
              <a:t> and a </a:t>
            </a:r>
            <a:r>
              <a:rPr lang="en-US" b="1" i="1" dirty="0"/>
              <a:t>discriminator network</a:t>
            </a:r>
            <a:r>
              <a:rPr lang="en-US" dirty="0"/>
              <a:t>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DA155-F636-A579-ED6E-8E55A03BA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6" t="8779" r="5335" b="6357"/>
          <a:stretch/>
        </p:blipFill>
        <p:spPr>
          <a:xfrm>
            <a:off x="4520689" y="981261"/>
            <a:ext cx="5094642" cy="21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591" y="3962003"/>
            <a:ext cx="5252224" cy="855324"/>
          </a:xfrm>
        </p:spPr>
        <p:txBody>
          <a:bodyPr>
            <a:normAutofit/>
          </a:bodyPr>
          <a:lstStyle/>
          <a:p>
            <a:r>
              <a:rPr lang="en-US" dirty="0"/>
              <a:t>To Understand scope of Generative Adversarial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Components of gan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It is responsible for generating new, synthetic data samples, but do not necessarily exist in the real world.</a:t>
            </a:r>
          </a:p>
          <a:p>
            <a:br>
              <a:rPr lang="en-US" dirty="0"/>
            </a:br>
            <a:r>
              <a:rPr lang="en-US" dirty="0"/>
              <a:t>​It tries to produces realistic data samples till the discriminator would not be able to distinguish from real samples.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Discriminator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It is responsible for determining whether a given data sample is fake or real.</a:t>
            </a:r>
          </a:p>
          <a:p>
            <a:r>
              <a:rPr lang="en-US" dirty="0"/>
              <a:t>It takes in a data samples as input and produces a probability score as output, indicating the likelihood that the input sample is real.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EEF62-B049-FFFD-86B2-192E7C0E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544" y="658419"/>
            <a:ext cx="4761570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BEAED-4B1C-1A36-C679-EC18A3CC7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544" y="683024"/>
            <a:ext cx="4761570" cy="12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Training a gan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63295" y="5084524"/>
            <a:ext cx="2330816" cy="343061"/>
          </a:xfrm>
        </p:spPr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51986" y="5021071"/>
            <a:ext cx="2317707" cy="343061"/>
          </a:xfrm>
        </p:spPr>
        <p:txBody>
          <a:bodyPr/>
          <a:lstStyle/>
          <a:p>
            <a:r>
              <a:rPr lang="en-US" dirty="0"/>
              <a:t>DISCRIMINATOR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AA1BEB5B-D734-5E7C-74D5-11B82E9E3FA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661" t="2024" r="15230" b="6628"/>
          <a:stretch/>
        </p:blipFill>
        <p:spPr>
          <a:xfrm>
            <a:off x="8395276" y="3022849"/>
            <a:ext cx="2231125" cy="1617413"/>
          </a:xfrm>
          <a:prstGeom prst="rect">
            <a:avLst/>
          </a:prstGeo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28CCB3F-1D1A-1755-59C4-E0B764AE658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9818" t="6113" r="19818" b="1724"/>
          <a:stretch/>
        </p:blipFill>
        <p:spPr>
          <a:xfrm>
            <a:off x="1608889" y="3022849"/>
            <a:ext cx="1885222" cy="1617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3009D-A633-CF8A-333F-598D61D1A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 pressure="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2901" y="2363640"/>
            <a:ext cx="3886198" cy="12822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5B8915-8056-4D94-9D4C-0388BE7E19D0}"/>
              </a:ext>
            </a:extLst>
          </p:cNvPr>
          <p:cNvSpPr txBox="1"/>
          <p:nvPr/>
        </p:nvSpPr>
        <p:spPr>
          <a:xfrm>
            <a:off x="4980437" y="3733047"/>
            <a:ext cx="223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Adversarial Training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D4AF3DD-07BB-B150-016A-92B4D5E1F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891" y="3516550"/>
            <a:ext cx="4569604" cy="8023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499C7D-1058-79C7-0C42-1091BE0F52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943" y="3701216"/>
            <a:ext cx="3873500" cy="8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APPLICATION OF GAN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146523848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Advantages of gan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It can generate Generate Data.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It is unsupervised learning method.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It is more robust due to improved data diversity.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Fewer Data requirement.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/>
          <a:p>
            <a:r>
              <a:rPr lang="en-US" dirty="0"/>
              <a:t>Future of gan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It can improve to ease the training process avoiding mode collapse.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It can be better at image and video generation, natural language processing, etc.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It can also be used for 3D modeling.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GANs also can be combined with other forms of AI to generate new technologies.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/>
              <a:t>Generative Adversarial Network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480</Words>
  <Application>Microsoft Macintosh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Generative adversarial network</vt:lpstr>
      <vt:lpstr>AGENDA</vt:lpstr>
      <vt:lpstr>INTRODUCTION</vt:lpstr>
      <vt:lpstr>PRIMARY GOALS</vt:lpstr>
      <vt:lpstr>Components of gan </vt:lpstr>
      <vt:lpstr>Training a gan</vt:lpstr>
      <vt:lpstr>APPLICATION OF GAN</vt:lpstr>
      <vt:lpstr>Advantages of gan</vt:lpstr>
      <vt:lpstr>Future of gan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2023-03-01T13:18:50Z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