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115C-AF3D-4B94-BB86-04FC7500A03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32F6-BFE6-46F0-A354-E2CDB61CB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5819"/>
          </a:xfrm>
        </p:spPr>
        <p:txBody>
          <a:bodyPr/>
          <a:lstStyle/>
          <a:p>
            <a:r>
              <a:rPr lang="en-US" dirty="0" smtClean="0"/>
              <a:t>Activation function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                                                                          </a:t>
            </a:r>
            <a:r>
              <a:rPr lang="en-US" dirty="0" err="1" smtClean="0"/>
              <a:t>Anjeel</a:t>
            </a:r>
            <a:r>
              <a:rPr lang="en-US" dirty="0" smtClean="0"/>
              <a:t> Chaudhary      191736</a:t>
            </a:r>
          </a:p>
          <a:p>
            <a:r>
              <a:rPr lang="en-US" dirty="0" smtClean="0"/>
              <a:t>                                                                          </a:t>
            </a:r>
            <a:r>
              <a:rPr lang="en-US" dirty="0" err="1" smtClean="0"/>
              <a:t>Ishan</a:t>
            </a:r>
            <a:r>
              <a:rPr lang="en-US" dirty="0" smtClean="0"/>
              <a:t> </a:t>
            </a:r>
            <a:r>
              <a:rPr lang="en-US" dirty="0" err="1" smtClean="0"/>
              <a:t>Subedi</a:t>
            </a:r>
            <a:r>
              <a:rPr lang="en-US" dirty="0"/>
              <a:t> </a:t>
            </a:r>
            <a:r>
              <a:rPr lang="en-US" dirty="0" smtClean="0"/>
              <a:t>              191710</a:t>
            </a:r>
          </a:p>
        </p:txBody>
      </p:sp>
    </p:spTree>
    <p:extLst>
      <p:ext uri="{BB962C8B-B14F-4D97-AF65-F5344CB8AC3E}">
        <p14:creationId xmlns:p14="http://schemas.microsoft.com/office/powerpoint/2010/main" val="18349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332" y="1294410"/>
            <a:ext cx="7581406" cy="39188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a type of machine learning algorithm </a:t>
            </a:r>
          </a:p>
          <a:p>
            <a:r>
              <a:rPr lang="en-US" dirty="0"/>
              <a:t>D</a:t>
            </a:r>
            <a:r>
              <a:rPr lang="en-US" dirty="0" smtClean="0"/>
              <a:t>esign to recognize patterns.</a:t>
            </a:r>
          </a:p>
          <a:p>
            <a:r>
              <a:rPr lang="en-US" dirty="0"/>
              <a:t>M</a:t>
            </a:r>
            <a:r>
              <a:rPr lang="en-US" dirty="0" smtClean="0"/>
              <a:t>ake predictions or decisions based on input data.</a:t>
            </a:r>
          </a:p>
          <a:p>
            <a:r>
              <a:rPr lang="en-US" dirty="0" smtClean="0"/>
              <a:t>Main purpose is to perform tasks such as image or speech recognition, natural language processing, and decision making.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6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150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63" y="2897579"/>
            <a:ext cx="4766953" cy="69058477"/>
          </a:xfrm>
        </p:spPr>
        <p:txBody>
          <a:bodyPr/>
          <a:lstStyle/>
          <a:p>
            <a:r>
              <a:rPr lang="en-US" dirty="0" smtClean="0"/>
              <a:t>It use hidden layer as well as output layer.</a:t>
            </a:r>
          </a:p>
          <a:p>
            <a:r>
              <a:rPr lang="en-US" dirty="0" smtClean="0"/>
              <a:t>Decide </a:t>
            </a:r>
            <a:r>
              <a:rPr lang="en-US" dirty="0"/>
              <a:t>whether a neuron should be activated </a:t>
            </a:r>
            <a:r>
              <a:rPr lang="en-US" dirty="0" smtClean="0"/>
              <a:t>or not.</a:t>
            </a:r>
            <a:r>
              <a:rPr lang="en-US" dirty="0"/>
              <a:t> </a:t>
            </a: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59" y="2571283"/>
            <a:ext cx="6396841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\text{net input} =\sum_\text{(weight * input)+bias}"/>
          <p:cNvSpPr>
            <a:spLocks noChangeAspect="1" noChangeArrowheads="1"/>
          </p:cNvSpPr>
          <p:nvPr/>
        </p:nvSpPr>
        <p:spPr bwMode="auto">
          <a:xfrm>
            <a:off x="5001492" y="4520685"/>
            <a:ext cx="3486150" cy="39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\text{net input} =\sum_\text{(weight * input)+bias}"/>
          <p:cNvSpPr>
            <a:spLocks noChangeAspect="1" noChangeArrowheads="1"/>
          </p:cNvSpPr>
          <p:nvPr/>
        </p:nvSpPr>
        <p:spPr bwMode="auto">
          <a:xfrm>
            <a:off x="838200" y="4883799"/>
            <a:ext cx="3486150" cy="39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\text{net input} =\sum_\text{(weight * input)+bias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\text{net input} =\sum_\text{(weight * input)+bias}"/>
          <p:cNvSpPr>
            <a:spLocks noChangeAspect="1" noChangeArrowheads="1"/>
          </p:cNvSpPr>
          <p:nvPr/>
        </p:nvSpPr>
        <p:spPr bwMode="auto">
          <a:xfrm>
            <a:off x="84138" y="-50800"/>
            <a:ext cx="34861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4" descr="\text{net input} =\sum_\text{(weight * input)+bias}"/>
          <p:cNvSpPr>
            <a:spLocks noChangeAspect="1" noChangeArrowheads="1"/>
          </p:cNvSpPr>
          <p:nvPr/>
        </p:nvSpPr>
        <p:spPr bwMode="auto">
          <a:xfrm>
            <a:off x="236538" y="101600"/>
            <a:ext cx="34861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\text{net input} =\sum_\text{(weight * input)+bias}"/>
          <p:cNvSpPr>
            <a:spLocks noChangeAspect="1" noChangeArrowheads="1"/>
          </p:cNvSpPr>
          <p:nvPr/>
        </p:nvSpPr>
        <p:spPr bwMode="auto">
          <a:xfrm>
            <a:off x="388938" y="254000"/>
            <a:ext cx="34861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184"/>
            <a:ext cx="10515600" cy="40037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Identity Function: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U</a:t>
            </a:r>
            <a:r>
              <a:rPr lang="en-US" dirty="0" smtClean="0"/>
              <a:t>sed as an activation function for the input layer.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It is the linear function having form: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As obvious, the output remains the same as the </a:t>
            </a:r>
            <a:r>
              <a:rPr lang="en-US" dirty="0" smtClean="0"/>
              <a:t>input.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3960"/>
            <a:ext cx="65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AutoShape 2" descr="y_{out}=f(x)=x, \forall x"/>
          <p:cNvSpPr>
            <a:spLocks noChangeAspect="1" noChangeArrowheads="1"/>
          </p:cNvSpPr>
          <p:nvPr/>
        </p:nvSpPr>
        <p:spPr bwMode="auto">
          <a:xfrm>
            <a:off x="42863" y="138113"/>
            <a:ext cx="21050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y_{out}=f(x)=x, \forall x"/>
          <p:cNvSpPr>
            <a:spLocks noChangeAspect="1" noChangeArrowheads="1"/>
          </p:cNvSpPr>
          <p:nvPr/>
        </p:nvSpPr>
        <p:spPr bwMode="auto">
          <a:xfrm>
            <a:off x="195263" y="290513"/>
            <a:ext cx="21050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77" y="3989428"/>
            <a:ext cx="2793794" cy="3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365125"/>
            <a:ext cx="11104418" cy="976787"/>
          </a:xfrm>
        </p:spPr>
        <p:txBody>
          <a:bodyPr/>
          <a:lstStyle/>
          <a:p>
            <a:r>
              <a:rPr lang="en-US" dirty="0" smtClean="0"/>
              <a:t>Types of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58" y="1528742"/>
            <a:ext cx="641267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function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It is </a:t>
            </a:r>
            <a:r>
              <a:rPr lang="en-US" dirty="0"/>
              <a:t>a commonly used activation </a:t>
            </a:r>
            <a:r>
              <a:rPr lang="en-US" dirty="0" smtClean="0"/>
              <a:t> function.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From diagram;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It </a:t>
            </a:r>
            <a:r>
              <a:rPr lang="en-US" dirty="0"/>
              <a:t>gives </a:t>
            </a:r>
            <a:r>
              <a:rPr lang="en-US" dirty="0" smtClean="0"/>
              <a:t>1 output, when the input </a:t>
            </a:r>
            <a:r>
              <a:rPr lang="en-US" dirty="0"/>
              <a:t>is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either </a:t>
            </a:r>
            <a:r>
              <a:rPr lang="en-US" dirty="0"/>
              <a:t>0 or positive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It gives 0 output ,when the input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negative.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Expressing it mathematically,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62" y="5733535"/>
            <a:ext cx="3241964" cy="643514"/>
          </a:xfrm>
          <a:prstGeom prst="rect">
            <a:avLst/>
          </a:prstGeom>
        </p:spPr>
      </p:pic>
      <p:pic>
        <p:nvPicPr>
          <p:cNvPr id="4100" name="Picture 4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04" y="1686295"/>
            <a:ext cx="3965163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1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039381"/>
            <a:ext cx="5650306" cy="48373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ReLU</a:t>
            </a:r>
            <a:r>
              <a:rPr lang="en-US" dirty="0" smtClean="0"/>
              <a:t>(Rectified Linear Unit) Function 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/>
              <a:t> </a:t>
            </a:r>
            <a:r>
              <a:rPr lang="en-US" dirty="0"/>
              <a:t>It is the most popularly used activation function in the areas of </a:t>
            </a:r>
            <a:r>
              <a:rPr lang="en-US" dirty="0" smtClean="0"/>
              <a:t>convolutional </a:t>
            </a:r>
            <a:r>
              <a:rPr lang="en-US" dirty="0"/>
              <a:t>neural networks and deep learning.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of the form: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88" y="4806104"/>
            <a:ext cx="2026475" cy="810925"/>
          </a:xfrm>
          <a:prstGeom prst="rect">
            <a:avLst/>
          </a:prstGeom>
        </p:spPr>
      </p:pic>
      <p:pic>
        <p:nvPicPr>
          <p:cNvPr id="5124" name="Picture 4" descr="https://media.geeksforgeeks.org/wp-content/uploads/20210103202342/ReLU-300x2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77" y="1690688"/>
            <a:ext cx="3360717" cy="32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3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87" y="1840676"/>
            <a:ext cx="6655130" cy="47976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Sigmoid function: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/>
              <a:t>A binary sigmoid function is of the form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where</a:t>
            </a:r>
            <a:r>
              <a:rPr lang="en-US" dirty="0"/>
              <a:t> </a:t>
            </a:r>
            <a:r>
              <a:rPr lang="en-US" b="1" dirty="0" smtClean="0"/>
              <a:t>k</a:t>
            </a:r>
            <a:r>
              <a:rPr lang="en-US" b="1" dirty="0" smtClean="0"/>
              <a:t> = steepness or slope parameter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-The </a:t>
            </a:r>
            <a:r>
              <a:rPr lang="en-US" dirty="0"/>
              <a:t>slope of origin is </a:t>
            </a:r>
            <a:r>
              <a:rPr lang="en-US" b="1" dirty="0"/>
              <a:t>k/4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/>
              <a:t> </a:t>
            </a:r>
            <a:r>
              <a:rPr lang="en-US" b="1" dirty="0" smtClean="0"/>
              <a:t>-</a:t>
            </a:r>
            <a:r>
              <a:rPr lang="en-US" dirty="0" smtClean="0"/>
              <a:t>As </a:t>
            </a:r>
            <a:r>
              <a:rPr lang="en-US" dirty="0"/>
              <a:t>the value of k becomes very large, </a:t>
            </a:r>
            <a:r>
              <a:rPr lang="en-US" dirty="0" smtClean="0"/>
              <a:t>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sigmoid function becomes a  threshold</a:t>
            </a:r>
          </a:p>
          <a:p>
            <a:pPr marL="0" indent="0">
              <a:buNone/>
            </a:pPr>
            <a:r>
              <a:rPr lang="en-US" dirty="0" smtClean="0"/>
              <a:t>       function.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28" y="2731324"/>
            <a:ext cx="3407849" cy="522515"/>
          </a:xfrm>
          <a:prstGeom prst="rect">
            <a:avLst/>
          </a:prstGeom>
        </p:spPr>
      </p:pic>
      <p:pic>
        <p:nvPicPr>
          <p:cNvPr id="6148" name="Picture 4" descr="https://media.geeksforgeeks.org/wp-content/uploads/20210103204033/sf1-300x2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2113808"/>
            <a:ext cx="3706091" cy="346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9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199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Hyperbolic Tangent Function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-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similar as Bipolar Sigmoid </a:t>
            </a:r>
          </a:p>
          <a:p>
            <a:pPr marL="0" indent="0">
              <a:buNone/>
            </a:pPr>
            <a:r>
              <a:rPr lang="en-US" dirty="0" smtClean="0"/>
              <a:t>     Function.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-This </a:t>
            </a:r>
            <a:r>
              <a:rPr lang="en-US" dirty="0" smtClean="0"/>
              <a:t>function is a special type of neural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network known as </a:t>
            </a:r>
            <a:r>
              <a:rPr lang="en-US" b="1" dirty="0" err="1" smtClean="0"/>
              <a:t>Backpropagation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Network. 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-This function is of the form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68" y="5442795"/>
            <a:ext cx="2169040" cy="482992"/>
          </a:xfrm>
          <a:prstGeom prst="rect">
            <a:avLst/>
          </a:prstGeom>
        </p:spPr>
      </p:pic>
      <p:pic>
        <p:nvPicPr>
          <p:cNvPr id="7172" name="Picture 4" descr="https://media.geeksforgeeks.org/wp-content/uploads/20210103204519/sf2-300x2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701" y="1690688"/>
            <a:ext cx="3503221" cy="295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5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real-world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Activation functions play a crucial role in the overall performance of </a:t>
            </a:r>
          </a:p>
          <a:p>
            <a:pPr marL="0" indent="0">
              <a:buNone/>
            </a:pPr>
            <a:r>
              <a:rPr lang="en-US" dirty="0" smtClean="0"/>
              <a:t>    the network.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ReLU</a:t>
            </a:r>
            <a:r>
              <a:rPr lang="en-US" dirty="0" smtClean="0"/>
              <a:t> activation function is widely used in image recognition in CNNs.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Tanh</a:t>
            </a:r>
            <a:r>
              <a:rPr lang="en-US" dirty="0" smtClean="0"/>
              <a:t> in natural language processing.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Softmax</a:t>
            </a:r>
            <a:r>
              <a:rPr lang="en-US" dirty="0" smtClean="0"/>
              <a:t> activation function is used in speech recognition to convert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output into a probability distribution.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Activation function </vt:lpstr>
      <vt:lpstr>Introduction</vt:lpstr>
      <vt:lpstr>Introduction</vt:lpstr>
      <vt:lpstr>Types of Activation Function</vt:lpstr>
      <vt:lpstr>Types of Activation function</vt:lpstr>
      <vt:lpstr>Types of Activation Function</vt:lpstr>
      <vt:lpstr>Types of Activation Function</vt:lpstr>
      <vt:lpstr>Types of Activation function</vt:lpstr>
      <vt:lpstr>Example of real-world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</dc:title>
  <dc:creator>Dell</dc:creator>
  <cp:lastModifiedBy>Dell</cp:lastModifiedBy>
  <cp:revision>13</cp:revision>
  <dcterms:created xsi:type="dcterms:W3CDTF">2023-01-24T13:27:16Z</dcterms:created>
  <dcterms:modified xsi:type="dcterms:W3CDTF">2023-01-24T15:17:39Z</dcterms:modified>
</cp:coreProperties>
</file>