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66e28f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66e28f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6e28f0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6e28f0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66e28f0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66e28f0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66e28f0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66e28f0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93c717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93c717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b0c2879c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b0c2879c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66e28f0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66e28f0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e4f4a6d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ae4f4a6d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59950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Adaline and madaline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0750" y="2153075"/>
            <a:ext cx="31536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92500" y="2950525"/>
            <a:ext cx="347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Prepared by  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Aananda Bhusal(191701)	Kishore Budhathoki(191711)						         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454475" y="2996525"/>
            <a:ext cx="2703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Reviewed by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Sibendra Timalsina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Deepak Rana Magar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9575" y="1977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Adaline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Architecture of ADALINE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Applications of adaline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Madaline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Architecture of Madaline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Applications of madaline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6375" y="1259975"/>
            <a:ext cx="7566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ADALINE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94475" y="2025475"/>
            <a:ext cx="81060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It stands for Adaptive Linear Neuron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It is a simple perceptron-like system that accomplishes classification by modifying weights in such a way as to diminish the Mean Square Error at every iteration.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Adaline is a single layer neural network that uses a linear activation function.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Adaline uses a cost function, such as mean squared error, to evaluate the difference between the predicted output and the actual output.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1334650"/>
            <a:ext cx="76887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of ADALINE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25" y="2176050"/>
            <a:ext cx="4950933" cy="2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929750"/>
            <a:ext cx="78069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and multi-class classification tasks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 tasks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 market prediction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 scoring and fraud detection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recognition and image compression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40"/>
              <a:buFont typeface="Arial"/>
              <a:buAutoNum type="arabicPeriod"/>
            </a:pPr>
            <a:r>
              <a:rPr lang="en" sz="16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Signal processing, such as speech recognition</a:t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4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Madaline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969650"/>
            <a:ext cx="76887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MADALINE (Multiple Adaptive Linear Neuron) is an artificial neural network that is an extension of the Adaline network.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MADALINE uses multiple Adaline units in a layered structure.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MADALINE uses a backpropagation algorithm to update the weights and minimize the cost function.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MADALINE is a multilayer neural network that can handle non-linearly separable data and can learn multiple classes.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MADALINE is an early example of a multi-layer neural network and has been used as a foundation for advanced neural network architectures.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Madaline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931263"/>
            <a:ext cx="52959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madaline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61350" y="185400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Nonlinear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function approximation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Pattern recognition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systems and robotics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series prediction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Speech recognition and 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Handwriting recognition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800" y="2065375"/>
            <a:ext cx="76884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