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7" r:id="rId1"/>
  </p:sldMasterIdLst>
  <p:notesMasterIdLst>
    <p:notesMasterId r:id="rId20"/>
  </p:notesMasterIdLst>
  <p:sldIdLst>
    <p:sldId id="256" r:id="rId2"/>
    <p:sldId id="259" r:id="rId3"/>
    <p:sldId id="257" r:id="rId4"/>
    <p:sldId id="267" r:id="rId5"/>
    <p:sldId id="316" r:id="rId6"/>
    <p:sldId id="317" r:id="rId7"/>
    <p:sldId id="318" r:id="rId8"/>
    <p:sldId id="319" r:id="rId9"/>
    <p:sldId id="312" r:id="rId10"/>
    <p:sldId id="320" r:id="rId11"/>
    <p:sldId id="321" r:id="rId12"/>
    <p:sldId id="322" r:id="rId13"/>
    <p:sldId id="324" r:id="rId14"/>
    <p:sldId id="325" r:id="rId15"/>
    <p:sldId id="326" r:id="rId16"/>
    <p:sldId id="327" r:id="rId17"/>
    <p:sldId id="328" r:id="rId18"/>
    <p:sldId id="329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7CAA"/>
    <a:srgbClr val="CFB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6EE775-8309-46FF-ABC9-6C8FA22DC240}">
  <a:tblStyle styleId="{F36EE775-8309-46FF-ABC9-6C8FA22DC2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FBAFB44-B775-45FF-967E-6DB135EFFC08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41777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168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682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182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ed143d5643_2_15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ed143d5643_2_15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872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311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ed143d5643_2_14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ed143d5643_2_14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773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851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c8bb10418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c8bb10418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039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314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c8bb10418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c8bb10418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79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c8bb10418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c8bb10418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451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380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ed143d5643_2_14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ed143d5643_2_14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132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d143d5643_2_14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d143d5643_2_14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558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d143d5643_2_14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d143d5643_2_14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285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d143d5643_2_14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d143d5643_2_14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37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ed143d5643_2_14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ed143d5643_2_14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947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35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6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1"/>
          </p:nvPr>
        </p:nvSpPr>
        <p:spPr>
          <a:xfrm>
            <a:off x="71322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2"/>
          </p:nvPr>
        </p:nvSpPr>
        <p:spPr>
          <a:xfrm>
            <a:off x="2986750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3"/>
          </p:nvPr>
        </p:nvSpPr>
        <p:spPr>
          <a:xfrm>
            <a:off x="713225" y="2166297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4"/>
          </p:nvPr>
        </p:nvSpPr>
        <p:spPr>
          <a:xfrm>
            <a:off x="2986750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subTitle" idx="5"/>
          </p:nvPr>
        </p:nvSpPr>
        <p:spPr>
          <a:xfrm>
            <a:off x="526027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6"/>
          </p:nvPr>
        </p:nvSpPr>
        <p:spPr>
          <a:xfrm>
            <a:off x="5260275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subTitle" idx="7"/>
          </p:nvPr>
        </p:nvSpPr>
        <p:spPr>
          <a:xfrm>
            <a:off x="713225" y="338774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subTitle" idx="8"/>
          </p:nvPr>
        </p:nvSpPr>
        <p:spPr>
          <a:xfrm>
            <a:off x="2986750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5"/>
          <p:cNvSpPr txBox="1">
            <a:spLocks noGrp="1"/>
          </p:cNvSpPr>
          <p:nvPr>
            <p:ph type="subTitle" idx="9"/>
          </p:nvPr>
        </p:nvSpPr>
        <p:spPr>
          <a:xfrm>
            <a:off x="713225" y="3741857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5"/>
          <p:cNvSpPr txBox="1">
            <a:spLocks noGrp="1"/>
          </p:cNvSpPr>
          <p:nvPr>
            <p:ph type="subTitle" idx="13"/>
          </p:nvPr>
        </p:nvSpPr>
        <p:spPr>
          <a:xfrm>
            <a:off x="2986750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subTitle" idx="14"/>
          </p:nvPr>
        </p:nvSpPr>
        <p:spPr>
          <a:xfrm>
            <a:off x="5260275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subTitle" idx="15"/>
          </p:nvPr>
        </p:nvSpPr>
        <p:spPr>
          <a:xfrm>
            <a:off x="5260275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0" name="Google Shape;270;p35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208675" y="43994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4431200" y="2347125"/>
            <a:ext cx="3999900" cy="13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" name="Google Shape;50;p9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51" name="Google Shape;51;p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" name="Google Shape;52;p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766350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94" name="Google Shape;94;p15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96" name="Google Shape;96;p15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4938950" y="2257726"/>
            <a:ext cx="349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49389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>
            <a:off x="49389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0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 flipH="1">
            <a:off x="428525" y="2257725"/>
            <a:ext cx="312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 flipH="1">
            <a:off x="428525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608425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10" name="Google Shape;110;p1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" name="Google Shape;111;p1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12" name="Google Shape;112;p1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713225" y="1338288"/>
            <a:ext cx="3440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1"/>
          </p:nvPr>
        </p:nvSpPr>
        <p:spPr>
          <a:xfrm>
            <a:off x="713225" y="2314513"/>
            <a:ext cx="26394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76" name="Google Shape;176;p2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" name="Google Shape;177;p24"/>
          <p:cNvGrpSpPr/>
          <p:nvPr/>
        </p:nvGrpSpPr>
        <p:grpSpPr>
          <a:xfrm>
            <a:off x="790074" y="632675"/>
            <a:ext cx="636900" cy="322800"/>
            <a:chOff x="790074" y="3806775"/>
            <a:chExt cx="636900" cy="322800"/>
          </a:xfrm>
        </p:grpSpPr>
        <p:sp>
          <p:nvSpPr>
            <p:cNvPr id="178" name="Google Shape;178;p24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9" name="Google Shape;179;p24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61" r:id="rId6"/>
    <p:sldLayoutId id="2147483662" r:id="rId7"/>
    <p:sldLayoutId id="2147483663" r:id="rId8"/>
    <p:sldLayoutId id="2147483670" r:id="rId9"/>
    <p:sldLayoutId id="2147483681" r:id="rId10"/>
    <p:sldLayoutId id="2147483683" r:id="rId11"/>
    <p:sldLayoutId id="2147483684" r:id="rId12"/>
    <p:sldLayoutId id="2147483685" r:id="rId13"/>
  </p:sldLayoutIdLst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openai.com/docs/api-reference/introduction" TargetMode="External"/><Relationship Id="rId7" Type="http://schemas.openxmlformats.org/officeDocument/2006/relationships/hyperlink" Target="https://doi.org/10.18535/ijsrm/v7i1.05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017/CBO9780511558113" TargetMode="External"/><Relationship Id="rId5" Type="http://schemas.openxmlformats.org/officeDocument/2006/relationships/hyperlink" Target="https://www.nltk.org/" TargetMode="External"/><Relationship Id="rId4" Type="http://schemas.openxmlformats.org/officeDocument/2006/relationships/hyperlink" Target="https://doi.org/10.1017/9781108654555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Natural Language Generation</a:t>
            </a:r>
            <a:endParaRPr dirty="0"/>
          </a:p>
        </p:txBody>
      </p:sp>
      <p:sp>
        <p:nvSpPr>
          <p:cNvPr id="321" name="Google Shape;321;p42"/>
          <p:cNvSpPr txBox="1">
            <a:spLocks noGrp="1"/>
          </p:cNvSpPr>
          <p:nvPr>
            <p:ph type="subTitle" idx="1"/>
          </p:nvPr>
        </p:nvSpPr>
        <p:spPr>
          <a:xfrm>
            <a:off x="713225" y="3694127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Aagat</a:t>
            </a:r>
            <a:r>
              <a:rPr lang="en-US" dirty="0" smtClean="0"/>
              <a:t> </a:t>
            </a:r>
            <a:r>
              <a:rPr lang="en-US" dirty="0" err="1" smtClean="0"/>
              <a:t>Ghimire</a:t>
            </a:r>
            <a:r>
              <a:rPr lang="en-US" dirty="0" smtClean="0"/>
              <a:t> - 191601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Aarya</a:t>
            </a:r>
            <a:r>
              <a:rPr lang="en-US" dirty="0" smtClean="0"/>
              <a:t> </a:t>
            </a:r>
            <a:r>
              <a:rPr lang="en-US" dirty="0" err="1" smtClean="0"/>
              <a:t>Paudel</a:t>
            </a:r>
            <a:r>
              <a:rPr lang="en-US" dirty="0" smtClean="0"/>
              <a:t> - 191602</a:t>
            </a:r>
            <a:endParaRPr dirty="0"/>
          </a:p>
        </p:txBody>
      </p:sp>
      <p:grpSp>
        <p:nvGrpSpPr>
          <p:cNvPr id="325" name="Google Shape;325;p42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>
            <a:spLocks noGrp="1"/>
          </p:cNvSpPr>
          <p:nvPr>
            <p:ph type="body" idx="1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b="1" dirty="0"/>
              <a:t>Neural network algorithms:</a:t>
            </a:r>
            <a:r>
              <a:rPr lang="en-US" sz="1600" dirty="0"/>
              <a:t> </a:t>
            </a:r>
            <a:r>
              <a:rPr lang="en-US" sz="1600" dirty="0" smtClean="0"/>
              <a:t>learn </a:t>
            </a:r>
            <a:r>
              <a:rPr lang="en-US" sz="1600" dirty="0"/>
              <a:t>representations of natural language text </a:t>
            </a:r>
            <a:r>
              <a:rPr lang="en-US" sz="1600" dirty="0" smtClean="0"/>
              <a:t>to </a:t>
            </a:r>
            <a:r>
              <a:rPr lang="en-US" sz="1600" dirty="0"/>
              <a:t>generate new text</a:t>
            </a:r>
            <a:r>
              <a:rPr lang="en-US" sz="1600" dirty="0" smtClean="0"/>
              <a:t>.</a:t>
            </a:r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600" dirty="0"/>
          </a:p>
        </p:txBody>
      </p:sp>
      <p:sp>
        <p:nvSpPr>
          <p:cNvPr id="371" name="Google Shape;371;p43"/>
          <p:cNvSpPr txBox="1">
            <a:spLocks noGrp="1"/>
          </p:cNvSpPr>
          <p:nvPr>
            <p:ph type="title"/>
          </p:nvPr>
        </p:nvSpPr>
        <p:spPr>
          <a:xfrm>
            <a:off x="713225" y="512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Algorithm</a:t>
            </a:r>
            <a:endParaRPr dirty="0"/>
          </a:p>
        </p:txBody>
      </p:sp>
      <p:grpSp>
        <p:nvGrpSpPr>
          <p:cNvPr id="14" name="Google Shape;1647;p74"/>
          <p:cNvGrpSpPr/>
          <p:nvPr/>
        </p:nvGrpSpPr>
        <p:grpSpPr>
          <a:xfrm>
            <a:off x="8430725" y="4687241"/>
            <a:ext cx="249874" cy="326704"/>
            <a:chOff x="2644457" y="3481824"/>
            <a:chExt cx="464105" cy="635475"/>
          </a:xfrm>
        </p:grpSpPr>
        <p:sp>
          <p:nvSpPr>
            <p:cNvPr id="15" name="Google Shape;1648;p74"/>
            <p:cNvSpPr/>
            <p:nvPr/>
          </p:nvSpPr>
          <p:spPr>
            <a:xfrm>
              <a:off x="2644457" y="3481824"/>
              <a:ext cx="464105" cy="635475"/>
            </a:xfrm>
            <a:custGeom>
              <a:avLst/>
              <a:gdLst/>
              <a:ahLst/>
              <a:cxnLst/>
              <a:rect l="l" t="t" r="r" b="b"/>
              <a:pathLst>
                <a:path w="18765" h="25419" extrusionOk="0">
                  <a:moveTo>
                    <a:pt x="17861" y="1055"/>
                  </a:moveTo>
                  <a:lnTo>
                    <a:pt x="17861" y="24364"/>
                  </a:lnTo>
                  <a:lnTo>
                    <a:pt x="896" y="24364"/>
                  </a:lnTo>
                  <a:lnTo>
                    <a:pt x="896" y="1055"/>
                  </a:lnTo>
                  <a:close/>
                  <a:moveTo>
                    <a:pt x="419" y="1"/>
                  </a:moveTo>
                  <a:cubicBezTo>
                    <a:pt x="185" y="1"/>
                    <a:pt x="1" y="193"/>
                    <a:pt x="1" y="428"/>
                  </a:cubicBezTo>
                  <a:lnTo>
                    <a:pt x="1" y="24992"/>
                  </a:lnTo>
                  <a:cubicBezTo>
                    <a:pt x="1" y="25226"/>
                    <a:pt x="185" y="25418"/>
                    <a:pt x="419" y="25418"/>
                  </a:cubicBezTo>
                  <a:lnTo>
                    <a:pt x="18338" y="25418"/>
                  </a:lnTo>
                  <a:cubicBezTo>
                    <a:pt x="18572" y="25418"/>
                    <a:pt x="18764" y="25226"/>
                    <a:pt x="18764" y="24992"/>
                  </a:cubicBezTo>
                  <a:lnTo>
                    <a:pt x="18764" y="428"/>
                  </a:lnTo>
                  <a:cubicBezTo>
                    <a:pt x="18764" y="193"/>
                    <a:pt x="18572" y="1"/>
                    <a:pt x="183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49;p74"/>
            <p:cNvSpPr/>
            <p:nvPr/>
          </p:nvSpPr>
          <p:spPr>
            <a:xfrm>
              <a:off x="2872325" y="3491050"/>
              <a:ext cx="8175" cy="7975"/>
            </a:xfrm>
            <a:custGeom>
              <a:avLst/>
              <a:gdLst/>
              <a:ahLst/>
              <a:cxnLst/>
              <a:rect l="l" t="t" r="r" b="b"/>
              <a:pathLst>
                <a:path w="327" h="319" extrusionOk="0">
                  <a:moveTo>
                    <a:pt x="168" y="0"/>
                  </a:moveTo>
                  <a:cubicBezTo>
                    <a:pt x="75" y="0"/>
                    <a:pt x="0" y="76"/>
                    <a:pt x="0" y="159"/>
                  </a:cubicBezTo>
                  <a:cubicBezTo>
                    <a:pt x="0" y="251"/>
                    <a:pt x="75" y="318"/>
                    <a:pt x="168" y="318"/>
                  </a:cubicBezTo>
                  <a:cubicBezTo>
                    <a:pt x="251" y="318"/>
                    <a:pt x="327" y="251"/>
                    <a:pt x="327" y="159"/>
                  </a:cubicBezTo>
                  <a:cubicBezTo>
                    <a:pt x="327" y="76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403225" y="4687241"/>
            <a:ext cx="2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66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>
            <a:spLocks noGrp="1"/>
          </p:cNvSpPr>
          <p:nvPr>
            <p:ph type="body" idx="1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Example:</a:t>
            </a:r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to </a:t>
            </a:r>
            <a:r>
              <a:rPr lang="en-US" sz="1600" dirty="0"/>
              <a:t>generate a sentence </a:t>
            </a:r>
            <a:r>
              <a:rPr lang="en-US" sz="1600" dirty="0" smtClean="0"/>
              <a:t>describing weather </a:t>
            </a:r>
            <a:r>
              <a:rPr lang="en-US" sz="1600" dirty="0"/>
              <a:t>in a particular </a:t>
            </a:r>
            <a:r>
              <a:rPr lang="en-US" sz="1600" dirty="0" smtClean="0"/>
              <a:t>city, using rule-based algorithm: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600" dirty="0" smtClean="0"/>
              <a:t>Identify city </a:t>
            </a:r>
            <a:r>
              <a:rPr lang="en-US" sz="1600" dirty="0"/>
              <a:t>in question based on input data (e.g., </a:t>
            </a:r>
            <a:r>
              <a:rPr lang="en-US" sz="1600" dirty="0" smtClean="0"/>
              <a:t>“</a:t>
            </a:r>
            <a:r>
              <a:rPr lang="en-US" sz="1600" dirty="0" err="1" smtClean="0"/>
              <a:t>Butwal</a:t>
            </a:r>
            <a:r>
              <a:rPr lang="en-US" sz="1600" dirty="0" smtClean="0"/>
              <a:t>").</a:t>
            </a:r>
            <a:endParaRPr lang="en-US" sz="1600" dirty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600" dirty="0"/>
              <a:t>Retrieve </a:t>
            </a:r>
            <a:r>
              <a:rPr lang="en-US" sz="1600" dirty="0" smtClean="0"/>
              <a:t>current </a:t>
            </a:r>
            <a:r>
              <a:rPr lang="en-US" sz="1600" dirty="0"/>
              <a:t>weather conditions for that city (e.g., "sunny and </a:t>
            </a:r>
            <a:r>
              <a:rPr lang="en-US" sz="1600" dirty="0" smtClean="0"/>
              <a:t>40 </a:t>
            </a:r>
            <a:r>
              <a:rPr lang="en-US" sz="1600" dirty="0"/>
              <a:t>degrees </a:t>
            </a:r>
            <a:r>
              <a:rPr lang="en-US" sz="1600" dirty="0" smtClean="0"/>
              <a:t>Celsius").</a:t>
            </a:r>
            <a:endParaRPr lang="en-US" sz="1600" dirty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600" dirty="0"/>
              <a:t>Apply </a:t>
            </a:r>
            <a:r>
              <a:rPr lang="en-US" sz="1600" dirty="0" smtClean="0"/>
              <a:t>set </a:t>
            </a:r>
            <a:r>
              <a:rPr lang="en-US" sz="1600" dirty="0"/>
              <a:t>of hand-crafted rules to generate </a:t>
            </a:r>
            <a:r>
              <a:rPr lang="en-US" sz="1600" dirty="0" smtClean="0"/>
              <a:t>sentence </a:t>
            </a:r>
            <a:r>
              <a:rPr lang="en-US" sz="1600" dirty="0"/>
              <a:t>that describes the </a:t>
            </a:r>
            <a:r>
              <a:rPr lang="en-US" sz="1600" dirty="0" smtClean="0"/>
              <a:t>weather:</a:t>
            </a:r>
          </a:p>
          <a:p>
            <a:pPr marL="800100" lvl="1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200" dirty="0"/>
              <a:t>If </a:t>
            </a:r>
            <a:r>
              <a:rPr lang="en-US" sz="1200" dirty="0" smtClean="0"/>
              <a:t>temperature &gt;=20 </a:t>
            </a:r>
            <a:r>
              <a:rPr lang="en-US" sz="1200" dirty="0"/>
              <a:t>and </a:t>
            </a:r>
            <a:r>
              <a:rPr lang="en-US" sz="1200" dirty="0" smtClean="0"/>
              <a:t>&lt;=30 degrees, use </a:t>
            </a:r>
            <a:r>
              <a:rPr lang="en-US" sz="1200" dirty="0"/>
              <a:t>adjective "pleasant".</a:t>
            </a:r>
          </a:p>
          <a:p>
            <a:pPr marL="800100" lvl="1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200" dirty="0"/>
              <a:t>If </a:t>
            </a:r>
            <a:r>
              <a:rPr lang="en-US" sz="1200" dirty="0" smtClean="0"/>
              <a:t>temperature &gt;80 degrees, </a:t>
            </a:r>
            <a:r>
              <a:rPr lang="en-US" sz="1200" dirty="0"/>
              <a:t>use </a:t>
            </a:r>
            <a:r>
              <a:rPr lang="en-US" sz="1200" dirty="0" smtClean="0"/>
              <a:t>adjective </a:t>
            </a:r>
            <a:r>
              <a:rPr lang="en-US" sz="1200" dirty="0"/>
              <a:t>"hot".</a:t>
            </a:r>
          </a:p>
          <a:p>
            <a:pPr marL="800100" lvl="1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200" dirty="0"/>
              <a:t>If </a:t>
            </a:r>
            <a:r>
              <a:rPr lang="en-US" sz="1200" dirty="0" smtClean="0"/>
              <a:t>sky </a:t>
            </a:r>
            <a:r>
              <a:rPr lang="en-US" sz="1200" dirty="0"/>
              <a:t>is clear, </a:t>
            </a:r>
            <a:r>
              <a:rPr lang="en-US" sz="1200" dirty="0" smtClean="0"/>
              <a:t>use </a:t>
            </a:r>
            <a:r>
              <a:rPr lang="en-US" sz="1200" dirty="0"/>
              <a:t>adjective "sunny".</a:t>
            </a:r>
          </a:p>
          <a:p>
            <a:pPr marL="800100" lvl="1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200" dirty="0"/>
              <a:t>If </a:t>
            </a:r>
            <a:r>
              <a:rPr lang="en-US" sz="1200" dirty="0" smtClean="0"/>
              <a:t>sky is cloudy, use </a:t>
            </a:r>
            <a:r>
              <a:rPr lang="en-US" sz="1200" dirty="0"/>
              <a:t>adjective </a:t>
            </a:r>
            <a:r>
              <a:rPr lang="en-US" sz="1200" dirty="0" smtClean="0"/>
              <a:t>"cloudy</a:t>
            </a:r>
            <a:r>
              <a:rPr lang="en-US" sz="1200" dirty="0"/>
              <a:t>".</a:t>
            </a:r>
          </a:p>
          <a:p>
            <a:pPr marL="800100" lvl="1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200" dirty="0"/>
              <a:t>If it's raining, </a:t>
            </a:r>
            <a:r>
              <a:rPr lang="en-US" sz="1200" dirty="0" smtClean="0"/>
              <a:t>use </a:t>
            </a:r>
            <a:r>
              <a:rPr lang="en-US" sz="1200" dirty="0"/>
              <a:t>phrase "it's raining</a:t>
            </a:r>
            <a:r>
              <a:rPr lang="en-US" sz="1200" dirty="0" smtClean="0"/>
              <a:t>".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dirty="0" smtClean="0"/>
              <a:t>lgorithm may generate sentence </a:t>
            </a:r>
            <a:r>
              <a:rPr lang="en-US" sz="1600" dirty="0"/>
              <a:t>like </a:t>
            </a:r>
            <a:r>
              <a:rPr lang="en-US" sz="1600" b="1" dirty="0"/>
              <a:t>"It's a </a:t>
            </a:r>
            <a:r>
              <a:rPr lang="en-US" sz="1600" b="1" dirty="0" smtClean="0"/>
              <a:t>hot </a:t>
            </a:r>
            <a:r>
              <a:rPr lang="en-US" sz="1600" b="1" dirty="0"/>
              <a:t>and sunny day in </a:t>
            </a:r>
            <a:r>
              <a:rPr lang="en-US" sz="1600" b="1" dirty="0" err="1" smtClean="0"/>
              <a:t>Butwal</a:t>
            </a:r>
            <a:r>
              <a:rPr lang="en-US" sz="1600" b="1" dirty="0" smtClean="0"/>
              <a:t> </a:t>
            </a:r>
            <a:r>
              <a:rPr lang="en-US" sz="1600" b="1" dirty="0"/>
              <a:t>today."</a:t>
            </a:r>
            <a:endParaRPr lang="en-US" sz="1600" b="1" dirty="0"/>
          </a:p>
        </p:txBody>
      </p:sp>
      <p:sp>
        <p:nvSpPr>
          <p:cNvPr id="371" name="Google Shape;371;p43"/>
          <p:cNvSpPr txBox="1">
            <a:spLocks noGrp="1"/>
          </p:cNvSpPr>
          <p:nvPr>
            <p:ph type="title"/>
          </p:nvPr>
        </p:nvSpPr>
        <p:spPr>
          <a:xfrm>
            <a:off x="713225" y="512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Algorithm</a:t>
            </a:r>
            <a:endParaRPr dirty="0"/>
          </a:p>
        </p:txBody>
      </p:sp>
      <p:grpSp>
        <p:nvGrpSpPr>
          <p:cNvPr id="14" name="Google Shape;1647;p74"/>
          <p:cNvGrpSpPr/>
          <p:nvPr/>
        </p:nvGrpSpPr>
        <p:grpSpPr>
          <a:xfrm>
            <a:off x="8430725" y="4687241"/>
            <a:ext cx="249874" cy="326704"/>
            <a:chOff x="2644457" y="3481824"/>
            <a:chExt cx="464105" cy="635475"/>
          </a:xfrm>
        </p:grpSpPr>
        <p:sp>
          <p:nvSpPr>
            <p:cNvPr id="15" name="Google Shape;1648;p74"/>
            <p:cNvSpPr/>
            <p:nvPr/>
          </p:nvSpPr>
          <p:spPr>
            <a:xfrm>
              <a:off x="2644457" y="3481824"/>
              <a:ext cx="464105" cy="635475"/>
            </a:xfrm>
            <a:custGeom>
              <a:avLst/>
              <a:gdLst/>
              <a:ahLst/>
              <a:cxnLst/>
              <a:rect l="l" t="t" r="r" b="b"/>
              <a:pathLst>
                <a:path w="18765" h="25419" extrusionOk="0">
                  <a:moveTo>
                    <a:pt x="17861" y="1055"/>
                  </a:moveTo>
                  <a:lnTo>
                    <a:pt x="17861" y="24364"/>
                  </a:lnTo>
                  <a:lnTo>
                    <a:pt x="896" y="24364"/>
                  </a:lnTo>
                  <a:lnTo>
                    <a:pt x="896" y="1055"/>
                  </a:lnTo>
                  <a:close/>
                  <a:moveTo>
                    <a:pt x="419" y="1"/>
                  </a:moveTo>
                  <a:cubicBezTo>
                    <a:pt x="185" y="1"/>
                    <a:pt x="1" y="193"/>
                    <a:pt x="1" y="428"/>
                  </a:cubicBezTo>
                  <a:lnTo>
                    <a:pt x="1" y="24992"/>
                  </a:lnTo>
                  <a:cubicBezTo>
                    <a:pt x="1" y="25226"/>
                    <a:pt x="185" y="25418"/>
                    <a:pt x="419" y="25418"/>
                  </a:cubicBezTo>
                  <a:lnTo>
                    <a:pt x="18338" y="25418"/>
                  </a:lnTo>
                  <a:cubicBezTo>
                    <a:pt x="18572" y="25418"/>
                    <a:pt x="18764" y="25226"/>
                    <a:pt x="18764" y="24992"/>
                  </a:cubicBezTo>
                  <a:lnTo>
                    <a:pt x="18764" y="428"/>
                  </a:lnTo>
                  <a:cubicBezTo>
                    <a:pt x="18764" y="193"/>
                    <a:pt x="18572" y="1"/>
                    <a:pt x="183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49;p74"/>
            <p:cNvSpPr/>
            <p:nvPr/>
          </p:nvSpPr>
          <p:spPr>
            <a:xfrm>
              <a:off x="2872325" y="3491050"/>
              <a:ext cx="8175" cy="7975"/>
            </a:xfrm>
            <a:custGeom>
              <a:avLst/>
              <a:gdLst/>
              <a:ahLst/>
              <a:cxnLst/>
              <a:rect l="l" t="t" r="r" b="b"/>
              <a:pathLst>
                <a:path w="327" h="319" extrusionOk="0">
                  <a:moveTo>
                    <a:pt x="168" y="0"/>
                  </a:moveTo>
                  <a:cubicBezTo>
                    <a:pt x="75" y="0"/>
                    <a:pt x="0" y="76"/>
                    <a:pt x="0" y="159"/>
                  </a:cubicBezTo>
                  <a:cubicBezTo>
                    <a:pt x="0" y="251"/>
                    <a:pt x="75" y="318"/>
                    <a:pt x="168" y="318"/>
                  </a:cubicBezTo>
                  <a:cubicBezTo>
                    <a:pt x="251" y="318"/>
                    <a:pt x="327" y="251"/>
                    <a:pt x="327" y="159"/>
                  </a:cubicBezTo>
                  <a:cubicBezTo>
                    <a:pt x="327" y="76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403225" y="4687241"/>
            <a:ext cx="2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5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64"/>
          <p:cNvSpPr/>
          <p:nvPr/>
        </p:nvSpPr>
        <p:spPr>
          <a:xfrm>
            <a:off x="5412500" y="18767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64"/>
          <p:cNvSpPr txBox="1">
            <a:spLocks noGrp="1"/>
          </p:cNvSpPr>
          <p:nvPr>
            <p:ph type="title"/>
          </p:nvPr>
        </p:nvSpPr>
        <p:spPr>
          <a:xfrm flipH="1">
            <a:off x="517475" y="2257725"/>
            <a:ext cx="2843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</a:t>
            </a:r>
            <a:endParaRPr dirty="0"/>
          </a:p>
        </p:txBody>
      </p:sp>
      <p:sp>
        <p:nvSpPr>
          <p:cNvPr id="1282" name="Google Shape;1282;p64"/>
          <p:cNvSpPr txBox="1">
            <a:spLocks noGrp="1"/>
          </p:cNvSpPr>
          <p:nvPr>
            <p:ph type="title" idx="2"/>
          </p:nvPr>
        </p:nvSpPr>
        <p:spPr>
          <a:xfrm flipH="1">
            <a:off x="1412675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283" name="Google Shape;1283;p64"/>
          <p:cNvGrpSpPr/>
          <p:nvPr/>
        </p:nvGrpSpPr>
        <p:grpSpPr>
          <a:xfrm flipH="1">
            <a:off x="4954998" y="1944546"/>
            <a:ext cx="2698516" cy="2537795"/>
            <a:chOff x="1200125" y="1530875"/>
            <a:chExt cx="3065450" cy="2882875"/>
          </a:xfrm>
        </p:grpSpPr>
        <p:sp>
          <p:nvSpPr>
            <p:cNvPr id="1284" name="Google Shape;1284;p64"/>
            <p:cNvSpPr/>
            <p:nvPr/>
          </p:nvSpPr>
          <p:spPr>
            <a:xfrm>
              <a:off x="3968425" y="3753525"/>
              <a:ext cx="297150" cy="615100"/>
            </a:xfrm>
            <a:custGeom>
              <a:avLst/>
              <a:gdLst/>
              <a:ahLst/>
              <a:cxnLst/>
              <a:rect l="l" t="t" r="r" b="b"/>
              <a:pathLst>
                <a:path w="11886" h="24604" extrusionOk="0">
                  <a:moveTo>
                    <a:pt x="9973" y="1"/>
                  </a:moveTo>
                  <a:cubicBezTo>
                    <a:pt x="9501" y="1"/>
                    <a:pt x="8982" y="86"/>
                    <a:pt x="8481" y="360"/>
                  </a:cubicBezTo>
                  <a:cubicBezTo>
                    <a:pt x="8329" y="420"/>
                    <a:pt x="8268" y="572"/>
                    <a:pt x="8238" y="694"/>
                  </a:cubicBezTo>
                  <a:cubicBezTo>
                    <a:pt x="8207" y="1545"/>
                    <a:pt x="8055" y="4402"/>
                    <a:pt x="7326" y="6591"/>
                  </a:cubicBezTo>
                  <a:cubicBezTo>
                    <a:pt x="6870" y="7867"/>
                    <a:pt x="6232" y="8962"/>
                    <a:pt x="5320" y="9266"/>
                  </a:cubicBezTo>
                  <a:cubicBezTo>
                    <a:pt x="2493" y="10147"/>
                    <a:pt x="1" y="10147"/>
                    <a:pt x="1" y="10147"/>
                  </a:cubicBezTo>
                  <a:lnTo>
                    <a:pt x="122" y="12487"/>
                  </a:lnTo>
                  <a:lnTo>
                    <a:pt x="700" y="23855"/>
                  </a:lnTo>
                  <a:cubicBezTo>
                    <a:pt x="700" y="23855"/>
                    <a:pt x="5582" y="24603"/>
                    <a:pt x="9019" y="24603"/>
                  </a:cubicBezTo>
                  <a:cubicBezTo>
                    <a:pt x="9502" y="24603"/>
                    <a:pt x="9957" y="24588"/>
                    <a:pt x="10365" y="24555"/>
                  </a:cubicBezTo>
                  <a:lnTo>
                    <a:pt x="10457" y="24555"/>
                  </a:lnTo>
                  <a:cubicBezTo>
                    <a:pt x="11277" y="24433"/>
                    <a:pt x="11885" y="23734"/>
                    <a:pt x="11885" y="22913"/>
                  </a:cubicBezTo>
                  <a:lnTo>
                    <a:pt x="11885" y="1667"/>
                  </a:lnTo>
                  <a:cubicBezTo>
                    <a:pt x="11885" y="846"/>
                    <a:pt x="11277" y="147"/>
                    <a:pt x="10457" y="25"/>
                  </a:cubicBezTo>
                  <a:lnTo>
                    <a:pt x="10426" y="25"/>
                  </a:lnTo>
                  <a:cubicBezTo>
                    <a:pt x="10282" y="10"/>
                    <a:pt x="10130" y="1"/>
                    <a:pt x="997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4"/>
            <p:cNvSpPr/>
            <p:nvPr/>
          </p:nvSpPr>
          <p:spPr>
            <a:xfrm>
              <a:off x="1877200" y="3879525"/>
              <a:ext cx="2117850" cy="477225"/>
            </a:xfrm>
            <a:custGeom>
              <a:avLst/>
              <a:gdLst/>
              <a:ahLst/>
              <a:cxnLst/>
              <a:rect l="l" t="t" r="r" b="b"/>
              <a:pathLst>
                <a:path w="84714" h="19089" extrusionOk="0">
                  <a:moveTo>
                    <a:pt x="21825" y="1"/>
                  </a:moveTo>
                  <a:lnTo>
                    <a:pt x="1" y="19089"/>
                  </a:lnTo>
                  <a:lnTo>
                    <a:pt x="84713" y="19089"/>
                  </a:lnTo>
                  <a:lnTo>
                    <a:pt x="84713" y="4773"/>
                  </a:lnTo>
                  <a:lnTo>
                    <a:pt x="2182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4"/>
            <p:cNvSpPr/>
            <p:nvPr/>
          </p:nvSpPr>
          <p:spPr>
            <a:xfrm>
              <a:off x="2872650" y="4117375"/>
              <a:ext cx="621625" cy="296375"/>
            </a:xfrm>
            <a:custGeom>
              <a:avLst/>
              <a:gdLst/>
              <a:ahLst/>
              <a:cxnLst/>
              <a:rect l="l" t="t" r="r" b="b"/>
              <a:pathLst>
                <a:path w="24865" h="11855" extrusionOk="0">
                  <a:moveTo>
                    <a:pt x="14652" y="0"/>
                  </a:moveTo>
                  <a:lnTo>
                    <a:pt x="12342" y="92"/>
                  </a:lnTo>
                  <a:lnTo>
                    <a:pt x="943" y="669"/>
                  </a:lnTo>
                  <a:cubicBezTo>
                    <a:pt x="943" y="669"/>
                    <a:pt x="1" y="7022"/>
                    <a:pt x="274" y="10335"/>
                  </a:cubicBezTo>
                  <a:cubicBezTo>
                    <a:pt x="274" y="10365"/>
                    <a:pt x="274" y="10396"/>
                    <a:pt x="274" y="10426"/>
                  </a:cubicBezTo>
                  <a:cubicBezTo>
                    <a:pt x="396" y="11247"/>
                    <a:pt x="1095" y="11855"/>
                    <a:pt x="1916" y="11855"/>
                  </a:cubicBezTo>
                  <a:lnTo>
                    <a:pt x="23162" y="11855"/>
                  </a:lnTo>
                  <a:cubicBezTo>
                    <a:pt x="23983" y="11855"/>
                    <a:pt x="24682" y="11247"/>
                    <a:pt x="24804" y="10426"/>
                  </a:cubicBezTo>
                  <a:cubicBezTo>
                    <a:pt x="24865" y="9818"/>
                    <a:pt x="24834" y="9149"/>
                    <a:pt x="24469" y="8450"/>
                  </a:cubicBezTo>
                  <a:cubicBezTo>
                    <a:pt x="24409" y="8329"/>
                    <a:pt x="24257" y="8238"/>
                    <a:pt x="24105" y="8238"/>
                  </a:cubicBezTo>
                  <a:cubicBezTo>
                    <a:pt x="23254" y="8207"/>
                    <a:pt x="20427" y="8025"/>
                    <a:pt x="18238" y="7295"/>
                  </a:cubicBezTo>
                  <a:cubicBezTo>
                    <a:pt x="16931" y="6839"/>
                    <a:pt x="15867" y="6201"/>
                    <a:pt x="15564" y="5289"/>
                  </a:cubicBezTo>
                  <a:cubicBezTo>
                    <a:pt x="14652" y="2493"/>
                    <a:pt x="14652" y="0"/>
                    <a:pt x="1465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4"/>
            <p:cNvSpPr/>
            <p:nvPr/>
          </p:nvSpPr>
          <p:spPr>
            <a:xfrm>
              <a:off x="1360475" y="3038200"/>
              <a:ext cx="1975750" cy="1375525"/>
            </a:xfrm>
            <a:custGeom>
              <a:avLst/>
              <a:gdLst/>
              <a:ahLst/>
              <a:cxnLst/>
              <a:rect l="l" t="t" r="r" b="b"/>
              <a:pathLst>
                <a:path w="79030" h="55021" extrusionOk="0">
                  <a:moveTo>
                    <a:pt x="66679" y="1"/>
                  </a:moveTo>
                  <a:cubicBezTo>
                    <a:pt x="64207" y="1"/>
                    <a:pt x="61315" y="650"/>
                    <a:pt x="58026" y="2133"/>
                  </a:cubicBezTo>
                  <a:cubicBezTo>
                    <a:pt x="49971" y="5811"/>
                    <a:pt x="30244" y="28608"/>
                    <a:pt x="30244" y="28608"/>
                  </a:cubicBezTo>
                  <a:lnTo>
                    <a:pt x="10791" y="33167"/>
                  </a:lnTo>
                  <a:lnTo>
                    <a:pt x="0" y="38395"/>
                  </a:lnTo>
                  <a:cubicBezTo>
                    <a:pt x="0" y="38679"/>
                    <a:pt x="3064" y="55020"/>
                    <a:pt x="15741" y="55020"/>
                  </a:cubicBezTo>
                  <a:cubicBezTo>
                    <a:pt x="16663" y="55020"/>
                    <a:pt x="17637" y="54934"/>
                    <a:pt x="18663" y="54748"/>
                  </a:cubicBezTo>
                  <a:cubicBezTo>
                    <a:pt x="33800" y="52043"/>
                    <a:pt x="60670" y="18517"/>
                    <a:pt x="60670" y="18517"/>
                  </a:cubicBezTo>
                  <a:lnTo>
                    <a:pt x="60670" y="44262"/>
                  </a:lnTo>
                  <a:lnTo>
                    <a:pt x="75595" y="44262"/>
                  </a:lnTo>
                  <a:cubicBezTo>
                    <a:pt x="75595" y="44262"/>
                    <a:pt x="79029" y="8912"/>
                    <a:pt x="74743" y="3562"/>
                  </a:cubicBezTo>
                  <a:cubicBezTo>
                    <a:pt x="72995" y="1380"/>
                    <a:pt x="70283" y="1"/>
                    <a:pt x="666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4"/>
            <p:cNvSpPr/>
            <p:nvPr/>
          </p:nvSpPr>
          <p:spPr>
            <a:xfrm>
              <a:off x="2497275" y="2954750"/>
              <a:ext cx="691525" cy="323725"/>
            </a:xfrm>
            <a:custGeom>
              <a:avLst/>
              <a:gdLst/>
              <a:ahLst/>
              <a:cxnLst/>
              <a:rect l="l" t="t" r="r" b="b"/>
              <a:pathLst>
                <a:path w="27661" h="12949" extrusionOk="0">
                  <a:moveTo>
                    <a:pt x="27661" y="0"/>
                  </a:moveTo>
                  <a:lnTo>
                    <a:pt x="21703" y="304"/>
                  </a:lnTo>
                  <a:lnTo>
                    <a:pt x="0" y="10943"/>
                  </a:lnTo>
                  <a:lnTo>
                    <a:pt x="639" y="12949"/>
                  </a:lnTo>
                  <a:lnTo>
                    <a:pt x="27661" y="2280"/>
                  </a:lnTo>
                  <a:lnTo>
                    <a:pt x="2766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4"/>
            <p:cNvSpPr/>
            <p:nvPr/>
          </p:nvSpPr>
          <p:spPr>
            <a:xfrm>
              <a:off x="3000325" y="2285275"/>
              <a:ext cx="188475" cy="700650"/>
            </a:xfrm>
            <a:custGeom>
              <a:avLst/>
              <a:gdLst/>
              <a:ahLst/>
              <a:cxnLst/>
              <a:rect l="l" t="t" r="r" b="b"/>
              <a:pathLst>
                <a:path w="7539" h="28026" extrusionOk="0">
                  <a:moveTo>
                    <a:pt x="5836" y="1"/>
                  </a:moveTo>
                  <a:cubicBezTo>
                    <a:pt x="5411" y="1"/>
                    <a:pt x="5076" y="305"/>
                    <a:pt x="4985" y="700"/>
                  </a:cubicBezTo>
                  <a:lnTo>
                    <a:pt x="0" y="28025"/>
                  </a:lnTo>
                  <a:lnTo>
                    <a:pt x="2432" y="2802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4"/>
            <p:cNvSpPr/>
            <p:nvPr/>
          </p:nvSpPr>
          <p:spPr>
            <a:xfrm>
              <a:off x="2469925" y="2921300"/>
              <a:ext cx="591225" cy="307775"/>
            </a:xfrm>
            <a:custGeom>
              <a:avLst/>
              <a:gdLst/>
              <a:ahLst/>
              <a:cxnLst/>
              <a:rect l="l" t="t" r="r" b="b"/>
              <a:pathLst>
                <a:path w="23649" h="12311" extrusionOk="0">
                  <a:moveTo>
                    <a:pt x="22554" y="1"/>
                  </a:moveTo>
                  <a:lnTo>
                    <a:pt x="0" y="9758"/>
                  </a:lnTo>
                  <a:lnTo>
                    <a:pt x="1094" y="12311"/>
                  </a:lnTo>
                  <a:lnTo>
                    <a:pt x="23648" y="2554"/>
                  </a:lnTo>
                  <a:lnTo>
                    <a:pt x="22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4"/>
            <p:cNvSpPr/>
            <p:nvPr/>
          </p:nvSpPr>
          <p:spPr>
            <a:xfrm>
              <a:off x="3061125" y="2276900"/>
              <a:ext cx="256775" cy="708250"/>
            </a:xfrm>
            <a:custGeom>
              <a:avLst/>
              <a:gdLst/>
              <a:ahLst/>
              <a:cxnLst/>
              <a:rect l="l" t="t" r="r" b="b"/>
              <a:pathLst>
                <a:path w="10271" h="28330" extrusionOk="0">
                  <a:moveTo>
                    <a:pt x="9258" y="0"/>
                  </a:moveTo>
                  <a:cubicBezTo>
                    <a:pt x="9242" y="0"/>
                    <a:pt x="9226" y="0"/>
                    <a:pt x="9210" y="1"/>
                  </a:cubicBezTo>
                  <a:lnTo>
                    <a:pt x="5107" y="336"/>
                  </a:lnTo>
                  <a:lnTo>
                    <a:pt x="0" y="28330"/>
                  </a:lnTo>
                  <a:lnTo>
                    <a:pt x="5107" y="27114"/>
                  </a:lnTo>
                  <a:lnTo>
                    <a:pt x="10152" y="1096"/>
                  </a:lnTo>
                  <a:cubicBezTo>
                    <a:pt x="10270" y="505"/>
                    <a:pt x="9814" y="0"/>
                    <a:pt x="92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4"/>
            <p:cNvSpPr/>
            <p:nvPr/>
          </p:nvSpPr>
          <p:spPr>
            <a:xfrm>
              <a:off x="1960800" y="2520075"/>
              <a:ext cx="320700" cy="758400"/>
            </a:xfrm>
            <a:custGeom>
              <a:avLst/>
              <a:gdLst/>
              <a:ahLst/>
              <a:cxnLst/>
              <a:rect l="l" t="t" r="r" b="b"/>
              <a:pathLst>
                <a:path w="12828" h="30336" extrusionOk="0">
                  <a:moveTo>
                    <a:pt x="1398" y="1"/>
                  </a:moveTo>
                  <a:lnTo>
                    <a:pt x="0" y="2220"/>
                  </a:lnTo>
                  <a:lnTo>
                    <a:pt x="3374" y="20487"/>
                  </a:lnTo>
                  <a:lnTo>
                    <a:pt x="5623" y="30336"/>
                  </a:lnTo>
                  <a:lnTo>
                    <a:pt x="12128" y="25047"/>
                  </a:lnTo>
                  <a:cubicBezTo>
                    <a:pt x="12128" y="25047"/>
                    <a:pt x="12827" y="14652"/>
                    <a:pt x="12128" y="11095"/>
                  </a:cubicBezTo>
                  <a:cubicBezTo>
                    <a:pt x="11459" y="7569"/>
                    <a:pt x="6414" y="4135"/>
                    <a:pt x="6414" y="4135"/>
                  </a:cubicBezTo>
                  <a:lnTo>
                    <a:pt x="13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4"/>
            <p:cNvSpPr/>
            <p:nvPr/>
          </p:nvSpPr>
          <p:spPr>
            <a:xfrm>
              <a:off x="2006375" y="2447125"/>
              <a:ext cx="128450" cy="176325"/>
            </a:xfrm>
            <a:custGeom>
              <a:avLst/>
              <a:gdLst/>
              <a:ahLst/>
              <a:cxnLst/>
              <a:rect l="l" t="t" r="r" b="b"/>
              <a:pathLst>
                <a:path w="5138" h="7053" extrusionOk="0">
                  <a:moveTo>
                    <a:pt x="1" y="1"/>
                  </a:moveTo>
                  <a:cubicBezTo>
                    <a:pt x="31" y="1825"/>
                    <a:pt x="214" y="4256"/>
                    <a:pt x="1034" y="6293"/>
                  </a:cubicBezTo>
                  <a:lnTo>
                    <a:pt x="4591" y="7053"/>
                  </a:lnTo>
                  <a:cubicBezTo>
                    <a:pt x="4591" y="7053"/>
                    <a:pt x="5138" y="4195"/>
                    <a:pt x="5107" y="3284"/>
                  </a:cubicBezTo>
                  <a:cubicBezTo>
                    <a:pt x="5046" y="237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4"/>
            <p:cNvSpPr/>
            <p:nvPr/>
          </p:nvSpPr>
          <p:spPr>
            <a:xfrm>
              <a:off x="1778425" y="2535275"/>
              <a:ext cx="355650" cy="993200"/>
            </a:xfrm>
            <a:custGeom>
              <a:avLst/>
              <a:gdLst/>
              <a:ahLst/>
              <a:cxnLst/>
              <a:rect l="l" t="t" r="r" b="b"/>
              <a:pathLst>
                <a:path w="14226" h="39728" extrusionOk="0">
                  <a:moveTo>
                    <a:pt x="3283" y="1"/>
                  </a:moveTo>
                  <a:lnTo>
                    <a:pt x="0" y="32007"/>
                  </a:lnTo>
                  <a:lnTo>
                    <a:pt x="6049" y="39728"/>
                  </a:lnTo>
                  <a:lnTo>
                    <a:pt x="14225" y="30184"/>
                  </a:lnTo>
                  <a:cubicBezTo>
                    <a:pt x="14225" y="30184"/>
                    <a:pt x="13982" y="11247"/>
                    <a:pt x="13313" y="7691"/>
                  </a:cubicBezTo>
                  <a:cubicBezTo>
                    <a:pt x="12614" y="4135"/>
                    <a:pt x="10152" y="2767"/>
                    <a:pt x="10152" y="2767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4"/>
            <p:cNvSpPr/>
            <p:nvPr/>
          </p:nvSpPr>
          <p:spPr>
            <a:xfrm>
              <a:off x="1778425" y="2167500"/>
              <a:ext cx="276625" cy="506100"/>
            </a:xfrm>
            <a:custGeom>
              <a:avLst/>
              <a:gdLst/>
              <a:ahLst/>
              <a:cxnLst/>
              <a:rect l="l" t="t" r="r" b="b"/>
              <a:pathLst>
                <a:path w="11065" h="20244" extrusionOk="0">
                  <a:moveTo>
                    <a:pt x="1842" y="0"/>
                  </a:moveTo>
                  <a:cubicBezTo>
                    <a:pt x="1513" y="0"/>
                    <a:pt x="1277" y="183"/>
                    <a:pt x="1307" y="730"/>
                  </a:cubicBezTo>
                  <a:cubicBezTo>
                    <a:pt x="1368" y="2402"/>
                    <a:pt x="0" y="10882"/>
                    <a:pt x="0" y="10882"/>
                  </a:cubicBezTo>
                  <a:cubicBezTo>
                    <a:pt x="730" y="12493"/>
                    <a:pt x="8632" y="20244"/>
                    <a:pt x="9848" y="20244"/>
                  </a:cubicBezTo>
                  <a:cubicBezTo>
                    <a:pt x="11064" y="20244"/>
                    <a:pt x="10578" y="18420"/>
                    <a:pt x="10578" y="18420"/>
                  </a:cubicBezTo>
                  <a:cubicBezTo>
                    <a:pt x="10426" y="18116"/>
                    <a:pt x="10274" y="17812"/>
                    <a:pt x="10152" y="17478"/>
                  </a:cubicBezTo>
                  <a:cubicBezTo>
                    <a:pt x="9332" y="15441"/>
                    <a:pt x="9149" y="13010"/>
                    <a:pt x="9119" y="11186"/>
                  </a:cubicBezTo>
                  <a:cubicBezTo>
                    <a:pt x="9119" y="9605"/>
                    <a:pt x="9240" y="8511"/>
                    <a:pt x="9240" y="8511"/>
                  </a:cubicBezTo>
                  <a:lnTo>
                    <a:pt x="3526" y="730"/>
                  </a:lnTo>
                  <a:cubicBezTo>
                    <a:pt x="3526" y="730"/>
                    <a:pt x="2499" y="0"/>
                    <a:pt x="18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4"/>
            <p:cNvSpPr/>
            <p:nvPr/>
          </p:nvSpPr>
          <p:spPr>
            <a:xfrm>
              <a:off x="1691775" y="2297425"/>
              <a:ext cx="278150" cy="326025"/>
            </a:xfrm>
            <a:custGeom>
              <a:avLst/>
              <a:gdLst/>
              <a:ahLst/>
              <a:cxnLst/>
              <a:rect l="l" t="t" r="r" b="b"/>
              <a:pathLst>
                <a:path w="11126" h="13041" extrusionOk="0">
                  <a:moveTo>
                    <a:pt x="4317" y="1"/>
                  </a:moveTo>
                  <a:cubicBezTo>
                    <a:pt x="4317" y="1"/>
                    <a:pt x="1460" y="153"/>
                    <a:pt x="913" y="1156"/>
                  </a:cubicBezTo>
                  <a:cubicBezTo>
                    <a:pt x="366" y="2159"/>
                    <a:pt x="1" y="6414"/>
                    <a:pt x="1" y="6414"/>
                  </a:cubicBezTo>
                  <a:lnTo>
                    <a:pt x="10457" y="13041"/>
                  </a:lnTo>
                  <a:lnTo>
                    <a:pt x="10639" y="12159"/>
                  </a:lnTo>
                  <a:cubicBezTo>
                    <a:pt x="10639" y="12159"/>
                    <a:pt x="11126" y="8117"/>
                    <a:pt x="9667" y="6901"/>
                  </a:cubicBezTo>
                  <a:cubicBezTo>
                    <a:pt x="8177" y="5685"/>
                    <a:pt x="4013" y="2129"/>
                    <a:pt x="4013" y="2129"/>
                  </a:cubicBezTo>
                  <a:lnTo>
                    <a:pt x="431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4"/>
            <p:cNvSpPr/>
            <p:nvPr/>
          </p:nvSpPr>
          <p:spPr>
            <a:xfrm>
              <a:off x="1321050" y="3781450"/>
              <a:ext cx="402675" cy="255450"/>
            </a:xfrm>
            <a:custGeom>
              <a:avLst/>
              <a:gdLst/>
              <a:ahLst/>
              <a:cxnLst/>
              <a:rect l="l" t="t" r="r" b="b"/>
              <a:pathLst>
                <a:path w="16107" h="10218" extrusionOk="0">
                  <a:moveTo>
                    <a:pt x="12527" y="1"/>
                  </a:moveTo>
                  <a:cubicBezTo>
                    <a:pt x="12524" y="1"/>
                    <a:pt x="12522" y="1"/>
                    <a:pt x="12520" y="3"/>
                  </a:cubicBezTo>
                  <a:cubicBezTo>
                    <a:pt x="12368" y="124"/>
                    <a:pt x="3736" y="3072"/>
                    <a:pt x="3584" y="3194"/>
                  </a:cubicBezTo>
                  <a:cubicBezTo>
                    <a:pt x="3432" y="3316"/>
                    <a:pt x="1304" y="5322"/>
                    <a:pt x="1304" y="5322"/>
                  </a:cubicBezTo>
                  <a:cubicBezTo>
                    <a:pt x="1304" y="5322"/>
                    <a:pt x="362" y="7875"/>
                    <a:pt x="88" y="9425"/>
                  </a:cubicBezTo>
                  <a:cubicBezTo>
                    <a:pt x="0" y="9835"/>
                    <a:pt x="336" y="10217"/>
                    <a:pt x="768" y="10217"/>
                  </a:cubicBezTo>
                  <a:cubicBezTo>
                    <a:pt x="785" y="10217"/>
                    <a:pt x="801" y="10217"/>
                    <a:pt x="818" y="10215"/>
                  </a:cubicBezTo>
                  <a:cubicBezTo>
                    <a:pt x="3371" y="9942"/>
                    <a:pt x="11486" y="8726"/>
                    <a:pt x="16107" y="3620"/>
                  </a:cubicBezTo>
                  <a:cubicBezTo>
                    <a:pt x="16107" y="3620"/>
                    <a:pt x="12755" y="1"/>
                    <a:pt x="12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4"/>
            <p:cNvSpPr/>
            <p:nvPr/>
          </p:nvSpPr>
          <p:spPr>
            <a:xfrm>
              <a:off x="1200125" y="2457450"/>
              <a:ext cx="788050" cy="1486675"/>
            </a:xfrm>
            <a:custGeom>
              <a:avLst/>
              <a:gdLst/>
              <a:ahLst/>
              <a:cxnLst/>
              <a:rect l="l" t="t" r="r" b="b"/>
              <a:pathLst>
                <a:path w="31522" h="59467" extrusionOk="0">
                  <a:moveTo>
                    <a:pt x="19990" y="1"/>
                  </a:moveTo>
                  <a:cubicBezTo>
                    <a:pt x="19881" y="1"/>
                    <a:pt x="19774" y="5"/>
                    <a:pt x="19667" y="13"/>
                  </a:cubicBezTo>
                  <a:cubicBezTo>
                    <a:pt x="15472" y="348"/>
                    <a:pt x="8512" y="2779"/>
                    <a:pt x="7205" y="9527"/>
                  </a:cubicBezTo>
                  <a:cubicBezTo>
                    <a:pt x="5715" y="17248"/>
                    <a:pt x="2129" y="24938"/>
                    <a:pt x="1430" y="32780"/>
                  </a:cubicBezTo>
                  <a:cubicBezTo>
                    <a:pt x="1004" y="37674"/>
                    <a:pt x="1977" y="42658"/>
                    <a:pt x="1034" y="47491"/>
                  </a:cubicBezTo>
                  <a:cubicBezTo>
                    <a:pt x="670" y="49406"/>
                    <a:pt x="1" y="51382"/>
                    <a:pt x="457" y="53266"/>
                  </a:cubicBezTo>
                  <a:cubicBezTo>
                    <a:pt x="1126" y="56093"/>
                    <a:pt x="3983" y="57704"/>
                    <a:pt x="6566" y="59011"/>
                  </a:cubicBezTo>
                  <a:cubicBezTo>
                    <a:pt x="7190" y="59328"/>
                    <a:pt x="7822" y="59466"/>
                    <a:pt x="8459" y="59466"/>
                  </a:cubicBezTo>
                  <a:cubicBezTo>
                    <a:pt x="11481" y="59466"/>
                    <a:pt x="14600" y="56356"/>
                    <a:pt x="17387" y="54573"/>
                  </a:cubicBezTo>
                  <a:cubicBezTo>
                    <a:pt x="20761" y="52385"/>
                    <a:pt x="24348" y="49953"/>
                    <a:pt x="28330" y="49741"/>
                  </a:cubicBezTo>
                  <a:cubicBezTo>
                    <a:pt x="31035" y="35363"/>
                    <a:pt x="31521" y="20591"/>
                    <a:pt x="29789" y="6093"/>
                  </a:cubicBezTo>
                  <a:cubicBezTo>
                    <a:pt x="29789" y="6093"/>
                    <a:pt x="24159" y="1"/>
                    <a:pt x="199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4"/>
            <p:cNvSpPr/>
            <p:nvPr/>
          </p:nvSpPr>
          <p:spPr>
            <a:xfrm>
              <a:off x="2235875" y="2846825"/>
              <a:ext cx="7625" cy="35750"/>
            </a:xfrm>
            <a:custGeom>
              <a:avLst/>
              <a:gdLst/>
              <a:ahLst/>
              <a:cxnLst/>
              <a:rect l="l" t="t" r="r" b="b"/>
              <a:pathLst>
                <a:path w="305" h="1430" extrusionOk="0">
                  <a:moveTo>
                    <a:pt x="152" y="1"/>
                  </a:moveTo>
                  <a:cubicBezTo>
                    <a:pt x="31" y="244"/>
                    <a:pt x="0" y="487"/>
                    <a:pt x="0" y="730"/>
                  </a:cubicBezTo>
                  <a:cubicBezTo>
                    <a:pt x="0" y="974"/>
                    <a:pt x="31" y="1217"/>
                    <a:pt x="152" y="1430"/>
                  </a:cubicBezTo>
                  <a:cubicBezTo>
                    <a:pt x="274" y="1217"/>
                    <a:pt x="304" y="974"/>
                    <a:pt x="304" y="730"/>
                  </a:cubicBezTo>
                  <a:cubicBezTo>
                    <a:pt x="304" y="487"/>
                    <a:pt x="274" y="244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4"/>
            <p:cNvSpPr/>
            <p:nvPr/>
          </p:nvSpPr>
          <p:spPr>
            <a:xfrm>
              <a:off x="2538300" y="2747675"/>
              <a:ext cx="422525" cy="251475"/>
            </a:xfrm>
            <a:custGeom>
              <a:avLst/>
              <a:gdLst/>
              <a:ahLst/>
              <a:cxnLst/>
              <a:rect l="l" t="t" r="r" b="b"/>
              <a:pathLst>
                <a:path w="16901" h="10059" extrusionOk="0">
                  <a:moveTo>
                    <a:pt x="9423" y="0"/>
                  </a:moveTo>
                  <a:cubicBezTo>
                    <a:pt x="8220" y="0"/>
                    <a:pt x="7018" y="220"/>
                    <a:pt x="5898" y="654"/>
                  </a:cubicBezTo>
                  <a:cubicBezTo>
                    <a:pt x="3618" y="1535"/>
                    <a:pt x="1065" y="3450"/>
                    <a:pt x="1" y="5669"/>
                  </a:cubicBezTo>
                  <a:cubicBezTo>
                    <a:pt x="1125" y="6763"/>
                    <a:pt x="1551" y="7858"/>
                    <a:pt x="2220" y="8891"/>
                  </a:cubicBezTo>
                  <a:cubicBezTo>
                    <a:pt x="2670" y="9641"/>
                    <a:pt x="3482" y="10059"/>
                    <a:pt x="4306" y="10059"/>
                  </a:cubicBezTo>
                  <a:cubicBezTo>
                    <a:pt x="4651" y="10059"/>
                    <a:pt x="4997" y="9986"/>
                    <a:pt x="5320" y="9833"/>
                  </a:cubicBezTo>
                  <a:cubicBezTo>
                    <a:pt x="6566" y="9256"/>
                    <a:pt x="8208" y="8709"/>
                    <a:pt x="8785" y="8344"/>
                  </a:cubicBezTo>
                  <a:cubicBezTo>
                    <a:pt x="9419" y="7964"/>
                    <a:pt x="10155" y="7672"/>
                    <a:pt x="10872" y="7672"/>
                  </a:cubicBezTo>
                  <a:cubicBezTo>
                    <a:pt x="11187" y="7672"/>
                    <a:pt x="11498" y="7728"/>
                    <a:pt x="11794" y="7858"/>
                  </a:cubicBezTo>
                  <a:cubicBezTo>
                    <a:pt x="12068" y="7979"/>
                    <a:pt x="12311" y="8162"/>
                    <a:pt x="12585" y="8222"/>
                  </a:cubicBezTo>
                  <a:cubicBezTo>
                    <a:pt x="12648" y="8236"/>
                    <a:pt x="12715" y="8244"/>
                    <a:pt x="12784" y="8244"/>
                  </a:cubicBezTo>
                  <a:cubicBezTo>
                    <a:pt x="13013" y="8244"/>
                    <a:pt x="13251" y="8159"/>
                    <a:pt x="13345" y="7949"/>
                  </a:cubicBezTo>
                  <a:cubicBezTo>
                    <a:pt x="13496" y="7645"/>
                    <a:pt x="13284" y="7280"/>
                    <a:pt x="13041" y="7037"/>
                  </a:cubicBezTo>
                  <a:lnTo>
                    <a:pt x="13041" y="7037"/>
                  </a:lnTo>
                  <a:cubicBezTo>
                    <a:pt x="13618" y="7128"/>
                    <a:pt x="14135" y="7310"/>
                    <a:pt x="14591" y="7614"/>
                  </a:cubicBezTo>
                  <a:cubicBezTo>
                    <a:pt x="14838" y="7763"/>
                    <a:pt x="15105" y="7951"/>
                    <a:pt x="15360" y="7951"/>
                  </a:cubicBezTo>
                  <a:cubicBezTo>
                    <a:pt x="15418" y="7951"/>
                    <a:pt x="15476" y="7941"/>
                    <a:pt x="15533" y="7918"/>
                  </a:cubicBezTo>
                  <a:cubicBezTo>
                    <a:pt x="15746" y="7827"/>
                    <a:pt x="15867" y="7614"/>
                    <a:pt x="15898" y="7371"/>
                  </a:cubicBezTo>
                  <a:cubicBezTo>
                    <a:pt x="15928" y="7128"/>
                    <a:pt x="15837" y="6915"/>
                    <a:pt x="15746" y="6703"/>
                  </a:cubicBezTo>
                  <a:lnTo>
                    <a:pt x="15746" y="6703"/>
                  </a:lnTo>
                  <a:cubicBezTo>
                    <a:pt x="15829" y="6762"/>
                    <a:pt x="15925" y="6789"/>
                    <a:pt x="16023" y="6789"/>
                  </a:cubicBezTo>
                  <a:cubicBezTo>
                    <a:pt x="16177" y="6789"/>
                    <a:pt x="16334" y="6723"/>
                    <a:pt x="16445" y="6611"/>
                  </a:cubicBezTo>
                  <a:cubicBezTo>
                    <a:pt x="16627" y="6459"/>
                    <a:pt x="16810" y="6155"/>
                    <a:pt x="16688" y="5943"/>
                  </a:cubicBezTo>
                  <a:cubicBezTo>
                    <a:pt x="16901" y="4818"/>
                    <a:pt x="16536" y="3602"/>
                    <a:pt x="15837" y="2690"/>
                  </a:cubicBezTo>
                  <a:cubicBezTo>
                    <a:pt x="15107" y="1809"/>
                    <a:pt x="14135" y="1140"/>
                    <a:pt x="13071" y="715"/>
                  </a:cubicBezTo>
                  <a:cubicBezTo>
                    <a:pt x="11912" y="236"/>
                    <a:pt x="10667" y="0"/>
                    <a:pt x="94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4"/>
            <p:cNvSpPr/>
            <p:nvPr/>
          </p:nvSpPr>
          <p:spPr>
            <a:xfrm>
              <a:off x="2741950" y="2878175"/>
              <a:ext cx="118575" cy="39350"/>
            </a:xfrm>
            <a:custGeom>
              <a:avLst/>
              <a:gdLst/>
              <a:ahLst/>
              <a:cxnLst/>
              <a:rect l="l" t="t" r="r" b="b"/>
              <a:pathLst>
                <a:path w="4743" h="1574" extrusionOk="0">
                  <a:moveTo>
                    <a:pt x="2448" y="1"/>
                  </a:moveTo>
                  <a:cubicBezTo>
                    <a:pt x="2410" y="1"/>
                    <a:pt x="2372" y="8"/>
                    <a:pt x="2341" y="24"/>
                  </a:cubicBezTo>
                  <a:cubicBezTo>
                    <a:pt x="2281" y="24"/>
                    <a:pt x="2220" y="24"/>
                    <a:pt x="2159" y="54"/>
                  </a:cubicBezTo>
                  <a:cubicBezTo>
                    <a:pt x="2068" y="84"/>
                    <a:pt x="1946" y="115"/>
                    <a:pt x="1855" y="145"/>
                  </a:cubicBezTo>
                  <a:cubicBezTo>
                    <a:pt x="1642" y="206"/>
                    <a:pt x="1429" y="267"/>
                    <a:pt x="1217" y="328"/>
                  </a:cubicBezTo>
                  <a:cubicBezTo>
                    <a:pt x="791" y="480"/>
                    <a:pt x="396" y="631"/>
                    <a:pt x="1" y="844"/>
                  </a:cubicBezTo>
                  <a:cubicBezTo>
                    <a:pt x="426" y="753"/>
                    <a:pt x="852" y="662"/>
                    <a:pt x="1277" y="571"/>
                  </a:cubicBezTo>
                  <a:lnTo>
                    <a:pt x="1916" y="419"/>
                  </a:lnTo>
                  <a:lnTo>
                    <a:pt x="2220" y="328"/>
                  </a:lnTo>
                  <a:cubicBezTo>
                    <a:pt x="2281" y="328"/>
                    <a:pt x="2341" y="328"/>
                    <a:pt x="2372" y="297"/>
                  </a:cubicBezTo>
                  <a:cubicBezTo>
                    <a:pt x="2433" y="297"/>
                    <a:pt x="2433" y="297"/>
                    <a:pt x="2493" y="328"/>
                  </a:cubicBezTo>
                  <a:cubicBezTo>
                    <a:pt x="2858" y="419"/>
                    <a:pt x="3253" y="662"/>
                    <a:pt x="3618" y="905"/>
                  </a:cubicBezTo>
                  <a:cubicBezTo>
                    <a:pt x="3983" y="1118"/>
                    <a:pt x="4378" y="1331"/>
                    <a:pt x="4743" y="1574"/>
                  </a:cubicBezTo>
                  <a:cubicBezTo>
                    <a:pt x="4439" y="1239"/>
                    <a:pt x="4104" y="966"/>
                    <a:pt x="3740" y="692"/>
                  </a:cubicBezTo>
                  <a:cubicBezTo>
                    <a:pt x="3375" y="449"/>
                    <a:pt x="3040" y="176"/>
                    <a:pt x="2554" y="24"/>
                  </a:cubicBezTo>
                  <a:cubicBezTo>
                    <a:pt x="2524" y="8"/>
                    <a:pt x="2486" y="1"/>
                    <a:pt x="24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4"/>
            <p:cNvSpPr/>
            <p:nvPr/>
          </p:nvSpPr>
          <p:spPr>
            <a:xfrm>
              <a:off x="2484350" y="2797825"/>
              <a:ext cx="395925" cy="241350"/>
            </a:xfrm>
            <a:custGeom>
              <a:avLst/>
              <a:gdLst/>
              <a:ahLst/>
              <a:cxnLst/>
              <a:rect l="l" t="t" r="r" b="b"/>
              <a:pathLst>
                <a:path w="15837" h="9654" extrusionOk="0">
                  <a:moveTo>
                    <a:pt x="7310" y="0"/>
                  </a:moveTo>
                  <a:cubicBezTo>
                    <a:pt x="7000" y="0"/>
                    <a:pt x="6691" y="15"/>
                    <a:pt x="6384" y="46"/>
                  </a:cubicBezTo>
                  <a:cubicBezTo>
                    <a:pt x="3952" y="259"/>
                    <a:pt x="1612" y="1475"/>
                    <a:pt x="1" y="3298"/>
                  </a:cubicBezTo>
                  <a:cubicBezTo>
                    <a:pt x="1247" y="5517"/>
                    <a:pt x="2676" y="7584"/>
                    <a:pt x="4195" y="9621"/>
                  </a:cubicBezTo>
                  <a:cubicBezTo>
                    <a:pt x="5046" y="8982"/>
                    <a:pt x="6049" y="8496"/>
                    <a:pt x="7083" y="8222"/>
                  </a:cubicBezTo>
                  <a:cubicBezTo>
                    <a:pt x="7491" y="8111"/>
                    <a:pt x="7930" y="8040"/>
                    <a:pt x="8362" y="8040"/>
                  </a:cubicBezTo>
                  <a:cubicBezTo>
                    <a:pt x="8991" y="8040"/>
                    <a:pt x="9606" y="8191"/>
                    <a:pt x="10092" y="8587"/>
                  </a:cubicBezTo>
                  <a:cubicBezTo>
                    <a:pt x="10305" y="8770"/>
                    <a:pt x="10518" y="9013"/>
                    <a:pt x="10761" y="9134"/>
                  </a:cubicBezTo>
                  <a:cubicBezTo>
                    <a:pt x="10882" y="9210"/>
                    <a:pt x="11034" y="9256"/>
                    <a:pt x="11183" y="9256"/>
                  </a:cubicBezTo>
                  <a:cubicBezTo>
                    <a:pt x="11331" y="9256"/>
                    <a:pt x="11475" y="9210"/>
                    <a:pt x="11581" y="9104"/>
                  </a:cubicBezTo>
                  <a:cubicBezTo>
                    <a:pt x="11794" y="8830"/>
                    <a:pt x="11673" y="8435"/>
                    <a:pt x="11521" y="8131"/>
                  </a:cubicBezTo>
                  <a:lnTo>
                    <a:pt x="11521" y="8131"/>
                  </a:lnTo>
                  <a:cubicBezTo>
                    <a:pt x="12068" y="8374"/>
                    <a:pt x="12493" y="8678"/>
                    <a:pt x="12858" y="9134"/>
                  </a:cubicBezTo>
                  <a:cubicBezTo>
                    <a:pt x="13061" y="9366"/>
                    <a:pt x="13319" y="9653"/>
                    <a:pt x="13632" y="9653"/>
                  </a:cubicBezTo>
                  <a:cubicBezTo>
                    <a:pt x="13648" y="9653"/>
                    <a:pt x="13663" y="9652"/>
                    <a:pt x="13679" y="9651"/>
                  </a:cubicBezTo>
                  <a:cubicBezTo>
                    <a:pt x="13922" y="9651"/>
                    <a:pt x="14104" y="9438"/>
                    <a:pt x="14165" y="9226"/>
                  </a:cubicBezTo>
                  <a:cubicBezTo>
                    <a:pt x="14256" y="9013"/>
                    <a:pt x="14256" y="8770"/>
                    <a:pt x="14195" y="8557"/>
                  </a:cubicBezTo>
                  <a:lnTo>
                    <a:pt x="14195" y="8557"/>
                  </a:lnTo>
                  <a:cubicBezTo>
                    <a:pt x="14287" y="8666"/>
                    <a:pt x="14444" y="8721"/>
                    <a:pt x="14600" y="8721"/>
                  </a:cubicBezTo>
                  <a:cubicBezTo>
                    <a:pt x="14705" y="8721"/>
                    <a:pt x="14809" y="8697"/>
                    <a:pt x="14895" y="8648"/>
                  </a:cubicBezTo>
                  <a:cubicBezTo>
                    <a:pt x="15138" y="8557"/>
                    <a:pt x="15381" y="8314"/>
                    <a:pt x="15320" y="8070"/>
                  </a:cubicBezTo>
                  <a:cubicBezTo>
                    <a:pt x="15837" y="7037"/>
                    <a:pt x="15806" y="5791"/>
                    <a:pt x="15381" y="4727"/>
                  </a:cubicBezTo>
                  <a:cubicBezTo>
                    <a:pt x="14955" y="3663"/>
                    <a:pt x="14165" y="2751"/>
                    <a:pt x="13253" y="2052"/>
                  </a:cubicBezTo>
                  <a:cubicBezTo>
                    <a:pt x="11581" y="725"/>
                    <a:pt x="9444" y="0"/>
                    <a:pt x="731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4"/>
            <p:cNvSpPr/>
            <p:nvPr/>
          </p:nvSpPr>
          <p:spPr>
            <a:xfrm>
              <a:off x="1328550" y="2519975"/>
              <a:ext cx="1247775" cy="1409025"/>
            </a:xfrm>
            <a:custGeom>
              <a:avLst/>
              <a:gdLst/>
              <a:ahLst/>
              <a:cxnLst/>
              <a:rect l="l" t="t" r="r" b="b"/>
              <a:pathLst>
                <a:path w="49911" h="56361" extrusionOk="0">
                  <a:moveTo>
                    <a:pt x="13294" y="1"/>
                  </a:moveTo>
                  <a:cubicBezTo>
                    <a:pt x="11776" y="1"/>
                    <a:pt x="10264" y="338"/>
                    <a:pt x="8907" y="1038"/>
                  </a:cubicBezTo>
                  <a:cubicBezTo>
                    <a:pt x="6110" y="2497"/>
                    <a:pt x="4226" y="5324"/>
                    <a:pt x="3223" y="8303"/>
                  </a:cubicBezTo>
                  <a:cubicBezTo>
                    <a:pt x="2189" y="11282"/>
                    <a:pt x="2037" y="14686"/>
                    <a:pt x="1490" y="17786"/>
                  </a:cubicBezTo>
                  <a:cubicBezTo>
                    <a:pt x="1" y="26145"/>
                    <a:pt x="1095" y="34929"/>
                    <a:pt x="4560" y="42650"/>
                  </a:cubicBezTo>
                  <a:cubicBezTo>
                    <a:pt x="6566" y="47118"/>
                    <a:pt x="9484" y="51373"/>
                    <a:pt x="13618" y="53957"/>
                  </a:cubicBezTo>
                  <a:cubicBezTo>
                    <a:pt x="16023" y="55478"/>
                    <a:pt x="18911" y="56360"/>
                    <a:pt x="21743" y="56360"/>
                  </a:cubicBezTo>
                  <a:cubicBezTo>
                    <a:pt x="23781" y="56360"/>
                    <a:pt x="25790" y="55904"/>
                    <a:pt x="27570" y="54899"/>
                  </a:cubicBezTo>
                  <a:cubicBezTo>
                    <a:pt x="30032" y="53501"/>
                    <a:pt x="31916" y="51252"/>
                    <a:pt x="34348" y="49793"/>
                  </a:cubicBezTo>
                  <a:cubicBezTo>
                    <a:pt x="36567" y="48486"/>
                    <a:pt x="39211" y="47878"/>
                    <a:pt x="41217" y="46237"/>
                  </a:cubicBezTo>
                  <a:cubicBezTo>
                    <a:pt x="44713" y="43349"/>
                    <a:pt x="45169" y="38243"/>
                    <a:pt x="47449" y="34291"/>
                  </a:cubicBezTo>
                  <a:cubicBezTo>
                    <a:pt x="48452" y="32559"/>
                    <a:pt x="49911" y="30826"/>
                    <a:pt x="49698" y="28850"/>
                  </a:cubicBezTo>
                  <a:cubicBezTo>
                    <a:pt x="49607" y="27786"/>
                    <a:pt x="49060" y="26844"/>
                    <a:pt x="48725" y="25872"/>
                  </a:cubicBezTo>
                  <a:cubicBezTo>
                    <a:pt x="48360" y="24868"/>
                    <a:pt x="48269" y="23653"/>
                    <a:pt x="48968" y="22862"/>
                  </a:cubicBezTo>
                  <a:cubicBezTo>
                    <a:pt x="46780" y="20674"/>
                    <a:pt x="44895" y="18181"/>
                    <a:pt x="43102" y="15628"/>
                  </a:cubicBezTo>
                  <a:cubicBezTo>
                    <a:pt x="42890" y="15598"/>
                    <a:pt x="42679" y="15584"/>
                    <a:pt x="42470" y="15584"/>
                  </a:cubicBezTo>
                  <a:cubicBezTo>
                    <a:pt x="40753" y="15584"/>
                    <a:pt x="39127" y="16543"/>
                    <a:pt x="37935" y="17817"/>
                  </a:cubicBezTo>
                  <a:cubicBezTo>
                    <a:pt x="36567" y="19215"/>
                    <a:pt x="35685" y="21008"/>
                    <a:pt x="34743" y="22710"/>
                  </a:cubicBezTo>
                  <a:cubicBezTo>
                    <a:pt x="31916" y="27878"/>
                    <a:pt x="28421" y="32680"/>
                    <a:pt x="24409" y="36966"/>
                  </a:cubicBezTo>
                  <a:cubicBezTo>
                    <a:pt x="23861" y="30400"/>
                    <a:pt x="23709" y="24109"/>
                    <a:pt x="24165" y="17543"/>
                  </a:cubicBezTo>
                  <a:cubicBezTo>
                    <a:pt x="24348" y="14595"/>
                    <a:pt x="24621" y="11616"/>
                    <a:pt x="23922" y="8759"/>
                  </a:cubicBezTo>
                  <a:cubicBezTo>
                    <a:pt x="23132" y="5628"/>
                    <a:pt x="21065" y="2771"/>
                    <a:pt x="18238" y="1251"/>
                  </a:cubicBezTo>
                  <a:cubicBezTo>
                    <a:pt x="16724" y="430"/>
                    <a:pt x="15005" y="1"/>
                    <a:pt x="132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4"/>
            <p:cNvSpPr/>
            <p:nvPr/>
          </p:nvSpPr>
          <p:spPr>
            <a:xfrm>
              <a:off x="2406075" y="2849875"/>
              <a:ext cx="203675" cy="241675"/>
            </a:xfrm>
            <a:custGeom>
              <a:avLst/>
              <a:gdLst/>
              <a:ahLst/>
              <a:cxnLst/>
              <a:rect l="l" t="t" r="r" b="b"/>
              <a:pathLst>
                <a:path w="8147" h="9667" extrusionOk="0">
                  <a:moveTo>
                    <a:pt x="2503" y="0"/>
                  </a:moveTo>
                  <a:cubicBezTo>
                    <a:pt x="2500" y="0"/>
                    <a:pt x="2497" y="0"/>
                    <a:pt x="2493" y="1"/>
                  </a:cubicBezTo>
                  <a:cubicBezTo>
                    <a:pt x="1642" y="61"/>
                    <a:pt x="1" y="2432"/>
                    <a:pt x="1" y="2432"/>
                  </a:cubicBezTo>
                  <a:cubicBezTo>
                    <a:pt x="1606" y="5551"/>
                    <a:pt x="5534" y="9667"/>
                    <a:pt x="5864" y="9667"/>
                  </a:cubicBezTo>
                  <a:cubicBezTo>
                    <a:pt x="5865" y="9667"/>
                    <a:pt x="5866" y="9666"/>
                    <a:pt x="5867" y="9666"/>
                  </a:cubicBezTo>
                  <a:cubicBezTo>
                    <a:pt x="6171" y="9666"/>
                    <a:pt x="8056" y="8542"/>
                    <a:pt x="8117" y="8116"/>
                  </a:cubicBezTo>
                  <a:cubicBezTo>
                    <a:pt x="8147" y="7723"/>
                    <a:pt x="3352" y="0"/>
                    <a:pt x="25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4"/>
            <p:cNvSpPr/>
            <p:nvPr/>
          </p:nvSpPr>
          <p:spPr>
            <a:xfrm>
              <a:off x="1830850" y="1842225"/>
              <a:ext cx="570700" cy="574550"/>
            </a:xfrm>
            <a:custGeom>
              <a:avLst/>
              <a:gdLst/>
              <a:ahLst/>
              <a:cxnLst/>
              <a:rect l="l" t="t" r="r" b="b"/>
              <a:pathLst>
                <a:path w="22828" h="22982" extrusionOk="0">
                  <a:moveTo>
                    <a:pt x="11431" y="1"/>
                  </a:moveTo>
                  <a:cubicBezTo>
                    <a:pt x="11430" y="1"/>
                    <a:pt x="11429" y="1"/>
                    <a:pt x="11429" y="2"/>
                  </a:cubicBezTo>
                  <a:cubicBezTo>
                    <a:pt x="11429" y="124"/>
                    <a:pt x="4256" y="3224"/>
                    <a:pt x="4256" y="3224"/>
                  </a:cubicBezTo>
                  <a:lnTo>
                    <a:pt x="0" y="6415"/>
                  </a:lnTo>
                  <a:lnTo>
                    <a:pt x="0" y="13376"/>
                  </a:lnTo>
                  <a:cubicBezTo>
                    <a:pt x="0" y="13376"/>
                    <a:pt x="4590" y="22951"/>
                    <a:pt x="9605" y="22981"/>
                  </a:cubicBezTo>
                  <a:cubicBezTo>
                    <a:pt x="9623" y="22981"/>
                    <a:pt x="9641" y="22981"/>
                    <a:pt x="9659" y="22981"/>
                  </a:cubicBezTo>
                  <a:cubicBezTo>
                    <a:pt x="13067" y="22981"/>
                    <a:pt x="15661" y="20084"/>
                    <a:pt x="16961" y="18239"/>
                  </a:cubicBezTo>
                  <a:cubicBezTo>
                    <a:pt x="17189" y="18353"/>
                    <a:pt x="17452" y="18415"/>
                    <a:pt x="17717" y="18415"/>
                  </a:cubicBezTo>
                  <a:cubicBezTo>
                    <a:pt x="17947" y="18415"/>
                    <a:pt x="18178" y="18369"/>
                    <a:pt x="18390" y="18270"/>
                  </a:cubicBezTo>
                  <a:cubicBezTo>
                    <a:pt x="18967" y="18027"/>
                    <a:pt x="19393" y="17419"/>
                    <a:pt x="19423" y="16811"/>
                  </a:cubicBezTo>
                  <a:cubicBezTo>
                    <a:pt x="19454" y="16172"/>
                    <a:pt x="19150" y="15595"/>
                    <a:pt x="18967" y="14987"/>
                  </a:cubicBezTo>
                  <a:cubicBezTo>
                    <a:pt x="18603" y="13893"/>
                    <a:pt x="18663" y="12677"/>
                    <a:pt x="19119" y="11613"/>
                  </a:cubicBezTo>
                  <a:cubicBezTo>
                    <a:pt x="19302" y="11157"/>
                    <a:pt x="19606" y="10762"/>
                    <a:pt x="20062" y="10488"/>
                  </a:cubicBezTo>
                  <a:cubicBezTo>
                    <a:pt x="22828" y="8938"/>
                    <a:pt x="21125" y="5808"/>
                    <a:pt x="21125" y="5808"/>
                  </a:cubicBezTo>
                  <a:cubicBezTo>
                    <a:pt x="21125" y="5808"/>
                    <a:pt x="11577" y="1"/>
                    <a:pt x="114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4"/>
            <p:cNvSpPr/>
            <p:nvPr/>
          </p:nvSpPr>
          <p:spPr>
            <a:xfrm>
              <a:off x="1577800" y="1530875"/>
              <a:ext cx="1133800" cy="710100"/>
            </a:xfrm>
            <a:custGeom>
              <a:avLst/>
              <a:gdLst/>
              <a:ahLst/>
              <a:cxnLst/>
              <a:rect l="l" t="t" r="r" b="b"/>
              <a:pathLst>
                <a:path w="45352" h="28404" extrusionOk="0">
                  <a:moveTo>
                    <a:pt x="17413" y="0"/>
                  </a:moveTo>
                  <a:cubicBezTo>
                    <a:pt x="16939" y="0"/>
                    <a:pt x="16464" y="28"/>
                    <a:pt x="15989" y="85"/>
                  </a:cubicBezTo>
                  <a:cubicBezTo>
                    <a:pt x="12220" y="541"/>
                    <a:pt x="8815" y="3246"/>
                    <a:pt x="7752" y="6924"/>
                  </a:cubicBezTo>
                  <a:cubicBezTo>
                    <a:pt x="7069" y="6403"/>
                    <a:pt x="6226" y="6158"/>
                    <a:pt x="5375" y="6158"/>
                  </a:cubicBezTo>
                  <a:cubicBezTo>
                    <a:pt x="4787" y="6158"/>
                    <a:pt x="4195" y="6275"/>
                    <a:pt x="3648" y="6498"/>
                  </a:cubicBezTo>
                  <a:cubicBezTo>
                    <a:pt x="2341" y="7076"/>
                    <a:pt x="1308" y="8231"/>
                    <a:pt x="730" y="9538"/>
                  </a:cubicBezTo>
                  <a:cubicBezTo>
                    <a:pt x="153" y="10875"/>
                    <a:pt x="1" y="12334"/>
                    <a:pt x="61" y="13763"/>
                  </a:cubicBezTo>
                  <a:cubicBezTo>
                    <a:pt x="122" y="15192"/>
                    <a:pt x="426" y="16651"/>
                    <a:pt x="1186" y="17866"/>
                  </a:cubicBezTo>
                  <a:cubicBezTo>
                    <a:pt x="1946" y="19082"/>
                    <a:pt x="3131" y="19994"/>
                    <a:pt x="4317" y="20815"/>
                  </a:cubicBezTo>
                  <a:cubicBezTo>
                    <a:pt x="5411" y="21575"/>
                    <a:pt x="6566" y="22304"/>
                    <a:pt x="7539" y="23246"/>
                  </a:cubicBezTo>
                  <a:cubicBezTo>
                    <a:pt x="7904" y="24098"/>
                    <a:pt x="8147" y="25009"/>
                    <a:pt x="8177" y="25952"/>
                  </a:cubicBezTo>
                  <a:cubicBezTo>
                    <a:pt x="8207" y="26499"/>
                    <a:pt x="8147" y="27046"/>
                    <a:pt x="8359" y="27563"/>
                  </a:cubicBezTo>
                  <a:cubicBezTo>
                    <a:pt x="8522" y="27995"/>
                    <a:pt x="8948" y="28403"/>
                    <a:pt x="9425" y="28403"/>
                  </a:cubicBezTo>
                  <a:cubicBezTo>
                    <a:pt x="9484" y="28403"/>
                    <a:pt x="9545" y="28397"/>
                    <a:pt x="9606" y="28383"/>
                  </a:cubicBezTo>
                  <a:cubicBezTo>
                    <a:pt x="9970" y="28292"/>
                    <a:pt x="10244" y="27958"/>
                    <a:pt x="10426" y="27623"/>
                  </a:cubicBezTo>
                  <a:cubicBezTo>
                    <a:pt x="10973" y="26712"/>
                    <a:pt x="11490" y="25708"/>
                    <a:pt x="11429" y="24645"/>
                  </a:cubicBezTo>
                  <a:cubicBezTo>
                    <a:pt x="10670" y="23824"/>
                    <a:pt x="10335" y="22608"/>
                    <a:pt x="10487" y="21484"/>
                  </a:cubicBezTo>
                  <a:cubicBezTo>
                    <a:pt x="10639" y="20359"/>
                    <a:pt x="11247" y="19295"/>
                    <a:pt x="12098" y="18566"/>
                  </a:cubicBezTo>
                  <a:cubicBezTo>
                    <a:pt x="12694" y="18017"/>
                    <a:pt x="13477" y="17619"/>
                    <a:pt x="14271" y="17619"/>
                  </a:cubicBezTo>
                  <a:cubicBezTo>
                    <a:pt x="14489" y="17619"/>
                    <a:pt x="14708" y="17649"/>
                    <a:pt x="14925" y="17714"/>
                  </a:cubicBezTo>
                  <a:cubicBezTo>
                    <a:pt x="15867" y="17988"/>
                    <a:pt x="16505" y="18961"/>
                    <a:pt x="16718" y="19933"/>
                  </a:cubicBezTo>
                  <a:cubicBezTo>
                    <a:pt x="16901" y="20906"/>
                    <a:pt x="16992" y="21848"/>
                    <a:pt x="16901" y="22821"/>
                  </a:cubicBezTo>
                  <a:cubicBezTo>
                    <a:pt x="16844" y="23304"/>
                    <a:pt x="17319" y="23708"/>
                    <a:pt x="17804" y="23708"/>
                  </a:cubicBezTo>
                  <a:cubicBezTo>
                    <a:pt x="17837" y="23708"/>
                    <a:pt x="17871" y="23706"/>
                    <a:pt x="17904" y="23702"/>
                  </a:cubicBezTo>
                  <a:cubicBezTo>
                    <a:pt x="18420" y="23672"/>
                    <a:pt x="18846" y="23277"/>
                    <a:pt x="19059" y="22821"/>
                  </a:cubicBezTo>
                  <a:cubicBezTo>
                    <a:pt x="19302" y="22395"/>
                    <a:pt x="19393" y="21879"/>
                    <a:pt x="19515" y="21392"/>
                  </a:cubicBezTo>
                  <a:cubicBezTo>
                    <a:pt x="19849" y="20055"/>
                    <a:pt x="20396" y="18778"/>
                    <a:pt x="21156" y="17623"/>
                  </a:cubicBezTo>
                  <a:cubicBezTo>
                    <a:pt x="21582" y="16955"/>
                    <a:pt x="22129" y="16316"/>
                    <a:pt x="22858" y="16012"/>
                  </a:cubicBezTo>
                  <a:cubicBezTo>
                    <a:pt x="23156" y="15887"/>
                    <a:pt x="23475" y="15829"/>
                    <a:pt x="23797" y="15829"/>
                  </a:cubicBezTo>
                  <a:cubicBezTo>
                    <a:pt x="24494" y="15829"/>
                    <a:pt x="25205" y="16102"/>
                    <a:pt x="25746" y="16559"/>
                  </a:cubicBezTo>
                  <a:cubicBezTo>
                    <a:pt x="26536" y="17167"/>
                    <a:pt x="27053" y="18140"/>
                    <a:pt x="27357" y="19113"/>
                  </a:cubicBezTo>
                  <a:cubicBezTo>
                    <a:pt x="27661" y="20085"/>
                    <a:pt x="27782" y="21088"/>
                    <a:pt x="27965" y="22091"/>
                  </a:cubicBezTo>
                  <a:cubicBezTo>
                    <a:pt x="28056" y="22639"/>
                    <a:pt x="28177" y="23186"/>
                    <a:pt x="28542" y="23581"/>
                  </a:cubicBezTo>
                  <a:cubicBezTo>
                    <a:pt x="28755" y="23885"/>
                    <a:pt x="29120" y="24067"/>
                    <a:pt x="29454" y="24098"/>
                  </a:cubicBezTo>
                  <a:cubicBezTo>
                    <a:pt x="30032" y="24888"/>
                    <a:pt x="30852" y="25496"/>
                    <a:pt x="31764" y="25769"/>
                  </a:cubicBezTo>
                  <a:cubicBezTo>
                    <a:pt x="32152" y="25884"/>
                    <a:pt x="32555" y="25940"/>
                    <a:pt x="32958" y="25940"/>
                  </a:cubicBezTo>
                  <a:cubicBezTo>
                    <a:pt x="33944" y="25940"/>
                    <a:pt x="34930" y="25605"/>
                    <a:pt x="35685" y="24979"/>
                  </a:cubicBezTo>
                  <a:cubicBezTo>
                    <a:pt x="36749" y="24067"/>
                    <a:pt x="37661" y="22456"/>
                    <a:pt x="37357" y="21119"/>
                  </a:cubicBezTo>
                  <a:cubicBezTo>
                    <a:pt x="39819" y="20359"/>
                    <a:pt x="42129" y="18869"/>
                    <a:pt x="43558" y="16711"/>
                  </a:cubicBezTo>
                  <a:cubicBezTo>
                    <a:pt x="44956" y="14553"/>
                    <a:pt x="45351" y="11696"/>
                    <a:pt x="44287" y="9325"/>
                  </a:cubicBezTo>
                  <a:cubicBezTo>
                    <a:pt x="43345" y="7253"/>
                    <a:pt x="41140" y="5752"/>
                    <a:pt x="38875" y="5752"/>
                  </a:cubicBezTo>
                  <a:cubicBezTo>
                    <a:pt x="38582" y="5752"/>
                    <a:pt x="38288" y="5778"/>
                    <a:pt x="37995" y="5830"/>
                  </a:cubicBezTo>
                  <a:cubicBezTo>
                    <a:pt x="36536" y="6103"/>
                    <a:pt x="35199" y="7015"/>
                    <a:pt x="33709" y="7137"/>
                  </a:cubicBezTo>
                  <a:cubicBezTo>
                    <a:pt x="33581" y="7148"/>
                    <a:pt x="33453" y="7154"/>
                    <a:pt x="33325" y="7154"/>
                  </a:cubicBezTo>
                  <a:cubicBezTo>
                    <a:pt x="32092" y="7154"/>
                    <a:pt x="30896" y="6640"/>
                    <a:pt x="29849" y="5951"/>
                  </a:cubicBezTo>
                  <a:cubicBezTo>
                    <a:pt x="28694" y="5191"/>
                    <a:pt x="27691" y="4249"/>
                    <a:pt x="26627" y="3398"/>
                  </a:cubicBezTo>
                  <a:cubicBezTo>
                    <a:pt x="23994" y="1350"/>
                    <a:pt x="20733" y="0"/>
                    <a:pt x="174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4"/>
            <p:cNvSpPr/>
            <p:nvPr/>
          </p:nvSpPr>
          <p:spPr>
            <a:xfrm>
              <a:off x="1578575" y="1771775"/>
              <a:ext cx="1107175" cy="326600"/>
            </a:xfrm>
            <a:custGeom>
              <a:avLst/>
              <a:gdLst/>
              <a:ahLst/>
              <a:cxnLst/>
              <a:rect l="l" t="t" r="r" b="b"/>
              <a:pathLst>
                <a:path w="44287" h="13064" extrusionOk="0">
                  <a:moveTo>
                    <a:pt x="36233" y="0"/>
                  </a:moveTo>
                  <a:cubicBezTo>
                    <a:pt x="33614" y="0"/>
                    <a:pt x="30844" y="885"/>
                    <a:pt x="28390" y="1574"/>
                  </a:cubicBezTo>
                  <a:cubicBezTo>
                    <a:pt x="24724" y="2606"/>
                    <a:pt x="21058" y="3127"/>
                    <a:pt x="17351" y="3127"/>
                  </a:cubicBezTo>
                  <a:cubicBezTo>
                    <a:pt x="15711" y="3127"/>
                    <a:pt x="14062" y="3025"/>
                    <a:pt x="12401" y="2820"/>
                  </a:cubicBezTo>
                  <a:cubicBezTo>
                    <a:pt x="9777" y="2510"/>
                    <a:pt x="7153" y="1990"/>
                    <a:pt x="4529" y="1990"/>
                  </a:cubicBezTo>
                  <a:cubicBezTo>
                    <a:pt x="4326" y="1990"/>
                    <a:pt x="4124" y="1993"/>
                    <a:pt x="3921" y="1999"/>
                  </a:cubicBezTo>
                  <a:cubicBezTo>
                    <a:pt x="2614" y="2060"/>
                    <a:pt x="1337" y="2334"/>
                    <a:pt x="61" y="2698"/>
                  </a:cubicBezTo>
                  <a:cubicBezTo>
                    <a:pt x="30" y="3154"/>
                    <a:pt x="0" y="3641"/>
                    <a:pt x="30" y="4127"/>
                  </a:cubicBezTo>
                  <a:cubicBezTo>
                    <a:pt x="91" y="5252"/>
                    <a:pt x="274" y="6376"/>
                    <a:pt x="730" y="7379"/>
                  </a:cubicBezTo>
                  <a:cubicBezTo>
                    <a:pt x="5208" y="6414"/>
                    <a:pt x="9955" y="5694"/>
                    <a:pt x="14646" y="5694"/>
                  </a:cubicBezTo>
                  <a:cubicBezTo>
                    <a:pt x="17342" y="5694"/>
                    <a:pt x="20019" y="5932"/>
                    <a:pt x="22614" y="6498"/>
                  </a:cubicBezTo>
                  <a:cubicBezTo>
                    <a:pt x="22675" y="6437"/>
                    <a:pt x="22766" y="6407"/>
                    <a:pt x="22827" y="6376"/>
                  </a:cubicBezTo>
                  <a:cubicBezTo>
                    <a:pt x="23127" y="6250"/>
                    <a:pt x="23449" y="6192"/>
                    <a:pt x="23774" y="6192"/>
                  </a:cubicBezTo>
                  <a:cubicBezTo>
                    <a:pt x="24468" y="6192"/>
                    <a:pt x="25176" y="6458"/>
                    <a:pt x="25715" y="6893"/>
                  </a:cubicBezTo>
                  <a:cubicBezTo>
                    <a:pt x="25958" y="7106"/>
                    <a:pt x="26140" y="7319"/>
                    <a:pt x="26323" y="7531"/>
                  </a:cubicBezTo>
                  <a:cubicBezTo>
                    <a:pt x="29879" y="8778"/>
                    <a:pt x="33314" y="10632"/>
                    <a:pt x="36475" y="12577"/>
                  </a:cubicBezTo>
                  <a:cubicBezTo>
                    <a:pt x="36657" y="12699"/>
                    <a:pt x="36931" y="12881"/>
                    <a:pt x="37204" y="13063"/>
                  </a:cubicBezTo>
                  <a:cubicBezTo>
                    <a:pt x="37387" y="12516"/>
                    <a:pt x="37448" y="11999"/>
                    <a:pt x="37326" y="11483"/>
                  </a:cubicBezTo>
                  <a:cubicBezTo>
                    <a:pt x="39818" y="10723"/>
                    <a:pt x="42098" y="9233"/>
                    <a:pt x="43527" y="7075"/>
                  </a:cubicBezTo>
                  <a:cubicBezTo>
                    <a:pt x="43831" y="6619"/>
                    <a:pt x="44074" y="6133"/>
                    <a:pt x="44287" y="5616"/>
                  </a:cubicBezTo>
                  <a:cubicBezTo>
                    <a:pt x="43679" y="4401"/>
                    <a:pt x="42949" y="3246"/>
                    <a:pt x="42037" y="2303"/>
                  </a:cubicBezTo>
                  <a:cubicBezTo>
                    <a:pt x="40366" y="578"/>
                    <a:pt x="38349" y="0"/>
                    <a:pt x="362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64"/>
          <p:cNvGrpSpPr/>
          <p:nvPr/>
        </p:nvGrpSpPr>
        <p:grpSpPr>
          <a:xfrm>
            <a:off x="7497374" y="1853382"/>
            <a:ext cx="1628002" cy="3290198"/>
            <a:chOff x="6795049" y="1179275"/>
            <a:chExt cx="916719" cy="1852694"/>
          </a:xfrm>
        </p:grpSpPr>
        <p:sp>
          <p:nvSpPr>
            <p:cNvPr id="1309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4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4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4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4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4858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>
            <a:spLocks noGrp="1"/>
          </p:cNvSpPr>
          <p:nvPr>
            <p:ph type="body" idx="1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600" dirty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GPT-3 API to generate article based on the input title and text.</a:t>
            </a:r>
            <a:endParaRPr lang="en-US" sz="1600" dirty="0" smtClean="0">
              <a:solidFill>
                <a:srgbClr val="CFB460"/>
              </a:solidFill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CFB460"/>
                </a:solidFill>
              </a:rPr>
              <a:t>generate_news_article</a:t>
            </a:r>
            <a:r>
              <a:rPr lang="en-US" sz="1600" dirty="0" smtClean="0"/>
              <a:t> sends prompt to API and receives response containing generated article text.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C7CAA"/>
                </a:solidFill>
              </a:rPr>
              <a:t>max_tokens</a:t>
            </a:r>
            <a:r>
              <a:rPr lang="en-US" sz="1600" dirty="0" smtClean="0"/>
              <a:t> controls length of generated text 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C7CAA"/>
                </a:solidFill>
              </a:rPr>
              <a:t>temperature</a:t>
            </a:r>
            <a:r>
              <a:rPr lang="en-US" sz="1600" dirty="0" smtClean="0"/>
              <a:t> controls randomness of output."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100" dirty="0">
              <a:solidFill>
                <a:srgbClr val="CFB460"/>
              </a:solidFill>
            </a:endParaRPr>
          </a:p>
        </p:txBody>
      </p:sp>
      <p:sp>
        <p:nvSpPr>
          <p:cNvPr id="371" name="Google Shape;371;p43"/>
          <p:cNvSpPr txBox="1">
            <a:spLocks noGrp="1"/>
          </p:cNvSpPr>
          <p:nvPr>
            <p:ph type="title"/>
          </p:nvPr>
        </p:nvSpPr>
        <p:spPr>
          <a:xfrm>
            <a:off x="713225" y="512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Code</a:t>
            </a:r>
            <a:endParaRPr dirty="0"/>
          </a:p>
        </p:txBody>
      </p:sp>
      <p:grpSp>
        <p:nvGrpSpPr>
          <p:cNvPr id="14" name="Google Shape;1647;p74"/>
          <p:cNvGrpSpPr/>
          <p:nvPr/>
        </p:nvGrpSpPr>
        <p:grpSpPr>
          <a:xfrm>
            <a:off x="8430725" y="4687241"/>
            <a:ext cx="249874" cy="326704"/>
            <a:chOff x="2644457" y="3481824"/>
            <a:chExt cx="464105" cy="635475"/>
          </a:xfrm>
        </p:grpSpPr>
        <p:sp>
          <p:nvSpPr>
            <p:cNvPr id="15" name="Google Shape;1648;p74"/>
            <p:cNvSpPr/>
            <p:nvPr/>
          </p:nvSpPr>
          <p:spPr>
            <a:xfrm>
              <a:off x="2644457" y="3481824"/>
              <a:ext cx="464105" cy="635475"/>
            </a:xfrm>
            <a:custGeom>
              <a:avLst/>
              <a:gdLst/>
              <a:ahLst/>
              <a:cxnLst/>
              <a:rect l="l" t="t" r="r" b="b"/>
              <a:pathLst>
                <a:path w="18765" h="25419" extrusionOk="0">
                  <a:moveTo>
                    <a:pt x="17861" y="1055"/>
                  </a:moveTo>
                  <a:lnTo>
                    <a:pt x="17861" y="24364"/>
                  </a:lnTo>
                  <a:lnTo>
                    <a:pt x="896" y="24364"/>
                  </a:lnTo>
                  <a:lnTo>
                    <a:pt x="896" y="1055"/>
                  </a:lnTo>
                  <a:close/>
                  <a:moveTo>
                    <a:pt x="419" y="1"/>
                  </a:moveTo>
                  <a:cubicBezTo>
                    <a:pt x="185" y="1"/>
                    <a:pt x="1" y="193"/>
                    <a:pt x="1" y="428"/>
                  </a:cubicBezTo>
                  <a:lnTo>
                    <a:pt x="1" y="24992"/>
                  </a:lnTo>
                  <a:cubicBezTo>
                    <a:pt x="1" y="25226"/>
                    <a:pt x="185" y="25418"/>
                    <a:pt x="419" y="25418"/>
                  </a:cubicBezTo>
                  <a:lnTo>
                    <a:pt x="18338" y="25418"/>
                  </a:lnTo>
                  <a:cubicBezTo>
                    <a:pt x="18572" y="25418"/>
                    <a:pt x="18764" y="25226"/>
                    <a:pt x="18764" y="24992"/>
                  </a:cubicBezTo>
                  <a:lnTo>
                    <a:pt x="18764" y="428"/>
                  </a:lnTo>
                  <a:cubicBezTo>
                    <a:pt x="18764" y="193"/>
                    <a:pt x="18572" y="1"/>
                    <a:pt x="183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49;p74"/>
            <p:cNvSpPr/>
            <p:nvPr/>
          </p:nvSpPr>
          <p:spPr>
            <a:xfrm>
              <a:off x="2872325" y="3491050"/>
              <a:ext cx="8175" cy="7975"/>
            </a:xfrm>
            <a:custGeom>
              <a:avLst/>
              <a:gdLst/>
              <a:ahLst/>
              <a:cxnLst/>
              <a:rect l="l" t="t" r="r" b="b"/>
              <a:pathLst>
                <a:path w="327" h="319" extrusionOk="0">
                  <a:moveTo>
                    <a:pt x="168" y="0"/>
                  </a:moveTo>
                  <a:cubicBezTo>
                    <a:pt x="75" y="0"/>
                    <a:pt x="0" y="76"/>
                    <a:pt x="0" y="159"/>
                  </a:cubicBezTo>
                  <a:cubicBezTo>
                    <a:pt x="0" y="251"/>
                    <a:pt x="75" y="318"/>
                    <a:pt x="168" y="318"/>
                  </a:cubicBezTo>
                  <a:cubicBezTo>
                    <a:pt x="251" y="318"/>
                    <a:pt x="327" y="251"/>
                    <a:pt x="327" y="159"/>
                  </a:cubicBezTo>
                  <a:cubicBezTo>
                    <a:pt x="327" y="76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403225" y="4687241"/>
            <a:ext cx="2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31" y="1085200"/>
            <a:ext cx="7690000" cy="27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72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8"/>
          <p:cNvSpPr/>
          <p:nvPr/>
        </p:nvSpPr>
        <p:spPr>
          <a:xfrm>
            <a:off x="859725" y="10730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58"/>
          <p:cNvSpPr txBox="1">
            <a:spLocks noGrp="1"/>
          </p:cNvSpPr>
          <p:nvPr>
            <p:ph type="title"/>
          </p:nvPr>
        </p:nvSpPr>
        <p:spPr>
          <a:xfrm>
            <a:off x="4345119" y="2257726"/>
            <a:ext cx="41800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Applications</a:t>
            </a:r>
            <a:endParaRPr dirty="0"/>
          </a:p>
        </p:txBody>
      </p:sp>
      <p:sp>
        <p:nvSpPr>
          <p:cNvPr id="985" name="Google Shape;985;p58"/>
          <p:cNvSpPr txBox="1">
            <a:spLocks noGrp="1"/>
          </p:cNvSpPr>
          <p:nvPr>
            <p:ph type="subTitle" idx="1"/>
          </p:nvPr>
        </p:nvSpPr>
        <p:spPr>
          <a:xfrm>
            <a:off x="50334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NGL?</a:t>
            </a:r>
            <a:endParaRPr dirty="0"/>
          </a:p>
        </p:txBody>
      </p:sp>
      <p:sp>
        <p:nvSpPr>
          <p:cNvPr id="986" name="Google Shape;986;p58"/>
          <p:cNvSpPr txBox="1">
            <a:spLocks noGrp="1"/>
          </p:cNvSpPr>
          <p:nvPr>
            <p:ph type="title" idx="2"/>
          </p:nvPr>
        </p:nvSpPr>
        <p:spPr>
          <a:xfrm>
            <a:off x="50334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1032" name="Google Shape;1032;p58"/>
          <p:cNvGrpSpPr/>
          <p:nvPr/>
        </p:nvGrpSpPr>
        <p:grpSpPr>
          <a:xfrm flipH="1">
            <a:off x="284725" y="2109154"/>
            <a:ext cx="1223892" cy="3034347"/>
            <a:chOff x="2330682" y="1468700"/>
            <a:chExt cx="824447" cy="2044019"/>
          </a:xfrm>
        </p:grpSpPr>
        <p:sp>
          <p:nvSpPr>
            <p:cNvPr id="1033" name="Google Shape;1033;p58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8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8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8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679;p49"/>
          <p:cNvGrpSpPr/>
          <p:nvPr/>
        </p:nvGrpSpPr>
        <p:grpSpPr>
          <a:xfrm>
            <a:off x="1213388" y="1405032"/>
            <a:ext cx="2625203" cy="2874889"/>
            <a:chOff x="5807650" y="1609575"/>
            <a:chExt cx="2505443" cy="2743738"/>
          </a:xfrm>
        </p:grpSpPr>
        <p:sp>
          <p:nvSpPr>
            <p:cNvPr id="58" name="Google Shape;680;p49"/>
            <p:cNvSpPr/>
            <p:nvPr/>
          </p:nvSpPr>
          <p:spPr>
            <a:xfrm>
              <a:off x="6742830" y="3258654"/>
              <a:ext cx="693129" cy="962729"/>
            </a:xfrm>
            <a:custGeom>
              <a:avLst/>
              <a:gdLst/>
              <a:ahLst/>
              <a:cxnLst/>
              <a:rect l="l" t="t" r="r" b="b"/>
              <a:pathLst>
                <a:path w="14531" h="20183" fill="none" extrusionOk="0">
                  <a:moveTo>
                    <a:pt x="14530" y="20183"/>
                  </a:moveTo>
                  <a:lnTo>
                    <a:pt x="10609" y="0"/>
                  </a:lnTo>
                  <a:lnTo>
                    <a:pt x="5594" y="0"/>
                  </a:lnTo>
                  <a:lnTo>
                    <a:pt x="1" y="2018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81;p49"/>
            <p:cNvSpPr/>
            <p:nvPr/>
          </p:nvSpPr>
          <p:spPr>
            <a:xfrm>
              <a:off x="6512338" y="2147550"/>
              <a:ext cx="1259948" cy="1249025"/>
            </a:xfrm>
            <a:custGeom>
              <a:avLst/>
              <a:gdLst/>
              <a:ahLst/>
              <a:cxnLst/>
              <a:rect l="l" t="t" r="r" b="b"/>
              <a:pathLst>
                <a:path w="26414" h="26185" extrusionOk="0">
                  <a:moveTo>
                    <a:pt x="20094" y="1"/>
                  </a:moveTo>
                  <a:cubicBezTo>
                    <a:pt x="19455" y="1"/>
                    <a:pt x="18807" y="132"/>
                    <a:pt x="18177" y="405"/>
                  </a:cubicBezTo>
                  <a:cubicBezTo>
                    <a:pt x="16323" y="1165"/>
                    <a:pt x="15654" y="2898"/>
                    <a:pt x="15380" y="4782"/>
                  </a:cubicBezTo>
                  <a:cubicBezTo>
                    <a:pt x="15137" y="6484"/>
                    <a:pt x="14803" y="8217"/>
                    <a:pt x="14408" y="9919"/>
                  </a:cubicBezTo>
                  <a:cubicBezTo>
                    <a:pt x="13921" y="11865"/>
                    <a:pt x="13344" y="13840"/>
                    <a:pt x="12158" y="15482"/>
                  </a:cubicBezTo>
                  <a:cubicBezTo>
                    <a:pt x="11034" y="17062"/>
                    <a:pt x="9605" y="17822"/>
                    <a:pt x="7751" y="18308"/>
                  </a:cubicBezTo>
                  <a:cubicBezTo>
                    <a:pt x="5927" y="18795"/>
                    <a:pt x="3830" y="19585"/>
                    <a:pt x="2128" y="20497"/>
                  </a:cubicBezTo>
                  <a:cubicBezTo>
                    <a:pt x="0" y="21652"/>
                    <a:pt x="456" y="23415"/>
                    <a:pt x="2371" y="24661"/>
                  </a:cubicBezTo>
                  <a:cubicBezTo>
                    <a:pt x="3344" y="25299"/>
                    <a:pt x="4499" y="25603"/>
                    <a:pt x="5654" y="25816"/>
                  </a:cubicBezTo>
                  <a:cubicBezTo>
                    <a:pt x="6995" y="26063"/>
                    <a:pt x="8356" y="26184"/>
                    <a:pt x="9717" y="26184"/>
                  </a:cubicBezTo>
                  <a:cubicBezTo>
                    <a:pt x="12548" y="26184"/>
                    <a:pt x="15376" y="25657"/>
                    <a:pt x="18025" y="24631"/>
                  </a:cubicBezTo>
                  <a:cubicBezTo>
                    <a:pt x="19696" y="23962"/>
                    <a:pt x="21368" y="23080"/>
                    <a:pt x="22554" y="21713"/>
                  </a:cubicBezTo>
                  <a:cubicBezTo>
                    <a:pt x="23648" y="20436"/>
                    <a:pt x="24499" y="18825"/>
                    <a:pt x="25076" y="17062"/>
                  </a:cubicBezTo>
                  <a:cubicBezTo>
                    <a:pt x="26201" y="13627"/>
                    <a:pt x="26414" y="9615"/>
                    <a:pt x="25867" y="6545"/>
                  </a:cubicBezTo>
                  <a:cubicBezTo>
                    <a:pt x="25532" y="4630"/>
                    <a:pt x="24894" y="2655"/>
                    <a:pt x="23435" y="1348"/>
                  </a:cubicBezTo>
                  <a:cubicBezTo>
                    <a:pt x="22480" y="472"/>
                    <a:pt x="21304" y="1"/>
                    <a:pt x="200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82;p49"/>
            <p:cNvSpPr/>
            <p:nvPr/>
          </p:nvSpPr>
          <p:spPr>
            <a:xfrm>
              <a:off x="6953096" y="1629800"/>
              <a:ext cx="519071" cy="369150"/>
            </a:xfrm>
            <a:custGeom>
              <a:avLst/>
              <a:gdLst/>
              <a:ahLst/>
              <a:cxnLst/>
              <a:rect l="l" t="t" r="r" b="b"/>
              <a:pathLst>
                <a:path w="10882" h="7739" extrusionOk="0">
                  <a:moveTo>
                    <a:pt x="3576" y="0"/>
                  </a:moveTo>
                  <a:cubicBezTo>
                    <a:pt x="3470" y="0"/>
                    <a:pt x="3369" y="22"/>
                    <a:pt x="3283" y="43"/>
                  </a:cubicBezTo>
                  <a:cubicBezTo>
                    <a:pt x="2676" y="195"/>
                    <a:pt x="2251" y="1014"/>
                    <a:pt x="2280" y="1622"/>
                  </a:cubicBezTo>
                  <a:lnTo>
                    <a:pt x="2280" y="1622"/>
                  </a:lnTo>
                  <a:cubicBezTo>
                    <a:pt x="2279" y="1610"/>
                    <a:pt x="2269" y="1605"/>
                    <a:pt x="2252" y="1605"/>
                  </a:cubicBezTo>
                  <a:cubicBezTo>
                    <a:pt x="2143" y="1605"/>
                    <a:pt x="1759" y="1811"/>
                    <a:pt x="1733" y="1837"/>
                  </a:cubicBezTo>
                  <a:cubicBezTo>
                    <a:pt x="1520" y="2019"/>
                    <a:pt x="1399" y="2232"/>
                    <a:pt x="1338" y="2505"/>
                  </a:cubicBezTo>
                  <a:cubicBezTo>
                    <a:pt x="1216" y="3053"/>
                    <a:pt x="1277" y="3721"/>
                    <a:pt x="1490" y="4208"/>
                  </a:cubicBezTo>
                  <a:cubicBezTo>
                    <a:pt x="426" y="4967"/>
                    <a:pt x="0" y="6578"/>
                    <a:pt x="1247" y="7430"/>
                  </a:cubicBezTo>
                  <a:cubicBezTo>
                    <a:pt x="1542" y="7639"/>
                    <a:pt x="1902" y="7738"/>
                    <a:pt x="2265" y="7738"/>
                  </a:cubicBezTo>
                  <a:cubicBezTo>
                    <a:pt x="2797" y="7738"/>
                    <a:pt x="3335" y="7523"/>
                    <a:pt x="3678" y="7126"/>
                  </a:cubicBezTo>
                  <a:cubicBezTo>
                    <a:pt x="4195" y="7490"/>
                    <a:pt x="4864" y="7612"/>
                    <a:pt x="5502" y="7673"/>
                  </a:cubicBezTo>
                  <a:cubicBezTo>
                    <a:pt x="5863" y="7704"/>
                    <a:pt x="6224" y="7719"/>
                    <a:pt x="6585" y="7719"/>
                  </a:cubicBezTo>
                  <a:cubicBezTo>
                    <a:pt x="7621" y="7719"/>
                    <a:pt x="8652" y="7594"/>
                    <a:pt x="9666" y="7369"/>
                  </a:cubicBezTo>
                  <a:cubicBezTo>
                    <a:pt x="10001" y="7278"/>
                    <a:pt x="10365" y="7217"/>
                    <a:pt x="10578" y="6943"/>
                  </a:cubicBezTo>
                  <a:cubicBezTo>
                    <a:pt x="10791" y="6670"/>
                    <a:pt x="10882" y="6305"/>
                    <a:pt x="10791" y="5971"/>
                  </a:cubicBezTo>
                  <a:cubicBezTo>
                    <a:pt x="10669" y="5636"/>
                    <a:pt x="10335" y="5363"/>
                    <a:pt x="9970" y="5302"/>
                  </a:cubicBezTo>
                  <a:cubicBezTo>
                    <a:pt x="10335" y="4937"/>
                    <a:pt x="10396" y="4329"/>
                    <a:pt x="10153" y="3904"/>
                  </a:cubicBezTo>
                  <a:cubicBezTo>
                    <a:pt x="9930" y="3533"/>
                    <a:pt x="9526" y="3323"/>
                    <a:pt x="9122" y="3323"/>
                  </a:cubicBezTo>
                  <a:cubicBezTo>
                    <a:pt x="9029" y="3323"/>
                    <a:pt x="8936" y="3334"/>
                    <a:pt x="8845" y="3357"/>
                  </a:cubicBezTo>
                  <a:cubicBezTo>
                    <a:pt x="9058" y="2992"/>
                    <a:pt x="9301" y="2566"/>
                    <a:pt x="9149" y="2171"/>
                  </a:cubicBezTo>
                  <a:cubicBezTo>
                    <a:pt x="9058" y="1898"/>
                    <a:pt x="8845" y="1715"/>
                    <a:pt x="8633" y="1594"/>
                  </a:cubicBezTo>
                  <a:cubicBezTo>
                    <a:pt x="8390" y="1442"/>
                    <a:pt x="8146" y="1320"/>
                    <a:pt x="7873" y="1320"/>
                  </a:cubicBezTo>
                  <a:cubicBezTo>
                    <a:pt x="7842" y="1316"/>
                    <a:pt x="7812" y="1314"/>
                    <a:pt x="7780" y="1314"/>
                  </a:cubicBezTo>
                  <a:cubicBezTo>
                    <a:pt x="7563" y="1314"/>
                    <a:pt x="7333" y="1407"/>
                    <a:pt x="7174" y="1594"/>
                  </a:cubicBezTo>
                  <a:cubicBezTo>
                    <a:pt x="7083" y="1229"/>
                    <a:pt x="6839" y="925"/>
                    <a:pt x="6535" y="682"/>
                  </a:cubicBezTo>
                  <a:cubicBezTo>
                    <a:pt x="6231" y="469"/>
                    <a:pt x="5867" y="347"/>
                    <a:pt x="5502" y="226"/>
                  </a:cubicBezTo>
                  <a:cubicBezTo>
                    <a:pt x="5076" y="135"/>
                    <a:pt x="4651" y="43"/>
                    <a:pt x="4225" y="43"/>
                  </a:cubicBezTo>
                  <a:cubicBezTo>
                    <a:pt x="4073" y="43"/>
                    <a:pt x="3891" y="13"/>
                    <a:pt x="3709" y="13"/>
                  </a:cubicBezTo>
                  <a:cubicBezTo>
                    <a:pt x="3664" y="4"/>
                    <a:pt x="3620" y="0"/>
                    <a:pt x="35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83;p49"/>
            <p:cNvSpPr/>
            <p:nvPr/>
          </p:nvSpPr>
          <p:spPr>
            <a:xfrm>
              <a:off x="6966119" y="2008405"/>
              <a:ext cx="417613" cy="890893"/>
            </a:xfrm>
            <a:custGeom>
              <a:avLst/>
              <a:gdLst/>
              <a:ahLst/>
              <a:cxnLst/>
              <a:rect l="l" t="t" r="r" b="b"/>
              <a:pathLst>
                <a:path w="8755" h="18677" extrusionOk="0">
                  <a:moveTo>
                    <a:pt x="4379" y="1"/>
                  </a:moveTo>
                  <a:cubicBezTo>
                    <a:pt x="4298" y="1"/>
                    <a:pt x="4216" y="3"/>
                    <a:pt x="4135" y="9"/>
                  </a:cubicBezTo>
                  <a:cubicBezTo>
                    <a:pt x="3344" y="100"/>
                    <a:pt x="2585" y="222"/>
                    <a:pt x="1794" y="374"/>
                  </a:cubicBezTo>
                  <a:cubicBezTo>
                    <a:pt x="1673" y="404"/>
                    <a:pt x="1521" y="435"/>
                    <a:pt x="1429" y="526"/>
                  </a:cubicBezTo>
                  <a:cubicBezTo>
                    <a:pt x="1126" y="800"/>
                    <a:pt x="1278" y="1255"/>
                    <a:pt x="1247" y="1590"/>
                  </a:cubicBezTo>
                  <a:cubicBezTo>
                    <a:pt x="1217" y="2046"/>
                    <a:pt x="1034" y="2471"/>
                    <a:pt x="913" y="2897"/>
                  </a:cubicBezTo>
                  <a:cubicBezTo>
                    <a:pt x="609" y="4143"/>
                    <a:pt x="700" y="5450"/>
                    <a:pt x="670" y="6727"/>
                  </a:cubicBezTo>
                  <a:cubicBezTo>
                    <a:pt x="578" y="8642"/>
                    <a:pt x="122" y="10496"/>
                    <a:pt x="31" y="12380"/>
                  </a:cubicBezTo>
                  <a:cubicBezTo>
                    <a:pt x="1" y="12867"/>
                    <a:pt x="1" y="13353"/>
                    <a:pt x="62" y="13809"/>
                  </a:cubicBezTo>
                  <a:cubicBezTo>
                    <a:pt x="92" y="14447"/>
                    <a:pt x="214" y="15055"/>
                    <a:pt x="335" y="15663"/>
                  </a:cubicBezTo>
                  <a:cubicBezTo>
                    <a:pt x="426" y="16180"/>
                    <a:pt x="548" y="16727"/>
                    <a:pt x="822" y="17213"/>
                  </a:cubicBezTo>
                  <a:cubicBezTo>
                    <a:pt x="1217" y="17943"/>
                    <a:pt x="1885" y="18034"/>
                    <a:pt x="2554" y="18399"/>
                  </a:cubicBezTo>
                  <a:cubicBezTo>
                    <a:pt x="2884" y="18582"/>
                    <a:pt x="3246" y="18677"/>
                    <a:pt x="3609" y="18677"/>
                  </a:cubicBezTo>
                  <a:cubicBezTo>
                    <a:pt x="3848" y="18677"/>
                    <a:pt x="4087" y="18635"/>
                    <a:pt x="4317" y="18551"/>
                  </a:cubicBezTo>
                  <a:cubicBezTo>
                    <a:pt x="4803" y="18399"/>
                    <a:pt x="5199" y="18125"/>
                    <a:pt x="5594" y="17821"/>
                  </a:cubicBezTo>
                  <a:cubicBezTo>
                    <a:pt x="5867" y="17608"/>
                    <a:pt x="6110" y="17365"/>
                    <a:pt x="6323" y="17092"/>
                  </a:cubicBezTo>
                  <a:cubicBezTo>
                    <a:pt x="6566" y="16727"/>
                    <a:pt x="6718" y="16301"/>
                    <a:pt x="6870" y="15906"/>
                  </a:cubicBezTo>
                  <a:cubicBezTo>
                    <a:pt x="7235" y="14690"/>
                    <a:pt x="7630" y="13505"/>
                    <a:pt x="7934" y="12259"/>
                  </a:cubicBezTo>
                  <a:cubicBezTo>
                    <a:pt x="8512" y="9705"/>
                    <a:pt x="8572" y="7061"/>
                    <a:pt x="8633" y="4417"/>
                  </a:cubicBezTo>
                  <a:cubicBezTo>
                    <a:pt x="8664" y="3596"/>
                    <a:pt x="8755" y="2562"/>
                    <a:pt x="8451" y="1772"/>
                  </a:cubicBezTo>
                  <a:cubicBezTo>
                    <a:pt x="8177" y="982"/>
                    <a:pt x="7387" y="739"/>
                    <a:pt x="6597" y="465"/>
                  </a:cubicBezTo>
                  <a:cubicBezTo>
                    <a:pt x="5882" y="245"/>
                    <a:pt x="5143" y="1"/>
                    <a:pt x="43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84;p49"/>
            <p:cNvSpPr/>
            <p:nvPr/>
          </p:nvSpPr>
          <p:spPr>
            <a:xfrm>
              <a:off x="6716737" y="2027676"/>
              <a:ext cx="381362" cy="830839"/>
            </a:xfrm>
            <a:custGeom>
              <a:avLst/>
              <a:gdLst/>
              <a:ahLst/>
              <a:cxnLst/>
              <a:rect l="l" t="t" r="r" b="b"/>
              <a:pathLst>
                <a:path w="7995" h="17418" extrusionOk="0">
                  <a:moveTo>
                    <a:pt x="7022" y="0"/>
                  </a:moveTo>
                  <a:cubicBezTo>
                    <a:pt x="6171" y="31"/>
                    <a:pt x="5047" y="335"/>
                    <a:pt x="4317" y="821"/>
                  </a:cubicBezTo>
                  <a:cubicBezTo>
                    <a:pt x="2949" y="1733"/>
                    <a:pt x="2341" y="3465"/>
                    <a:pt x="1855" y="5046"/>
                  </a:cubicBezTo>
                  <a:cubicBezTo>
                    <a:pt x="1612" y="5806"/>
                    <a:pt x="1308" y="6596"/>
                    <a:pt x="1065" y="7417"/>
                  </a:cubicBezTo>
                  <a:cubicBezTo>
                    <a:pt x="822" y="8146"/>
                    <a:pt x="578" y="8876"/>
                    <a:pt x="487" y="9605"/>
                  </a:cubicBezTo>
                  <a:cubicBezTo>
                    <a:pt x="335" y="10426"/>
                    <a:pt x="366" y="11308"/>
                    <a:pt x="305" y="12159"/>
                  </a:cubicBezTo>
                  <a:cubicBezTo>
                    <a:pt x="305" y="12615"/>
                    <a:pt x="1" y="14256"/>
                    <a:pt x="274" y="14590"/>
                  </a:cubicBezTo>
                  <a:cubicBezTo>
                    <a:pt x="457" y="14803"/>
                    <a:pt x="609" y="14712"/>
                    <a:pt x="791" y="14925"/>
                  </a:cubicBezTo>
                  <a:cubicBezTo>
                    <a:pt x="2797" y="15685"/>
                    <a:pt x="4803" y="16475"/>
                    <a:pt x="6718" y="17417"/>
                  </a:cubicBezTo>
                  <a:cubicBezTo>
                    <a:pt x="6688" y="17204"/>
                    <a:pt x="6657" y="16992"/>
                    <a:pt x="6657" y="16779"/>
                  </a:cubicBezTo>
                  <a:cubicBezTo>
                    <a:pt x="6475" y="14317"/>
                    <a:pt x="6657" y="11794"/>
                    <a:pt x="7235" y="9332"/>
                  </a:cubicBezTo>
                  <a:cubicBezTo>
                    <a:pt x="7539" y="7994"/>
                    <a:pt x="7995" y="6627"/>
                    <a:pt x="7995" y="5228"/>
                  </a:cubicBezTo>
                  <a:cubicBezTo>
                    <a:pt x="7995" y="4438"/>
                    <a:pt x="7873" y="3678"/>
                    <a:pt x="7691" y="2918"/>
                  </a:cubicBezTo>
                  <a:cubicBezTo>
                    <a:pt x="7509" y="1946"/>
                    <a:pt x="7265" y="973"/>
                    <a:pt x="70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85;p49"/>
            <p:cNvSpPr/>
            <p:nvPr/>
          </p:nvSpPr>
          <p:spPr>
            <a:xfrm>
              <a:off x="7174906" y="2024433"/>
              <a:ext cx="359610" cy="1102586"/>
            </a:xfrm>
            <a:custGeom>
              <a:avLst/>
              <a:gdLst/>
              <a:ahLst/>
              <a:cxnLst/>
              <a:rect l="l" t="t" r="r" b="b"/>
              <a:pathLst>
                <a:path w="7539" h="23115" extrusionOk="0">
                  <a:moveTo>
                    <a:pt x="3150" y="0"/>
                  </a:moveTo>
                  <a:cubicBezTo>
                    <a:pt x="3028" y="0"/>
                    <a:pt x="2918" y="31"/>
                    <a:pt x="2828" y="99"/>
                  </a:cubicBezTo>
                  <a:cubicBezTo>
                    <a:pt x="2463" y="372"/>
                    <a:pt x="2250" y="1771"/>
                    <a:pt x="2068" y="2196"/>
                  </a:cubicBezTo>
                  <a:cubicBezTo>
                    <a:pt x="1764" y="2956"/>
                    <a:pt x="1429" y="3716"/>
                    <a:pt x="1065" y="4445"/>
                  </a:cubicBezTo>
                  <a:cubicBezTo>
                    <a:pt x="882" y="4810"/>
                    <a:pt x="670" y="5175"/>
                    <a:pt x="609" y="5600"/>
                  </a:cubicBezTo>
                  <a:cubicBezTo>
                    <a:pt x="548" y="5874"/>
                    <a:pt x="548" y="6178"/>
                    <a:pt x="548" y="6482"/>
                  </a:cubicBezTo>
                  <a:cubicBezTo>
                    <a:pt x="548" y="8306"/>
                    <a:pt x="518" y="10129"/>
                    <a:pt x="518" y="11953"/>
                  </a:cubicBezTo>
                  <a:cubicBezTo>
                    <a:pt x="518" y="13594"/>
                    <a:pt x="670" y="15236"/>
                    <a:pt x="426" y="16877"/>
                  </a:cubicBezTo>
                  <a:cubicBezTo>
                    <a:pt x="305" y="17667"/>
                    <a:pt x="153" y="18458"/>
                    <a:pt x="1" y="19248"/>
                  </a:cubicBezTo>
                  <a:cubicBezTo>
                    <a:pt x="1217" y="20160"/>
                    <a:pt x="2463" y="21193"/>
                    <a:pt x="3436" y="22348"/>
                  </a:cubicBezTo>
                  <a:cubicBezTo>
                    <a:pt x="3817" y="22813"/>
                    <a:pt x="4317" y="23115"/>
                    <a:pt x="4825" y="23115"/>
                  </a:cubicBezTo>
                  <a:cubicBezTo>
                    <a:pt x="5248" y="23115"/>
                    <a:pt x="5677" y="22906"/>
                    <a:pt x="6050" y="22409"/>
                  </a:cubicBezTo>
                  <a:cubicBezTo>
                    <a:pt x="6475" y="21862"/>
                    <a:pt x="6566" y="21133"/>
                    <a:pt x="6627" y="20464"/>
                  </a:cubicBezTo>
                  <a:cubicBezTo>
                    <a:pt x="7113" y="15327"/>
                    <a:pt x="7539" y="10160"/>
                    <a:pt x="6779" y="5053"/>
                  </a:cubicBezTo>
                  <a:cubicBezTo>
                    <a:pt x="6627" y="3989"/>
                    <a:pt x="6414" y="2895"/>
                    <a:pt x="5837" y="2014"/>
                  </a:cubicBezTo>
                  <a:cubicBezTo>
                    <a:pt x="5517" y="1508"/>
                    <a:pt x="4010" y="0"/>
                    <a:pt x="315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86;p49"/>
            <p:cNvSpPr/>
            <p:nvPr/>
          </p:nvSpPr>
          <p:spPr>
            <a:xfrm>
              <a:off x="6312232" y="3252978"/>
              <a:ext cx="215365" cy="416039"/>
            </a:xfrm>
            <a:custGeom>
              <a:avLst/>
              <a:gdLst/>
              <a:ahLst/>
              <a:cxnLst/>
              <a:rect l="l" t="t" r="r" b="b"/>
              <a:pathLst>
                <a:path w="4515" h="8722" extrusionOk="0">
                  <a:moveTo>
                    <a:pt x="2670" y="1"/>
                  </a:moveTo>
                  <a:cubicBezTo>
                    <a:pt x="2430" y="1"/>
                    <a:pt x="2175" y="56"/>
                    <a:pt x="1915" y="180"/>
                  </a:cubicBezTo>
                  <a:cubicBezTo>
                    <a:pt x="1368" y="423"/>
                    <a:pt x="1095" y="636"/>
                    <a:pt x="943" y="1213"/>
                  </a:cubicBezTo>
                  <a:cubicBezTo>
                    <a:pt x="669" y="2338"/>
                    <a:pt x="456" y="3493"/>
                    <a:pt x="335" y="4679"/>
                  </a:cubicBezTo>
                  <a:cubicBezTo>
                    <a:pt x="244" y="5256"/>
                    <a:pt x="183" y="5834"/>
                    <a:pt x="152" y="6442"/>
                  </a:cubicBezTo>
                  <a:cubicBezTo>
                    <a:pt x="92" y="7110"/>
                    <a:pt x="0" y="7536"/>
                    <a:pt x="396" y="8144"/>
                  </a:cubicBezTo>
                  <a:cubicBezTo>
                    <a:pt x="608" y="8448"/>
                    <a:pt x="973" y="8691"/>
                    <a:pt x="1338" y="8721"/>
                  </a:cubicBezTo>
                  <a:cubicBezTo>
                    <a:pt x="1581" y="8721"/>
                    <a:pt x="1794" y="8630"/>
                    <a:pt x="1976" y="8478"/>
                  </a:cubicBezTo>
                  <a:cubicBezTo>
                    <a:pt x="2159" y="8356"/>
                    <a:pt x="2311" y="8144"/>
                    <a:pt x="2432" y="7961"/>
                  </a:cubicBezTo>
                  <a:cubicBezTo>
                    <a:pt x="2888" y="7201"/>
                    <a:pt x="3101" y="6107"/>
                    <a:pt x="3344" y="5317"/>
                  </a:cubicBezTo>
                  <a:cubicBezTo>
                    <a:pt x="3739" y="4223"/>
                    <a:pt x="4073" y="3128"/>
                    <a:pt x="4317" y="1973"/>
                  </a:cubicBezTo>
                  <a:cubicBezTo>
                    <a:pt x="4515" y="1058"/>
                    <a:pt x="3725" y="1"/>
                    <a:pt x="26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87;p49"/>
            <p:cNvSpPr/>
            <p:nvPr/>
          </p:nvSpPr>
          <p:spPr>
            <a:xfrm>
              <a:off x="6094763" y="3587793"/>
              <a:ext cx="350881" cy="213171"/>
            </a:xfrm>
            <a:custGeom>
              <a:avLst/>
              <a:gdLst/>
              <a:ahLst/>
              <a:cxnLst/>
              <a:rect l="l" t="t" r="r" b="b"/>
              <a:pathLst>
                <a:path w="7356" h="4469" extrusionOk="0">
                  <a:moveTo>
                    <a:pt x="4681" y="0"/>
                  </a:moveTo>
                  <a:cubicBezTo>
                    <a:pt x="4590" y="0"/>
                    <a:pt x="4529" y="0"/>
                    <a:pt x="4438" y="30"/>
                  </a:cubicBezTo>
                  <a:cubicBezTo>
                    <a:pt x="4377" y="61"/>
                    <a:pt x="4286" y="122"/>
                    <a:pt x="4225" y="182"/>
                  </a:cubicBezTo>
                  <a:cubicBezTo>
                    <a:pt x="3769" y="669"/>
                    <a:pt x="3252" y="1125"/>
                    <a:pt x="2675" y="1429"/>
                  </a:cubicBezTo>
                  <a:cubicBezTo>
                    <a:pt x="2067" y="1763"/>
                    <a:pt x="1429" y="2006"/>
                    <a:pt x="882" y="2432"/>
                  </a:cubicBezTo>
                  <a:cubicBezTo>
                    <a:pt x="365" y="2857"/>
                    <a:pt x="30" y="3830"/>
                    <a:pt x="0" y="4468"/>
                  </a:cubicBezTo>
                  <a:cubicBezTo>
                    <a:pt x="0" y="4438"/>
                    <a:pt x="2097" y="4073"/>
                    <a:pt x="2280" y="4043"/>
                  </a:cubicBezTo>
                  <a:cubicBezTo>
                    <a:pt x="3070" y="3830"/>
                    <a:pt x="3860" y="3617"/>
                    <a:pt x="4651" y="3344"/>
                  </a:cubicBezTo>
                  <a:cubicBezTo>
                    <a:pt x="5015" y="3222"/>
                    <a:pt x="5411" y="3070"/>
                    <a:pt x="5775" y="2918"/>
                  </a:cubicBezTo>
                  <a:cubicBezTo>
                    <a:pt x="6079" y="2796"/>
                    <a:pt x="6657" y="2675"/>
                    <a:pt x="6870" y="2432"/>
                  </a:cubicBezTo>
                  <a:cubicBezTo>
                    <a:pt x="7082" y="2219"/>
                    <a:pt x="7113" y="1733"/>
                    <a:pt x="7173" y="1459"/>
                  </a:cubicBezTo>
                  <a:cubicBezTo>
                    <a:pt x="7265" y="1003"/>
                    <a:pt x="7325" y="578"/>
                    <a:pt x="7356" y="122"/>
                  </a:cubicBezTo>
                  <a:cubicBezTo>
                    <a:pt x="6961" y="0"/>
                    <a:pt x="6566" y="0"/>
                    <a:pt x="61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88;p49"/>
            <p:cNvSpPr/>
            <p:nvPr/>
          </p:nvSpPr>
          <p:spPr>
            <a:xfrm>
              <a:off x="6309322" y="2691057"/>
              <a:ext cx="1104875" cy="795254"/>
            </a:xfrm>
            <a:custGeom>
              <a:avLst/>
              <a:gdLst/>
              <a:ahLst/>
              <a:cxnLst/>
              <a:rect l="l" t="t" r="r" b="b"/>
              <a:pathLst>
                <a:path w="23163" h="16672" extrusionOk="0">
                  <a:moveTo>
                    <a:pt x="5082" y="1"/>
                  </a:moveTo>
                  <a:cubicBezTo>
                    <a:pt x="4243" y="1"/>
                    <a:pt x="3445" y="170"/>
                    <a:pt x="2797" y="926"/>
                  </a:cubicBezTo>
                  <a:cubicBezTo>
                    <a:pt x="1581" y="2355"/>
                    <a:pt x="1551" y="4513"/>
                    <a:pt x="1308" y="6276"/>
                  </a:cubicBezTo>
                  <a:cubicBezTo>
                    <a:pt x="1004" y="8465"/>
                    <a:pt x="1" y="14392"/>
                    <a:pt x="1" y="15212"/>
                  </a:cubicBezTo>
                  <a:cubicBezTo>
                    <a:pt x="700" y="15547"/>
                    <a:pt x="1399" y="15911"/>
                    <a:pt x="2159" y="16155"/>
                  </a:cubicBezTo>
                  <a:cubicBezTo>
                    <a:pt x="2858" y="16337"/>
                    <a:pt x="3557" y="16459"/>
                    <a:pt x="4226" y="16671"/>
                  </a:cubicBezTo>
                  <a:cubicBezTo>
                    <a:pt x="4469" y="15942"/>
                    <a:pt x="4773" y="14696"/>
                    <a:pt x="4834" y="14209"/>
                  </a:cubicBezTo>
                  <a:cubicBezTo>
                    <a:pt x="5046" y="12386"/>
                    <a:pt x="5563" y="10775"/>
                    <a:pt x="5867" y="8981"/>
                  </a:cubicBezTo>
                  <a:cubicBezTo>
                    <a:pt x="6019" y="8221"/>
                    <a:pt x="6232" y="7006"/>
                    <a:pt x="6992" y="6519"/>
                  </a:cubicBezTo>
                  <a:cubicBezTo>
                    <a:pt x="7221" y="6374"/>
                    <a:pt x="7458" y="6313"/>
                    <a:pt x="7699" y="6313"/>
                  </a:cubicBezTo>
                  <a:cubicBezTo>
                    <a:pt x="8670" y="6313"/>
                    <a:pt x="9689" y="7309"/>
                    <a:pt x="10396" y="7796"/>
                  </a:cubicBezTo>
                  <a:cubicBezTo>
                    <a:pt x="12037" y="8951"/>
                    <a:pt x="11490" y="10319"/>
                    <a:pt x="13405" y="11018"/>
                  </a:cubicBezTo>
                  <a:cubicBezTo>
                    <a:pt x="14220" y="11307"/>
                    <a:pt x="15502" y="11454"/>
                    <a:pt x="16841" y="11454"/>
                  </a:cubicBezTo>
                  <a:cubicBezTo>
                    <a:pt x="18598" y="11454"/>
                    <a:pt x="20455" y="11201"/>
                    <a:pt x="21490" y="10683"/>
                  </a:cubicBezTo>
                  <a:cubicBezTo>
                    <a:pt x="22585" y="10167"/>
                    <a:pt x="23162" y="8981"/>
                    <a:pt x="23101" y="7735"/>
                  </a:cubicBezTo>
                  <a:cubicBezTo>
                    <a:pt x="23041" y="6519"/>
                    <a:pt x="22372" y="5395"/>
                    <a:pt x="21460" y="4604"/>
                  </a:cubicBezTo>
                  <a:cubicBezTo>
                    <a:pt x="20548" y="3784"/>
                    <a:pt x="19423" y="3267"/>
                    <a:pt x="18268" y="2811"/>
                  </a:cubicBezTo>
                  <a:cubicBezTo>
                    <a:pt x="16293" y="2051"/>
                    <a:pt x="14226" y="1504"/>
                    <a:pt x="12159" y="1018"/>
                  </a:cubicBezTo>
                  <a:cubicBezTo>
                    <a:pt x="10396" y="592"/>
                    <a:pt x="8633" y="227"/>
                    <a:pt x="6840" y="106"/>
                  </a:cubicBezTo>
                  <a:cubicBezTo>
                    <a:pt x="6257" y="81"/>
                    <a:pt x="5660" y="1"/>
                    <a:pt x="50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89;p49"/>
            <p:cNvSpPr/>
            <p:nvPr/>
          </p:nvSpPr>
          <p:spPr>
            <a:xfrm>
              <a:off x="6874771" y="2217623"/>
              <a:ext cx="68211" cy="520550"/>
            </a:xfrm>
            <a:custGeom>
              <a:avLst/>
              <a:gdLst/>
              <a:ahLst/>
              <a:cxnLst/>
              <a:rect l="l" t="t" r="r" b="b"/>
              <a:pathLst>
                <a:path w="1430" h="10913" fill="none" extrusionOk="0">
                  <a:moveTo>
                    <a:pt x="366" y="0"/>
                  </a:moveTo>
                  <a:cubicBezTo>
                    <a:pt x="1430" y="1155"/>
                    <a:pt x="761" y="3678"/>
                    <a:pt x="639" y="5076"/>
                  </a:cubicBezTo>
                  <a:cubicBezTo>
                    <a:pt x="487" y="7022"/>
                    <a:pt x="275" y="8967"/>
                    <a:pt x="1" y="1091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90;p49"/>
            <p:cNvSpPr/>
            <p:nvPr/>
          </p:nvSpPr>
          <p:spPr>
            <a:xfrm>
              <a:off x="7069058" y="1800857"/>
              <a:ext cx="211740" cy="258582"/>
            </a:xfrm>
            <a:custGeom>
              <a:avLst/>
              <a:gdLst/>
              <a:ahLst/>
              <a:cxnLst/>
              <a:rect l="l" t="t" r="r" b="b"/>
              <a:pathLst>
                <a:path w="4439" h="5421" extrusionOk="0">
                  <a:moveTo>
                    <a:pt x="1793" y="0"/>
                  </a:moveTo>
                  <a:cubicBezTo>
                    <a:pt x="1683" y="0"/>
                    <a:pt x="1571" y="14"/>
                    <a:pt x="1460" y="44"/>
                  </a:cubicBezTo>
                  <a:cubicBezTo>
                    <a:pt x="366" y="378"/>
                    <a:pt x="518" y="1503"/>
                    <a:pt x="548" y="2385"/>
                  </a:cubicBezTo>
                  <a:cubicBezTo>
                    <a:pt x="579" y="2871"/>
                    <a:pt x="518" y="3357"/>
                    <a:pt x="487" y="3874"/>
                  </a:cubicBezTo>
                  <a:cubicBezTo>
                    <a:pt x="487" y="4239"/>
                    <a:pt x="305" y="4543"/>
                    <a:pt x="1" y="4725"/>
                  </a:cubicBezTo>
                  <a:cubicBezTo>
                    <a:pt x="519" y="5243"/>
                    <a:pt x="1277" y="5421"/>
                    <a:pt x="1999" y="5421"/>
                  </a:cubicBezTo>
                  <a:cubicBezTo>
                    <a:pt x="2167" y="5421"/>
                    <a:pt x="2333" y="5411"/>
                    <a:pt x="2493" y="5394"/>
                  </a:cubicBezTo>
                  <a:cubicBezTo>
                    <a:pt x="3162" y="5333"/>
                    <a:pt x="3831" y="5151"/>
                    <a:pt x="4439" y="4847"/>
                  </a:cubicBezTo>
                  <a:cubicBezTo>
                    <a:pt x="3952" y="4178"/>
                    <a:pt x="4013" y="3327"/>
                    <a:pt x="3952" y="2537"/>
                  </a:cubicBezTo>
                  <a:cubicBezTo>
                    <a:pt x="3922" y="1837"/>
                    <a:pt x="3740" y="1138"/>
                    <a:pt x="3284" y="622"/>
                  </a:cubicBezTo>
                  <a:cubicBezTo>
                    <a:pt x="3071" y="348"/>
                    <a:pt x="2737" y="226"/>
                    <a:pt x="2433" y="135"/>
                  </a:cubicBezTo>
                  <a:cubicBezTo>
                    <a:pt x="2230" y="54"/>
                    <a:pt x="2014" y="0"/>
                    <a:pt x="17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1;p49"/>
            <p:cNvSpPr/>
            <p:nvPr/>
          </p:nvSpPr>
          <p:spPr>
            <a:xfrm>
              <a:off x="7071968" y="1929078"/>
              <a:ext cx="110235" cy="49322"/>
            </a:xfrm>
            <a:custGeom>
              <a:avLst/>
              <a:gdLst/>
              <a:ahLst/>
              <a:cxnLst/>
              <a:rect l="l" t="t" r="r" b="b"/>
              <a:pathLst>
                <a:path w="2311" h="1034" extrusionOk="0">
                  <a:moveTo>
                    <a:pt x="92" y="0"/>
                  </a:moveTo>
                  <a:cubicBezTo>
                    <a:pt x="92" y="1"/>
                    <a:pt x="92" y="31"/>
                    <a:pt x="122" y="31"/>
                  </a:cubicBezTo>
                  <a:lnTo>
                    <a:pt x="1" y="1034"/>
                  </a:lnTo>
                  <a:cubicBezTo>
                    <a:pt x="821" y="973"/>
                    <a:pt x="1612" y="700"/>
                    <a:pt x="2311" y="213"/>
                  </a:cubicBezTo>
                  <a:lnTo>
                    <a:pt x="2311" y="213"/>
                  </a:lnTo>
                  <a:cubicBezTo>
                    <a:pt x="2101" y="266"/>
                    <a:pt x="1886" y="288"/>
                    <a:pt x="1669" y="288"/>
                  </a:cubicBezTo>
                  <a:cubicBezTo>
                    <a:pt x="1134" y="288"/>
                    <a:pt x="590" y="152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92;p49"/>
            <p:cNvSpPr/>
            <p:nvPr/>
          </p:nvSpPr>
          <p:spPr>
            <a:xfrm>
              <a:off x="7048785" y="1647784"/>
              <a:ext cx="253764" cy="317587"/>
            </a:xfrm>
            <a:custGeom>
              <a:avLst/>
              <a:gdLst/>
              <a:ahLst/>
              <a:cxnLst/>
              <a:rect l="l" t="t" r="r" b="b"/>
              <a:pathLst>
                <a:path w="5320" h="6658" extrusionOk="0">
                  <a:moveTo>
                    <a:pt x="2797" y="1"/>
                  </a:moveTo>
                  <a:cubicBezTo>
                    <a:pt x="1946" y="1"/>
                    <a:pt x="791" y="548"/>
                    <a:pt x="426" y="1369"/>
                  </a:cubicBezTo>
                  <a:cubicBezTo>
                    <a:pt x="365" y="1429"/>
                    <a:pt x="365" y="1521"/>
                    <a:pt x="335" y="1612"/>
                  </a:cubicBezTo>
                  <a:cubicBezTo>
                    <a:pt x="152" y="2524"/>
                    <a:pt x="0" y="3314"/>
                    <a:pt x="183" y="4226"/>
                  </a:cubicBezTo>
                  <a:cubicBezTo>
                    <a:pt x="335" y="5107"/>
                    <a:pt x="396" y="5897"/>
                    <a:pt x="1277" y="6353"/>
                  </a:cubicBezTo>
                  <a:cubicBezTo>
                    <a:pt x="1703" y="6566"/>
                    <a:pt x="2159" y="6657"/>
                    <a:pt x="2614" y="6657"/>
                  </a:cubicBezTo>
                  <a:cubicBezTo>
                    <a:pt x="2918" y="6657"/>
                    <a:pt x="3192" y="6657"/>
                    <a:pt x="3496" y="6566"/>
                  </a:cubicBezTo>
                  <a:cubicBezTo>
                    <a:pt x="4225" y="6353"/>
                    <a:pt x="4803" y="5715"/>
                    <a:pt x="5046" y="4986"/>
                  </a:cubicBezTo>
                  <a:cubicBezTo>
                    <a:pt x="5320" y="4256"/>
                    <a:pt x="5289" y="3435"/>
                    <a:pt x="5168" y="2676"/>
                  </a:cubicBezTo>
                  <a:cubicBezTo>
                    <a:pt x="5046" y="2037"/>
                    <a:pt x="4833" y="1399"/>
                    <a:pt x="4438" y="882"/>
                  </a:cubicBezTo>
                  <a:cubicBezTo>
                    <a:pt x="4043" y="366"/>
                    <a:pt x="3435" y="1"/>
                    <a:pt x="279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93;p49"/>
            <p:cNvSpPr/>
            <p:nvPr/>
          </p:nvSpPr>
          <p:spPr>
            <a:xfrm>
              <a:off x="6990780" y="1609575"/>
              <a:ext cx="355270" cy="242698"/>
            </a:xfrm>
            <a:custGeom>
              <a:avLst/>
              <a:gdLst/>
              <a:ahLst/>
              <a:cxnLst/>
              <a:rect l="l" t="t" r="r" b="b"/>
              <a:pathLst>
                <a:path w="7448" h="5088" extrusionOk="0">
                  <a:moveTo>
                    <a:pt x="3150" y="1"/>
                  </a:moveTo>
                  <a:cubicBezTo>
                    <a:pt x="2812" y="1"/>
                    <a:pt x="2478" y="75"/>
                    <a:pt x="2159" y="224"/>
                  </a:cubicBezTo>
                  <a:cubicBezTo>
                    <a:pt x="1490" y="589"/>
                    <a:pt x="1095" y="1318"/>
                    <a:pt x="1186" y="2018"/>
                  </a:cubicBezTo>
                  <a:cubicBezTo>
                    <a:pt x="609" y="2230"/>
                    <a:pt x="183" y="2747"/>
                    <a:pt x="92" y="3355"/>
                  </a:cubicBezTo>
                  <a:cubicBezTo>
                    <a:pt x="1" y="4054"/>
                    <a:pt x="426" y="4784"/>
                    <a:pt x="1034" y="5088"/>
                  </a:cubicBezTo>
                  <a:cubicBezTo>
                    <a:pt x="1125" y="4692"/>
                    <a:pt x="1277" y="4328"/>
                    <a:pt x="1612" y="4115"/>
                  </a:cubicBezTo>
                  <a:cubicBezTo>
                    <a:pt x="1916" y="3902"/>
                    <a:pt x="2159" y="3629"/>
                    <a:pt x="2341" y="3294"/>
                  </a:cubicBezTo>
                  <a:cubicBezTo>
                    <a:pt x="2523" y="2900"/>
                    <a:pt x="2614" y="2477"/>
                    <a:pt x="2675" y="2053"/>
                  </a:cubicBezTo>
                  <a:lnTo>
                    <a:pt x="2675" y="2053"/>
                  </a:lnTo>
                  <a:cubicBezTo>
                    <a:pt x="2669" y="2184"/>
                    <a:pt x="3620" y="2748"/>
                    <a:pt x="3770" y="2838"/>
                  </a:cubicBezTo>
                  <a:cubicBezTo>
                    <a:pt x="4012" y="2960"/>
                    <a:pt x="4245" y="3031"/>
                    <a:pt x="4485" y="3031"/>
                  </a:cubicBezTo>
                  <a:cubicBezTo>
                    <a:pt x="4665" y="3031"/>
                    <a:pt x="4850" y="2991"/>
                    <a:pt x="5046" y="2899"/>
                  </a:cubicBezTo>
                  <a:cubicBezTo>
                    <a:pt x="5107" y="3264"/>
                    <a:pt x="5137" y="3507"/>
                    <a:pt x="5411" y="3781"/>
                  </a:cubicBezTo>
                  <a:cubicBezTo>
                    <a:pt x="5563" y="3963"/>
                    <a:pt x="5806" y="4115"/>
                    <a:pt x="6049" y="4145"/>
                  </a:cubicBezTo>
                  <a:cubicBezTo>
                    <a:pt x="6083" y="4151"/>
                    <a:pt x="6116" y="4153"/>
                    <a:pt x="6150" y="4153"/>
                  </a:cubicBezTo>
                  <a:cubicBezTo>
                    <a:pt x="6298" y="4153"/>
                    <a:pt x="6442" y="4104"/>
                    <a:pt x="6566" y="4054"/>
                  </a:cubicBezTo>
                  <a:cubicBezTo>
                    <a:pt x="6870" y="3932"/>
                    <a:pt x="7144" y="3750"/>
                    <a:pt x="7296" y="3477"/>
                  </a:cubicBezTo>
                  <a:cubicBezTo>
                    <a:pt x="7387" y="3264"/>
                    <a:pt x="7448" y="3021"/>
                    <a:pt x="7387" y="2777"/>
                  </a:cubicBezTo>
                  <a:cubicBezTo>
                    <a:pt x="7356" y="2717"/>
                    <a:pt x="7356" y="2625"/>
                    <a:pt x="7296" y="2565"/>
                  </a:cubicBezTo>
                  <a:cubicBezTo>
                    <a:pt x="7204" y="2352"/>
                    <a:pt x="6961" y="2200"/>
                    <a:pt x="6718" y="2200"/>
                  </a:cubicBezTo>
                  <a:cubicBezTo>
                    <a:pt x="6931" y="1683"/>
                    <a:pt x="6870" y="1075"/>
                    <a:pt x="6475" y="650"/>
                  </a:cubicBezTo>
                  <a:cubicBezTo>
                    <a:pt x="6130" y="286"/>
                    <a:pt x="5686" y="173"/>
                    <a:pt x="5230" y="173"/>
                  </a:cubicBezTo>
                  <a:cubicBezTo>
                    <a:pt x="4923" y="173"/>
                    <a:pt x="4610" y="224"/>
                    <a:pt x="4317" y="285"/>
                  </a:cubicBezTo>
                  <a:cubicBezTo>
                    <a:pt x="4104" y="163"/>
                    <a:pt x="3800" y="72"/>
                    <a:pt x="3587" y="42"/>
                  </a:cubicBezTo>
                  <a:cubicBezTo>
                    <a:pt x="3441" y="15"/>
                    <a:pt x="3296" y="1"/>
                    <a:pt x="315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94;p49"/>
            <p:cNvSpPr/>
            <p:nvPr/>
          </p:nvSpPr>
          <p:spPr>
            <a:xfrm>
              <a:off x="6477516" y="3626574"/>
              <a:ext cx="242745" cy="464360"/>
            </a:xfrm>
            <a:custGeom>
              <a:avLst/>
              <a:gdLst/>
              <a:ahLst/>
              <a:cxnLst/>
              <a:rect l="l" t="t" r="r" b="b"/>
              <a:pathLst>
                <a:path w="5089" h="9735" extrusionOk="0">
                  <a:moveTo>
                    <a:pt x="3004" y="0"/>
                  </a:moveTo>
                  <a:cubicBezTo>
                    <a:pt x="2743" y="0"/>
                    <a:pt x="2469" y="58"/>
                    <a:pt x="2189" y="190"/>
                  </a:cubicBezTo>
                  <a:cubicBezTo>
                    <a:pt x="1581" y="494"/>
                    <a:pt x="1277" y="707"/>
                    <a:pt x="1095" y="1345"/>
                  </a:cubicBezTo>
                  <a:cubicBezTo>
                    <a:pt x="760" y="2622"/>
                    <a:pt x="548" y="3898"/>
                    <a:pt x="365" y="5205"/>
                  </a:cubicBezTo>
                  <a:cubicBezTo>
                    <a:pt x="274" y="5844"/>
                    <a:pt x="213" y="6512"/>
                    <a:pt x="153" y="7181"/>
                  </a:cubicBezTo>
                  <a:cubicBezTo>
                    <a:pt x="92" y="7911"/>
                    <a:pt x="1" y="8397"/>
                    <a:pt x="426" y="9096"/>
                  </a:cubicBezTo>
                  <a:cubicBezTo>
                    <a:pt x="639" y="9430"/>
                    <a:pt x="1064" y="9674"/>
                    <a:pt x="1490" y="9734"/>
                  </a:cubicBezTo>
                  <a:cubicBezTo>
                    <a:pt x="1733" y="9734"/>
                    <a:pt x="1976" y="9643"/>
                    <a:pt x="2159" y="9491"/>
                  </a:cubicBezTo>
                  <a:cubicBezTo>
                    <a:pt x="2371" y="9309"/>
                    <a:pt x="2554" y="9126"/>
                    <a:pt x="2675" y="8883"/>
                  </a:cubicBezTo>
                  <a:cubicBezTo>
                    <a:pt x="3222" y="8032"/>
                    <a:pt x="3435" y="6816"/>
                    <a:pt x="3739" y="5965"/>
                  </a:cubicBezTo>
                  <a:cubicBezTo>
                    <a:pt x="4165" y="4749"/>
                    <a:pt x="4590" y="3503"/>
                    <a:pt x="4864" y="2227"/>
                  </a:cubicBezTo>
                  <a:cubicBezTo>
                    <a:pt x="5088" y="1205"/>
                    <a:pt x="4189" y="0"/>
                    <a:pt x="30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95;p49"/>
            <p:cNvSpPr/>
            <p:nvPr/>
          </p:nvSpPr>
          <p:spPr>
            <a:xfrm>
              <a:off x="6344144" y="2903185"/>
              <a:ext cx="695991" cy="938354"/>
            </a:xfrm>
            <a:custGeom>
              <a:avLst/>
              <a:gdLst/>
              <a:ahLst/>
              <a:cxnLst/>
              <a:rect l="l" t="t" r="r" b="b"/>
              <a:pathLst>
                <a:path w="14591" h="19672" extrusionOk="0">
                  <a:moveTo>
                    <a:pt x="6186" y="0"/>
                  </a:moveTo>
                  <a:cubicBezTo>
                    <a:pt x="5295" y="0"/>
                    <a:pt x="4535" y="332"/>
                    <a:pt x="4316" y="1282"/>
                  </a:cubicBezTo>
                  <a:cubicBezTo>
                    <a:pt x="3708" y="3835"/>
                    <a:pt x="3101" y="6388"/>
                    <a:pt x="2523" y="8942"/>
                  </a:cubicBezTo>
                  <a:cubicBezTo>
                    <a:pt x="1672" y="12498"/>
                    <a:pt x="851" y="16024"/>
                    <a:pt x="0" y="19580"/>
                  </a:cubicBezTo>
                  <a:lnTo>
                    <a:pt x="7113" y="19671"/>
                  </a:lnTo>
                  <a:cubicBezTo>
                    <a:pt x="7114" y="19671"/>
                    <a:pt x="7116" y="19671"/>
                    <a:pt x="7117" y="19671"/>
                  </a:cubicBezTo>
                  <a:cubicBezTo>
                    <a:pt x="7636" y="19671"/>
                    <a:pt x="8754" y="14229"/>
                    <a:pt x="8876" y="13623"/>
                  </a:cubicBezTo>
                  <a:cubicBezTo>
                    <a:pt x="9256" y="11846"/>
                    <a:pt x="9425" y="10111"/>
                    <a:pt x="9453" y="8330"/>
                  </a:cubicBezTo>
                  <a:lnTo>
                    <a:pt x="9453" y="8330"/>
                  </a:lnTo>
                  <a:cubicBezTo>
                    <a:pt x="9453" y="8331"/>
                    <a:pt x="9453" y="8333"/>
                    <a:pt x="9453" y="8334"/>
                  </a:cubicBezTo>
                  <a:lnTo>
                    <a:pt x="9453" y="8305"/>
                  </a:lnTo>
                  <a:lnTo>
                    <a:pt x="9453" y="8305"/>
                  </a:lnTo>
                  <a:cubicBezTo>
                    <a:pt x="9453" y="8314"/>
                    <a:pt x="9453" y="8322"/>
                    <a:pt x="9453" y="8330"/>
                  </a:cubicBezTo>
                  <a:lnTo>
                    <a:pt x="9453" y="8330"/>
                  </a:lnTo>
                  <a:cubicBezTo>
                    <a:pt x="9423" y="8058"/>
                    <a:pt x="9423" y="7755"/>
                    <a:pt x="9453" y="7452"/>
                  </a:cubicBezTo>
                  <a:lnTo>
                    <a:pt x="9453" y="8305"/>
                  </a:lnTo>
                  <a:lnTo>
                    <a:pt x="9453" y="8305"/>
                  </a:lnTo>
                  <a:cubicBezTo>
                    <a:pt x="9458" y="7962"/>
                    <a:pt x="9458" y="7617"/>
                    <a:pt x="9453" y="7270"/>
                  </a:cubicBezTo>
                  <a:cubicBezTo>
                    <a:pt x="9484" y="7179"/>
                    <a:pt x="9484" y="7087"/>
                    <a:pt x="9514" y="6966"/>
                  </a:cubicBezTo>
                  <a:cubicBezTo>
                    <a:pt x="9848" y="6936"/>
                    <a:pt x="10213" y="6905"/>
                    <a:pt x="10547" y="6905"/>
                  </a:cubicBezTo>
                  <a:cubicBezTo>
                    <a:pt x="11885" y="6875"/>
                    <a:pt x="13253" y="6844"/>
                    <a:pt x="14590" y="6814"/>
                  </a:cubicBezTo>
                  <a:lnTo>
                    <a:pt x="11794" y="3470"/>
                  </a:lnTo>
                  <a:cubicBezTo>
                    <a:pt x="11095" y="2619"/>
                    <a:pt x="10395" y="1768"/>
                    <a:pt x="9514" y="1130"/>
                  </a:cubicBezTo>
                  <a:cubicBezTo>
                    <a:pt x="8864" y="621"/>
                    <a:pt x="7403" y="0"/>
                    <a:pt x="618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96;p49"/>
            <p:cNvSpPr/>
            <p:nvPr/>
          </p:nvSpPr>
          <p:spPr>
            <a:xfrm>
              <a:off x="6246739" y="3998071"/>
              <a:ext cx="387419" cy="225430"/>
            </a:xfrm>
            <a:custGeom>
              <a:avLst/>
              <a:gdLst/>
              <a:ahLst/>
              <a:cxnLst/>
              <a:rect l="l" t="t" r="r" b="b"/>
              <a:pathLst>
                <a:path w="8122" h="4726" extrusionOk="0">
                  <a:moveTo>
                    <a:pt x="5294" y="31"/>
                  </a:moveTo>
                  <a:cubicBezTo>
                    <a:pt x="5234" y="47"/>
                    <a:pt x="5165" y="47"/>
                    <a:pt x="5093" y="47"/>
                  </a:cubicBezTo>
                  <a:cubicBezTo>
                    <a:pt x="5021" y="47"/>
                    <a:pt x="4945" y="47"/>
                    <a:pt x="4869" y="62"/>
                  </a:cubicBezTo>
                  <a:cubicBezTo>
                    <a:pt x="4778" y="123"/>
                    <a:pt x="4717" y="183"/>
                    <a:pt x="4626" y="244"/>
                  </a:cubicBezTo>
                  <a:cubicBezTo>
                    <a:pt x="4109" y="761"/>
                    <a:pt x="3532" y="1247"/>
                    <a:pt x="2863" y="1612"/>
                  </a:cubicBezTo>
                  <a:cubicBezTo>
                    <a:pt x="2194" y="1977"/>
                    <a:pt x="1495" y="2250"/>
                    <a:pt x="887" y="2737"/>
                  </a:cubicBezTo>
                  <a:cubicBezTo>
                    <a:pt x="674" y="2889"/>
                    <a:pt x="462" y="3162"/>
                    <a:pt x="310" y="3436"/>
                  </a:cubicBezTo>
                  <a:cubicBezTo>
                    <a:pt x="0" y="4055"/>
                    <a:pt x="472" y="4726"/>
                    <a:pt x="1098" y="4726"/>
                  </a:cubicBezTo>
                  <a:cubicBezTo>
                    <a:pt x="1149" y="4726"/>
                    <a:pt x="1200" y="4721"/>
                    <a:pt x="1252" y="4712"/>
                  </a:cubicBezTo>
                  <a:cubicBezTo>
                    <a:pt x="1799" y="4621"/>
                    <a:pt x="2316" y="4530"/>
                    <a:pt x="2437" y="4500"/>
                  </a:cubicBezTo>
                  <a:cubicBezTo>
                    <a:pt x="3319" y="4317"/>
                    <a:pt x="4200" y="4074"/>
                    <a:pt x="5051" y="3770"/>
                  </a:cubicBezTo>
                  <a:cubicBezTo>
                    <a:pt x="5872" y="3496"/>
                    <a:pt x="6693" y="3193"/>
                    <a:pt x="7483" y="2828"/>
                  </a:cubicBezTo>
                  <a:cubicBezTo>
                    <a:pt x="7513" y="2797"/>
                    <a:pt x="7574" y="2767"/>
                    <a:pt x="7605" y="2737"/>
                  </a:cubicBezTo>
                  <a:cubicBezTo>
                    <a:pt x="7817" y="2493"/>
                    <a:pt x="7848" y="1977"/>
                    <a:pt x="7909" y="1673"/>
                  </a:cubicBezTo>
                  <a:cubicBezTo>
                    <a:pt x="8000" y="1186"/>
                    <a:pt x="8091" y="700"/>
                    <a:pt x="8121" y="214"/>
                  </a:cubicBezTo>
                  <a:cubicBezTo>
                    <a:pt x="7453" y="1"/>
                    <a:pt x="6693" y="92"/>
                    <a:pt x="6024" y="3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97;p49"/>
            <p:cNvSpPr/>
            <p:nvPr/>
          </p:nvSpPr>
          <p:spPr>
            <a:xfrm>
              <a:off x="7259004" y="2368406"/>
              <a:ext cx="92872" cy="310288"/>
            </a:xfrm>
            <a:custGeom>
              <a:avLst/>
              <a:gdLst/>
              <a:ahLst/>
              <a:cxnLst/>
              <a:rect l="l" t="t" r="r" b="b"/>
              <a:pathLst>
                <a:path w="1947" h="6505" fill="none" extrusionOk="0">
                  <a:moveTo>
                    <a:pt x="1825" y="0"/>
                  </a:moveTo>
                  <a:cubicBezTo>
                    <a:pt x="1855" y="1672"/>
                    <a:pt x="1885" y="3313"/>
                    <a:pt x="1946" y="4955"/>
                  </a:cubicBezTo>
                  <a:cubicBezTo>
                    <a:pt x="1946" y="5046"/>
                    <a:pt x="1946" y="5137"/>
                    <a:pt x="1916" y="5198"/>
                  </a:cubicBezTo>
                  <a:cubicBezTo>
                    <a:pt x="1855" y="5289"/>
                    <a:pt x="1794" y="5350"/>
                    <a:pt x="1703" y="5411"/>
                  </a:cubicBezTo>
                  <a:cubicBezTo>
                    <a:pt x="1156" y="5806"/>
                    <a:pt x="578" y="6171"/>
                    <a:pt x="1" y="650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98;p49"/>
            <p:cNvSpPr/>
            <p:nvPr/>
          </p:nvSpPr>
          <p:spPr>
            <a:xfrm>
              <a:off x="6863180" y="2639540"/>
              <a:ext cx="527801" cy="274084"/>
            </a:xfrm>
            <a:custGeom>
              <a:avLst/>
              <a:gdLst/>
              <a:ahLst/>
              <a:cxnLst/>
              <a:rect l="l" t="t" r="r" b="b"/>
              <a:pathLst>
                <a:path w="11065" h="5746" extrusionOk="0">
                  <a:moveTo>
                    <a:pt x="9575" y="0"/>
                  </a:moveTo>
                  <a:cubicBezTo>
                    <a:pt x="9363" y="31"/>
                    <a:pt x="9180" y="152"/>
                    <a:pt x="8998" y="274"/>
                  </a:cubicBezTo>
                  <a:cubicBezTo>
                    <a:pt x="7661" y="1095"/>
                    <a:pt x="6262" y="1915"/>
                    <a:pt x="4712" y="2250"/>
                  </a:cubicBezTo>
                  <a:cubicBezTo>
                    <a:pt x="3648" y="2523"/>
                    <a:pt x="2463" y="2554"/>
                    <a:pt x="1521" y="3161"/>
                  </a:cubicBezTo>
                  <a:cubicBezTo>
                    <a:pt x="609" y="3739"/>
                    <a:pt x="1" y="5715"/>
                    <a:pt x="1642" y="5745"/>
                  </a:cubicBezTo>
                  <a:cubicBezTo>
                    <a:pt x="1946" y="5745"/>
                    <a:pt x="2220" y="5654"/>
                    <a:pt x="2493" y="5532"/>
                  </a:cubicBezTo>
                  <a:cubicBezTo>
                    <a:pt x="3192" y="5289"/>
                    <a:pt x="3861" y="5046"/>
                    <a:pt x="4560" y="4803"/>
                  </a:cubicBezTo>
                  <a:cubicBezTo>
                    <a:pt x="4651" y="4772"/>
                    <a:pt x="4743" y="4712"/>
                    <a:pt x="4834" y="4712"/>
                  </a:cubicBezTo>
                  <a:cubicBezTo>
                    <a:pt x="4955" y="4681"/>
                    <a:pt x="5046" y="4651"/>
                    <a:pt x="5138" y="4620"/>
                  </a:cubicBezTo>
                  <a:lnTo>
                    <a:pt x="5746" y="4620"/>
                  </a:lnTo>
                  <a:cubicBezTo>
                    <a:pt x="6451" y="4669"/>
                    <a:pt x="7141" y="4732"/>
                    <a:pt x="7819" y="4732"/>
                  </a:cubicBezTo>
                  <a:cubicBezTo>
                    <a:pt x="8836" y="4732"/>
                    <a:pt x="9825" y="4590"/>
                    <a:pt x="10791" y="4043"/>
                  </a:cubicBezTo>
                  <a:cubicBezTo>
                    <a:pt x="10852" y="4013"/>
                    <a:pt x="10882" y="3982"/>
                    <a:pt x="10943" y="3952"/>
                  </a:cubicBezTo>
                  <a:cubicBezTo>
                    <a:pt x="10974" y="3800"/>
                    <a:pt x="11004" y="3678"/>
                    <a:pt x="11034" y="3557"/>
                  </a:cubicBezTo>
                  <a:cubicBezTo>
                    <a:pt x="11065" y="3101"/>
                    <a:pt x="10943" y="2645"/>
                    <a:pt x="10761" y="2250"/>
                  </a:cubicBezTo>
                  <a:cubicBezTo>
                    <a:pt x="10457" y="1459"/>
                    <a:pt x="9940" y="760"/>
                    <a:pt x="95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99;p49"/>
            <p:cNvSpPr/>
            <p:nvPr/>
          </p:nvSpPr>
          <p:spPr>
            <a:xfrm>
              <a:off x="6438354" y="2967200"/>
              <a:ext cx="593054" cy="490118"/>
            </a:xfrm>
            <a:custGeom>
              <a:avLst/>
              <a:gdLst/>
              <a:ahLst/>
              <a:cxnLst/>
              <a:rect l="l" t="t" r="r" b="b"/>
              <a:pathLst>
                <a:path w="12433" h="10275" fill="none" extrusionOk="0">
                  <a:moveTo>
                    <a:pt x="12433" y="5077"/>
                  </a:moveTo>
                  <a:cubicBezTo>
                    <a:pt x="9454" y="4104"/>
                    <a:pt x="6779" y="1824"/>
                    <a:pt x="4195" y="457"/>
                  </a:cubicBezTo>
                  <a:cubicBezTo>
                    <a:pt x="3740" y="213"/>
                    <a:pt x="3192" y="1"/>
                    <a:pt x="2736" y="183"/>
                  </a:cubicBezTo>
                  <a:cubicBezTo>
                    <a:pt x="2341" y="335"/>
                    <a:pt x="2129" y="700"/>
                    <a:pt x="1977" y="1065"/>
                  </a:cubicBezTo>
                  <a:cubicBezTo>
                    <a:pt x="1581" y="1855"/>
                    <a:pt x="1429" y="2767"/>
                    <a:pt x="1247" y="3648"/>
                  </a:cubicBezTo>
                  <a:cubicBezTo>
                    <a:pt x="852" y="5867"/>
                    <a:pt x="426" y="8086"/>
                    <a:pt x="1" y="1027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00;p49"/>
            <p:cNvSpPr/>
            <p:nvPr/>
          </p:nvSpPr>
          <p:spPr>
            <a:xfrm>
              <a:off x="6509429" y="2901945"/>
              <a:ext cx="806178" cy="23278"/>
            </a:xfrm>
            <a:custGeom>
              <a:avLst/>
              <a:gdLst/>
              <a:ahLst/>
              <a:cxnLst/>
              <a:rect l="l" t="t" r="r" b="b"/>
              <a:pathLst>
                <a:path w="16901" h="488" extrusionOk="0">
                  <a:moveTo>
                    <a:pt x="304" y="1"/>
                  </a:moveTo>
                  <a:cubicBezTo>
                    <a:pt x="122" y="1"/>
                    <a:pt x="0" y="153"/>
                    <a:pt x="61" y="305"/>
                  </a:cubicBezTo>
                  <a:cubicBezTo>
                    <a:pt x="91" y="426"/>
                    <a:pt x="183" y="487"/>
                    <a:pt x="304" y="487"/>
                  </a:cubicBezTo>
                  <a:lnTo>
                    <a:pt x="16657" y="487"/>
                  </a:lnTo>
                  <a:cubicBezTo>
                    <a:pt x="16779" y="487"/>
                    <a:pt x="16900" y="396"/>
                    <a:pt x="16900" y="244"/>
                  </a:cubicBezTo>
                  <a:cubicBezTo>
                    <a:pt x="16900" y="92"/>
                    <a:pt x="16809" y="1"/>
                    <a:pt x="166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01;p49"/>
            <p:cNvSpPr/>
            <p:nvPr/>
          </p:nvSpPr>
          <p:spPr>
            <a:xfrm>
              <a:off x="6402101" y="2561215"/>
              <a:ext cx="782996" cy="363999"/>
            </a:xfrm>
            <a:custGeom>
              <a:avLst/>
              <a:gdLst/>
              <a:ahLst/>
              <a:cxnLst/>
              <a:rect l="l" t="t" r="r" b="b"/>
              <a:pathLst>
                <a:path w="16415" h="7631" extrusionOk="0">
                  <a:moveTo>
                    <a:pt x="1" y="1"/>
                  </a:moveTo>
                  <a:lnTo>
                    <a:pt x="2220" y="7630"/>
                  </a:lnTo>
                  <a:lnTo>
                    <a:pt x="16415" y="7630"/>
                  </a:lnTo>
                  <a:lnTo>
                    <a:pt x="141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02;p49"/>
            <p:cNvSpPr/>
            <p:nvPr/>
          </p:nvSpPr>
          <p:spPr>
            <a:xfrm>
              <a:off x="5957002" y="2936766"/>
              <a:ext cx="23230" cy="1416547"/>
            </a:xfrm>
            <a:custGeom>
              <a:avLst/>
              <a:gdLst/>
              <a:ahLst/>
              <a:cxnLst/>
              <a:rect l="l" t="t" r="r" b="b"/>
              <a:pathLst>
                <a:path w="487" h="29697" extrusionOk="0">
                  <a:moveTo>
                    <a:pt x="0" y="0"/>
                  </a:moveTo>
                  <a:lnTo>
                    <a:pt x="0" y="29697"/>
                  </a:lnTo>
                  <a:lnTo>
                    <a:pt x="487" y="29697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03;p49"/>
            <p:cNvSpPr/>
            <p:nvPr/>
          </p:nvSpPr>
          <p:spPr>
            <a:xfrm>
              <a:off x="8131886" y="2936766"/>
              <a:ext cx="21751" cy="1416547"/>
            </a:xfrm>
            <a:custGeom>
              <a:avLst/>
              <a:gdLst/>
              <a:ahLst/>
              <a:cxnLst/>
              <a:rect l="l" t="t" r="r" b="b"/>
              <a:pathLst>
                <a:path w="456" h="29697" extrusionOk="0">
                  <a:moveTo>
                    <a:pt x="0" y="0"/>
                  </a:moveTo>
                  <a:lnTo>
                    <a:pt x="0" y="29697"/>
                  </a:lnTo>
                  <a:lnTo>
                    <a:pt x="456" y="29697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04;p49"/>
            <p:cNvSpPr/>
            <p:nvPr/>
          </p:nvSpPr>
          <p:spPr>
            <a:xfrm>
              <a:off x="5807650" y="2925175"/>
              <a:ext cx="2505443" cy="21799"/>
            </a:xfrm>
            <a:custGeom>
              <a:avLst/>
              <a:gdLst/>
              <a:ahLst/>
              <a:cxnLst/>
              <a:rect l="l" t="t" r="r" b="b"/>
              <a:pathLst>
                <a:path w="52525" h="457" extrusionOk="0">
                  <a:moveTo>
                    <a:pt x="1" y="0"/>
                  </a:moveTo>
                  <a:lnTo>
                    <a:pt x="1" y="456"/>
                  </a:lnTo>
                  <a:lnTo>
                    <a:pt x="52525" y="456"/>
                  </a:lnTo>
                  <a:lnTo>
                    <a:pt x="525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05;p49"/>
            <p:cNvSpPr/>
            <p:nvPr/>
          </p:nvSpPr>
          <p:spPr>
            <a:xfrm>
              <a:off x="6882022" y="3718256"/>
              <a:ext cx="468366" cy="48"/>
            </a:xfrm>
            <a:custGeom>
              <a:avLst/>
              <a:gdLst/>
              <a:ahLst/>
              <a:cxnLst/>
              <a:rect l="l" t="t" r="r" b="b"/>
              <a:pathLst>
                <a:path w="9819" h="1" fill="none" extrusionOk="0">
                  <a:moveTo>
                    <a:pt x="1" y="1"/>
                  </a:moveTo>
                  <a:lnTo>
                    <a:pt x="9819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06;p49"/>
            <p:cNvSpPr/>
            <p:nvPr/>
          </p:nvSpPr>
          <p:spPr>
            <a:xfrm>
              <a:off x="6805175" y="3966207"/>
              <a:ext cx="588713" cy="48"/>
            </a:xfrm>
            <a:custGeom>
              <a:avLst/>
              <a:gdLst/>
              <a:ahLst/>
              <a:cxnLst/>
              <a:rect l="l" t="t" r="r" b="b"/>
              <a:pathLst>
                <a:path w="12342" h="1" fill="none" extrusionOk="0">
                  <a:moveTo>
                    <a:pt x="1" y="0"/>
                  </a:moveTo>
                  <a:lnTo>
                    <a:pt x="12342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40919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>
            <a:spLocks noGrp="1"/>
          </p:cNvSpPr>
          <p:nvPr>
            <p:ph type="body" idx="1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Chat-bots</a:t>
            </a:r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Virtual </a:t>
            </a:r>
            <a:r>
              <a:rPr lang="en-US" sz="1600" dirty="0" smtClean="0"/>
              <a:t>assistants</a:t>
            </a:r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Data-to-text </a:t>
            </a:r>
            <a:r>
              <a:rPr lang="en-US" sz="1600" dirty="0" smtClean="0"/>
              <a:t>generation</a:t>
            </a:r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Language </a:t>
            </a:r>
            <a:r>
              <a:rPr lang="en-US" sz="1600" dirty="0" smtClean="0"/>
              <a:t>translation</a:t>
            </a:r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Content </a:t>
            </a:r>
            <a:r>
              <a:rPr lang="en-US" sz="1600" dirty="0" smtClean="0"/>
              <a:t>generation</a:t>
            </a:r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Accessibility</a:t>
            </a:r>
            <a:endParaRPr lang="en-US" sz="1600" b="1" dirty="0"/>
          </a:p>
        </p:txBody>
      </p:sp>
      <p:sp>
        <p:nvSpPr>
          <p:cNvPr id="371" name="Google Shape;371;p43"/>
          <p:cNvSpPr txBox="1">
            <a:spLocks noGrp="1"/>
          </p:cNvSpPr>
          <p:nvPr>
            <p:ph type="title"/>
          </p:nvPr>
        </p:nvSpPr>
        <p:spPr>
          <a:xfrm>
            <a:off x="713225" y="512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Applications</a:t>
            </a:r>
            <a:endParaRPr dirty="0"/>
          </a:p>
        </p:txBody>
      </p:sp>
      <p:grpSp>
        <p:nvGrpSpPr>
          <p:cNvPr id="14" name="Google Shape;1647;p74"/>
          <p:cNvGrpSpPr/>
          <p:nvPr/>
        </p:nvGrpSpPr>
        <p:grpSpPr>
          <a:xfrm>
            <a:off x="8430725" y="4687241"/>
            <a:ext cx="249874" cy="326704"/>
            <a:chOff x="2644457" y="3481824"/>
            <a:chExt cx="464105" cy="635475"/>
          </a:xfrm>
        </p:grpSpPr>
        <p:sp>
          <p:nvSpPr>
            <p:cNvPr id="15" name="Google Shape;1648;p74"/>
            <p:cNvSpPr/>
            <p:nvPr/>
          </p:nvSpPr>
          <p:spPr>
            <a:xfrm>
              <a:off x="2644457" y="3481824"/>
              <a:ext cx="464105" cy="635475"/>
            </a:xfrm>
            <a:custGeom>
              <a:avLst/>
              <a:gdLst/>
              <a:ahLst/>
              <a:cxnLst/>
              <a:rect l="l" t="t" r="r" b="b"/>
              <a:pathLst>
                <a:path w="18765" h="25419" extrusionOk="0">
                  <a:moveTo>
                    <a:pt x="17861" y="1055"/>
                  </a:moveTo>
                  <a:lnTo>
                    <a:pt x="17861" y="24364"/>
                  </a:lnTo>
                  <a:lnTo>
                    <a:pt x="896" y="24364"/>
                  </a:lnTo>
                  <a:lnTo>
                    <a:pt x="896" y="1055"/>
                  </a:lnTo>
                  <a:close/>
                  <a:moveTo>
                    <a:pt x="419" y="1"/>
                  </a:moveTo>
                  <a:cubicBezTo>
                    <a:pt x="185" y="1"/>
                    <a:pt x="1" y="193"/>
                    <a:pt x="1" y="428"/>
                  </a:cubicBezTo>
                  <a:lnTo>
                    <a:pt x="1" y="24992"/>
                  </a:lnTo>
                  <a:cubicBezTo>
                    <a:pt x="1" y="25226"/>
                    <a:pt x="185" y="25418"/>
                    <a:pt x="419" y="25418"/>
                  </a:cubicBezTo>
                  <a:lnTo>
                    <a:pt x="18338" y="25418"/>
                  </a:lnTo>
                  <a:cubicBezTo>
                    <a:pt x="18572" y="25418"/>
                    <a:pt x="18764" y="25226"/>
                    <a:pt x="18764" y="24992"/>
                  </a:cubicBezTo>
                  <a:lnTo>
                    <a:pt x="18764" y="428"/>
                  </a:lnTo>
                  <a:cubicBezTo>
                    <a:pt x="18764" y="193"/>
                    <a:pt x="18572" y="1"/>
                    <a:pt x="183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49;p74"/>
            <p:cNvSpPr/>
            <p:nvPr/>
          </p:nvSpPr>
          <p:spPr>
            <a:xfrm>
              <a:off x="2872325" y="3491050"/>
              <a:ext cx="8175" cy="7975"/>
            </a:xfrm>
            <a:custGeom>
              <a:avLst/>
              <a:gdLst/>
              <a:ahLst/>
              <a:cxnLst/>
              <a:rect l="l" t="t" r="r" b="b"/>
              <a:pathLst>
                <a:path w="327" h="319" extrusionOk="0">
                  <a:moveTo>
                    <a:pt x="168" y="0"/>
                  </a:moveTo>
                  <a:cubicBezTo>
                    <a:pt x="75" y="0"/>
                    <a:pt x="0" y="76"/>
                    <a:pt x="0" y="159"/>
                  </a:cubicBezTo>
                  <a:cubicBezTo>
                    <a:pt x="0" y="251"/>
                    <a:pt x="75" y="318"/>
                    <a:pt x="168" y="318"/>
                  </a:cubicBezTo>
                  <a:cubicBezTo>
                    <a:pt x="251" y="318"/>
                    <a:pt x="327" y="251"/>
                    <a:pt x="327" y="159"/>
                  </a:cubicBezTo>
                  <a:cubicBezTo>
                    <a:pt x="327" y="76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403225" y="4687241"/>
            <a:ext cx="2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68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"/>
          <p:cNvSpPr/>
          <p:nvPr/>
        </p:nvSpPr>
        <p:spPr>
          <a:xfrm>
            <a:off x="666525" y="15194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7"/>
          <p:cNvSpPr txBox="1">
            <a:spLocks noGrp="1"/>
          </p:cNvSpPr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References</a:t>
            </a:r>
            <a:endParaRPr dirty="0"/>
          </a:p>
        </p:txBody>
      </p:sp>
      <p:grpSp>
        <p:nvGrpSpPr>
          <p:cNvPr id="547" name="Google Shape;547;p47"/>
          <p:cNvGrpSpPr/>
          <p:nvPr/>
        </p:nvGrpSpPr>
        <p:grpSpPr>
          <a:xfrm>
            <a:off x="297275" y="2729943"/>
            <a:ext cx="1671184" cy="2440924"/>
            <a:chOff x="6795049" y="1179275"/>
            <a:chExt cx="1268451" cy="1852694"/>
          </a:xfrm>
        </p:grpSpPr>
        <p:sp>
          <p:nvSpPr>
            <p:cNvPr id="548" name="Google Shape;548;p47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7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7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7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7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1786;p77"/>
          <p:cNvGrpSpPr/>
          <p:nvPr/>
        </p:nvGrpSpPr>
        <p:grpSpPr>
          <a:xfrm>
            <a:off x="1403690" y="1192629"/>
            <a:ext cx="1665430" cy="3415749"/>
            <a:chOff x="5194900" y="1081350"/>
            <a:chExt cx="1778925" cy="3648525"/>
          </a:xfrm>
        </p:grpSpPr>
        <p:sp>
          <p:nvSpPr>
            <p:cNvPr id="52" name="Google Shape;1787;p77"/>
            <p:cNvSpPr/>
            <p:nvPr/>
          </p:nvSpPr>
          <p:spPr>
            <a:xfrm>
              <a:off x="6564225" y="4252625"/>
              <a:ext cx="115525" cy="142900"/>
            </a:xfrm>
            <a:custGeom>
              <a:avLst/>
              <a:gdLst/>
              <a:ahLst/>
              <a:cxnLst/>
              <a:rect l="l" t="t" r="r" b="b"/>
              <a:pathLst>
                <a:path w="4621" h="5716" extrusionOk="0">
                  <a:moveTo>
                    <a:pt x="2493" y="1"/>
                  </a:moveTo>
                  <a:lnTo>
                    <a:pt x="0" y="3922"/>
                  </a:lnTo>
                  <a:lnTo>
                    <a:pt x="2128" y="5715"/>
                  </a:lnTo>
                  <a:lnTo>
                    <a:pt x="4620" y="1794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88;p77"/>
            <p:cNvSpPr/>
            <p:nvPr/>
          </p:nvSpPr>
          <p:spPr>
            <a:xfrm>
              <a:off x="6575625" y="4281075"/>
              <a:ext cx="273575" cy="446525"/>
            </a:xfrm>
            <a:custGeom>
              <a:avLst/>
              <a:gdLst/>
              <a:ahLst/>
              <a:cxnLst/>
              <a:rect l="l" t="t" r="r" b="b"/>
              <a:pathLst>
                <a:path w="10943" h="17861" extrusionOk="0">
                  <a:moveTo>
                    <a:pt x="4082" y="0"/>
                  </a:moveTo>
                  <a:cubicBezTo>
                    <a:pt x="3543" y="0"/>
                    <a:pt x="3313" y="565"/>
                    <a:pt x="3313" y="565"/>
                  </a:cubicBezTo>
                  <a:cubicBezTo>
                    <a:pt x="3800" y="2905"/>
                    <a:pt x="638" y="3179"/>
                    <a:pt x="730" y="4577"/>
                  </a:cubicBezTo>
                  <a:cubicBezTo>
                    <a:pt x="730" y="4577"/>
                    <a:pt x="760" y="5185"/>
                    <a:pt x="1064" y="6948"/>
                  </a:cubicBezTo>
                  <a:cubicBezTo>
                    <a:pt x="1368" y="8711"/>
                    <a:pt x="821" y="11082"/>
                    <a:pt x="456" y="13149"/>
                  </a:cubicBezTo>
                  <a:cubicBezTo>
                    <a:pt x="0" y="15824"/>
                    <a:pt x="517" y="16979"/>
                    <a:pt x="1034" y="17495"/>
                  </a:cubicBezTo>
                  <a:cubicBezTo>
                    <a:pt x="1402" y="17838"/>
                    <a:pt x="1771" y="17861"/>
                    <a:pt x="1863" y="17861"/>
                  </a:cubicBezTo>
                  <a:cubicBezTo>
                    <a:pt x="1877" y="17861"/>
                    <a:pt x="1885" y="17860"/>
                    <a:pt x="1885" y="17860"/>
                  </a:cubicBezTo>
                  <a:lnTo>
                    <a:pt x="10943" y="3635"/>
                  </a:lnTo>
                  <a:cubicBezTo>
                    <a:pt x="10821" y="3422"/>
                    <a:pt x="10578" y="3179"/>
                    <a:pt x="10274" y="2936"/>
                  </a:cubicBezTo>
                  <a:cubicBezTo>
                    <a:pt x="9119" y="2085"/>
                    <a:pt x="6961" y="1264"/>
                    <a:pt x="5623" y="687"/>
                  </a:cubicBezTo>
                  <a:cubicBezTo>
                    <a:pt x="5471" y="595"/>
                    <a:pt x="5319" y="535"/>
                    <a:pt x="5198" y="474"/>
                  </a:cubicBezTo>
                  <a:cubicBezTo>
                    <a:pt x="4985" y="383"/>
                    <a:pt x="4803" y="291"/>
                    <a:pt x="4681" y="200"/>
                  </a:cubicBezTo>
                  <a:cubicBezTo>
                    <a:pt x="4450" y="55"/>
                    <a:pt x="4251" y="0"/>
                    <a:pt x="408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89;p77"/>
            <p:cNvSpPr/>
            <p:nvPr/>
          </p:nvSpPr>
          <p:spPr>
            <a:xfrm>
              <a:off x="5947950" y="2828600"/>
              <a:ext cx="708250" cy="1554000"/>
            </a:xfrm>
            <a:custGeom>
              <a:avLst/>
              <a:gdLst/>
              <a:ahLst/>
              <a:cxnLst/>
              <a:rect l="l" t="t" r="r" b="b"/>
              <a:pathLst>
                <a:path w="28330" h="62160" extrusionOk="0">
                  <a:moveTo>
                    <a:pt x="4195" y="0"/>
                  </a:moveTo>
                  <a:cubicBezTo>
                    <a:pt x="4195" y="0"/>
                    <a:pt x="4043" y="760"/>
                    <a:pt x="3769" y="2037"/>
                  </a:cubicBezTo>
                  <a:cubicBezTo>
                    <a:pt x="3739" y="2219"/>
                    <a:pt x="3709" y="2371"/>
                    <a:pt x="3678" y="2554"/>
                  </a:cubicBezTo>
                  <a:cubicBezTo>
                    <a:pt x="2554" y="8420"/>
                    <a:pt x="0" y="23101"/>
                    <a:pt x="1155" y="31642"/>
                  </a:cubicBezTo>
                  <a:cubicBezTo>
                    <a:pt x="1155" y="31673"/>
                    <a:pt x="1155" y="31703"/>
                    <a:pt x="1155" y="31733"/>
                  </a:cubicBezTo>
                  <a:cubicBezTo>
                    <a:pt x="1155" y="31733"/>
                    <a:pt x="1247" y="31885"/>
                    <a:pt x="1399" y="32159"/>
                  </a:cubicBezTo>
                  <a:cubicBezTo>
                    <a:pt x="2523" y="34226"/>
                    <a:pt x="7356" y="43010"/>
                    <a:pt x="13374" y="51308"/>
                  </a:cubicBezTo>
                  <a:cubicBezTo>
                    <a:pt x="14256" y="52494"/>
                    <a:pt x="15137" y="53679"/>
                    <a:pt x="16049" y="54834"/>
                  </a:cubicBezTo>
                  <a:cubicBezTo>
                    <a:pt x="16444" y="55351"/>
                    <a:pt x="16870" y="55837"/>
                    <a:pt x="17265" y="56323"/>
                  </a:cubicBezTo>
                  <a:cubicBezTo>
                    <a:pt x="19028" y="58451"/>
                    <a:pt x="20487" y="59789"/>
                    <a:pt x="22189" y="60883"/>
                  </a:cubicBezTo>
                  <a:cubicBezTo>
                    <a:pt x="22372" y="61004"/>
                    <a:pt x="22554" y="61096"/>
                    <a:pt x="22736" y="61217"/>
                  </a:cubicBezTo>
                  <a:cubicBezTo>
                    <a:pt x="23071" y="61430"/>
                    <a:pt x="23435" y="61643"/>
                    <a:pt x="23831" y="61855"/>
                  </a:cubicBezTo>
                  <a:cubicBezTo>
                    <a:pt x="23983" y="61947"/>
                    <a:pt x="24165" y="62068"/>
                    <a:pt x="24347" y="62159"/>
                  </a:cubicBezTo>
                  <a:cubicBezTo>
                    <a:pt x="24347" y="62159"/>
                    <a:pt x="27083" y="59302"/>
                    <a:pt x="28329" y="56536"/>
                  </a:cubicBezTo>
                  <a:cubicBezTo>
                    <a:pt x="28329" y="56536"/>
                    <a:pt x="27995" y="55959"/>
                    <a:pt x="27417" y="55016"/>
                  </a:cubicBezTo>
                  <a:cubicBezTo>
                    <a:pt x="27296" y="54834"/>
                    <a:pt x="27174" y="54652"/>
                    <a:pt x="27053" y="54439"/>
                  </a:cubicBezTo>
                  <a:cubicBezTo>
                    <a:pt x="26688" y="53801"/>
                    <a:pt x="26232" y="53071"/>
                    <a:pt x="25745" y="52250"/>
                  </a:cubicBezTo>
                  <a:cubicBezTo>
                    <a:pt x="23557" y="48603"/>
                    <a:pt x="20609" y="43588"/>
                    <a:pt x="19514" y="41247"/>
                  </a:cubicBezTo>
                  <a:cubicBezTo>
                    <a:pt x="18694" y="39545"/>
                    <a:pt x="17751" y="37661"/>
                    <a:pt x="16688" y="35806"/>
                  </a:cubicBezTo>
                  <a:cubicBezTo>
                    <a:pt x="16475" y="35442"/>
                    <a:pt x="16262" y="35107"/>
                    <a:pt x="16049" y="34743"/>
                  </a:cubicBezTo>
                  <a:cubicBezTo>
                    <a:pt x="16019" y="34712"/>
                    <a:pt x="16019" y="34682"/>
                    <a:pt x="15988" y="34621"/>
                  </a:cubicBezTo>
                  <a:cubicBezTo>
                    <a:pt x="14529" y="32220"/>
                    <a:pt x="12888" y="29940"/>
                    <a:pt x="11186" y="28268"/>
                  </a:cubicBezTo>
                  <a:lnTo>
                    <a:pt x="15077" y="5350"/>
                  </a:lnTo>
                  <a:lnTo>
                    <a:pt x="15320" y="3922"/>
                  </a:lnTo>
                  <a:lnTo>
                    <a:pt x="6748" y="912"/>
                  </a:lnTo>
                  <a:lnTo>
                    <a:pt x="6231" y="730"/>
                  </a:lnTo>
                  <a:lnTo>
                    <a:pt x="41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90;p77"/>
            <p:cNvSpPr/>
            <p:nvPr/>
          </p:nvSpPr>
          <p:spPr>
            <a:xfrm>
              <a:off x="6017850" y="2569475"/>
              <a:ext cx="682425" cy="403550"/>
            </a:xfrm>
            <a:custGeom>
              <a:avLst/>
              <a:gdLst/>
              <a:ahLst/>
              <a:cxnLst/>
              <a:rect l="l" t="t" r="r" b="b"/>
              <a:pathLst>
                <a:path w="27297" h="16142" extrusionOk="0">
                  <a:moveTo>
                    <a:pt x="4013" y="1"/>
                  </a:moveTo>
                  <a:cubicBezTo>
                    <a:pt x="4013" y="1"/>
                    <a:pt x="1" y="11612"/>
                    <a:pt x="1885" y="12858"/>
                  </a:cubicBezTo>
                  <a:cubicBezTo>
                    <a:pt x="4709" y="14747"/>
                    <a:pt x="12632" y="16141"/>
                    <a:pt x="18627" y="16141"/>
                  </a:cubicBezTo>
                  <a:cubicBezTo>
                    <a:pt x="22376" y="16141"/>
                    <a:pt x="25372" y="15596"/>
                    <a:pt x="25898" y="14287"/>
                  </a:cubicBezTo>
                  <a:cubicBezTo>
                    <a:pt x="27296" y="10882"/>
                    <a:pt x="26658" y="4742"/>
                    <a:pt x="26658" y="4742"/>
                  </a:cubicBezTo>
                  <a:lnTo>
                    <a:pt x="401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91;p77"/>
            <p:cNvSpPr/>
            <p:nvPr/>
          </p:nvSpPr>
          <p:spPr>
            <a:xfrm>
              <a:off x="6361325" y="4451725"/>
              <a:ext cx="134525" cy="95775"/>
            </a:xfrm>
            <a:custGeom>
              <a:avLst/>
              <a:gdLst/>
              <a:ahLst/>
              <a:cxnLst/>
              <a:rect l="l" t="t" r="r" b="b"/>
              <a:pathLst>
                <a:path w="5381" h="3831" extrusionOk="0">
                  <a:moveTo>
                    <a:pt x="1" y="0"/>
                  </a:moveTo>
                  <a:lnTo>
                    <a:pt x="274" y="3830"/>
                  </a:lnTo>
                  <a:lnTo>
                    <a:pt x="4925" y="3830"/>
                  </a:lnTo>
                  <a:lnTo>
                    <a:pt x="5381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92;p77"/>
            <p:cNvSpPr/>
            <p:nvPr/>
          </p:nvSpPr>
          <p:spPr>
            <a:xfrm>
              <a:off x="6349175" y="2786075"/>
              <a:ext cx="338175" cy="1680100"/>
            </a:xfrm>
            <a:custGeom>
              <a:avLst/>
              <a:gdLst/>
              <a:ahLst/>
              <a:cxnLst/>
              <a:rect l="l" t="t" r="r" b="b"/>
              <a:pathLst>
                <a:path w="13527" h="67204" extrusionOk="0">
                  <a:moveTo>
                    <a:pt x="12210" y="0"/>
                  </a:moveTo>
                  <a:cubicBezTo>
                    <a:pt x="11126" y="0"/>
                    <a:pt x="9740" y="287"/>
                    <a:pt x="8298" y="698"/>
                  </a:cubicBezTo>
                  <a:cubicBezTo>
                    <a:pt x="8146" y="729"/>
                    <a:pt x="7994" y="759"/>
                    <a:pt x="7812" y="820"/>
                  </a:cubicBezTo>
                  <a:cubicBezTo>
                    <a:pt x="4043" y="1945"/>
                    <a:pt x="0" y="3890"/>
                    <a:pt x="0" y="3890"/>
                  </a:cubicBezTo>
                  <a:lnTo>
                    <a:pt x="0" y="66231"/>
                  </a:lnTo>
                  <a:lnTo>
                    <a:pt x="61" y="67204"/>
                  </a:lnTo>
                  <a:lnTo>
                    <a:pt x="6961" y="67204"/>
                  </a:lnTo>
                  <a:cubicBezTo>
                    <a:pt x="7022" y="66748"/>
                    <a:pt x="7204" y="66019"/>
                    <a:pt x="7417" y="65107"/>
                  </a:cubicBezTo>
                  <a:cubicBezTo>
                    <a:pt x="7447" y="64894"/>
                    <a:pt x="7508" y="64681"/>
                    <a:pt x="7569" y="64438"/>
                  </a:cubicBezTo>
                  <a:cubicBezTo>
                    <a:pt x="8450" y="60638"/>
                    <a:pt x="10000" y="54134"/>
                    <a:pt x="10274" y="48480"/>
                  </a:cubicBezTo>
                  <a:cubicBezTo>
                    <a:pt x="10639" y="40425"/>
                    <a:pt x="10548" y="29969"/>
                    <a:pt x="10548" y="29969"/>
                  </a:cubicBezTo>
                  <a:cubicBezTo>
                    <a:pt x="11338" y="23981"/>
                    <a:pt x="12554" y="10972"/>
                    <a:pt x="13162" y="4315"/>
                  </a:cubicBezTo>
                  <a:cubicBezTo>
                    <a:pt x="13192" y="4164"/>
                    <a:pt x="13192" y="4012"/>
                    <a:pt x="13222" y="3860"/>
                  </a:cubicBezTo>
                  <a:cubicBezTo>
                    <a:pt x="13405" y="1641"/>
                    <a:pt x="13526" y="212"/>
                    <a:pt x="13526" y="212"/>
                  </a:cubicBezTo>
                  <a:cubicBezTo>
                    <a:pt x="13173" y="65"/>
                    <a:pt x="12726" y="0"/>
                    <a:pt x="1221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93;p77"/>
            <p:cNvSpPr/>
            <p:nvPr/>
          </p:nvSpPr>
          <p:spPr>
            <a:xfrm>
              <a:off x="6324100" y="4501125"/>
              <a:ext cx="263700" cy="228750"/>
            </a:xfrm>
            <a:custGeom>
              <a:avLst/>
              <a:gdLst/>
              <a:ahLst/>
              <a:cxnLst/>
              <a:rect l="l" t="t" r="r" b="b"/>
              <a:pathLst>
                <a:path w="10548" h="9150" extrusionOk="0">
                  <a:moveTo>
                    <a:pt x="4073" y="0"/>
                  </a:moveTo>
                  <a:cubicBezTo>
                    <a:pt x="1611" y="0"/>
                    <a:pt x="1368" y="1186"/>
                    <a:pt x="1125" y="1824"/>
                  </a:cubicBezTo>
                  <a:cubicBezTo>
                    <a:pt x="1003" y="2097"/>
                    <a:pt x="851" y="2645"/>
                    <a:pt x="699" y="3313"/>
                  </a:cubicBezTo>
                  <a:cubicBezTo>
                    <a:pt x="638" y="3556"/>
                    <a:pt x="578" y="3860"/>
                    <a:pt x="517" y="4134"/>
                  </a:cubicBezTo>
                  <a:cubicBezTo>
                    <a:pt x="365" y="4863"/>
                    <a:pt x="213" y="5593"/>
                    <a:pt x="122" y="6201"/>
                  </a:cubicBezTo>
                  <a:cubicBezTo>
                    <a:pt x="31" y="6839"/>
                    <a:pt x="0" y="7508"/>
                    <a:pt x="0" y="8025"/>
                  </a:cubicBezTo>
                  <a:cubicBezTo>
                    <a:pt x="0" y="8085"/>
                    <a:pt x="0" y="8116"/>
                    <a:pt x="0" y="8146"/>
                  </a:cubicBezTo>
                  <a:cubicBezTo>
                    <a:pt x="0" y="8359"/>
                    <a:pt x="31" y="8511"/>
                    <a:pt x="31" y="8663"/>
                  </a:cubicBezTo>
                  <a:cubicBezTo>
                    <a:pt x="31" y="8967"/>
                    <a:pt x="61" y="9149"/>
                    <a:pt x="61" y="9149"/>
                  </a:cubicBezTo>
                  <a:lnTo>
                    <a:pt x="10517" y="9149"/>
                  </a:lnTo>
                  <a:cubicBezTo>
                    <a:pt x="10517" y="9149"/>
                    <a:pt x="10548" y="8754"/>
                    <a:pt x="10517" y="8146"/>
                  </a:cubicBezTo>
                  <a:cubicBezTo>
                    <a:pt x="10456" y="7082"/>
                    <a:pt x="10092" y="5411"/>
                    <a:pt x="8663" y="4286"/>
                  </a:cubicBezTo>
                  <a:cubicBezTo>
                    <a:pt x="6687" y="2766"/>
                    <a:pt x="7447" y="3100"/>
                    <a:pt x="7052" y="2401"/>
                  </a:cubicBezTo>
                  <a:cubicBezTo>
                    <a:pt x="6991" y="2310"/>
                    <a:pt x="6626" y="1125"/>
                    <a:pt x="6596" y="1064"/>
                  </a:cubicBezTo>
                  <a:cubicBezTo>
                    <a:pt x="6262" y="334"/>
                    <a:pt x="5958" y="0"/>
                    <a:pt x="407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94;p77"/>
            <p:cNvSpPr/>
            <p:nvPr/>
          </p:nvSpPr>
          <p:spPr>
            <a:xfrm>
              <a:off x="5597625" y="1848350"/>
              <a:ext cx="671775" cy="633775"/>
            </a:xfrm>
            <a:custGeom>
              <a:avLst/>
              <a:gdLst/>
              <a:ahLst/>
              <a:cxnLst/>
              <a:rect l="l" t="t" r="r" b="b"/>
              <a:pathLst>
                <a:path w="26871" h="25351" extrusionOk="0">
                  <a:moveTo>
                    <a:pt x="13808" y="18013"/>
                  </a:moveTo>
                  <a:cubicBezTo>
                    <a:pt x="13867" y="18041"/>
                    <a:pt x="13901" y="18055"/>
                    <a:pt x="13922" y="18055"/>
                  </a:cubicBezTo>
                  <a:cubicBezTo>
                    <a:pt x="13953" y="18086"/>
                    <a:pt x="13953" y="18086"/>
                    <a:pt x="13922" y="18086"/>
                  </a:cubicBezTo>
                  <a:cubicBezTo>
                    <a:pt x="13922" y="18086"/>
                    <a:pt x="13892" y="18055"/>
                    <a:pt x="13861" y="18055"/>
                  </a:cubicBezTo>
                  <a:cubicBezTo>
                    <a:pt x="13845" y="18042"/>
                    <a:pt x="13827" y="18028"/>
                    <a:pt x="13808" y="18013"/>
                  </a:cubicBezTo>
                  <a:close/>
                  <a:moveTo>
                    <a:pt x="20123" y="0"/>
                  </a:moveTo>
                  <a:lnTo>
                    <a:pt x="19819" y="1186"/>
                  </a:lnTo>
                  <a:lnTo>
                    <a:pt x="19545" y="2401"/>
                  </a:lnTo>
                  <a:cubicBezTo>
                    <a:pt x="19333" y="3222"/>
                    <a:pt x="19120" y="4043"/>
                    <a:pt x="18907" y="4833"/>
                  </a:cubicBezTo>
                  <a:cubicBezTo>
                    <a:pt x="18451" y="6474"/>
                    <a:pt x="17995" y="8055"/>
                    <a:pt x="17448" y="9605"/>
                  </a:cubicBezTo>
                  <a:cubicBezTo>
                    <a:pt x="17326" y="10000"/>
                    <a:pt x="17205" y="10365"/>
                    <a:pt x="17053" y="10760"/>
                  </a:cubicBezTo>
                  <a:cubicBezTo>
                    <a:pt x="16931" y="11125"/>
                    <a:pt x="16779" y="11520"/>
                    <a:pt x="16627" y="11885"/>
                  </a:cubicBezTo>
                  <a:cubicBezTo>
                    <a:pt x="16354" y="12614"/>
                    <a:pt x="16019" y="13344"/>
                    <a:pt x="15715" y="14013"/>
                  </a:cubicBezTo>
                  <a:cubicBezTo>
                    <a:pt x="15381" y="14712"/>
                    <a:pt x="15047" y="15350"/>
                    <a:pt x="14682" y="15897"/>
                  </a:cubicBezTo>
                  <a:cubicBezTo>
                    <a:pt x="14317" y="16475"/>
                    <a:pt x="13953" y="16961"/>
                    <a:pt x="13618" y="17295"/>
                  </a:cubicBezTo>
                  <a:cubicBezTo>
                    <a:pt x="13496" y="17397"/>
                    <a:pt x="13387" y="17486"/>
                    <a:pt x="13301" y="17561"/>
                  </a:cubicBezTo>
                  <a:lnTo>
                    <a:pt x="13301" y="17561"/>
                  </a:lnTo>
                  <a:cubicBezTo>
                    <a:pt x="13285" y="17543"/>
                    <a:pt x="13269" y="17526"/>
                    <a:pt x="13253" y="17508"/>
                  </a:cubicBezTo>
                  <a:cubicBezTo>
                    <a:pt x="13010" y="17295"/>
                    <a:pt x="12737" y="17022"/>
                    <a:pt x="12494" y="16748"/>
                  </a:cubicBezTo>
                  <a:cubicBezTo>
                    <a:pt x="11946" y="16201"/>
                    <a:pt x="11430" y="15563"/>
                    <a:pt x="10913" y="14955"/>
                  </a:cubicBezTo>
                  <a:cubicBezTo>
                    <a:pt x="8785" y="12402"/>
                    <a:pt x="6688" y="9575"/>
                    <a:pt x="4530" y="6930"/>
                  </a:cubicBezTo>
                  <a:lnTo>
                    <a:pt x="1" y="9605"/>
                  </a:lnTo>
                  <a:cubicBezTo>
                    <a:pt x="92" y="9818"/>
                    <a:pt x="183" y="10031"/>
                    <a:pt x="274" y="10243"/>
                  </a:cubicBezTo>
                  <a:cubicBezTo>
                    <a:pt x="366" y="10456"/>
                    <a:pt x="457" y="10639"/>
                    <a:pt x="548" y="10851"/>
                  </a:cubicBezTo>
                  <a:cubicBezTo>
                    <a:pt x="730" y="11277"/>
                    <a:pt x="943" y="11672"/>
                    <a:pt x="1126" y="12067"/>
                  </a:cubicBezTo>
                  <a:cubicBezTo>
                    <a:pt x="1551" y="12888"/>
                    <a:pt x="1946" y="13678"/>
                    <a:pt x="2402" y="14499"/>
                  </a:cubicBezTo>
                  <a:cubicBezTo>
                    <a:pt x="3253" y="16079"/>
                    <a:pt x="4196" y="17630"/>
                    <a:pt x="5229" y="19180"/>
                  </a:cubicBezTo>
                  <a:cubicBezTo>
                    <a:pt x="5776" y="19970"/>
                    <a:pt x="6323" y="20730"/>
                    <a:pt x="6931" y="21520"/>
                  </a:cubicBezTo>
                  <a:cubicBezTo>
                    <a:pt x="7265" y="21885"/>
                    <a:pt x="7600" y="22280"/>
                    <a:pt x="7965" y="22675"/>
                  </a:cubicBezTo>
                  <a:cubicBezTo>
                    <a:pt x="8329" y="23101"/>
                    <a:pt x="8724" y="23496"/>
                    <a:pt x="9272" y="23921"/>
                  </a:cubicBezTo>
                  <a:cubicBezTo>
                    <a:pt x="9424" y="24043"/>
                    <a:pt x="9576" y="24165"/>
                    <a:pt x="9758" y="24286"/>
                  </a:cubicBezTo>
                  <a:cubicBezTo>
                    <a:pt x="9910" y="24408"/>
                    <a:pt x="10092" y="24529"/>
                    <a:pt x="10335" y="24651"/>
                  </a:cubicBezTo>
                  <a:cubicBezTo>
                    <a:pt x="10548" y="24773"/>
                    <a:pt x="10791" y="24894"/>
                    <a:pt x="11126" y="25016"/>
                  </a:cubicBezTo>
                  <a:cubicBezTo>
                    <a:pt x="11217" y="25046"/>
                    <a:pt x="11308" y="25077"/>
                    <a:pt x="11399" y="25107"/>
                  </a:cubicBezTo>
                  <a:cubicBezTo>
                    <a:pt x="11490" y="25137"/>
                    <a:pt x="11612" y="25168"/>
                    <a:pt x="11703" y="25198"/>
                  </a:cubicBezTo>
                  <a:cubicBezTo>
                    <a:pt x="11946" y="25259"/>
                    <a:pt x="12159" y="25289"/>
                    <a:pt x="12463" y="25320"/>
                  </a:cubicBezTo>
                  <a:lnTo>
                    <a:pt x="12706" y="25320"/>
                  </a:lnTo>
                  <a:lnTo>
                    <a:pt x="12889" y="25350"/>
                  </a:lnTo>
                  <a:lnTo>
                    <a:pt x="13193" y="25350"/>
                  </a:lnTo>
                  <a:cubicBezTo>
                    <a:pt x="13405" y="25320"/>
                    <a:pt x="13649" y="25320"/>
                    <a:pt x="13861" y="25289"/>
                  </a:cubicBezTo>
                  <a:cubicBezTo>
                    <a:pt x="14287" y="25229"/>
                    <a:pt x="14712" y="25168"/>
                    <a:pt x="15108" y="25046"/>
                  </a:cubicBezTo>
                  <a:cubicBezTo>
                    <a:pt x="15928" y="24803"/>
                    <a:pt x="16658" y="24469"/>
                    <a:pt x="17296" y="24073"/>
                  </a:cubicBezTo>
                  <a:cubicBezTo>
                    <a:pt x="17904" y="23678"/>
                    <a:pt x="18451" y="23222"/>
                    <a:pt x="18907" y="22797"/>
                  </a:cubicBezTo>
                  <a:cubicBezTo>
                    <a:pt x="19849" y="21885"/>
                    <a:pt x="20548" y="20973"/>
                    <a:pt x="21126" y="20061"/>
                  </a:cubicBezTo>
                  <a:cubicBezTo>
                    <a:pt x="21734" y="19149"/>
                    <a:pt x="22220" y="18238"/>
                    <a:pt x="22646" y="17326"/>
                  </a:cubicBezTo>
                  <a:cubicBezTo>
                    <a:pt x="23071" y="16414"/>
                    <a:pt x="23436" y="15532"/>
                    <a:pt x="23770" y="14620"/>
                  </a:cubicBezTo>
                  <a:cubicBezTo>
                    <a:pt x="24135" y="13709"/>
                    <a:pt x="24409" y="12797"/>
                    <a:pt x="24682" y="11915"/>
                  </a:cubicBezTo>
                  <a:cubicBezTo>
                    <a:pt x="25229" y="10122"/>
                    <a:pt x="25685" y="8298"/>
                    <a:pt x="26020" y="6505"/>
                  </a:cubicBezTo>
                  <a:cubicBezTo>
                    <a:pt x="26202" y="5593"/>
                    <a:pt x="26354" y="4681"/>
                    <a:pt x="26506" y="3769"/>
                  </a:cubicBezTo>
                  <a:cubicBezTo>
                    <a:pt x="26567" y="3313"/>
                    <a:pt x="26628" y="2888"/>
                    <a:pt x="26688" y="2401"/>
                  </a:cubicBezTo>
                  <a:lnTo>
                    <a:pt x="26780" y="1733"/>
                  </a:lnTo>
                  <a:lnTo>
                    <a:pt x="26810" y="1368"/>
                  </a:lnTo>
                  <a:lnTo>
                    <a:pt x="26871" y="1003"/>
                  </a:lnTo>
                  <a:lnTo>
                    <a:pt x="201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95;p77"/>
            <p:cNvSpPr/>
            <p:nvPr/>
          </p:nvSpPr>
          <p:spPr>
            <a:xfrm>
              <a:off x="6024700" y="1692925"/>
              <a:ext cx="339700" cy="413800"/>
            </a:xfrm>
            <a:custGeom>
              <a:avLst/>
              <a:gdLst/>
              <a:ahLst/>
              <a:cxnLst/>
              <a:rect l="l" t="t" r="r" b="b"/>
              <a:pathLst>
                <a:path w="13588" h="16552" extrusionOk="0">
                  <a:moveTo>
                    <a:pt x="6586" y="1"/>
                  </a:moveTo>
                  <a:cubicBezTo>
                    <a:pt x="5723" y="1"/>
                    <a:pt x="3950" y="526"/>
                    <a:pt x="2432" y="4333"/>
                  </a:cubicBezTo>
                  <a:cubicBezTo>
                    <a:pt x="2402" y="4393"/>
                    <a:pt x="2371" y="4485"/>
                    <a:pt x="2341" y="4576"/>
                  </a:cubicBezTo>
                  <a:cubicBezTo>
                    <a:pt x="2341" y="4576"/>
                    <a:pt x="2341" y="4606"/>
                    <a:pt x="2310" y="4606"/>
                  </a:cubicBezTo>
                  <a:cubicBezTo>
                    <a:pt x="2310" y="4697"/>
                    <a:pt x="2280" y="4758"/>
                    <a:pt x="2250" y="4819"/>
                  </a:cubicBezTo>
                  <a:cubicBezTo>
                    <a:pt x="2250" y="4849"/>
                    <a:pt x="2219" y="4849"/>
                    <a:pt x="2219" y="4880"/>
                  </a:cubicBezTo>
                  <a:cubicBezTo>
                    <a:pt x="1064" y="8132"/>
                    <a:pt x="183" y="13147"/>
                    <a:pt x="31" y="14150"/>
                  </a:cubicBezTo>
                  <a:cubicBezTo>
                    <a:pt x="31" y="14181"/>
                    <a:pt x="31" y="14211"/>
                    <a:pt x="31" y="14211"/>
                  </a:cubicBezTo>
                  <a:lnTo>
                    <a:pt x="0" y="14363"/>
                  </a:lnTo>
                  <a:lnTo>
                    <a:pt x="213" y="14424"/>
                  </a:lnTo>
                  <a:lnTo>
                    <a:pt x="669" y="14546"/>
                  </a:lnTo>
                  <a:lnTo>
                    <a:pt x="8177" y="16552"/>
                  </a:lnTo>
                  <a:cubicBezTo>
                    <a:pt x="8177" y="16552"/>
                    <a:pt x="13587" y="2387"/>
                    <a:pt x="7113" y="77"/>
                  </a:cubicBezTo>
                  <a:cubicBezTo>
                    <a:pt x="7113" y="77"/>
                    <a:pt x="6916" y="1"/>
                    <a:pt x="658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96;p77"/>
            <p:cNvSpPr/>
            <p:nvPr/>
          </p:nvSpPr>
          <p:spPr>
            <a:xfrm>
              <a:off x="5336225" y="2008675"/>
              <a:ext cx="688500" cy="58550"/>
            </a:xfrm>
            <a:custGeom>
              <a:avLst/>
              <a:gdLst/>
              <a:ahLst/>
              <a:cxnLst/>
              <a:rect l="l" t="t" r="r" b="b"/>
              <a:pathLst>
                <a:path w="27540" h="2342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lnTo>
                    <a:pt x="1" y="1703"/>
                  </a:lnTo>
                  <a:cubicBezTo>
                    <a:pt x="1" y="2068"/>
                    <a:pt x="305" y="2341"/>
                    <a:pt x="669" y="2341"/>
                  </a:cubicBezTo>
                  <a:lnTo>
                    <a:pt x="26871" y="2341"/>
                  </a:lnTo>
                  <a:cubicBezTo>
                    <a:pt x="27235" y="2341"/>
                    <a:pt x="27539" y="2068"/>
                    <a:pt x="27539" y="1703"/>
                  </a:cubicBezTo>
                  <a:lnTo>
                    <a:pt x="27539" y="669"/>
                  </a:lnTo>
                  <a:cubicBezTo>
                    <a:pt x="27539" y="305"/>
                    <a:pt x="27235" y="1"/>
                    <a:pt x="2687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97;p77"/>
            <p:cNvSpPr/>
            <p:nvPr/>
          </p:nvSpPr>
          <p:spPr>
            <a:xfrm>
              <a:off x="5194900" y="1725250"/>
              <a:ext cx="677075" cy="341975"/>
            </a:xfrm>
            <a:custGeom>
              <a:avLst/>
              <a:gdLst/>
              <a:ahLst/>
              <a:cxnLst/>
              <a:rect l="l" t="t" r="r" b="b"/>
              <a:pathLst>
                <a:path w="27083" h="13679" extrusionOk="0">
                  <a:moveTo>
                    <a:pt x="1398" y="0"/>
                  </a:moveTo>
                  <a:cubicBezTo>
                    <a:pt x="547" y="0"/>
                    <a:pt x="0" y="851"/>
                    <a:pt x="365" y="1611"/>
                  </a:cubicBezTo>
                  <a:lnTo>
                    <a:pt x="5563" y="13009"/>
                  </a:lnTo>
                  <a:cubicBezTo>
                    <a:pt x="5745" y="13435"/>
                    <a:pt x="6171" y="13678"/>
                    <a:pt x="6626" y="13678"/>
                  </a:cubicBezTo>
                  <a:lnTo>
                    <a:pt x="25685" y="13678"/>
                  </a:lnTo>
                  <a:cubicBezTo>
                    <a:pt x="26536" y="13678"/>
                    <a:pt x="27083" y="12827"/>
                    <a:pt x="26748" y="12037"/>
                  </a:cubicBezTo>
                  <a:lnTo>
                    <a:pt x="21520" y="669"/>
                  </a:lnTo>
                  <a:cubicBezTo>
                    <a:pt x="21338" y="243"/>
                    <a:pt x="20943" y="0"/>
                    <a:pt x="2048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98;p77"/>
            <p:cNvSpPr/>
            <p:nvPr/>
          </p:nvSpPr>
          <p:spPr>
            <a:xfrm>
              <a:off x="5397775" y="1966700"/>
              <a:ext cx="334025" cy="170000"/>
            </a:xfrm>
            <a:custGeom>
              <a:avLst/>
              <a:gdLst/>
              <a:ahLst/>
              <a:cxnLst/>
              <a:rect l="l" t="t" r="r" b="b"/>
              <a:pathLst>
                <a:path w="13361" h="6800" extrusionOk="0">
                  <a:moveTo>
                    <a:pt x="3140" y="1"/>
                  </a:moveTo>
                  <a:cubicBezTo>
                    <a:pt x="3117" y="1"/>
                    <a:pt x="3094" y="3"/>
                    <a:pt x="3071" y="8"/>
                  </a:cubicBezTo>
                  <a:cubicBezTo>
                    <a:pt x="1733" y="251"/>
                    <a:pt x="2554" y="3534"/>
                    <a:pt x="2554" y="3534"/>
                  </a:cubicBezTo>
                  <a:cubicBezTo>
                    <a:pt x="1502" y="3066"/>
                    <a:pt x="2023" y="634"/>
                    <a:pt x="1013" y="634"/>
                  </a:cubicBezTo>
                  <a:cubicBezTo>
                    <a:pt x="972" y="634"/>
                    <a:pt x="928" y="638"/>
                    <a:pt x="882" y="646"/>
                  </a:cubicBezTo>
                  <a:cubicBezTo>
                    <a:pt x="1" y="768"/>
                    <a:pt x="518" y="4324"/>
                    <a:pt x="1034" y="4689"/>
                  </a:cubicBezTo>
                  <a:cubicBezTo>
                    <a:pt x="1239" y="4826"/>
                    <a:pt x="1735" y="4843"/>
                    <a:pt x="2355" y="4843"/>
                  </a:cubicBezTo>
                  <a:cubicBezTo>
                    <a:pt x="2562" y="4843"/>
                    <a:pt x="2782" y="4841"/>
                    <a:pt x="3010" y="4841"/>
                  </a:cubicBezTo>
                  <a:cubicBezTo>
                    <a:pt x="3253" y="4962"/>
                    <a:pt x="3648" y="5145"/>
                    <a:pt x="4135" y="5206"/>
                  </a:cubicBezTo>
                  <a:cubicBezTo>
                    <a:pt x="4184" y="5210"/>
                    <a:pt x="4231" y="5211"/>
                    <a:pt x="4278" y="5211"/>
                  </a:cubicBezTo>
                  <a:cubicBezTo>
                    <a:pt x="4580" y="5211"/>
                    <a:pt x="4836" y="5133"/>
                    <a:pt x="5047" y="5054"/>
                  </a:cubicBezTo>
                  <a:cubicBezTo>
                    <a:pt x="5242" y="5081"/>
                    <a:pt x="5564" y="5646"/>
                    <a:pt x="6319" y="5646"/>
                  </a:cubicBezTo>
                  <a:cubicBezTo>
                    <a:pt x="6388" y="5646"/>
                    <a:pt x="6460" y="5641"/>
                    <a:pt x="6536" y="5631"/>
                  </a:cubicBezTo>
                  <a:cubicBezTo>
                    <a:pt x="6549" y="5630"/>
                    <a:pt x="6563" y="5629"/>
                    <a:pt x="6577" y="5629"/>
                  </a:cubicBezTo>
                  <a:cubicBezTo>
                    <a:pt x="6941" y="5629"/>
                    <a:pt x="7463" y="6004"/>
                    <a:pt x="7873" y="6209"/>
                  </a:cubicBezTo>
                  <a:cubicBezTo>
                    <a:pt x="8481" y="6513"/>
                    <a:pt x="9089" y="6695"/>
                    <a:pt x="9606" y="6756"/>
                  </a:cubicBezTo>
                  <a:cubicBezTo>
                    <a:pt x="9785" y="6785"/>
                    <a:pt x="9964" y="6799"/>
                    <a:pt x="10141" y="6799"/>
                  </a:cubicBezTo>
                  <a:cubicBezTo>
                    <a:pt x="11077" y="6799"/>
                    <a:pt x="11962" y="6398"/>
                    <a:pt x="12524" y="5631"/>
                  </a:cubicBezTo>
                  <a:cubicBezTo>
                    <a:pt x="13361" y="4525"/>
                    <a:pt x="12816" y="3655"/>
                    <a:pt x="11469" y="3655"/>
                  </a:cubicBezTo>
                  <a:cubicBezTo>
                    <a:pt x="11446" y="3655"/>
                    <a:pt x="11423" y="3655"/>
                    <a:pt x="11399" y="3655"/>
                  </a:cubicBezTo>
                  <a:cubicBezTo>
                    <a:pt x="11366" y="3656"/>
                    <a:pt x="11334" y="3656"/>
                    <a:pt x="11301" y="3656"/>
                  </a:cubicBezTo>
                  <a:cubicBezTo>
                    <a:pt x="8041" y="3656"/>
                    <a:pt x="8569" y="704"/>
                    <a:pt x="7512" y="704"/>
                  </a:cubicBezTo>
                  <a:cubicBezTo>
                    <a:pt x="7491" y="704"/>
                    <a:pt x="7470" y="705"/>
                    <a:pt x="7448" y="707"/>
                  </a:cubicBezTo>
                  <a:cubicBezTo>
                    <a:pt x="6262" y="859"/>
                    <a:pt x="7265" y="3473"/>
                    <a:pt x="7083" y="3473"/>
                  </a:cubicBezTo>
                  <a:cubicBezTo>
                    <a:pt x="6142" y="3387"/>
                    <a:pt x="6084" y="116"/>
                    <a:pt x="5276" y="116"/>
                  </a:cubicBezTo>
                  <a:cubicBezTo>
                    <a:pt x="5223" y="116"/>
                    <a:pt x="5167" y="130"/>
                    <a:pt x="5107" y="160"/>
                  </a:cubicBezTo>
                  <a:cubicBezTo>
                    <a:pt x="4165" y="677"/>
                    <a:pt x="5047" y="3716"/>
                    <a:pt x="5047" y="3716"/>
                  </a:cubicBezTo>
                  <a:cubicBezTo>
                    <a:pt x="4129" y="3154"/>
                    <a:pt x="3961" y="1"/>
                    <a:pt x="314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99;p77"/>
            <p:cNvSpPr/>
            <p:nvPr/>
          </p:nvSpPr>
          <p:spPr>
            <a:xfrm>
              <a:off x="6058125" y="1594550"/>
              <a:ext cx="729525" cy="1203675"/>
            </a:xfrm>
            <a:custGeom>
              <a:avLst/>
              <a:gdLst/>
              <a:ahLst/>
              <a:cxnLst/>
              <a:rect l="l" t="t" r="r" b="b"/>
              <a:pathLst>
                <a:path w="29181" h="48147" extrusionOk="0">
                  <a:moveTo>
                    <a:pt x="10974" y="0"/>
                  </a:moveTo>
                  <a:cubicBezTo>
                    <a:pt x="10396" y="882"/>
                    <a:pt x="9636" y="1429"/>
                    <a:pt x="8815" y="1824"/>
                  </a:cubicBezTo>
                  <a:cubicBezTo>
                    <a:pt x="8724" y="1854"/>
                    <a:pt x="8633" y="1915"/>
                    <a:pt x="8542" y="1945"/>
                  </a:cubicBezTo>
                  <a:cubicBezTo>
                    <a:pt x="8390" y="2006"/>
                    <a:pt x="8268" y="2067"/>
                    <a:pt x="8116" y="2097"/>
                  </a:cubicBezTo>
                  <a:cubicBezTo>
                    <a:pt x="7812" y="2219"/>
                    <a:pt x="7478" y="2341"/>
                    <a:pt x="7144" y="2432"/>
                  </a:cubicBezTo>
                  <a:cubicBezTo>
                    <a:pt x="7052" y="2462"/>
                    <a:pt x="6961" y="2492"/>
                    <a:pt x="6870" y="2523"/>
                  </a:cubicBezTo>
                  <a:cubicBezTo>
                    <a:pt x="4894" y="3070"/>
                    <a:pt x="3071" y="3465"/>
                    <a:pt x="2584" y="5775"/>
                  </a:cubicBezTo>
                  <a:cubicBezTo>
                    <a:pt x="2372" y="6900"/>
                    <a:pt x="2797" y="8724"/>
                    <a:pt x="3131" y="11642"/>
                  </a:cubicBezTo>
                  <a:cubicBezTo>
                    <a:pt x="3131" y="11763"/>
                    <a:pt x="3162" y="11885"/>
                    <a:pt x="3162" y="12006"/>
                  </a:cubicBezTo>
                  <a:cubicBezTo>
                    <a:pt x="3223" y="12523"/>
                    <a:pt x="3283" y="13101"/>
                    <a:pt x="3344" y="13708"/>
                  </a:cubicBezTo>
                  <a:cubicBezTo>
                    <a:pt x="3344" y="13800"/>
                    <a:pt x="3344" y="13891"/>
                    <a:pt x="3344" y="14012"/>
                  </a:cubicBezTo>
                  <a:cubicBezTo>
                    <a:pt x="3466" y="15532"/>
                    <a:pt x="3527" y="17295"/>
                    <a:pt x="3496" y="19301"/>
                  </a:cubicBezTo>
                  <a:cubicBezTo>
                    <a:pt x="3496" y="19879"/>
                    <a:pt x="3466" y="20456"/>
                    <a:pt x="3435" y="21095"/>
                  </a:cubicBezTo>
                  <a:cubicBezTo>
                    <a:pt x="3405" y="21672"/>
                    <a:pt x="3375" y="22250"/>
                    <a:pt x="3344" y="22858"/>
                  </a:cubicBezTo>
                  <a:cubicBezTo>
                    <a:pt x="3283" y="23435"/>
                    <a:pt x="3223" y="24043"/>
                    <a:pt x="3162" y="24620"/>
                  </a:cubicBezTo>
                  <a:cubicBezTo>
                    <a:pt x="3131" y="25168"/>
                    <a:pt x="3071" y="25715"/>
                    <a:pt x="2979" y="26262"/>
                  </a:cubicBezTo>
                  <a:cubicBezTo>
                    <a:pt x="2949" y="26627"/>
                    <a:pt x="2919" y="26991"/>
                    <a:pt x="2858" y="27356"/>
                  </a:cubicBezTo>
                  <a:cubicBezTo>
                    <a:pt x="2827" y="27447"/>
                    <a:pt x="2827" y="27538"/>
                    <a:pt x="2827" y="27660"/>
                  </a:cubicBezTo>
                  <a:cubicBezTo>
                    <a:pt x="2797" y="27782"/>
                    <a:pt x="2767" y="27903"/>
                    <a:pt x="2767" y="28055"/>
                  </a:cubicBezTo>
                  <a:cubicBezTo>
                    <a:pt x="2676" y="28572"/>
                    <a:pt x="2584" y="29180"/>
                    <a:pt x="2493" y="29879"/>
                  </a:cubicBezTo>
                  <a:cubicBezTo>
                    <a:pt x="2463" y="29970"/>
                    <a:pt x="2463" y="30061"/>
                    <a:pt x="2432" y="30152"/>
                  </a:cubicBezTo>
                  <a:cubicBezTo>
                    <a:pt x="2311" y="30973"/>
                    <a:pt x="2159" y="31915"/>
                    <a:pt x="2007" y="32918"/>
                  </a:cubicBezTo>
                  <a:cubicBezTo>
                    <a:pt x="1976" y="32979"/>
                    <a:pt x="1976" y="33070"/>
                    <a:pt x="1946" y="33162"/>
                  </a:cubicBezTo>
                  <a:cubicBezTo>
                    <a:pt x="1642" y="35046"/>
                    <a:pt x="1277" y="37083"/>
                    <a:pt x="882" y="38998"/>
                  </a:cubicBezTo>
                  <a:cubicBezTo>
                    <a:pt x="852" y="39119"/>
                    <a:pt x="852" y="39210"/>
                    <a:pt x="821" y="39332"/>
                  </a:cubicBezTo>
                  <a:cubicBezTo>
                    <a:pt x="548" y="40700"/>
                    <a:pt x="274" y="41946"/>
                    <a:pt x="1" y="43010"/>
                  </a:cubicBezTo>
                  <a:cubicBezTo>
                    <a:pt x="244" y="43253"/>
                    <a:pt x="517" y="43496"/>
                    <a:pt x="821" y="43709"/>
                  </a:cubicBezTo>
                  <a:cubicBezTo>
                    <a:pt x="882" y="43770"/>
                    <a:pt x="943" y="43830"/>
                    <a:pt x="1034" y="43861"/>
                  </a:cubicBezTo>
                  <a:cubicBezTo>
                    <a:pt x="1490" y="44226"/>
                    <a:pt x="2007" y="44560"/>
                    <a:pt x="2554" y="44894"/>
                  </a:cubicBezTo>
                  <a:cubicBezTo>
                    <a:pt x="2615" y="44925"/>
                    <a:pt x="2706" y="44986"/>
                    <a:pt x="2797" y="45016"/>
                  </a:cubicBezTo>
                  <a:cubicBezTo>
                    <a:pt x="4834" y="46201"/>
                    <a:pt x="7387" y="47083"/>
                    <a:pt x="10153" y="47630"/>
                  </a:cubicBezTo>
                  <a:cubicBezTo>
                    <a:pt x="10791" y="47752"/>
                    <a:pt x="11429" y="47843"/>
                    <a:pt x="12098" y="47934"/>
                  </a:cubicBezTo>
                  <a:cubicBezTo>
                    <a:pt x="12858" y="48025"/>
                    <a:pt x="13618" y="48086"/>
                    <a:pt x="14378" y="48116"/>
                  </a:cubicBezTo>
                  <a:cubicBezTo>
                    <a:pt x="14955" y="48147"/>
                    <a:pt x="15503" y="48147"/>
                    <a:pt x="16080" y="48147"/>
                  </a:cubicBezTo>
                  <a:cubicBezTo>
                    <a:pt x="16202" y="48147"/>
                    <a:pt x="16323" y="48147"/>
                    <a:pt x="16445" y="48116"/>
                  </a:cubicBezTo>
                  <a:cubicBezTo>
                    <a:pt x="19788" y="48025"/>
                    <a:pt x="23193" y="47326"/>
                    <a:pt x="26293" y="45837"/>
                  </a:cubicBezTo>
                  <a:cubicBezTo>
                    <a:pt x="26323" y="45806"/>
                    <a:pt x="26384" y="45806"/>
                    <a:pt x="26415" y="45776"/>
                  </a:cubicBezTo>
                  <a:cubicBezTo>
                    <a:pt x="26445" y="45715"/>
                    <a:pt x="26445" y="45654"/>
                    <a:pt x="26475" y="45593"/>
                  </a:cubicBezTo>
                  <a:cubicBezTo>
                    <a:pt x="27114" y="43678"/>
                    <a:pt x="27782" y="39180"/>
                    <a:pt x="28238" y="35411"/>
                  </a:cubicBezTo>
                  <a:cubicBezTo>
                    <a:pt x="28269" y="35320"/>
                    <a:pt x="28269" y="35229"/>
                    <a:pt x="28269" y="35137"/>
                  </a:cubicBezTo>
                  <a:cubicBezTo>
                    <a:pt x="28481" y="33466"/>
                    <a:pt x="28664" y="31946"/>
                    <a:pt x="28755" y="30882"/>
                  </a:cubicBezTo>
                  <a:cubicBezTo>
                    <a:pt x="28785" y="30760"/>
                    <a:pt x="28785" y="30669"/>
                    <a:pt x="28785" y="30578"/>
                  </a:cubicBezTo>
                  <a:cubicBezTo>
                    <a:pt x="28816" y="30396"/>
                    <a:pt x="28846" y="30244"/>
                    <a:pt x="28846" y="30092"/>
                  </a:cubicBezTo>
                  <a:cubicBezTo>
                    <a:pt x="28907" y="29514"/>
                    <a:pt x="28968" y="28906"/>
                    <a:pt x="28998" y="28329"/>
                  </a:cubicBezTo>
                  <a:cubicBezTo>
                    <a:pt x="29181" y="25472"/>
                    <a:pt x="29150" y="22614"/>
                    <a:pt x="28998" y="19605"/>
                  </a:cubicBezTo>
                  <a:lnTo>
                    <a:pt x="28998" y="19119"/>
                  </a:lnTo>
                  <a:cubicBezTo>
                    <a:pt x="28968" y="19058"/>
                    <a:pt x="28968" y="19028"/>
                    <a:pt x="28968" y="18967"/>
                  </a:cubicBezTo>
                  <a:cubicBezTo>
                    <a:pt x="28968" y="18876"/>
                    <a:pt x="28968" y="18785"/>
                    <a:pt x="28968" y="18693"/>
                  </a:cubicBezTo>
                  <a:cubicBezTo>
                    <a:pt x="28907" y="17842"/>
                    <a:pt x="28877" y="16991"/>
                    <a:pt x="28816" y="16140"/>
                  </a:cubicBezTo>
                  <a:cubicBezTo>
                    <a:pt x="28816" y="16049"/>
                    <a:pt x="28816" y="15958"/>
                    <a:pt x="28785" y="15867"/>
                  </a:cubicBezTo>
                  <a:cubicBezTo>
                    <a:pt x="28785" y="15623"/>
                    <a:pt x="28755" y="15380"/>
                    <a:pt x="28755" y="15137"/>
                  </a:cubicBezTo>
                  <a:lnTo>
                    <a:pt x="28725" y="14772"/>
                  </a:lnTo>
                  <a:cubicBezTo>
                    <a:pt x="28664" y="13678"/>
                    <a:pt x="28573" y="12523"/>
                    <a:pt x="28512" y="11368"/>
                  </a:cubicBezTo>
                  <a:cubicBezTo>
                    <a:pt x="28238" y="7143"/>
                    <a:pt x="27083" y="4195"/>
                    <a:pt x="25108" y="2888"/>
                  </a:cubicBezTo>
                  <a:cubicBezTo>
                    <a:pt x="25016" y="2827"/>
                    <a:pt x="24925" y="2766"/>
                    <a:pt x="24834" y="2705"/>
                  </a:cubicBezTo>
                  <a:cubicBezTo>
                    <a:pt x="24348" y="2432"/>
                    <a:pt x="23831" y="2249"/>
                    <a:pt x="23253" y="2158"/>
                  </a:cubicBezTo>
                  <a:cubicBezTo>
                    <a:pt x="23193" y="2158"/>
                    <a:pt x="23132" y="2158"/>
                    <a:pt x="23071" y="2128"/>
                  </a:cubicBezTo>
                  <a:cubicBezTo>
                    <a:pt x="22980" y="2128"/>
                    <a:pt x="22889" y="2097"/>
                    <a:pt x="22828" y="2097"/>
                  </a:cubicBezTo>
                  <a:cubicBezTo>
                    <a:pt x="21977" y="1945"/>
                    <a:pt x="21247" y="1702"/>
                    <a:pt x="20639" y="1489"/>
                  </a:cubicBezTo>
                  <a:cubicBezTo>
                    <a:pt x="20579" y="1459"/>
                    <a:pt x="20487" y="1429"/>
                    <a:pt x="20427" y="1398"/>
                  </a:cubicBezTo>
                  <a:cubicBezTo>
                    <a:pt x="20335" y="1368"/>
                    <a:pt x="20275" y="1337"/>
                    <a:pt x="20183" y="1307"/>
                  </a:cubicBezTo>
                  <a:cubicBezTo>
                    <a:pt x="20062" y="1246"/>
                    <a:pt x="19940" y="1185"/>
                    <a:pt x="19819" y="1125"/>
                  </a:cubicBezTo>
                  <a:cubicBezTo>
                    <a:pt x="19697" y="1094"/>
                    <a:pt x="19606" y="1034"/>
                    <a:pt x="19515" y="973"/>
                  </a:cubicBezTo>
                  <a:cubicBezTo>
                    <a:pt x="18512" y="486"/>
                    <a:pt x="17934" y="0"/>
                    <a:pt x="179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00;p77"/>
            <p:cNvSpPr/>
            <p:nvPr/>
          </p:nvSpPr>
          <p:spPr>
            <a:xfrm>
              <a:off x="6205550" y="1081350"/>
              <a:ext cx="409600" cy="413925"/>
            </a:xfrm>
            <a:custGeom>
              <a:avLst/>
              <a:gdLst/>
              <a:ahLst/>
              <a:cxnLst/>
              <a:rect l="l" t="t" r="r" b="b"/>
              <a:pathLst>
                <a:path w="16384" h="16557" extrusionOk="0">
                  <a:moveTo>
                    <a:pt x="6006" y="1"/>
                  </a:moveTo>
                  <a:cubicBezTo>
                    <a:pt x="4612" y="1"/>
                    <a:pt x="3739" y="2169"/>
                    <a:pt x="3739" y="2169"/>
                  </a:cubicBezTo>
                  <a:cubicBezTo>
                    <a:pt x="3739" y="2169"/>
                    <a:pt x="3282" y="1049"/>
                    <a:pt x="2546" y="1049"/>
                  </a:cubicBezTo>
                  <a:cubicBezTo>
                    <a:pt x="2433" y="1049"/>
                    <a:pt x="2314" y="1075"/>
                    <a:pt x="2189" y="1136"/>
                  </a:cubicBezTo>
                  <a:cubicBezTo>
                    <a:pt x="1216" y="1561"/>
                    <a:pt x="1581" y="4601"/>
                    <a:pt x="1581" y="4601"/>
                  </a:cubicBezTo>
                  <a:cubicBezTo>
                    <a:pt x="1581" y="4601"/>
                    <a:pt x="1351" y="4331"/>
                    <a:pt x="1036" y="4331"/>
                  </a:cubicBezTo>
                  <a:cubicBezTo>
                    <a:pt x="879" y="4331"/>
                    <a:pt x="700" y="4398"/>
                    <a:pt x="517" y="4601"/>
                  </a:cubicBezTo>
                  <a:cubicBezTo>
                    <a:pt x="0" y="5209"/>
                    <a:pt x="1216" y="6668"/>
                    <a:pt x="1216" y="6668"/>
                  </a:cubicBezTo>
                  <a:cubicBezTo>
                    <a:pt x="1216" y="6668"/>
                    <a:pt x="1171" y="6660"/>
                    <a:pt x="1100" y="6660"/>
                  </a:cubicBezTo>
                  <a:cubicBezTo>
                    <a:pt x="858" y="6660"/>
                    <a:pt x="321" y="6751"/>
                    <a:pt x="274" y="7549"/>
                  </a:cubicBezTo>
                  <a:cubicBezTo>
                    <a:pt x="183" y="9008"/>
                    <a:pt x="2189" y="9890"/>
                    <a:pt x="2189" y="9890"/>
                  </a:cubicBezTo>
                  <a:lnTo>
                    <a:pt x="11186" y="14996"/>
                  </a:lnTo>
                  <a:cubicBezTo>
                    <a:pt x="11186" y="14996"/>
                    <a:pt x="12131" y="16556"/>
                    <a:pt x="13367" y="16556"/>
                  </a:cubicBezTo>
                  <a:cubicBezTo>
                    <a:pt x="13585" y="16556"/>
                    <a:pt x="13811" y="16508"/>
                    <a:pt x="14043" y="16394"/>
                  </a:cubicBezTo>
                  <a:cubicBezTo>
                    <a:pt x="15598" y="15617"/>
                    <a:pt x="13537" y="11813"/>
                    <a:pt x="13468" y="11686"/>
                  </a:cubicBezTo>
                  <a:lnTo>
                    <a:pt x="13468" y="11686"/>
                  </a:lnTo>
                  <a:cubicBezTo>
                    <a:pt x="13500" y="11745"/>
                    <a:pt x="13973" y="12581"/>
                    <a:pt x="14630" y="12581"/>
                  </a:cubicBezTo>
                  <a:cubicBezTo>
                    <a:pt x="14852" y="12581"/>
                    <a:pt x="15096" y="12485"/>
                    <a:pt x="15350" y="12230"/>
                  </a:cubicBezTo>
                  <a:cubicBezTo>
                    <a:pt x="16384" y="11197"/>
                    <a:pt x="14499" y="8583"/>
                    <a:pt x="14499" y="8583"/>
                  </a:cubicBezTo>
                  <a:lnTo>
                    <a:pt x="14499" y="8583"/>
                  </a:lnTo>
                  <a:cubicBezTo>
                    <a:pt x="14499" y="8583"/>
                    <a:pt x="14657" y="8619"/>
                    <a:pt x="14868" y="8619"/>
                  </a:cubicBezTo>
                  <a:cubicBezTo>
                    <a:pt x="15300" y="8619"/>
                    <a:pt x="15958" y="8468"/>
                    <a:pt x="15958" y="7549"/>
                  </a:cubicBezTo>
                  <a:cubicBezTo>
                    <a:pt x="15958" y="6151"/>
                    <a:pt x="14043" y="5725"/>
                    <a:pt x="14043" y="5725"/>
                  </a:cubicBezTo>
                  <a:cubicBezTo>
                    <a:pt x="14043" y="5725"/>
                    <a:pt x="15441" y="4844"/>
                    <a:pt x="14499" y="3810"/>
                  </a:cubicBezTo>
                  <a:cubicBezTo>
                    <a:pt x="13527" y="2777"/>
                    <a:pt x="11642" y="2503"/>
                    <a:pt x="11642" y="2503"/>
                  </a:cubicBezTo>
                  <a:cubicBezTo>
                    <a:pt x="11642" y="2503"/>
                    <a:pt x="12402" y="1561"/>
                    <a:pt x="10761" y="862"/>
                  </a:cubicBezTo>
                  <a:cubicBezTo>
                    <a:pt x="10371" y="696"/>
                    <a:pt x="9977" y="633"/>
                    <a:pt x="9602" y="633"/>
                  </a:cubicBezTo>
                  <a:cubicBezTo>
                    <a:pt x="8395" y="633"/>
                    <a:pt x="7387" y="1288"/>
                    <a:pt x="7387" y="1288"/>
                  </a:cubicBezTo>
                  <a:cubicBezTo>
                    <a:pt x="7387" y="1288"/>
                    <a:pt x="7630" y="163"/>
                    <a:pt x="6171" y="11"/>
                  </a:cubicBezTo>
                  <a:cubicBezTo>
                    <a:pt x="6115" y="4"/>
                    <a:pt x="6060" y="1"/>
                    <a:pt x="600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01;p77"/>
            <p:cNvSpPr/>
            <p:nvPr/>
          </p:nvSpPr>
          <p:spPr>
            <a:xfrm>
              <a:off x="6218500" y="1323650"/>
              <a:ext cx="101050" cy="140975"/>
            </a:xfrm>
            <a:custGeom>
              <a:avLst/>
              <a:gdLst/>
              <a:ahLst/>
              <a:cxnLst/>
              <a:rect l="l" t="t" r="r" b="b"/>
              <a:pathLst>
                <a:path w="4042" h="5639" extrusionOk="0">
                  <a:moveTo>
                    <a:pt x="2299" y="1"/>
                  </a:moveTo>
                  <a:cubicBezTo>
                    <a:pt x="2179" y="1"/>
                    <a:pt x="2050" y="15"/>
                    <a:pt x="1914" y="46"/>
                  </a:cubicBezTo>
                  <a:cubicBezTo>
                    <a:pt x="308" y="409"/>
                    <a:pt x="1" y="5639"/>
                    <a:pt x="2982" y="5639"/>
                  </a:cubicBezTo>
                  <a:cubicBezTo>
                    <a:pt x="2991" y="5639"/>
                    <a:pt x="3000" y="5639"/>
                    <a:pt x="3008" y="5638"/>
                  </a:cubicBezTo>
                  <a:lnTo>
                    <a:pt x="4042" y="1657"/>
                  </a:lnTo>
                  <a:cubicBezTo>
                    <a:pt x="4042" y="1657"/>
                    <a:pt x="3609" y="1"/>
                    <a:pt x="229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02;p77"/>
            <p:cNvSpPr/>
            <p:nvPr/>
          </p:nvSpPr>
          <p:spPr>
            <a:xfrm>
              <a:off x="6320300" y="1423575"/>
              <a:ext cx="199100" cy="226225"/>
            </a:xfrm>
            <a:custGeom>
              <a:avLst/>
              <a:gdLst/>
              <a:ahLst/>
              <a:cxnLst/>
              <a:rect l="l" t="t" r="r" b="b"/>
              <a:pathLst>
                <a:path w="7964" h="9049" extrusionOk="0">
                  <a:moveTo>
                    <a:pt x="7660" y="0"/>
                  </a:moveTo>
                  <a:lnTo>
                    <a:pt x="0" y="3830"/>
                  </a:lnTo>
                  <a:cubicBezTo>
                    <a:pt x="0" y="3830"/>
                    <a:pt x="0" y="3830"/>
                    <a:pt x="0" y="3891"/>
                  </a:cubicBezTo>
                  <a:cubicBezTo>
                    <a:pt x="122" y="4255"/>
                    <a:pt x="517" y="5714"/>
                    <a:pt x="31" y="7933"/>
                  </a:cubicBezTo>
                  <a:cubicBezTo>
                    <a:pt x="31" y="7933"/>
                    <a:pt x="243" y="8116"/>
                    <a:pt x="639" y="8328"/>
                  </a:cubicBezTo>
                  <a:cubicBezTo>
                    <a:pt x="1312" y="8720"/>
                    <a:pt x="2468" y="9049"/>
                    <a:pt x="3639" y="9049"/>
                  </a:cubicBezTo>
                  <a:cubicBezTo>
                    <a:pt x="4106" y="9049"/>
                    <a:pt x="4574" y="8997"/>
                    <a:pt x="5016" y="8876"/>
                  </a:cubicBezTo>
                  <a:cubicBezTo>
                    <a:pt x="7964" y="8055"/>
                    <a:pt x="7569" y="7386"/>
                    <a:pt x="7569" y="7386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03;p77"/>
            <p:cNvSpPr/>
            <p:nvPr/>
          </p:nvSpPr>
          <p:spPr>
            <a:xfrm>
              <a:off x="6259500" y="1178075"/>
              <a:ext cx="294875" cy="390375"/>
            </a:xfrm>
            <a:custGeom>
              <a:avLst/>
              <a:gdLst/>
              <a:ahLst/>
              <a:cxnLst/>
              <a:rect l="l" t="t" r="r" b="b"/>
              <a:pathLst>
                <a:path w="11795" h="15615" extrusionOk="0">
                  <a:moveTo>
                    <a:pt x="5532" y="0"/>
                  </a:moveTo>
                  <a:cubicBezTo>
                    <a:pt x="2896" y="0"/>
                    <a:pt x="449" y="1707"/>
                    <a:pt x="92" y="4926"/>
                  </a:cubicBezTo>
                  <a:cubicBezTo>
                    <a:pt x="92" y="4926"/>
                    <a:pt x="1" y="6507"/>
                    <a:pt x="1" y="8270"/>
                  </a:cubicBezTo>
                  <a:cubicBezTo>
                    <a:pt x="1" y="8422"/>
                    <a:pt x="1" y="8574"/>
                    <a:pt x="1" y="8726"/>
                  </a:cubicBezTo>
                  <a:lnTo>
                    <a:pt x="1" y="9364"/>
                  </a:lnTo>
                  <a:lnTo>
                    <a:pt x="1" y="9395"/>
                  </a:lnTo>
                  <a:cubicBezTo>
                    <a:pt x="1" y="10367"/>
                    <a:pt x="1" y="11309"/>
                    <a:pt x="92" y="11978"/>
                  </a:cubicBezTo>
                  <a:cubicBezTo>
                    <a:pt x="323" y="14262"/>
                    <a:pt x="2135" y="15614"/>
                    <a:pt x="4596" y="15614"/>
                  </a:cubicBezTo>
                  <a:cubicBezTo>
                    <a:pt x="5050" y="15614"/>
                    <a:pt x="5527" y="15568"/>
                    <a:pt x="6019" y="15474"/>
                  </a:cubicBezTo>
                  <a:cubicBezTo>
                    <a:pt x="8755" y="14987"/>
                    <a:pt x="10335" y="12860"/>
                    <a:pt x="10396" y="10246"/>
                  </a:cubicBezTo>
                  <a:cubicBezTo>
                    <a:pt x="10426" y="7662"/>
                    <a:pt x="11794" y="2373"/>
                    <a:pt x="8359" y="671"/>
                  </a:cubicBezTo>
                  <a:cubicBezTo>
                    <a:pt x="7451" y="221"/>
                    <a:pt x="6479" y="0"/>
                    <a:pt x="55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04;p77"/>
            <p:cNvSpPr/>
            <p:nvPr/>
          </p:nvSpPr>
          <p:spPr>
            <a:xfrm>
              <a:off x="6257225" y="1156325"/>
              <a:ext cx="291050" cy="211025"/>
            </a:xfrm>
            <a:custGeom>
              <a:avLst/>
              <a:gdLst/>
              <a:ahLst/>
              <a:cxnLst/>
              <a:rect l="l" t="t" r="r" b="b"/>
              <a:pathLst>
                <a:path w="11642" h="8441" extrusionOk="0">
                  <a:moveTo>
                    <a:pt x="5659" y="0"/>
                  </a:moveTo>
                  <a:cubicBezTo>
                    <a:pt x="4102" y="0"/>
                    <a:pt x="2518" y="595"/>
                    <a:pt x="1459" y="1815"/>
                  </a:cubicBezTo>
                  <a:cubicBezTo>
                    <a:pt x="0" y="3486"/>
                    <a:pt x="61" y="5188"/>
                    <a:pt x="183" y="6100"/>
                  </a:cubicBezTo>
                  <a:cubicBezTo>
                    <a:pt x="213" y="5188"/>
                    <a:pt x="456" y="4429"/>
                    <a:pt x="456" y="4429"/>
                  </a:cubicBezTo>
                  <a:cubicBezTo>
                    <a:pt x="456" y="4429"/>
                    <a:pt x="1216" y="2362"/>
                    <a:pt x="3496" y="1906"/>
                  </a:cubicBezTo>
                  <a:cubicBezTo>
                    <a:pt x="3714" y="1865"/>
                    <a:pt x="3941" y="1846"/>
                    <a:pt x="4174" y="1846"/>
                  </a:cubicBezTo>
                  <a:cubicBezTo>
                    <a:pt x="6386" y="1846"/>
                    <a:pt x="9115" y="3578"/>
                    <a:pt x="8785" y="5310"/>
                  </a:cubicBezTo>
                  <a:cubicBezTo>
                    <a:pt x="8420" y="7225"/>
                    <a:pt x="8754" y="8410"/>
                    <a:pt x="8754" y="8410"/>
                  </a:cubicBezTo>
                  <a:lnTo>
                    <a:pt x="9727" y="8441"/>
                  </a:lnTo>
                  <a:cubicBezTo>
                    <a:pt x="10061" y="7043"/>
                    <a:pt x="10791" y="6769"/>
                    <a:pt x="10791" y="6769"/>
                  </a:cubicBezTo>
                  <a:cubicBezTo>
                    <a:pt x="10791" y="6769"/>
                    <a:pt x="11642" y="4550"/>
                    <a:pt x="9879" y="1997"/>
                  </a:cubicBezTo>
                  <a:cubicBezTo>
                    <a:pt x="8953" y="678"/>
                    <a:pt x="7321" y="0"/>
                    <a:pt x="56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05;p77"/>
            <p:cNvSpPr/>
            <p:nvPr/>
          </p:nvSpPr>
          <p:spPr>
            <a:xfrm>
              <a:off x="6273950" y="1190250"/>
              <a:ext cx="171750" cy="65400"/>
            </a:xfrm>
            <a:custGeom>
              <a:avLst/>
              <a:gdLst/>
              <a:ahLst/>
              <a:cxnLst/>
              <a:rect l="l" t="t" r="r" b="b"/>
              <a:pathLst>
                <a:path w="6870" h="2616" extrusionOk="0">
                  <a:moveTo>
                    <a:pt x="2998" y="1"/>
                  </a:moveTo>
                  <a:cubicBezTo>
                    <a:pt x="872" y="1"/>
                    <a:pt x="0" y="2616"/>
                    <a:pt x="0" y="2616"/>
                  </a:cubicBezTo>
                  <a:cubicBezTo>
                    <a:pt x="0" y="2616"/>
                    <a:pt x="689" y="1304"/>
                    <a:pt x="1421" y="1304"/>
                  </a:cubicBezTo>
                  <a:cubicBezTo>
                    <a:pt x="1545" y="1304"/>
                    <a:pt x="1670" y="1342"/>
                    <a:pt x="1793" y="1430"/>
                  </a:cubicBezTo>
                  <a:cubicBezTo>
                    <a:pt x="2119" y="1663"/>
                    <a:pt x="2481" y="1749"/>
                    <a:pt x="2848" y="1749"/>
                  </a:cubicBezTo>
                  <a:cubicBezTo>
                    <a:pt x="3438" y="1749"/>
                    <a:pt x="4041" y="1527"/>
                    <a:pt x="4529" y="1339"/>
                  </a:cubicBezTo>
                  <a:cubicBezTo>
                    <a:pt x="4675" y="1281"/>
                    <a:pt x="4852" y="1257"/>
                    <a:pt x="5041" y="1257"/>
                  </a:cubicBezTo>
                  <a:cubicBezTo>
                    <a:pt x="5838" y="1257"/>
                    <a:pt x="6870" y="1673"/>
                    <a:pt x="6870" y="1673"/>
                  </a:cubicBezTo>
                  <a:cubicBezTo>
                    <a:pt x="6322" y="518"/>
                    <a:pt x="6322" y="762"/>
                    <a:pt x="3708" y="93"/>
                  </a:cubicBezTo>
                  <a:cubicBezTo>
                    <a:pt x="3458" y="29"/>
                    <a:pt x="3221" y="1"/>
                    <a:pt x="29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06;p77"/>
            <p:cNvSpPr/>
            <p:nvPr/>
          </p:nvSpPr>
          <p:spPr>
            <a:xfrm>
              <a:off x="6504175" y="1321950"/>
              <a:ext cx="94200" cy="137450"/>
            </a:xfrm>
            <a:custGeom>
              <a:avLst/>
              <a:gdLst/>
              <a:ahLst/>
              <a:cxnLst/>
              <a:rect l="l" t="t" r="r" b="b"/>
              <a:pathLst>
                <a:path w="3768" h="5498" extrusionOk="0">
                  <a:moveTo>
                    <a:pt x="1565" y="1"/>
                  </a:moveTo>
                  <a:cubicBezTo>
                    <a:pt x="585" y="1"/>
                    <a:pt x="1" y="934"/>
                    <a:pt x="1" y="934"/>
                  </a:cubicBezTo>
                  <a:lnTo>
                    <a:pt x="31" y="5433"/>
                  </a:lnTo>
                  <a:cubicBezTo>
                    <a:pt x="216" y="5477"/>
                    <a:pt x="393" y="5497"/>
                    <a:pt x="562" y="5497"/>
                  </a:cubicBezTo>
                  <a:cubicBezTo>
                    <a:pt x="3081" y="5497"/>
                    <a:pt x="3768" y="889"/>
                    <a:pt x="2372" y="205"/>
                  </a:cubicBezTo>
                  <a:cubicBezTo>
                    <a:pt x="2080" y="59"/>
                    <a:pt x="1810" y="1"/>
                    <a:pt x="156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07;p77"/>
            <p:cNvSpPr/>
            <p:nvPr/>
          </p:nvSpPr>
          <p:spPr>
            <a:xfrm>
              <a:off x="6343850" y="1696925"/>
              <a:ext cx="629975" cy="727450"/>
            </a:xfrm>
            <a:custGeom>
              <a:avLst/>
              <a:gdLst/>
              <a:ahLst/>
              <a:cxnLst/>
              <a:rect l="l" t="t" r="r" b="b"/>
              <a:pathLst>
                <a:path w="25199" h="29098" extrusionOk="0">
                  <a:moveTo>
                    <a:pt x="13278" y="0"/>
                  </a:moveTo>
                  <a:cubicBezTo>
                    <a:pt x="12658" y="0"/>
                    <a:pt x="12028" y="139"/>
                    <a:pt x="11429" y="434"/>
                  </a:cubicBezTo>
                  <a:cubicBezTo>
                    <a:pt x="9362" y="1437"/>
                    <a:pt x="8511" y="3960"/>
                    <a:pt x="9514" y="6027"/>
                  </a:cubicBezTo>
                  <a:cubicBezTo>
                    <a:pt x="9545" y="6088"/>
                    <a:pt x="9575" y="6118"/>
                    <a:pt x="9606" y="6179"/>
                  </a:cubicBezTo>
                  <a:lnTo>
                    <a:pt x="9636" y="6240"/>
                  </a:lnTo>
                  <a:lnTo>
                    <a:pt x="10213" y="7303"/>
                  </a:lnTo>
                  <a:lnTo>
                    <a:pt x="10791" y="8398"/>
                  </a:lnTo>
                  <a:cubicBezTo>
                    <a:pt x="11186" y="9127"/>
                    <a:pt x="11551" y="9857"/>
                    <a:pt x="11946" y="10617"/>
                  </a:cubicBezTo>
                  <a:cubicBezTo>
                    <a:pt x="12706" y="12076"/>
                    <a:pt x="13435" y="13565"/>
                    <a:pt x="14165" y="15054"/>
                  </a:cubicBezTo>
                  <a:cubicBezTo>
                    <a:pt x="14864" y="16513"/>
                    <a:pt x="15563" y="18003"/>
                    <a:pt x="16171" y="19462"/>
                  </a:cubicBezTo>
                  <a:cubicBezTo>
                    <a:pt x="16505" y="20191"/>
                    <a:pt x="16779" y="20921"/>
                    <a:pt x="17052" y="21620"/>
                  </a:cubicBezTo>
                  <a:lnTo>
                    <a:pt x="17052" y="21650"/>
                  </a:lnTo>
                  <a:cubicBezTo>
                    <a:pt x="16749" y="21650"/>
                    <a:pt x="16445" y="21589"/>
                    <a:pt x="16110" y="21529"/>
                  </a:cubicBezTo>
                  <a:cubicBezTo>
                    <a:pt x="15472" y="21407"/>
                    <a:pt x="14803" y="21225"/>
                    <a:pt x="14104" y="21012"/>
                  </a:cubicBezTo>
                  <a:cubicBezTo>
                    <a:pt x="12736" y="20556"/>
                    <a:pt x="11308" y="19918"/>
                    <a:pt x="9909" y="19249"/>
                  </a:cubicBezTo>
                  <a:cubicBezTo>
                    <a:pt x="9180" y="18884"/>
                    <a:pt x="8511" y="18519"/>
                    <a:pt x="7812" y="18155"/>
                  </a:cubicBezTo>
                  <a:cubicBezTo>
                    <a:pt x="7478" y="17942"/>
                    <a:pt x="7113" y="17759"/>
                    <a:pt x="6779" y="17547"/>
                  </a:cubicBezTo>
                  <a:lnTo>
                    <a:pt x="6292" y="17243"/>
                  </a:lnTo>
                  <a:lnTo>
                    <a:pt x="5836" y="16969"/>
                  </a:lnTo>
                  <a:lnTo>
                    <a:pt x="5715" y="16908"/>
                  </a:lnTo>
                  <a:cubicBezTo>
                    <a:pt x="5148" y="16555"/>
                    <a:pt x="4517" y="16387"/>
                    <a:pt x="3894" y="16387"/>
                  </a:cubicBezTo>
                  <a:cubicBezTo>
                    <a:pt x="2746" y="16387"/>
                    <a:pt x="1623" y="16959"/>
                    <a:pt x="973" y="18003"/>
                  </a:cubicBezTo>
                  <a:cubicBezTo>
                    <a:pt x="0" y="19583"/>
                    <a:pt x="456" y="21650"/>
                    <a:pt x="1976" y="22684"/>
                  </a:cubicBezTo>
                  <a:lnTo>
                    <a:pt x="2311" y="22896"/>
                  </a:lnTo>
                  <a:lnTo>
                    <a:pt x="2584" y="23079"/>
                  </a:lnTo>
                  <a:lnTo>
                    <a:pt x="3162" y="23443"/>
                  </a:lnTo>
                  <a:cubicBezTo>
                    <a:pt x="3557" y="23687"/>
                    <a:pt x="3922" y="23930"/>
                    <a:pt x="4317" y="24173"/>
                  </a:cubicBezTo>
                  <a:cubicBezTo>
                    <a:pt x="5077" y="24629"/>
                    <a:pt x="5867" y="25085"/>
                    <a:pt x="6657" y="25510"/>
                  </a:cubicBezTo>
                  <a:cubicBezTo>
                    <a:pt x="8268" y="26361"/>
                    <a:pt x="9909" y="27152"/>
                    <a:pt x="11703" y="27820"/>
                  </a:cubicBezTo>
                  <a:cubicBezTo>
                    <a:pt x="12615" y="28155"/>
                    <a:pt x="13557" y="28459"/>
                    <a:pt x="14560" y="28702"/>
                  </a:cubicBezTo>
                  <a:cubicBezTo>
                    <a:pt x="15563" y="28915"/>
                    <a:pt x="16657" y="29097"/>
                    <a:pt x="17904" y="29097"/>
                  </a:cubicBezTo>
                  <a:cubicBezTo>
                    <a:pt x="18511" y="29097"/>
                    <a:pt x="19150" y="29067"/>
                    <a:pt x="19879" y="28915"/>
                  </a:cubicBezTo>
                  <a:cubicBezTo>
                    <a:pt x="20548" y="28793"/>
                    <a:pt x="21308" y="28550"/>
                    <a:pt x="22037" y="28185"/>
                  </a:cubicBezTo>
                  <a:cubicBezTo>
                    <a:pt x="22402" y="28003"/>
                    <a:pt x="22767" y="27790"/>
                    <a:pt x="23101" y="27516"/>
                  </a:cubicBezTo>
                  <a:cubicBezTo>
                    <a:pt x="23284" y="27395"/>
                    <a:pt x="23436" y="27273"/>
                    <a:pt x="23588" y="27121"/>
                  </a:cubicBezTo>
                  <a:cubicBezTo>
                    <a:pt x="23679" y="27061"/>
                    <a:pt x="23770" y="26969"/>
                    <a:pt x="23831" y="26909"/>
                  </a:cubicBezTo>
                  <a:lnTo>
                    <a:pt x="23861" y="26878"/>
                  </a:lnTo>
                  <a:cubicBezTo>
                    <a:pt x="23922" y="26817"/>
                    <a:pt x="23952" y="26787"/>
                    <a:pt x="24013" y="26726"/>
                  </a:cubicBezTo>
                  <a:cubicBezTo>
                    <a:pt x="24074" y="26635"/>
                    <a:pt x="24165" y="26544"/>
                    <a:pt x="24226" y="26453"/>
                  </a:cubicBezTo>
                  <a:cubicBezTo>
                    <a:pt x="24378" y="26270"/>
                    <a:pt x="24499" y="26057"/>
                    <a:pt x="24591" y="25905"/>
                  </a:cubicBezTo>
                  <a:cubicBezTo>
                    <a:pt x="24621" y="25814"/>
                    <a:pt x="24682" y="25723"/>
                    <a:pt x="24712" y="25662"/>
                  </a:cubicBezTo>
                  <a:cubicBezTo>
                    <a:pt x="24743" y="25571"/>
                    <a:pt x="24803" y="25510"/>
                    <a:pt x="24834" y="25419"/>
                  </a:cubicBezTo>
                  <a:lnTo>
                    <a:pt x="24864" y="25328"/>
                  </a:lnTo>
                  <a:lnTo>
                    <a:pt x="24895" y="25206"/>
                  </a:lnTo>
                  <a:cubicBezTo>
                    <a:pt x="24925" y="25146"/>
                    <a:pt x="24955" y="25085"/>
                    <a:pt x="24955" y="25024"/>
                  </a:cubicBezTo>
                  <a:cubicBezTo>
                    <a:pt x="25016" y="24872"/>
                    <a:pt x="25016" y="24781"/>
                    <a:pt x="25047" y="24659"/>
                  </a:cubicBezTo>
                  <a:cubicBezTo>
                    <a:pt x="25077" y="24538"/>
                    <a:pt x="25107" y="24447"/>
                    <a:pt x="25107" y="24355"/>
                  </a:cubicBezTo>
                  <a:cubicBezTo>
                    <a:pt x="25168" y="23960"/>
                    <a:pt x="25168" y="23687"/>
                    <a:pt x="25199" y="23443"/>
                  </a:cubicBezTo>
                  <a:cubicBezTo>
                    <a:pt x="25199" y="23170"/>
                    <a:pt x="25168" y="22957"/>
                    <a:pt x="25168" y="22775"/>
                  </a:cubicBezTo>
                  <a:cubicBezTo>
                    <a:pt x="25138" y="22592"/>
                    <a:pt x="25107" y="22410"/>
                    <a:pt x="25107" y="22228"/>
                  </a:cubicBezTo>
                  <a:cubicBezTo>
                    <a:pt x="24986" y="21589"/>
                    <a:pt x="24864" y="21073"/>
                    <a:pt x="24743" y="20556"/>
                  </a:cubicBezTo>
                  <a:cubicBezTo>
                    <a:pt x="24621" y="20070"/>
                    <a:pt x="24469" y="19614"/>
                    <a:pt x="24317" y="19158"/>
                  </a:cubicBezTo>
                  <a:cubicBezTo>
                    <a:pt x="24043" y="18246"/>
                    <a:pt x="23740" y="17425"/>
                    <a:pt x="23405" y="16574"/>
                  </a:cubicBezTo>
                  <a:cubicBezTo>
                    <a:pt x="22767" y="14902"/>
                    <a:pt x="22098" y="13291"/>
                    <a:pt x="21399" y="11711"/>
                  </a:cubicBezTo>
                  <a:cubicBezTo>
                    <a:pt x="20730" y="10130"/>
                    <a:pt x="20001" y="8580"/>
                    <a:pt x="19271" y="6999"/>
                  </a:cubicBezTo>
                  <a:cubicBezTo>
                    <a:pt x="18907" y="6240"/>
                    <a:pt x="18542" y="5449"/>
                    <a:pt x="18177" y="4689"/>
                  </a:cubicBezTo>
                  <a:lnTo>
                    <a:pt x="17630" y="3534"/>
                  </a:lnTo>
                  <a:lnTo>
                    <a:pt x="17052" y="2349"/>
                  </a:lnTo>
                  <a:cubicBezTo>
                    <a:pt x="16314" y="872"/>
                    <a:pt x="14830" y="0"/>
                    <a:pt x="132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08;p77"/>
            <p:cNvSpPr/>
            <p:nvPr/>
          </p:nvSpPr>
          <p:spPr>
            <a:xfrm>
              <a:off x="6253425" y="1935075"/>
              <a:ext cx="242425" cy="308350"/>
            </a:xfrm>
            <a:custGeom>
              <a:avLst/>
              <a:gdLst/>
              <a:ahLst/>
              <a:cxnLst/>
              <a:rect l="l" t="t" r="r" b="b"/>
              <a:pathLst>
                <a:path w="9697" h="12334" extrusionOk="0">
                  <a:moveTo>
                    <a:pt x="835" y="1"/>
                  </a:moveTo>
                  <a:cubicBezTo>
                    <a:pt x="619" y="1"/>
                    <a:pt x="467" y="66"/>
                    <a:pt x="396" y="209"/>
                  </a:cubicBezTo>
                  <a:cubicBezTo>
                    <a:pt x="0" y="969"/>
                    <a:pt x="2250" y="1850"/>
                    <a:pt x="2979" y="3066"/>
                  </a:cubicBezTo>
                  <a:cubicBezTo>
                    <a:pt x="2979" y="3066"/>
                    <a:pt x="2874" y="2970"/>
                    <a:pt x="2730" y="2970"/>
                  </a:cubicBezTo>
                  <a:cubicBezTo>
                    <a:pt x="2605" y="2970"/>
                    <a:pt x="2451" y="3042"/>
                    <a:pt x="2310" y="3309"/>
                  </a:cubicBezTo>
                  <a:cubicBezTo>
                    <a:pt x="2007" y="3887"/>
                    <a:pt x="2219" y="4373"/>
                    <a:pt x="2219" y="4373"/>
                  </a:cubicBezTo>
                  <a:cubicBezTo>
                    <a:pt x="2219" y="4373"/>
                    <a:pt x="1763" y="4495"/>
                    <a:pt x="1642" y="4890"/>
                  </a:cubicBezTo>
                  <a:cubicBezTo>
                    <a:pt x="1520" y="5255"/>
                    <a:pt x="1703" y="5771"/>
                    <a:pt x="1703" y="5771"/>
                  </a:cubicBezTo>
                  <a:cubicBezTo>
                    <a:pt x="1703" y="5771"/>
                    <a:pt x="1034" y="6045"/>
                    <a:pt x="1003" y="6562"/>
                  </a:cubicBezTo>
                  <a:cubicBezTo>
                    <a:pt x="943" y="7078"/>
                    <a:pt x="1003" y="7230"/>
                    <a:pt x="1946" y="8021"/>
                  </a:cubicBezTo>
                  <a:cubicBezTo>
                    <a:pt x="3344" y="9145"/>
                    <a:pt x="2827" y="11212"/>
                    <a:pt x="4317" y="11942"/>
                  </a:cubicBezTo>
                  <a:cubicBezTo>
                    <a:pt x="4764" y="12159"/>
                    <a:pt x="5406" y="12334"/>
                    <a:pt x="6091" y="12334"/>
                  </a:cubicBezTo>
                  <a:cubicBezTo>
                    <a:pt x="7035" y="12334"/>
                    <a:pt x="8063" y="12003"/>
                    <a:pt x="8785" y="10999"/>
                  </a:cubicBezTo>
                  <a:cubicBezTo>
                    <a:pt x="9697" y="9753"/>
                    <a:pt x="9666" y="8051"/>
                    <a:pt x="8846" y="6774"/>
                  </a:cubicBezTo>
                  <a:cubicBezTo>
                    <a:pt x="8025" y="5559"/>
                    <a:pt x="6748" y="3796"/>
                    <a:pt x="5380" y="2610"/>
                  </a:cubicBezTo>
                  <a:cubicBezTo>
                    <a:pt x="3669" y="1118"/>
                    <a:pt x="1720" y="1"/>
                    <a:pt x="8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09;p77"/>
            <p:cNvSpPr/>
            <p:nvPr/>
          </p:nvSpPr>
          <p:spPr>
            <a:xfrm>
              <a:off x="6376525" y="1998050"/>
              <a:ext cx="110975" cy="140600"/>
            </a:xfrm>
            <a:custGeom>
              <a:avLst/>
              <a:gdLst/>
              <a:ahLst/>
              <a:cxnLst/>
              <a:rect l="l" t="t" r="r" b="b"/>
              <a:pathLst>
                <a:path w="4439" h="5624" extrusionOk="0">
                  <a:moveTo>
                    <a:pt x="0" y="0"/>
                  </a:moveTo>
                  <a:lnTo>
                    <a:pt x="4438" y="5623"/>
                  </a:lnTo>
                  <a:cubicBezTo>
                    <a:pt x="4438" y="5623"/>
                    <a:pt x="3435" y="1155"/>
                    <a:pt x="2037" y="578"/>
                  </a:cubicBezTo>
                  <a:cubicBezTo>
                    <a:pt x="639" y="3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10;p77"/>
            <p:cNvSpPr/>
            <p:nvPr/>
          </p:nvSpPr>
          <p:spPr>
            <a:xfrm>
              <a:off x="6394000" y="2118875"/>
              <a:ext cx="128450" cy="168700"/>
            </a:xfrm>
            <a:custGeom>
              <a:avLst/>
              <a:gdLst/>
              <a:ahLst/>
              <a:cxnLst/>
              <a:rect l="l" t="t" r="r" b="b"/>
              <a:pathLst>
                <a:path w="5138" h="6748" extrusionOk="0">
                  <a:moveTo>
                    <a:pt x="3770" y="0"/>
                  </a:moveTo>
                  <a:cubicBezTo>
                    <a:pt x="2463" y="3769"/>
                    <a:pt x="1" y="5897"/>
                    <a:pt x="1" y="5897"/>
                  </a:cubicBezTo>
                  <a:cubicBezTo>
                    <a:pt x="365" y="6322"/>
                    <a:pt x="943" y="6717"/>
                    <a:pt x="1490" y="6748"/>
                  </a:cubicBezTo>
                  <a:cubicBezTo>
                    <a:pt x="3861" y="4711"/>
                    <a:pt x="5137" y="1003"/>
                    <a:pt x="5137" y="1003"/>
                  </a:cubicBezTo>
                  <a:cubicBezTo>
                    <a:pt x="4803" y="486"/>
                    <a:pt x="4347" y="152"/>
                    <a:pt x="377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11;p77"/>
            <p:cNvSpPr/>
            <p:nvPr/>
          </p:nvSpPr>
          <p:spPr>
            <a:xfrm>
              <a:off x="6439600" y="2122700"/>
              <a:ext cx="114775" cy="89625"/>
            </a:xfrm>
            <a:custGeom>
              <a:avLst/>
              <a:gdLst/>
              <a:ahLst/>
              <a:cxnLst/>
              <a:rect l="l" t="t" r="r" b="b"/>
              <a:pathLst>
                <a:path w="4591" h="3585" extrusionOk="0">
                  <a:moveTo>
                    <a:pt x="1789" y="0"/>
                  </a:moveTo>
                  <a:cubicBezTo>
                    <a:pt x="1240" y="0"/>
                    <a:pt x="756" y="216"/>
                    <a:pt x="487" y="637"/>
                  </a:cubicBezTo>
                  <a:cubicBezTo>
                    <a:pt x="0" y="1397"/>
                    <a:pt x="426" y="2522"/>
                    <a:pt x="1429" y="3160"/>
                  </a:cubicBezTo>
                  <a:cubicBezTo>
                    <a:pt x="1863" y="3445"/>
                    <a:pt x="2344" y="3584"/>
                    <a:pt x="2789" y="3584"/>
                  </a:cubicBezTo>
                  <a:cubicBezTo>
                    <a:pt x="3341" y="3584"/>
                    <a:pt x="3834" y="3368"/>
                    <a:pt x="4104" y="2947"/>
                  </a:cubicBezTo>
                  <a:cubicBezTo>
                    <a:pt x="4590" y="2187"/>
                    <a:pt x="4165" y="1063"/>
                    <a:pt x="3161" y="425"/>
                  </a:cubicBezTo>
                  <a:cubicBezTo>
                    <a:pt x="2714" y="140"/>
                    <a:pt x="2231" y="0"/>
                    <a:pt x="17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12;p77"/>
            <p:cNvSpPr/>
            <p:nvPr/>
          </p:nvSpPr>
          <p:spPr>
            <a:xfrm>
              <a:off x="6455550" y="2135250"/>
              <a:ext cx="82850" cy="64650"/>
            </a:xfrm>
            <a:custGeom>
              <a:avLst/>
              <a:gdLst/>
              <a:ahLst/>
              <a:cxnLst/>
              <a:rect l="l" t="t" r="r" b="b"/>
              <a:pathLst>
                <a:path w="3314" h="2586" extrusionOk="0">
                  <a:moveTo>
                    <a:pt x="1310" y="1"/>
                  </a:moveTo>
                  <a:cubicBezTo>
                    <a:pt x="909" y="1"/>
                    <a:pt x="552" y="164"/>
                    <a:pt x="365" y="470"/>
                  </a:cubicBezTo>
                  <a:cubicBezTo>
                    <a:pt x="1" y="1017"/>
                    <a:pt x="305" y="1837"/>
                    <a:pt x="1034" y="2293"/>
                  </a:cubicBezTo>
                  <a:cubicBezTo>
                    <a:pt x="1336" y="2490"/>
                    <a:pt x="1673" y="2585"/>
                    <a:pt x="1984" y="2585"/>
                  </a:cubicBezTo>
                  <a:cubicBezTo>
                    <a:pt x="2393" y="2585"/>
                    <a:pt x="2759" y="2422"/>
                    <a:pt x="2949" y="2111"/>
                  </a:cubicBezTo>
                  <a:cubicBezTo>
                    <a:pt x="3314" y="1564"/>
                    <a:pt x="3010" y="774"/>
                    <a:pt x="2280" y="318"/>
                  </a:cubicBezTo>
                  <a:cubicBezTo>
                    <a:pt x="1972" y="103"/>
                    <a:pt x="1627" y="1"/>
                    <a:pt x="131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13;p77"/>
            <p:cNvSpPr/>
            <p:nvPr/>
          </p:nvSpPr>
          <p:spPr>
            <a:xfrm>
              <a:off x="6547500" y="1678975"/>
              <a:ext cx="365525" cy="415600"/>
            </a:xfrm>
            <a:custGeom>
              <a:avLst/>
              <a:gdLst/>
              <a:ahLst/>
              <a:cxnLst/>
              <a:rect l="l" t="t" r="r" b="b"/>
              <a:pathLst>
                <a:path w="14621" h="16624" extrusionOk="0">
                  <a:moveTo>
                    <a:pt x="5017" y="1"/>
                  </a:moveTo>
                  <a:cubicBezTo>
                    <a:pt x="3831" y="1"/>
                    <a:pt x="2664" y="425"/>
                    <a:pt x="1763" y="1274"/>
                  </a:cubicBezTo>
                  <a:cubicBezTo>
                    <a:pt x="973" y="2033"/>
                    <a:pt x="304" y="3097"/>
                    <a:pt x="213" y="4617"/>
                  </a:cubicBezTo>
                  <a:cubicBezTo>
                    <a:pt x="1" y="8599"/>
                    <a:pt x="4894" y="16623"/>
                    <a:pt x="4894" y="16623"/>
                  </a:cubicBezTo>
                  <a:lnTo>
                    <a:pt x="5502" y="16380"/>
                  </a:lnTo>
                  <a:lnTo>
                    <a:pt x="5745" y="16289"/>
                  </a:lnTo>
                  <a:lnTo>
                    <a:pt x="9849" y="14648"/>
                  </a:lnTo>
                  <a:lnTo>
                    <a:pt x="10122" y="14556"/>
                  </a:lnTo>
                  <a:lnTo>
                    <a:pt x="14621" y="12763"/>
                  </a:lnTo>
                  <a:cubicBezTo>
                    <a:pt x="14347" y="11912"/>
                    <a:pt x="14013" y="11031"/>
                    <a:pt x="13131" y="9176"/>
                  </a:cubicBezTo>
                  <a:cubicBezTo>
                    <a:pt x="13071" y="9024"/>
                    <a:pt x="12979" y="8872"/>
                    <a:pt x="12888" y="8690"/>
                  </a:cubicBezTo>
                  <a:cubicBezTo>
                    <a:pt x="12402" y="7657"/>
                    <a:pt x="11733" y="6319"/>
                    <a:pt x="10882" y="4556"/>
                  </a:cubicBezTo>
                  <a:cubicBezTo>
                    <a:pt x="10244" y="3310"/>
                    <a:pt x="9666" y="2459"/>
                    <a:pt x="9058" y="1851"/>
                  </a:cubicBezTo>
                  <a:cubicBezTo>
                    <a:pt x="8998" y="1790"/>
                    <a:pt x="8937" y="1730"/>
                    <a:pt x="8876" y="1669"/>
                  </a:cubicBezTo>
                  <a:cubicBezTo>
                    <a:pt x="8481" y="1304"/>
                    <a:pt x="8086" y="1000"/>
                    <a:pt x="7630" y="726"/>
                  </a:cubicBezTo>
                  <a:cubicBezTo>
                    <a:pt x="6819" y="243"/>
                    <a:pt x="5913" y="1"/>
                    <a:pt x="501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5971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>
            <a:spLocks noGrp="1"/>
          </p:cNvSpPr>
          <p:nvPr>
            <p:ph type="body" idx="1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600" dirty="0"/>
              <a:t>GPT-3 API documentation. (2021). </a:t>
            </a:r>
            <a:r>
              <a:rPr lang="en-US" sz="1600" dirty="0" err="1"/>
              <a:t>OpenAI</a:t>
            </a:r>
            <a:r>
              <a:rPr lang="en-US" sz="1600" dirty="0"/>
              <a:t>. </a:t>
            </a:r>
            <a:r>
              <a:rPr lang="en-US" sz="1600" u="sng" dirty="0" smtClean="0">
                <a:hlinkClick r:id="rId3"/>
              </a:rPr>
              <a:t>https</a:t>
            </a:r>
            <a:r>
              <a:rPr lang="en-US" sz="1600" u="sng" dirty="0">
                <a:hlinkClick r:id="rId3"/>
              </a:rPr>
              <a:t>://</a:t>
            </a:r>
            <a:r>
              <a:rPr lang="en-US" sz="1600" u="sng" dirty="0" smtClean="0">
                <a:hlinkClick r:id="rId3"/>
              </a:rPr>
              <a:t>beta.openai.com/docs/api-reference/introduction</a:t>
            </a:r>
            <a:endParaRPr lang="en-US" sz="1600" u="sng" dirty="0" smtClean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600" dirty="0" smtClean="0"/>
              <a:t>Holland</a:t>
            </a:r>
            <a:r>
              <a:rPr lang="en-US" sz="1600" dirty="0"/>
              <a:t>, J., &amp; Hoskins, R. (2019). The Cambridge Handbook of Computational Psychology. Cambridge University Press. </a:t>
            </a:r>
            <a:r>
              <a:rPr lang="en-US" sz="1600" u="sng" dirty="0">
                <a:hlinkClick r:id="rId4"/>
              </a:rPr>
              <a:t>https://</a:t>
            </a:r>
            <a:r>
              <a:rPr lang="en-US" sz="1600" u="sng" dirty="0" smtClean="0">
                <a:hlinkClick r:id="rId4"/>
              </a:rPr>
              <a:t>doi.org/10.1017/9781108654555</a:t>
            </a:r>
            <a:endParaRPr lang="en-US" sz="1600" dirty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600" dirty="0"/>
              <a:t>Natural Language Toolkit (NLTK) documentation. (2021). </a:t>
            </a:r>
            <a:r>
              <a:rPr lang="en-US" sz="1600" u="sng" dirty="0">
                <a:hlinkClick r:id="rId5"/>
              </a:rPr>
              <a:t>https://www.nltk.org</a:t>
            </a:r>
            <a:r>
              <a:rPr lang="en-US" sz="1600" u="sng" dirty="0" smtClean="0">
                <a:hlinkClick r:id="rId5"/>
              </a:rPr>
              <a:t>/</a:t>
            </a:r>
            <a:endParaRPr lang="en-US" sz="1600" u="sng" dirty="0" smtClean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600" dirty="0"/>
              <a:t>Reiter, E., &amp; Dale, R. (2000). Building Natural Language Generation Systems. Cambridge University Press. </a:t>
            </a:r>
            <a:r>
              <a:rPr lang="en-US" sz="1600" u="sng" dirty="0">
                <a:hlinkClick r:id="rId6"/>
              </a:rPr>
              <a:t>https://</a:t>
            </a:r>
            <a:r>
              <a:rPr lang="en-US" sz="1600" u="sng" dirty="0" smtClean="0">
                <a:hlinkClick r:id="rId6"/>
              </a:rPr>
              <a:t>doi.org/10.1017/CBO9780511558113</a:t>
            </a:r>
            <a:endParaRPr lang="en-US" sz="1600" u="sng" dirty="0" smtClean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600" dirty="0"/>
              <a:t>Sharma, P., &amp; Mahajan, M. (2019). Natural Language Generation: An Overview. International Journal of Scientific Research and Management, 7(1), 9012-9020. </a:t>
            </a:r>
            <a:r>
              <a:rPr lang="en-US" sz="1600" u="sng" dirty="0">
                <a:hlinkClick r:id="rId7"/>
              </a:rPr>
              <a:t>https://doi.org/10.18535/ijsrm/v7i1.05</a:t>
            </a:r>
            <a:endParaRPr lang="en-US" sz="1600" dirty="0"/>
          </a:p>
        </p:txBody>
      </p:sp>
      <p:sp>
        <p:nvSpPr>
          <p:cNvPr id="371" name="Google Shape;371;p43"/>
          <p:cNvSpPr txBox="1">
            <a:spLocks noGrp="1"/>
          </p:cNvSpPr>
          <p:nvPr>
            <p:ph type="title"/>
          </p:nvPr>
        </p:nvSpPr>
        <p:spPr>
          <a:xfrm>
            <a:off x="713225" y="512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References</a:t>
            </a:r>
            <a:endParaRPr dirty="0"/>
          </a:p>
        </p:txBody>
      </p:sp>
      <p:grpSp>
        <p:nvGrpSpPr>
          <p:cNvPr id="14" name="Google Shape;1647;p74"/>
          <p:cNvGrpSpPr/>
          <p:nvPr/>
        </p:nvGrpSpPr>
        <p:grpSpPr>
          <a:xfrm>
            <a:off x="8430725" y="4687241"/>
            <a:ext cx="249874" cy="326704"/>
            <a:chOff x="2644457" y="3481824"/>
            <a:chExt cx="464105" cy="635475"/>
          </a:xfrm>
        </p:grpSpPr>
        <p:sp>
          <p:nvSpPr>
            <p:cNvPr id="15" name="Google Shape;1648;p74"/>
            <p:cNvSpPr/>
            <p:nvPr/>
          </p:nvSpPr>
          <p:spPr>
            <a:xfrm>
              <a:off x="2644457" y="3481824"/>
              <a:ext cx="464105" cy="635475"/>
            </a:xfrm>
            <a:custGeom>
              <a:avLst/>
              <a:gdLst/>
              <a:ahLst/>
              <a:cxnLst/>
              <a:rect l="l" t="t" r="r" b="b"/>
              <a:pathLst>
                <a:path w="18765" h="25419" extrusionOk="0">
                  <a:moveTo>
                    <a:pt x="17861" y="1055"/>
                  </a:moveTo>
                  <a:lnTo>
                    <a:pt x="17861" y="24364"/>
                  </a:lnTo>
                  <a:lnTo>
                    <a:pt x="896" y="24364"/>
                  </a:lnTo>
                  <a:lnTo>
                    <a:pt x="896" y="1055"/>
                  </a:lnTo>
                  <a:close/>
                  <a:moveTo>
                    <a:pt x="419" y="1"/>
                  </a:moveTo>
                  <a:cubicBezTo>
                    <a:pt x="185" y="1"/>
                    <a:pt x="1" y="193"/>
                    <a:pt x="1" y="428"/>
                  </a:cubicBezTo>
                  <a:lnTo>
                    <a:pt x="1" y="24992"/>
                  </a:lnTo>
                  <a:cubicBezTo>
                    <a:pt x="1" y="25226"/>
                    <a:pt x="185" y="25418"/>
                    <a:pt x="419" y="25418"/>
                  </a:cubicBezTo>
                  <a:lnTo>
                    <a:pt x="18338" y="25418"/>
                  </a:lnTo>
                  <a:cubicBezTo>
                    <a:pt x="18572" y="25418"/>
                    <a:pt x="18764" y="25226"/>
                    <a:pt x="18764" y="24992"/>
                  </a:cubicBezTo>
                  <a:lnTo>
                    <a:pt x="18764" y="428"/>
                  </a:lnTo>
                  <a:cubicBezTo>
                    <a:pt x="18764" y="193"/>
                    <a:pt x="18572" y="1"/>
                    <a:pt x="183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49;p74"/>
            <p:cNvSpPr/>
            <p:nvPr/>
          </p:nvSpPr>
          <p:spPr>
            <a:xfrm>
              <a:off x="2872325" y="3491050"/>
              <a:ext cx="8175" cy="7975"/>
            </a:xfrm>
            <a:custGeom>
              <a:avLst/>
              <a:gdLst/>
              <a:ahLst/>
              <a:cxnLst/>
              <a:rect l="l" t="t" r="r" b="b"/>
              <a:pathLst>
                <a:path w="327" h="319" extrusionOk="0">
                  <a:moveTo>
                    <a:pt x="168" y="0"/>
                  </a:moveTo>
                  <a:cubicBezTo>
                    <a:pt x="75" y="0"/>
                    <a:pt x="0" y="76"/>
                    <a:pt x="0" y="159"/>
                  </a:cubicBezTo>
                  <a:cubicBezTo>
                    <a:pt x="0" y="251"/>
                    <a:pt x="75" y="318"/>
                    <a:pt x="168" y="318"/>
                  </a:cubicBezTo>
                  <a:cubicBezTo>
                    <a:pt x="251" y="318"/>
                    <a:pt x="327" y="251"/>
                    <a:pt x="327" y="159"/>
                  </a:cubicBezTo>
                  <a:cubicBezTo>
                    <a:pt x="327" y="76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68849" y="4687241"/>
            <a:ext cx="417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03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/>
          <p:nvPr/>
        </p:nvSpPr>
        <p:spPr>
          <a:xfrm>
            <a:off x="5998300" y="13976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6"/>
          <p:cNvSpPr txBox="1">
            <a:spLocks noGrp="1"/>
          </p:cNvSpPr>
          <p:nvPr>
            <p:ph type="title"/>
          </p:nvPr>
        </p:nvSpPr>
        <p:spPr>
          <a:xfrm>
            <a:off x="713225" y="1338287"/>
            <a:ext cx="3440100" cy="2818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</a:t>
            </a:r>
            <a:br>
              <a:rPr lang="en" dirty="0" smtClean="0"/>
            </a:br>
            <a:r>
              <a:rPr lang="en" dirty="0" smtClean="0"/>
              <a:t>You</a:t>
            </a:r>
            <a:endParaRPr dirty="0"/>
          </a:p>
        </p:txBody>
      </p:sp>
      <p:grpSp>
        <p:nvGrpSpPr>
          <p:cNvPr id="464" name="Google Shape;464;p46"/>
          <p:cNvGrpSpPr/>
          <p:nvPr/>
        </p:nvGrpSpPr>
        <p:grpSpPr>
          <a:xfrm flipH="1">
            <a:off x="7593625" y="2109154"/>
            <a:ext cx="1223892" cy="3034347"/>
            <a:chOff x="2330682" y="1468700"/>
            <a:chExt cx="824447" cy="2044019"/>
          </a:xfrm>
        </p:grpSpPr>
        <p:sp>
          <p:nvSpPr>
            <p:cNvPr id="465" name="Google Shape;465;p46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6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6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6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6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46"/>
          <p:cNvGrpSpPr/>
          <p:nvPr/>
        </p:nvGrpSpPr>
        <p:grpSpPr>
          <a:xfrm>
            <a:off x="3824738" y="1651306"/>
            <a:ext cx="4244346" cy="2742532"/>
            <a:chOff x="4386213" y="1645831"/>
            <a:chExt cx="4244346" cy="2742532"/>
          </a:xfrm>
        </p:grpSpPr>
        <p:sp>
          <p:nvSpPr>
            <p:cNvPr id="471" name="Google Shape;471;p46"/>
            <p:cNvSpPr/>
            <p:nvPr/>
          </p:nvSpPr>
          <p:spPr>
            <a:xfrm>
              <a:off x="5144652" y="2056045"/>
              <a:ext cx="251952" cy="265192"/>
            </a:xfrm>
            <a:custGeom>
              <a:avLst/>
              <a:gdLst/>
              <a:ahLst/>
              <a:cxnLst/>
              <a:rect l="l" t="t" r="r" b="b"/>
              <a:pathLst>
                <a:path w="5747" h="6049" extrusionOk="0">
                  <a:moveTo>
                    <a:pt x="2117" y="0"/>
                  </a:moveTo>
                  <a:cubicBezTo>
                    <a:pt x="2087" y="0"/>
                    <a:pt x="2087" y="30"/>
                    <a:pt x="2057" y="30"/>
                  </a:cubicBezTo>
                  <a:cubicBezTo>
                    <a:pt x="1845" y="907"/>
                    <a:pt x="1815" y="1754"/>
                    <a:pt x="1301" y="2571"/>
                  </a:cubicBezTo>
                  <a:cubicBezTo>
                    <a:pt x="1089" y="2873"/>
                    <a:pt x="847" y="3115"/>
                    <a:pt x="575" y="3327"/>
                  </a:cubicBezTo>
                  <a:cubicBezTo>
                    <a:pt x="424" y="3478"/>
                    <a:pt x="242" y="3569"/>
                    <a:pt x="0" y="3629"/>
                  </a:cubicBezTo>
                  <a:cubicBezTo>
                    <a:pt x="363" y="4295"/>
                    <a:pt x="907" y="4869"/>
                    <a:pt x="1543" y="5323"/>
                  </a:cubicBezTo>
                  <a:cubicBezTo>
                    <a:pt x="2117" y="5716"/>
                    <a:pt x="2813" y="5988"/>
                    <a:pt x="3508" y="6049"/>
                  </a:cubicBezTo>
                  <a:cubicBezTo>
                    <a:pt x="3629" y="6049"/>
                    <a:pt x="5293" y="5867"/>
                    <a:pt x="5051" y="5565"/>
                  </a:cubicBezTo>
                  <a:cubicBezTo>
                    <a:pt x="4416" y="4718"/>
                    <a:pt x="4779" y="3992"/>
                    <a:pt x="5172" y="3085"/>
                  </a:cubicBezTo>
                  <a:cubicBezTo>
                    <a:pt x="5232" y="2934"/>
                    <a:pt x="5747" y="2087"/>
                    <a:pt x="5716" y="1996"/>
                  </a:cubicBezTo>
                  <a:lnTo>
                    <a:pt x="5656" y="1936"/>
                  </a:lnTo>
                  <a:cubicBezTo>
                    <a:pt x="5505" y="1815"/>
                    <a:pt x="5323" y="1815"/>
                    <a:pt x="5142" y="1815"/>
                  </a:cubicBezTo>
                  <a:cubicBezTo>
                    <a:pt x="4507" y="1784"/>
                    <a:pt x="3871" y="1603"/>
                    <a:pt x="3357" y="1210"/>
                  </a:cubicBezTo>
                  <a:cubicBezTo>
                    <a:pt x="3085" y="1028"/>
                    <a:pt x="2873" y="817"/>
                    <a:pt x="2662" y="605"/>
                  </a:cubicBezTo>
                  <a:cubicBezTo>
                    <a:pt x="2541" y="484"/>
                    <a:pt x="2299" y="30"/>
                    <a:pt x="211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7492875" y="2840832"/>
              <a:ext cx="1120436" cy="744020"/>
            </a:xfrm>
            <a:custGeom>
              <a:avLst/>
              <a:gdLst/>
              <a:ahLst/>
              <a:cxnLst/>
              <a:rect l="l" t="t" r="r" b="b"/>
              <a:pathLst>
                <a:path w="25557" h="16971" extrusionOk="0">
                  <a:moveTo>
                    <a:pt x="17006" y="0"/>
                  </a:moveTo>
                  <a:cubicBezTo>
                    <a:pt x="14097" y="0"/>
                    <a:pt x="10305" y="278"/>
                    <a:pt x="8952" y="3179"/>
                  </a:cubicBezTo>
                  <a:cubicBezTo>
                    <a:pt x="8287" y="4601"/>
                    <a:pt x="8227" y="6234"/>
                    <a:pt x="8136" y="7807"/>
                  </a:cubicBezTo>
                  <a:cubicBezTo>
                    <a:pt x="8075" y="9561"/>
                    <a:pt x="7954" y="11769"/>
                    <a:pt x="6926" y="13281"/>
                  </a:cubicBezTo>
                  <a:cubicBezTo>
                    <a:pt x="6110" y="14521"/>
                    <a:pt x="4416" y="14612"/>
                    <a:pt x="3085" y="14793"/>
                  </a:cubicBezTo>
                  <a:cubicBezTo>
                    <a:pt x="1966" y="14914"/>
                    <a:pt x="0" y="15126"/>
                    <a:pt x="121" y="16699"/>
                  </a:cubicBezTo>
                  <a:cubicBezTo>
                    <a:pt x="151" y="16789"/>
                    <a:pt x="151" y="16880"/>
                    <a:pt x="182" y="16971"/>
                  </a:cubicBezTo>
                  <a:lnTo>
                    <a:pt x="21322" y="16941"/>
                  </a:lnTo>
                  <a:cubicBezTo>
                    <a:pt x="25103" y="16941"/>
                    <a:pt x="25557" y="12253"/>
                    <a:pt x="25466" y="9470"/>
                  </a:cubicBezTo>
                  <a:cubicBezTo>
                    <a:pt x="25405" y="7988"/>
                    <a:pt x="25375" y="6536"/>
                    <a:pt x="25012" y="5115"/>
                  </a:cubicBezTo>
                  <a:cubicBezTo>
                    <a:pt x="24649" y="3694"/>
                    <a:pt x="23954" y="2333"/>
                    <a:pt x="22804" y="1425"/>
                  </a:cubicBezTo>
                  <a:cubicBezTo>
                    <a:pt x="21383" y="306"/>
                    <a:pt x="19447" y="4"/>
                    <a:pt x="17633" y="4"/>
                  </a:cubicBezTo>
                  <a:cubicBezTo>
                    <a:pt x="17429" y="2"/>
                    <a:pt x="17220" y="0"/>
                    <a:pt x="170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6"/>
            <p:cNvSpPr/>
            <p:nvPr/>
          </p:nvSpPr>
          <p:spPr>
            <a:xfrm>
              <a:off x="7307211" y="3939385"/>
              <a:ext cx="352742" cy="414601"/>
            </a:xfrm>
            <a:custGeom>
              <a:avLst/>
              <a:gdLst/>
              <a:ahLst/>
              <a:cxnLst/>
              <a:rect l="l" t="t" r="r" b="b"/>
              <a:pathLst>
                <a:path w="8046" h="9457" extrusionOk="0">
                  <a:moveTo>
                    <a:pt x="4395" y="0"/>
                  </a:moveTo>
                  <a:cubicBezTo>
                    <a:pt x="4080" y="0"/>
                    <a:pt x="3779" y="98"/>
                    <a:pt x="3570" y="321"/>
                  </a:cubicBezTo>
                  <a:cubicBezTo>
                    <a:pt x="3358" y="502"/>
                    <a:pt x="3267" y="774"/>
                    <a:pt x="3177" y="1016"/>
                  </a:cubicBezTo>
                  <a:cubicBezTo>
                    <a:pt x="3056" y="1470"/>
                    <a:pt x="2995" y="1954"/>
                    <a:pt x="3177" y="2347"/>
                  </a:cubicBezTo>
                  <a:cubicBezTo>
                    <a:pt x="3751" y="3617"/>
                    <a:pt x="4144" y="4192"/>
                    <a:pt x="3207" y="5462"/>
                  </a:cubicBezTo>
                  <a:cubicBezTo>
                    <a:pt x="2541" y="6370"/>
                    <a:pt x="1574" y="7065"/>
                    <a:pt x="697" y="7761"/>
                  </a:cubicBezTo>
                  <a:cubicBezTo>
                    <a:pt x="364" y="8003"/>
                    <a:pt x="1" y="8335"/>
                    <a:pt x="31" y="8729"/>
                  </a:cubicBezTo>
                  <a:cubicBezTo>
                    <a:pt x="60" y="9161"/>
                    <a:pt x="502" y="9457"/>
                    <a:pt x="962" y="9457"/>
                  </a:cubicBezTo>
                  <a:cubicBezTo>
                    <a:pt x="985" y="9457"/>
                    <a:pt x="1007" y="9456"/>
                    <a:pt x="1029" y="9455"/>
                  </a:cubicBezTo>
                  <a:cubicBezTo>
                    <a:pt x="1483" y="9455"/>
                    <a:pt x="1906" y="9213"/>
                    <a:pt x="2299" y="9001"/>
                  </a:cubicBezTo>
                  <a:cubicBezTo>
                    <a:pt x="3539" y="8305"/>
                    <a:pt x="4780" y="7579"/>
                    <a:pt x="6020" y="6884"/>
                  </a:cubicBezTo>
                  <a:cubicBezTo>
                    <a:pt x="6171" y="6793"/>
                    <a:pt x="6322" y="6733"/>
                    <a:pt x="6473" y="6642"/>
                  </a:cubicBezTo>
                  <a:cubicBezTo>
                    <a:pt x="6806" y="6430"/>
                    <a:pt x="7139" y="6188"/>
                    <a:pt x="7411" y="5855"/>
                  </a:cubicBezTo>
                  <a:cubicBezTo>
                    <a:pt x="8046" y="5039"/>
                    <a:pt x="7502" y="3950"/>
                    <a:pt x="7078" y="3133"/>
                  </a:cubicBezTo>
                  <a:cubicBezTo>
                    <a:pt x="6624" y="2317"/>
                    <a:pt x="6261" y="1077"/>
                    <a:pt x="5536" y="442"/>
                  </a:cubicBezTo>
                  <a:cubicBezTo>
                    <a:pt x="5244" y="167"/>
                    <a:pt x="4807" y="0"/>
                    <a:pt x="43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6"/>
            <p:cNvSpPr/>
            <p:nvPr/>
          </p:nvSpPr>
          <p:spPr>
            <a:xfrm>
              <a:off x="6473235" y="4029039"/>
              <a:ext cx="476022" cy="282465"/>
            </a:xfrm>
            <a:custGeom>
              <a:avLst/>
              <a:gdLst/>
              <a:ahLst/>
              <a:cxnLst/>
              <a:rect l="l" t="t" r="r" b="b"/>
              <a:pathLst>
                <a:path w="10858" h="6443" extrusionOk="0">
                  <a:moveTo>
                    <a:pt x="9649" y="1"/>
                  </a:moveTo>
                  <a:cubicBezTo>
                    <a:pt x="8628" y="1"/>
                    <a:pt x="7720" y="1525"/>
                    <a:pt x="7047" y="2087"/>
                  </a:cubicBezTo>
                  <a:cubicBezTo>
                    <a:pt x="6775" y="2328"/>
                    <a:pt x="6472" y="2540"/>
                    <a:pt x="6140" y="2661"/>
                  </a:cubicBezTo>
                  <a:cubicBezTo>
                    <a:pt x="5922" y="2728"/>
                    <a:pt x="5696" y="2749"/>
                    <a:pt x="5470" y="2749"/>
                  </a:cubicBezTo>
                  <a:cubicBezTo>
                    <a:pt x="5288" y="2749"/>
                    <a:pt x="5106" y="2735"/>
                    <a:pt x="4930" y="2722"/>
                  </a:cubicBezTo>
                  <a:cubicBezTo>
                    <a:pt x="4554" y="2711"/>
                    <a:pt x="4181" y="2704"/>
                    <a:pt x="3810" y="2704"/>
                  </a:cubicBezTo>
                  <a:cubicBezTo>
                    <a:pt x="3167" y="2704"/>
                    <a:pt x="2527" y="2725"/>
                    <a:pt x="1875" y="2782"/>
                  </a:cubicBezTo>
                  <a:cubicBezTo>
                    <a:pt x="635" y="2873"/>
                    <a:pt x="0" y="3871"/>
                    <a:pt x="1301" y="4657"/>
                  </a:cubicBezTo>
                  <a:cubicBezTo>
                    <a:pt x="1694" y="4899"/>
                    <a:pt x="2147" y="5020"/>
                    <a:pt x="2631" y="5111"/>
                  </a:cubicBezTo>
                  <a:cubicBezTo>
                    <a:pt x="4174" y="5504"/>
                    <a:pt x="5747" y="5897"/>
                    <a:pt x="7289" y="6290"/>
                  </a:cubicBezTo>
                  <a:cubicBezTo>
                    <a:pt x="7622" y="6374"/>
                    <a:pt x="7913" y="6443"/>
                    <a:pt x="8169" y="6443"/>
                  </a:cubicBezTo>
                  <a:cubicBezTo>
                    <a:pt x="8564" y="6443"/>
                    <a:pt x="8877" y="6278"/>
                    <a:pt x="9134" y="5746"/>
                  </a:cubicBezTo>
                  <a:cubicBezTo>
                    <a:pt x="9315" y="5444"/>
                    <a:pt x="9406" y="5111"/>
                    <a:pt x="9527" y="4808"/>
                  </a:cubicBezTo>
                  <a:cubicBezTo>
                    <a:pt x="10041" y="3750"/>
                    <a:pt x="10858" y="2359"/>
                    <a:pt x="10737" y="1119"/>
                  </a:cubicBezTo>
                  <a:cubicBezTo>
                    <a:pt x="10676" y="635"/>
                    <a:pt x="10374" y="151"/>
                    <a:pt x="9890" y="30"/>
                  </a:cubicBezTo>
                  <a:cubicBezTo>
                    <a:pt x="9809" y="10"/>
                    <a:pt x="9729" y="1"/>
                    <a:pt x="964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7110981" y="3095370"/>
              <a:ext cx="535733" cy="982338"/>
            </a:xfrm>
            <a:custGeom>
              <a:avLst/>
              <a:gdLst/>
              <a:ahLst/>
              <a:cxnLst/>
              <a:rect l="l" t="t" r="r" b="b"/>
              <a:pathLst>
                <a:path w="12220" h="22407" extrusionOk="0">
                  <a:moveTo>
                    <a:pt x="3084" y="0"/>
                  </a:moveTo>
                  <a:cubicBezTo>
                    <a:pt x="2065" y="0"/>
                    <a:pt x="1093" y="405"/>
                    <a:pt x="606" y="1366"/>
                  </a:cubicBezTo>
                  <a:cubicBezTo>
                    <a:pt x="1" y="2575"/>
                    <a:pt x="152" y="3967"/>
                    <a:pt x="424" y="5267"/>
                  </a:cubicBezTo>
                  <a:cubicBezTo>
                    <a:pt x="1180" y="9108"/>
                    <a:pt x="2723" y="12707"/>
                    <a:pt x="4114" y="16337"/>
                  </a:cubicBezTo>
                  <a:cubicBezTo>
                    <a:pt x="4840" y="18302"/>
                    <a:pt x="5263" y="20934"/>
                    <a:pt x="6836" y="21962"/>
                  </a:cubicBezTo>
                  <a:cubicBezTo>
                    <a:pt x="7265" y="22242"/>
                    <a:pt x="7775" y="22407"/>
                    <a:pt x="8393" y="22407"/>
                  </a:cubicBezTo>
                  <a:cubicBezTo>
                    <a:pt x="8778" y="22407"/>
                    <a:pt x="9204" y="22343"/>
                    <a:pt x="9679" y="22204"/>
                  </a:cubicBezTo>
                  <a:cubicBezTo>
                    <a:pt x="10798" y="21902"/>
                    <a:pt x="11796" y="20934"/>
                    <a:pt x="11978" y="19784"/>
                  </a:cubicBezTo>
                  <a:cubicBezTo>
                    <a:pt x="12219" y="18212"/>
                    <a:pt x="11312" y="16306"/>
                    <a:pt x="10949" y="14794"/>
                  </a:cubicBezTo>
                  <a:cubicBezTo>
                    <a:pt x="10496" y="12949"/>
                    <a:pt x="10012" y="11135"/>
                    <a:pt x="9528" y="9290"/>
                  </a:cubicBezTo>
                  <a:cubicBezTo>
                    <a:pt x="8862" y="6749"/>
                    <a:pt x="7804" y="3150"/>
                    <a:pt x="5929" y="1154"/>
                  </a:cubicBezTo>
                  <a:cubicBezTo>
                    <a:pt x="5264" y="443"/>
                    <a:pt x="4148" y="0"/>
                    <a:pt x="30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6962494" y="2334300"/>
              <a:ext cx="304999" cy="174574"/>
            </a:xfrm>
            <a:custGeom>
              <a:avLst/>
              <a:gdLst/>
              <a:ahLst/>
              <a:cxnLst/>
              <a:rect l="l" t="t" r="r" b="b"/>
              <a:pathLst>
                <a:path w="6957" h="3982" extrusionOk="0">
                  <a:moveTo>
                    <a:pt x="2778" y="0"/>
                  </a:moveTo>
                  <a:cubicBezTo>
                    <a:pt x="2760" y="0"/>
                    <a:pt x="2741" y="2"/>
                    <a:pt x="2722" y="4"/>
                  </a:cubicBezTo>
                  <a:cubicBezTo>
                    <a:pt x="2692" y="35"/>
                    <a:pt x="2632" y="65"/>
                    <a:pt x="2632" y="95"/>
                  </a:cubicBezTo>
                  <a:cubicBezTo>
                    <a:pt x="2662" y="125"/>
                    <a:pt x="2662" y="125"/>
                    <a:pt x="2662" y="156"/>
                  </a:cubicBezTo>
                  <a:cubicBezTo>
                    <a:pt x="2722" y="216"/>
                    <a:pt x="2813" y="307"/>
                    <a:pt x="2874" y="367"/>
                  </a:cubicBezTo>
                  <a:cubicBezTo>
                    <a:pt x="2934" y="458"/>
                    <a:pt x="2995" y="549"/>
                    <a:pt x="2995" y="639"/>
                  </a:cubicBezTo>
                  <a:cubicBezTo>
                    <a:pt x="2970" y="772"/>
                    <a:pt x="2851" y="813"/>
                    <a:pt x="2704" y="813"/>
                  </a:cubicBezTo>
                  <a:cubicBezTo>
                    <a:pt x="2481" y="813"/>
                    <a:pt x="2196" y="718"/>
                    <a:pt x="2087" y="700"/>
                  </a:cubicBezTo>
                  <a:cubicBezTo>
                    <a:pt x="1664" y="639"/>
                    <a:pt x="1210" y="579"/>
                    <a:pt x="756" y="488"/>
                  </a:cubicBezTo>
                  <a:cubicBezTo>
                    <a:pt x="662" y="467"/>
                    <a:pt x="561" y="450"/>
                    <a:pt x="465" y="450"/>
                  </a:cubicBezTo>
                  <a:cubicBezTo>
                    <a:pt x="283" y="450"/>
                    <a:pt x="120" y="512"/>
                    <a:pt x="61" y="730"/>
                  </a:cubicBezTo>
                  <a:cubicBezTo>
                    <a:pt x="0" y="942"/>
                    <a:pt x="91" y="1154"/>
                    <a:pt x="212" y="1335"/>
                  </a:cubicBezTo>
                  <a:cubicBezTo>
                    <a:pt x="605" y="1849"/>
                    <a:pt x="1301" y="2061"/>
                    <a:pt x="1966" y="2152"/>
                  </a:cubicBezTo>
                  <a:cubicBezTo>
                    <a:pt x="2511" y="2242"/>
                    <a:pt x="3055" y="2273"/>
                    <a:pt x="3569" y="2484"/>
                  </a:cubicBezTo>
                  <a:cubicBezTo>
                    <a:pt x="3660" y="2515"/>
                    <a:pt x="3751" y="2575"/>
                    <a:pt x="3872" y="2636"/>
                  </a:cubicBezTo>
                  <a:cubicBezTo>
                    <a:pt x="4235" y="2817"/>
                    <a:pt x="4537" y="3089"/>
                    <a:pt x="4870" y="3301"/>
                  </a:cubicBezTo>
                  <a:cubicBezTo>
                    <a:pt x="5233" y="3573"/>
                    <a:pt x="5656" y="3845"/>
                    <a:pt x="6079" y="3966"/>
                  </a:cubicBezTo>
                  <a:cubicBezTo>
                    <a:pt x="6120" y="3977"/>
                    <a:pt x="6162" y="3981"/>
                    <a:pt x="6202" y="3981"/>
                  </a:cubicBezTo>
                  <a:cubicBezTo>
                    <a:pt x="6521" y="3981"/>
                    <a:pt x="6816" y="3683"/>
                    <a:pt x="6896" y="3361"/>
                  </a:cubicBezTo>
                  <a:cubicBezTo>
                    <a:pt x="6957" y="3089"/>
                    <a:pt x="6866" y="2787"/>
                    <a:pt x="6715" y="2575"/>
                  </a:cubicBezTo>
                  <a:cubicBezTo>
                    <a:pt x="6563" y="2333"/>
                    <a:pt x="6352" y="2152"/>
                    <a:pt x="6110" y="2000"/>
                  </a:cubicBezTo>
                  <a:cubicBezTo>
                    <a:pt x="5777" y="1759"/>
                    <a:pt x="5384" y="1577"/>
                    <a:pt x="5051" y="1365"/>
                  </a:cubicBezTo>
                  <a:cubicBezTo>
                    <a:pt x="4658" y="1123"/>
                    <a:pt x="4295" y="791"/>
                    <a:pt x="3902" y="519"/>
                  </a:cubicBezTo>
                  <a:cubicBezTo>
                    <a:pt x="3690" y="398"/>
                    <a:pt x="3509" y="307"/>
                    <a:pt x="3297" y="216"/>
                  </a:cubicBezTo>
                  <a:cubicBezTo>
                    <a:pt x="3132" y="133"/>
                    <a:pt x="2966" y="0"/>
                    <a:pt x="27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7425229" y="2184936"/>
              <a:ext cx="461467" cy="553664"/>
            </a:xfrm>
            <a:custGeom>
              <a:avLst/>
              <a:gdLst/>
              <a:ahLst/>
              <a:cxnLst/>
              <a:rect l="l" t="t" r="r" b="b"/>
              <a:pathLst>
                <a:path w="10526" h="12629" extrusionOk="0">
                  <a:moveTo>
                    <a:pt x="9201" y="0"/>
                  </a:moveTo>
                  <a:cubicBezTo>
                    <a:pt x="8436" y="0"/>
                    <a:pt x="7522" y="360"/>
                    <a:pt x="7048" y="659"/>
                  </a:cubicBezTo>
                  <a:cubicBezTo>
                    <a:pt x="6775" y="810"/>
                    <a:pt x="6533" y="1052"/>
                    <a:pt x="6291" y="1264"/>
                  </a:cubicBezTo>
                  <a:cubicBezTo>
                    <a:pt x="5475" y="2020"/>
                    <a:pt x="4870" y="3230"/>
                    <a:pt x="4295" y="4198"/>
                  </a:cubicBezTo>
                  <a:cubicBezTo>
                    <a:pt x="3811" y="5045"/>
                    <a:pt x="3328" y="5891"/>
                    <a:pt x="2783" y="6708"/>
                  </a:cubicBezTo>
                  <a:cubicBezTo>
                    <a:pt x="2602" y="6950"/>
                    <a:pt x="2420" y="7222"/>
                    <a:pt x="2208" y="7464"/>
                  </a:cubicBezTo>
                  <a:cubicBezTo>
                    <a:pt x="1483" y="8371"/>
                    <a:pt x="303" y="9128"/>
                    <a:pt x="91" y="10307"/>
                  </a:cubicBezTo>
                  <a:cubicBezTo>
                    <a:pt x="1" y="10912"/>
                    <a:pt x="938" y="11759"/>
                    <a:pt x="1392" y="12122"/>
                  </a:cubicBezTo>
                  <a:cubicBezTo>
                    <a:pt x="1811" y="12482"/>
                    <a:pt x="2207" y="12629"/>
                    <a:pt x="2584" y="12629"/>
                  </a:cubicBezTo>
                  <a:cubicBezTo>
                    <a:pt x="3570" y="12629"/>
                    <a:pt x="4432" y="11630"/>
                    <a:pt x="5263" y="10821"/>
                  </a:cubicBezTo>
                  <a:cubicBezTo>
                    <a:pt x="6473" y="9611"/>
                    <a:pt x="7350" y="8129"/>
                    <a:pt x="8227" y="6678"/>
                  </a:cubicBezTo>
                  <a:cubicBezTo>
                    <a:pt x="8257" y="6617"/>
                    <a:pt x="8318" y="6587"/>
                    <a:pt x="8348" y="6527"/>
                  </a:cubicBezTo>
                  <a:cubicBezTo>
                    <a:pt x="9255" y="5045"/>
                    <a:pt x="10163" y="3502"/>
                    <a:pt x="10435" y="1778"/>
                  </a:cubicBezTo>
                  <a:cubicBezTo>
                    <a:pt x="10495" y="1445"/>
                    <a:pt x="10526" y="1052"/>
                    <a:pt x="10405" y="720"/>
                  </a:cubicBezTo>
                  <a:cubicBezTo>
                    <a:pt x="10227" y="187"/>
                    <a:pt x="9753" y="0"/>
                    <a:pt x="92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6"/>
            <p:cNvSpPr/>
            <p:nvPr/>
          </p:nvSpPr>
          <p:spPr>
            <a:xfrm>
              <a:off x="7718259" y="2894011"/>
              <a:ext cx="44" cy="2674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1"/>
                  </a:moveTo>
                  <a:lnTo>
                    <a:pt x="1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6"/>
            <p:cNvSpPr/>
            <p:nvPr/>
          </p:nvSpPr>
          <p:spPr>
            <a:xfrm>
              <a:off x="7833603" y="2338465"/>
              <a:ext cx="2718" cy="10653"/>
            </a:xfrm>
            <a:custGeom>
              <a:avLst/>
              <a:gdLst/>
              <a:ahLst/>
              <a:cxnLst/>
              <a:rect l="l" t="t" r="r" b="b"/>
              <a:pathLst>
                <a:path w="62" h="243" extrusionOk="0">
                  <a:moveTo>
                    <a:pt x="61" y="0"/>
                  </a:moveTo>
                  <a:lnTo>
                    <a:pt x="1" y="242"/>
                  </a:lnTo>
                  <a:lnTo>
                    <a:pt x="1" y="24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718259" y="2886076"/>
              <a:ext cx="1359" cy="7979"/>
            </a:xfrm>
            <a:custGeom>
              <a:avLst/>
              <a:gdLst/>
              <a:ahLst/>
              <a:cxnLst/>
              <a:rect l="l" t="t" r="r" b="b"/>
              <a:pathLst>
                <a:path w="31" h="182" extrusionOk="0">
                  <a:moveTo>
                    <a:pt x="31" y="0"/>
                  </a:moveTo>
                  <a:lnTo>
                    <a:pt x="1" y="181"/>
                  </a:lnTo>
                  <a:cubicBezTo>
                    <a:pt x="31" y="151"/>
                    <a:pt x="31" y="91"/>
                    <a:pt x="31" y="6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7121591" y="2963936"/>
              <a:ext cx="916270" cy="389700"/>
            </a:xfrm>
            <a:custGeom>
              <a:avLst/>
              <a:gdLst/>
              <a:ahLst/>
              <a:cxnLst/>
              <a:rect l="l" t="t" r="r" b="b"/>
              <a:pathLst>
                <a:path w="20900" h="8889" extrusionOk="0">
                  <a:moveTo>
                    <a:pt x="15517" y="1"/>
                  </a:moveTo>
                  <a:cubicBezTo>
                    <a:pt x="15177" y="1"/>
                    <a:pt x="14832" y="18"/>
                    <a:pt x="14488" y="39"/>
                  </a:cubicBezTo>
                  <a:cubicBezTo>
                    <a:pt x="10737" y="311"/>
                    <a:pt x="6715" y="402"/>
                    <a:pt x="3207" y="1884"/>
                  </a:cubicBezTo>
                  <a:cubicBezTo>
                    <a:pt x="1997" y="2398"/>
                    <a:pt x="787" y="3366"/>
                    <a:pt x="243" y="4606"/>
                  </a:cubicBezTo>
                  <a:cubicBezTo>
                    <a:pt x="122" y="4908"/>
                    <a:pt x="61" y="5210"/>
                    <a:pt x="31" y="5543"/>
                  </a:cubicBezTo>
                  <a:cubicBezTo>
                    <a:pt x="1" y="6662"/>
                    <a:pt x="545" y="7842"/>
                    <a:pt x="1422" y="8447"/>
                  </a:cubicBezTo>
                  <a:cubicBezTo>
                    <a:pt x="2000" y="8808"/>
                    <a:pt x="2708" y="8889"/>
                    <a:pt x="3416" y="8889"/>
                  </a:cubicBezTo>
                  <a:cubicBezTo>
                    <a:pt x="3893" y="8889"/>
                    <a:pt x="4371" y="8852"/>
                    <a:pt x="4810" y="8840"/>
                  </a:cubicBezTo>
                  <a:cubicBezTo>
                    <a:pt x="6171" y="8840"/>
                    <a:pt x="7532" y="8689"/>
                    <a:pt x="8893" y="8689"/>
                  </a:cubicBezTo>
                  <a:lnTo>
                    <a:pt x="17512" y="8628"/>
                  </a:lnTo>
                  <a:lnTo>
                    <a:pt x="17633" y="8628"/>
                  </a:lnTo>
                  <a:cubicBezTo>
                    <a:pt x="19569" y="8568"/>
                    <a:pt x="20779" y="6723"/>
                    <a:pt x="20839" y="4938"/>
                  </a:cubicBezTo>
                  <a:cubicBezTo>
                    <a:pt x="20900" y="3093"/>
                    <a:pt x="19085" y="916"/>
                    <a:pt x="17391" y="281"/>
                  </a:cubicBezTo>
                  <a:cubicBezTo>
                    <a:pt x="16797" y="63"/>
                    <a:pt x="16164" y="1"/>
                    <a:pt x="155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6"/>
            <p:cNvSpPr/>
            <p:nvPr/>
          </p:nvSpPr>
          <p:spPr>
            <a:xfrm>
              <a:off x="7678495" y="2174678"/>
              <a:ext cx="637794" cy="924906"/>
            </a:xfrm>
            <a:custGeom>
              <a:avLst/>
              <a:gdLst/>
              <a:ahLst/>
              <a:cxnLst/>
              <a:rect l="l" t="t" r="r" b="b"/>
              <a:pathLst>
                <a:path w="14548" h="21097" extrusionOk="0">
                  <a:moveTo>
                    <a:pt x="5189" y="0"/>
                  </a:moveTo>
                  <a:cubicBezTo>
                    <a:pt x="4911" y="0"/>
                    <a:pt x="4633" y="6"/>
                    <a:pt x="4356" y="16"/>
                  </a:cubicBezTo>
                  <a:cubicBezTo>
                    <a:pt x="2632" y="77"/>
                    <a:pt x="726" y="318"/>
                    <a:pt x="394" y="2315"/>
                  </a:cubicBezTo>
                  <a:lnTo>
                    <a:pt x="394" y="2436"/>
                  </a:lnTo>
                  <a:cubicBezTo>
                    <a:pt x="0" y="5853"/>
                    <a:pt x="545" y="9271"/>
                    <a:pt x="1119" y="12628"/>
                  </a:cubicBezTo>
                  <a:cubicBezTo>
                    <a:pt x="1331" y="13959"/>
                    <a:pt x="1271" y="15168"/>
                    <a:pt x="1543" y="16469"/>
                  </a:cubicBezTo>
                  <a:cubicBezTo>
                    <a:pt x="1664" y="17165"/>
                    <a:pt x="1664" y="17860"/>
                    <a:pt x="1694" y="18556"/>
                  </a:cubicBezTo>
                  <a:cubicBezTo>
                    <a:pt x="1694" y="18949"/>
                    <a:pt x="1634" y="19463"/>
                    <a:pt x="1906" y="19826"/>
                  </a:cubicBezTo>
                  <a:cubicBezTo>
                    <a:pt x="2390" y="20491"/>
                    <a:pt x="3630" y="20431"/>
                    <a:pt x="4386" y="20552"/>
                  </a:cubicBezTo>
                  <a:cubicBezTo>
                    <a:pt x="5777" y="20764"/>
                    <a:pt x="7199" y="20824"/>
                    <a:pt x="8620" y="20915"/>
                  </a:cubicBezTo>
                  <a:cubicBezTo>
                    <a:pt x="10404" y="21006"/>
                    <a:pt x="12159" y="21006"/>
                    <a:pt x="13943" y="21096"/>
                  </a:cubicBezTo>
                  <a:cubicBezTo>
                    <a:pt x="13762" y="17497"/>
                    <a:pt x="13701" y="13898"/>
                    <a:pt x="13731" y="10329"/>
                  </a:cubicBezTo>
                  <a:cubicBezTo>
                    <a:pt x="13731" y="8454"/>
                    <a:pt x="14548" y="6216"/>
                    <a:pt x="13641" y="4401"/>
                  </a:cubicBezTo>
                  <a:cubicBezTo>
                    <a:pt x="12764" y="2708"/>
                    <a:pt x="11100" y="1347"/>
                    <a:pt x="9316" y="651"/>
                  </a:cubicBezTo>
                  <a:cubicBezTo>
                    <a:pt x="7980" y="147"/>
                    <a:pt x="6581" y="0"/>
                    <a:pt x="518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6"/>
            <p:cNvSpPr/>
            <p:nvPr/>
          </p:nvSpPr>
          <p:spPr>
            <a:xfrm>
              <a:off x="7117601" y="3070337"/>
              <a:ext cx="1206670" cy="526132"/>
            </a:xfrm>
            <a:custGeom>
              <a:avLst/>
              <a:gdLst/>
              <a:ahLst/>
              <a:cxnLst/>
              <a:rect l="l" t="t" r="r" b="b"/>
              <a:pathLst>
                <a:path w="27524" h="12001" extrusionOk="0">
                  <a:moveTo>
                    <a:pt x="20444" y="1"/>
                  </a:moveTo>
                  <a:cubicBezTo>
                    <a:pt x="18537" y="1"/>
                    <a:pt x="16634" y="381"/>
                    <a:pt x="14851" y="1090"/>
                  </a:cubicBezTo>
                  <a:cubicBezTo>
                    <a:pt x="13671" y="1543"/>
                    <a:pt x="4961" y="3661"/>
                    <a:pt x="2814" y="5112"/>
                  </a:cubicBezTo>
                  <a:cubicBezTo>
                    <a:pt x="999" y="6322"/>
                    <a:pt x="1" y="7925"/>
                    <a:pt x="394" y="9649"/>
                  </a:cubicBezTo>
                  <a:cubicBezTo>
                    <a:pt x="699" y="11116"/>
                    <a:pt x="1789" y="12001"/>
                    <a:pt x="3177" y="12001"/>
                  </a:cubicBezTo>
                  <a:cubicBezTo>
                    <a:pt x="3306" y="12001"/>
                    <a:pt x="3437" y="11993"/>
                    <a:pt x="3570" y="11978"/>
                  </a:cubicBezTo>
                  <a:cubicBezTo>
                    <a:pt x="3691" y="11978"/>
                    <a:pt x="3781" y="11947"/>
                    <a:pt x="3902" y="11917"/>
                  </a:cubicBezTo>
                  <a:cubicBezTo>
                    <a:pt x="3933" y="11917"/>
                    <a:pt x="3963" y="11887"/>
                    <a:pt x="4023" y="11887"/>
                  </a:cubicBezTo>
                  <a:cubicBezTo>
                    <a:pt x="4810" y="11675"/>
                    <a:pt x="5657" y="11675"/>
                    <a:pt x="6473" y="11494"/>
                  </a:cubicBezTo>
                  <a:cubicBezTo>
                    <a:pt x="7804" y="11191"/>
                    <a:pt x="9135" y="10949"/>
                    <a:pt x="10496" y="10738"/>
                  </a:cubicBezTo>
                  <a:cubicBezTo>
                    <a:pt x="11494" y="10586"/>
                    <a:pt x="12522" y="10435"/>
                    <a:pt x="13520" y="10345"/>
                  </a:cubicBezTo>
                  <a:cubicBezTo>
                    <a:pt x="16272" y="10133"/>
                    <a:pt x="19055" y="10345"/>
                    <a:pt x="21716" y="9740"/>
                  </a:cubicBezTo>
                  <a:cubicBezTo>
                    <a:pt x="22624" y="9498"/>
                    <a:pt x="23319" y="9165"/>
                    <a:pt x="23864" y="8409"/>
                  </a:cubicBezTo>
                  <a:cubicBezTo>
                    <a:pt x="24317" y="7774"/>
                    <a:pt x="24983" y="7713"/>
                    <a:pt x="25618" y="7260"/>
                  </a:cubicBezTo>
                  <a:cubicBezTo>
                    <a:pt x="26888" y="6352"/>
                    <a:pt x="27523" y="4689"/>
                    <a:pt x="27191" y="3146"/>
                  </a:cubicBezTo>
                  <a:cubicBezTo>
                    <a:pt x="26646" y="757"/>
                    <a:pt x="24438" y="394"/>
                    <a:pt x="22291" y="122"/>
                  </a:cubicBezTo>
                  <a:cubicBezTo>
                    <a:pt x="21678" y="41"/>
                    <a:pt x="21061" y="1"/>
                    <a:pt x="204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6"/>
            <p:cNvSpPr/>
            <p:nvPr/>
          </p:nvSpPr>
          <p:spPr>
            <a:xfrm>
              <a:off x="6755655" y="3237325"/>
              <a:ext cx="755813" cy="930956"/>
            </a:xfrm>
            <a:custGeom>
              <a:avLst/>
              <a:gdLst/>
              <a:ahLst/>
              <a:cxnLst/>
              <a:rect l="l" t="t" r="r" b="b"/>
              <a:pathLst>
                <a:path w="17240" h="21235" extrusionOk="0">
                  <a:moveTo>
                    <a:pt x="14831" y="0"/>
                  </a:moveTo>
                  <a:cubicBezTo>
                    <a:pt x="14522" y="0"/>
                    <a:pt x="14018" y="249"/>
                    <a:pt x="13731" y="335"/>
                  </a:cubicBezTo>
                  <a:cubicBezTo>
                    <a:pt x="13610" y="366"/>
                    <a:pt x="13519" y="396"/>
                    <a:pt x="13398" y="426"/>
                  </a:cubicBezTo>
                  <a:cubicBezTo>
                    <a:pt x="11947" y="880"/>
                    <a:pt x="10465" y="1485"/>
                    <a:pt x="9315" y="2513"/>
                  </a:cubicBezTo>
                  <a:cubicBezTo>
                    <a:pt x="8892" y="2906"/>
                    <a:pt x="8499" y="3330"/>
                    <a:pt x="8136" y="3783"/>
                  </a:cubicBezTo>
                  <a:cubicBezTo>
                    <a:pt x="6926" y="5326"/>
                    <a:pt x="5928" y="7019"/>
                    <a:pt x="4900" y="8683"/>
                  </a:cubicBezTo>
                  <a:cubicBezTo>
                    <a:pt x="3811" y="10377"/>
                    <a:pt x="2934" y="12221"/>
                    <a:pt x="1845" y="13945"/>
                  </a:cubicBezTo>
                  <a:cubicBezTo>
                    <a:pt x="908" y="15427"/>
                    <a:pt x="0" y="17061"/>
                    <a:pt x="151" y="18785"/>
                  </a:cubicBezTo>
                  <a:cubicBezTo>
                    <a:pt x="182" y="19117"/>
                    <a:pt x="272" y="19420"/>
                    <a:pt x="484" y="19662"/>
                  </a:cubicBezTo>
                  <a:cubicBezTo>
                    <a:pt x="635" y="19843"/>
                    <a:pt x="877" y="19934"/>
                    <a:pt x="1089" y="20025"/>
                  </a:cubicBezTo>
                  <a:cubicBezTo>
                    <a:pt x="1875" y="20327"/>
                    <a:pt x="2662" y="20629"/>
                    <a:pt x="3418" y="20932"/>
                  </a:cubicBezTo>
                  <a:cubicBezTo>
                    <a:pt x="3839" y="21103"/>
                    <a:pt x="4372" y="21235"/>
                    <a:pt x="4890" y="21235"/>
                  </a:cubicBezTo>
                  <a:cubicBezTo>
                    <a:pt x="5376" y="21235"/>
                    <a:pt x="5849" y="21119"/>
                    <a:pt x="6200" y="20811"/>
                  </a:cubicBezTo>
                  <a:cubicBezTo>
                    <a:pt x="6654" y="20387"/>
                    <a:pt x="6896" y="19813"/>
                    <a:pt x="7168" y="19238"/>
                  </a:cubicBezTo>
                  <a:cubicBezTo>
                    <a:pt x="8559" y="16123"/>
                    <a:pt x="10132" y="13038"/>
                    <a:pt x="12098" y="10225"/>
                  </a:cubicBezTo>
                  <a:cubicBezTo>
                    <a:pt x="12673" y="9439"/>
                    <a:pt x="13278" y="8622"/>
                    <a:pt x="14124" y="8138"/>
                  </a:cubicBezTo>
                  <a:cubicBezTo>
                    <a:pt x="14880" y="7715"/>
                    <a:pt x="16000" y="7564"/>
                    <a:pt x="16574" y="6868"/>
                  </a:cubicBezTo>
                  <a:cubicBezTo>
                    <a:pt x="17119" y="6203"/>
                    <a:pt x="17209" y="4993"/>
                    <a:pt x="17240" y="4176"/>
                  </a:cubicBezTo>
                  <a:cubicBezTo>
                    <a:pt x="17240" y="3935"/>
                    <a:pt x="17240" y="3693"/>
                    <a:pt x="17179" y="3451"/>
                  </a:cubicBezTo>
                  <a:cubicBezTo>
                    <a:pt x="17119" y="2936"/>
                    <a:pt x="16846" y="2604"/>
                    <a:pt x="16604" y="2180"/>
                  </a:cubicBezTo>
                  <a:cubicBezTo>
                    <a:pt x="16302" y="1606"/>
                    <a:pt x="16030" y="1031"/>
                    <a:pt x="15606" y="547"/>
                  </a:cubicBezTo>
                  <a:cubicBezTo>
                    <a:pt x="15455" y="335"/>
                    <a:pt x="15153" y="33"/>
                    <a:pt x="14880" y="3"/>
                  </a:cubicBezTo>
                  <a:cubicBezTo>
                    <a:pt x="14865" y="1"/>
                    <a:pt x="14848" y="0"/>
                    <a:pt x="148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6"/>
            <p:cNvSpPr/>
            <p:nvPr/>
          </p:nvSpPr>
          <p:spPr>
            <a:xfrm>
              <a:off x="7768631" y="1992784"/>
              <a:ext cx="277204" cy="322755"/>
            </a:xfrm>
            <a:custGeom>
              <a:avLst/>
              <a:gdLst/>
              <a:ahLst/>
              <a:cxnLst/>
              <a:rect l="l" t="t" r="r" b="b"/>
              <a:pathLst>
                <a:path w="6323" h="7362" extrusionOk="0">
                  <a:moveTo>
                    <a:pt x="2996" y="0"/>
                  </a:moveTo>
                  <a:cubicBezTo>
                    <a:pt x="2885" y="0"/>
                    <a:pt x="2781" y="8"/>
                    <a:pt x="2693" y="22"/>
                  </a:cubicBezTo>
                  <a:cubicBezTo>
                    <a:pt x="2148" y="143"/>
                    <a:pt x="1634" y="415"/>
                    <a:pt x="1362" y="899"/>
                  </a:cubicBezTo>
                  <a:cubicBezTo>
                    <a:pt x="1060" y="1383"/>
                    <a:pt x="1060" y="1957"/>
                    <a:pt x="1120" y="2471"/>
                  </a:cubicBezTo>
                  <a:cubicBezTo>
                    <a:pt x="1150" y="2925"/>
                    <a:pt x="1392" y="3530"/>
                    <a:pt x="1181" y="3984"/>
                  </a:cubicBezTo>
                  <a:cubicBezTo>
                    <a:pt x="1060" y="4286"/>
                    <a:pt x="485" y="4377"/>
                    <a:pt x="152" y="4437"/>
                  </a:cubicBezTo>
                  <a:cubicBezTo>
                    <a:pt x="92" y="4437"/>
                    <a:pt x="1" y="4498"/>
                    <a:pt x="31" y="4558"/>
                  </a:cubicBezTo>
                  <a:cubicBezTo>
                    <a:pt x="182" y="5103"/>
                    <a:pt x="424" y="5647"/>
                    <a:pt x="757" y="6131"/>
                  </a:cubicBezTo>
                  <a:cubicBezTo>
                    <a:pt x="1090" y="6585"/>
                    <a:pt x="1543" y="7008"/>
                    <a:pt x="2088" y="7220"/>
                  </a:cubicBezTo>
                  <a:cubicBezTo>
                    <a:pt x="2352" y="7314"/>
                    <a:pt x="2629" y="7361"/>
                    <a:pt x="2910" y="7361"/>
                  </a:cubicBezTo>
                  <a:cubicBezTo>
                    <a:pt x="3078" y="7361"/>
                    <a:pt x="3248" y="7344"/>
                    <a:pt x="3419" y="7310"/>
                  </a:cubicBezTo>
                  <a:cubicBezTo>
                    <a:pt x="3751" y="7250"/>
                    <a:pt x="4054" y="7129"/>
                    <a:pt x="4356" y="6948"/>
                  </a:cubicBezTo>
                  <a:cubicBezTo>
                    <a:pt x="5052" y="6554"/>
                    <a:pt x="5596" y="5949"/>
                    <a:pt x="5989" y="5284"/>
                  </a:cubicBezTo>
                  <a:cubicBezTo>
                    <a:pt x="6110" y="5072"/>
                    <a:pt x="6231" y="4861"/>
                    <a:pt x="6292" y="4649"/>
                  </a:cubicBezTo>
                  <a:cubicBezTo>
                    <a:pt x="6322" y="4619"/>
                    <a:pt x="6322" y="4558"/>
                    <a:pt x="6322" y="4528"/>
                  </a:cubicBezTo>
                  <a:cubicBezTo>
                    <a:pt x="6292" y="4498"/>
                    <a:pt x="6262" y="4467"/>
                    <a:pt x="6231" y="4467"/>
                  </a:cubicBezTo>
                  <a:cubicBezTo>
                    <a:pt x="5959" y="4377"/>
                    <a:pt x="5687" y="4377"/>
                    <a:pt x="5415" y="4347"/>
                  </a:cubicBezTo>
                  <a:cubicBezTo>
                    <a:pt x="5143" y="4316"/>
                    <a:pt x="4840" y="4226"/>
                    <a:pt x="4659" y="4044"/>
                  </a:cubicBezTo>
                  <a:cubicBezTo>
                    <a:pt x="4447" y="3802"/>
                    <a:pt x="4386" y="3409"/>
                    <a:pt x="4296" y="3106"/>
                  </a:cubicBezTo>
                  <a:cubicBezTo>
                    <a:pt x="4175" y="2744"/>
                    <a:pt x="4084" y="2381"/>
                    <a:pt x="4084" y="2018"/>
                  </a:cubicBezTo>
                  <a:cubicBezTo>
                    <a:pt x="4054" y="1564"/>
                    <a:pt x="4417" y="717"/>
                    <a:pt x="4084" y="324"/>
                  </a:cubicBezTo>
                  <a:cubicBezTo>
                    <a:pt x="3850" y="90"/>
                    <a:pt x="3379" y="0"/>
                    <a:pt x="299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6"/>
            <p:cNvSpPr/>
            <p:nvPr/>
          </p:nvSpPr>
          <p:spPr>
            <a:xfrm>
              <a:off x="7744782" y="1841534"/>
              <a:ext cx="255942" cy="284000"/>
            </a:xfrm>
            <a:custGeom>
              <a:avLst/>
              <a:gdLst/>
              <a:ahLst/>
              <a:cxnLst/>
              <a:rect l="l" t="t" r="r" b="b"/>
              <a:pathLst>
                <a:path w="5838" h="6478" extrusionOk="0">
                  <a:moveTo>
                    <a:pt x="2179" y="1"/>
                  </a:moveTo>
                  <a:cubicBezTo>
                    <a:pt x="1788" y="1"/>
                    <a:pt x="1427" y="105"/>
                    <a:pt x="1150" y="417"/>
                  </a:cubicBezTo>
                  <a:cubicBezTo>
                    <a:pt x="878" y="719"/>
                    <a:pt x="726" y="1113"/>
                    <a:pt x="636" y="1506"/>
                  </a:cubicBezTo>
                  <a:cubicBezTo>
                    <a:pt x="333" y="2443"/>
                    <a:pt x="1" y="3865"/>
                    <a:pt x="303" y="4802"/>
                  </a:cubicBezTo>
                  <a:cubicBezTo>
                    <a:pt x="671" y="5879"/>
                    <a:pt x="1837" y="6477"/>
                    <a:pt x="2949" y="6477"/>
                  </a:cubicBezTo>
                  <a:cubicBezTo>
                    <a:pt x="3118" y="6477"/>
                    <a:pt x="3285" y="6463"/>
                    <a:pt x="3448" y="6436"/>
                  </a:cubicBezTo>
                  <a:cubicBezTo>
                    <a:pt x="4416" y="6284"/>
                    <a:pt x="4447" y="5710"/>
                    <a:pt x="4809" y="4651"/>
                  </a:cubicBezTo>
                  <a:lnTo>
                    <a:pt x="5596" y="2715"/>
                  </a:lnTo>
                  <a:cubicBezTo>
                    <a:pt x="5838" y="1657"/>
                    <a:pt x="5142" y="598"/>
                    <a:pt x="4084" y="387"/>
                  </a:cubicBezTo>
                  <a:cubicBezTo>
                    <a:pt x="3523" y="274"/>
                    <a:pt x="2812" y="1"/>
                    <a:pt x="21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6"/>
            <p:cNvSpPr/>
            <p:nvPr/>
          </p:nvSpPr>
          <p:spPr>
            <a:xfrm>
              <a:off x="7743467" y="1797782"/>
              <a:ext cx="290401" cy="268875"/>
            </a:xfrm>
            <a:custGeom>
              <a:avLst/>
              <a:gdLst/>
              <a:ahLst/>
              <a:cxnLst/>
              <a:rect l="l" t="t" r="r" b="b"/>
              <a:pathLst>
                <a:path w="6624" h="6133" extrusionOk="0">
                  <a:moveTo>
                    <a:pt x="1885" y="0"/>
                  </a:moveTo>
                  <a:cubicBezTo>
                    <a:pt x="1038" y="0"/>
                    <a:pt x="0" y="381"/>
                    <a:pt x="0" y="1385"/>
                  </a:cubicBezTo>
                  <a:cubicBezTo>
                    <a:pt x="0" y="1748"/>
                    <a:pt x="182" y="2080"/>
                    <a:pt x="454" y="2292"/>
                  </a:cubicBezTo>
                  <a:cubicBezTo>
                    <a:pt x="756" y="2504"/>
                    <a:pt x="1089" y="2655"/>
                    <a:pt x="1422" y="2746"/>
                  </a:cubicBezTo>
                  <a:cubicBezTo>
                    <a:pt x="1972" y="2894"/>
                    <a:pt x="2552" y="2968"/>
                    <a:pt x="3131" y="2968"/>
                  </a:cubicBezTo>
                  <a:cubicBezTo>
                    <a:pt x="3378" y="2968"/>
                    <a:pt x="3624" y="2954"/>
                    <a:pt x="3867" y="2928"/>
                  </a:cubicBezTo>
                  <a:lnTo>
                    <a:pt x="3867" y="2928"/>
                  </a:lnTo>
                  <a:cubicBezTo>
                    <a:pt x="3548" y="2970"/>
                    <a:pt x="4567" y="4379"/>
                    <a:pt x="4597" y="4439"/>
                  </a:cubicBezTo>
                  <a:cubicBezTo>
                    <a:pt x="4809" y="4923"/>
                    <a:pt x="4688" y="5649"/>
                    <a:pt x="4628" y="6133"/>
                  </a:cubicBezTo>
                  <a:cubicBezTo>
                    <a:pt x="4809" y="6133"/>
                    <a:pt x="4991" y="6073"/>
                    <a:pt x="5142" y="5952"/>
                  </a:cubicBezTo>
                  <a:cubicBezTo>
                    <a:pt x="6563" y="4923"/>
                    <a:pt x="6624" y="2504"/>
                    <a:pt x="5717" y="1173"/>
                  </a:cubicBezTo>
                  <a:cubicBezTo>
                    <a:pt x="5505" y="870"/>
                    <a:pt x="5233" y="598"/>
                    <a:pt x="4870" y="477"/>
                  </a:cubicBezTo>
                  <a:cubicBezTo>
                    <a:pt x="4839" y="447"/>
                    <a:pt x="4779" y="447"/>
                    <a:pt x="4718" y="417"/>
                  </a:cubicBezTo>
                  <a:cubicBezTo>
                    <a:pt x="4477" y="356"/>
                    <a:pt x="4235" y="356"/>
                    <a:pt x="3993" y="356"/>
                  </a:cubicBezTo>
                  <a:cubicBezTo>
                    <a:pt x="3388" y="296"/>
                    <a:pt x="2843" y="114"/>
                    <a:pt x="2238" y="24"/>
                  </a:cubicBezTo>
                  <a:cubicBezTo>
                    <a:pt x="2127" y="8"/>
                    <a:pt x="2008" y="0"/>
                    <a:pt x="18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7154734" y="2399447"/>
              <a:ext cx="486675" cy="337047"/>
            </a:xfrm>
            <a:custGeom>
              <a:avLst/>
              <a:gdLst/>
              <a:ahLst/>
              <a:cxnLst/>
              <a:rect l="l" t="t" r="r" b="b"/>
              <a:pathLst>
                <a:path w="11101" h="7688" extrusionOk="0">
                  <a:moveTo>
                    <a:pt x="1090" y="0"/>
                  </a:moveTo>
                  <a:cubicBezTo>
                    <a:pt x="787" y="605"/>
                    <a:pt x="424" y="1150"/>
                    <a:pt x="1" y="1634"/>
                  </a:cubicBezTo>
                  <a:cubicBezTo>
                    <a:pt x="817" y="2480"/>
                    <a:pt x="1664" y="3569"/>
                    <a:pt x="2632" y="4265"/>
                  </a:cubicBezTo>
                  <a:cubicBezTo>
                    <a:pt x="3539" y="4900"/>
                    <a:pt x="4477" y="5535"/>
                    <a:pt x="5415" y="6170"/>
                  </a:cubicBezTo>
                  <a:cubicBezTo>
                    <a:pt x="5808" y="6412"/>
                    <a:pt x="6261" y="6624"/>
                    <a:pt x="6655" y="6896"/>
                  </a:cubicBezTo>
                  <a:cubicBezTo>
                    <a:pt x="7048" y="7198"/>
                    <a:pt x="7501" y="7440"/>
                    <a:pt x="7955" y="7561"/>
                  </a:cubicBezTo>
                  <a:cubicBezTo>
                    <a:pt x="8227" y="7643"/>
                    <a:pt x="8505" y="7688"/>
                    <a:pt x="8778" y="7688"/>
                  </a:cubicBezTo>
                  <a:cubicBezTo>
                    <a:pt x="9113" y="7688"/>
                    <a:pt x="9440" y="7621"/>
                    <a:pt x="9739" y="7471"/>
                  </a:cubicBezTo>
                  <a:cubicBezTo>
                    <a:pt x="9891" y="7410"/>
                    <a:pt x="10042" y="7289"/>
                    <a:pt x="10133" y="7168"/>
                  </a:cubicBezTo>
                  <a:cubicBezTo>
                    <a:pt x="11100" y="6079"/>
                    <a:pt x="9951" y="4083"/>
                    <a:pt x="8983" y="3448"/>
                  </a:cubicBezTo>
                  <a:cubicBezTo>
                    <a:pt x="7350" y="2359"/>
                    <a:pt x="5505" y="1664"/>
                    <a:pt x="3691" y="968"/>
                  </a:cubicBezTo>
                  <a:cubicBezTo>
                    <a:pt x="2844" y="666"/>
                    <a:pt x="1997" y="363"/>
                    <a:pt x="1150" y="31"/>
                  </a:cubicBezTo>
                  <a:cubicBezTo>
                    <a:pt x="1120" y="31"/>
                    <a:pt x="1120" y="31"/>
                    <a:pt x="10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7914488" y="1936931"/>
              <a:ext cx="79615" cy="93205"/>
            </a:xfrm>
            <a:custGeom>
              <a:avLst/>
              <a:gdLst/>
              <a:ahLst/>
              <a:cxnLst/>
              <a:rect l="l" t="t" r="r" b="b"/>
              <a:pathLst>
                <a:path w="1816" h="2126" extrusionOk="0">
                  <a:moveTo>
                    <a:pt x="670" y="1"/>
                  </a:moveTo>
                  <a:cubicBezTo>
                    <a:pt x="592" y="1"/>
                    <a:pt x="518" y="18"/>
                    <a:pt x="455" y="56"/>
                  </a:cubicBezTo>
                  <a:cubicBezTo>
                    <a:pt x="394" y="86"/>
                    <a:pt x="334" y="116"/>
                    <a:pt x="273" y="177"/>
                  </a:cubicBezTo>
                  <a:cubicBezTo>
                    <a:pt x="61" y="388"/>
                    <a:pt x="1" y="721"/>
                    <a:pt x="1" y="1054"/>
                  </a:cubicBezTo>
                  <a:cubicBezTo>
                    <a:pt x="31" y="1175"/>
                    <a:pt x="31" y="1296"/>
                    <a:pt x="61" y="1417"/>
                  </a:cubicBezTo>
                  <a:cubicBezTo>
                    <a:pt x="112" y="1771"/>
                    <a:pt x="226" y="2125"/>
                    <a:pt x="563" y="2125"/>
                  </a:cubicBezTo>
                  <a:cubicBezTo>
                    <a:pt x="629" y="2125"/>
                    <a:pt x="703" y="2112"/>
                    <a:pt x="787" y="2082"/>
                  </a:cubicBezTo>
                  <a:cubicBezTo>
                    <a:pt x="1664" y="1779"/>
                    <a:pt x="1816" y="509"/>
                    <a:pt x="999" y="86"/>
                  </a:cubicBezTo>
                  <a:cubicBezTo>
                    <a:pt x="893" y="33"/>
                    <a:pt x="778" y="1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8139916" y="3514528"/>
              <a:ext cx="22578" cy="555637"/>
            </a:xfrm>
            <a:custGeom>
              <a:avLst/>
              <a:gdLst/>
              <a:ahLst/>
              <a:cxnLst/>
              <a:rect l="l" t="t" r="r" b="b"/>
              <a:pathLst>
                <a:path w="515" h="12674" extrusionOk="0">
                  <a:moveTo>
                    <a:pt x="0" y="1"/>
                  </a:moveTo>
                  <a:lnTo>
                    <a:pt x="0" y="12673"/>
                  </a:lnTo>
                  <a:lnTo>
                    <a:pt x="515" y="12673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7889324" y="4070117"/>
              <a:ext cx="531743" cy="141912"/>
            </a:xfrm>
            <a:custGeom>
              <a:avLst/>
              <a:gdLst/>
              <a:ahLst/>
              <a:cxnLst/>
              <a:rect l="l" t="t" r="r" b="b"/>
              <a:pathLst>
                <a:path w="12129" h="3237" fill="none" extrusionOk="0">
                  <a:moveTo>
                    <a:pt x="12128" y="3236"/>
                  </a:moveTo>
                  <a:cubicBezTo>
                    <a:pt x="12128" y="938"/>
                    <a:pt x="8075" y="0"/>
                    <a:pt x="6049" y="0"/>
                  </a:cubicBezTo>
                  <a:cubicBezTo>
                    <a:pt x="3660" y="0"/>
                    <a:pt x="0" y="877"/>
                    <a:pt x="0" y="323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8151840" y="4072747"/>
              <a:ext cx="44" cy="165805"/>
            </a:xfrm>
            <a:custGeom>
              <a:avLst/>
              <a:gdLst/>
              <a:ahLst/>
              <a:cxnLst/>
              <a:rect l="l" t="t" r="r" b="b"/>
              <a:pathLst>
                <a:path w="1" h="3782" fill="none" extrusionOk="0">
                  <a:moveTo>
                    <a:pt x="1" y="378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7845571" y="4192081"/>
              <a:ext cx="87550" cy="87550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8" y="1"/>
                  </a:moveTo>
                  <a:cubicBezTo>
                    <a:pt x="454" y="1"/>
                    <a:pt x="0" y="454"/>
                    <a:pt x="0" y="999"/>
                  </a:cubicBezTo>
                  <a:cubicBezTo>
                    <a:pt x="0" y="1543"/>
                    <a:pt x="454" y="1997"/>
                    <a:pt x="998" y="1997"/>
                  </a:cubicBezTo>
                  <a:cubicBezTo>
                    <a:pt x="1543" y="1997"/>
                    <a:pt x="1996" y="1543"/>
                    <a:pt x="1996" y="999"/>
                  </a:cubicBezTo>
                  <a:cubicBezTo>
                    <a:pt x="1996" y="454"/>
                    <a:pt x="1543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8109403" y="4192081"/>
              <a:ext cx="86235" cy="87550"/>
            </a:xfrm>
            <a:custGeom>
              <a:avLst/>
              <a:gdLst/>
              <a:ahLst/>
              <a:cxnLst/>
              <a:rect l="l" t="t" r="r" b="b"/>
              <a:pathLst>
                <a:path w="1967" h="1997" extrusionOk="0">
                  <a:moveTo>
                    <a:pt x="999" y="1"/>
                  </a:moveTo>
                  <a:cubicBezTo>
                    <a:pt x="424" y="1"/>
                    <a:pt x="1" y="454"/>
                    <a:pt x="1" y="999"/>
                  </a:cubicBezTo>
                  <a:cubicBezTo>
                    <a:pt x="1" y="1543"/>
                    <a:pt x="424" y="1997"/>
                    <a:pt x="999" y="1997"/>
                  </a:cubicBezTo>
                  <a:cubicBezTo>
                    <a:pt x="1543" y="1997"/>
                    <a:pt x="1967" y="1543"/>
                    <a:pt x="1967" y="999"/>
                  </a:cubicBezTo>
                  <a:cubicBezTo>
                    <a:pt x="1967" y="454"/>
                    <a:pt x="1543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8371963" y="4192081"/>
              <a:ext cx="87550" cy="87550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8" y="1"/>
                  </a:moveTo>
                  <a:cubicBezTo>
                    <a:pt x="454" y="1"/>
                    <a:pt x="0" y="454"/>
                    <a:pt x="0" y="999"/>
                  </a:cubicBezTo>
                  <a:cubicBezTo>
                    <a:pt x="0" y="1543"/>
                    <a:pt x="454" y="1997"/>
                    <a:pt x="998" y="1997"/>
                  </a:cubicBezTo>
                  <a:cubicBezTo>
                    <a:pt x="1543" y="1997"/>
                    <a:pt x="1996" y="1543"/>
                    <a:pt x="1996" y="999"/>
                  </a:cubicBezTo>
                  <a:cubicBezTo>
                    <a:pt x="1996" y="454"/>
                    <a:pt x="1543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7626764" y="2697387"/>
              <a:ext cx="672297" cy="310611"/>
            </a:xfrm>
            <a:custGeom>
              <a:avLst/>
              <a:gdLst/>
              <a:ahLst/>
              <a:cxnLst/>
              <a:rect l="l" t="t" r="r" b="b"/>
              <a:pathLst>
                <a:path w="15335" h="7085" extrusionOk="0">
                  <a:moveTo>
                    <a:pt x="13432" y="0"/>
                  </a:moveTo>
                  <a:cubicBezTo>
                    <a:pt x="11760" y="0"/>
                    <a:pt x="9833" y="2333"/>
                    <a:pt x="8772" y="3064"/>
                  </a:cubicBezTo>
                  <a:cubicBezTo>
                    <a:pt x="7532" y="3941"/>
                    <a:pt x="6019" y="4425"/>
                    <a:pt x="4598" y="4969"/>
                  </a:cubicBezTo>
                  <a:cubicBezTo>
                    <a:pt x="4326" y="5060"/>
                    <a:pt x="4023" y="5090"/>
                    <a:pt x="3721" y="5151"/>
                  </a:cubicBezTo>
                  <a:cubicBezTo>
                    <a:pt x="2904" y="5242"/>
                    <a:pt x="1574" y="5121"/>
                    <a:pt x="848" y="5484"/>
                  </a:cubicBezTo>
                  <a:cubicBezTo>
                    <a:pt x="394" y="5725"/>
                    <a:pt x="1" y="6784"/>
                    <a:pt x="848" y="6784"/>
                  </a:cubicBezTo>
                  <a:cubicBezTo>
                    <a:pt x="1550" y="6991"/>
                    <a:pt x="2253" y="7084"/>
                    <a:pt x="2965" y="7084"/>
                  </a:cubicBezTo>
                  <a:cubicBezTo>
                    <a:pt x="3296" y="7084"/>
                    <a:pt x="3628" y="7064"/>
                    <a:pt x="3963" y="7026"/>
                  </a:cubicBezTo>
                  <a:cubicBezTo>
                    <a:pt x="4417" y="6966"/>
                    <a:pt x="4870" y="6905"/>
                    <a:pt x="5354" y="6845"/>
                  </a:cubicBezTo>
                  <a:cubicBezTo>
                    <a:pt x="8137" y="6391"/>
                    <a:pt x="11645" y="5907"/>
                    <a:pt x="14034" y="4274"/>
                  </a:cubicBezTo>
                  <a:cubicBezTo>
                    <a:pt x="14579" y="3911"/>
                    <a:pt x="15123" y="3397"/>
                    <a:pt x="15244" y="2731"/>
                  </a:cubicBezTo>
                  <a:cubicBezTo>
                    <a:pt x="15335" y="2338"/>
                    <a:pt x="15274" y="1915"/>
                    <a:pt x="15153" y="1522"/>
                  </a:cubicBezTo>
                  <a:cubicBezTo>
                    <a:pt x="15093" y="1219"/>
                    <a:pt x="14972" y="886"/>
                    <a:pt x="14760" y="644"/>
                  </a:cubicBezTo>
                  <a:cubicBezTo>
                    <a:pt x="14354" y="185"/>
                    <a:pt x="13903" y="0"/>
                    <a:pt x="134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6"/>
            <p:cNvSpPr/>
            <p:nvPr/>
          </p:nvSpPr>
          <p:spPr>
            <a:xfrm>
              <a:off x="7898574" y="1645831"/>
              <a:ext cx="234767" cy="209778"/>
            </a:xfrm>
            <a:custGeom>
              <a:avLst/>
              <a:gdLst/>
              <a:ahLst/>
              <a:cxnLst/>
              <a:rect l="l" t="t" r="r" b="b"/>
              <a:pathLst>
                <a:path w="5355" h="4785" extrusionOk="0">
                  <a:moveTo>
                    <a:pt x="2353" y="0"/>
                  </a:moveTo>
                  <a:cubicBezTo>
                    <a:pt x="2105" y="0"/>
                    <a:pt x="1861" y="34"/>
                    <a:pt x="1634" y="102"/>
                  </a:cubicBezTo>
                  <a:cubicBezTo>
                    <a:pt x="1090" y="253"/>
                    <a:pt x="576" y="647"/>
                    <a:pt x="273" y="1161"/>
                  </a:cubicBezTo>
                  <a:cubicBezTo>
                    <a:pt x="92" y="1494"/>
                    <a:pt x="1" y="1887"/>
                    <a:pt x="1" y="2250"/>
                  </a:cubicBezTo>
                  <a:cubicBezTo>
                    <a:pt x="61" y="3217"/>
                    <a:pt x="878" y="3943"/>
                    <a:pt x="1725" y="4427"/>
                  </a:cubicBezTo>
                  <a:cubicBezTo>
                    <a:pt x="2136" y="4664"/>
                    <a:pt x="2596" y="4785"/>
                    <a:pt x="3044" y="4785"/>
                  </a:cubicBezTo>
                  <a:cubicBezTo>
                    <a:pt x="3915" y="4785"/>
                    <a:pt x="4743" y="4327"/>
                    <a:pt x="5082" y="3369"/>
                  </a:cubicBezTo>
                  <a:cubicBezTo>
                    <a:pt x="5354" y="2613"/>
                    <a:pt x="5173" y="1735"/>
                    <a:pt x="4689" y="1100"/>
                  </a:cubicBezTo>
                  <a:cubicBezTo>
                    <a:pt x="4175" y="465"/>
                    <a:pt x="3388" y="72"/>
                    <a:pt x="2602" y="12"/>
                  </a:cubicBezTo>
                  <a:cubicBezTo>
                    <a:pt x="2519" y="4"/>
                    <a:pt x="2436" y="0"/>
                    <a:pt x="235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6"/>
            <p:cNvSpPr/>
            <p:nvPr/>
          </p:nvSpPr>
          <p:spPr>
            <a:xfrm>
              <a:off x="7743467" y="2183314"/>
              <a:ext cx="326218" cy="156555"/>
            </a:xfrm>
            <a:custGeom>
              <a:avLst/>
              <a:gdLst/>
              <a:ahLst/>
              <a:cxnLst/>
              <a:rect l="l" t="t" r="r" b="b"/>
              <a:pathLst>
                <a:path w="7441" h="3571" extrusionOk="0">
                  <a:moveTo>
                    <a:pt x="968" y="1"/>
                  </a:moveTo>
                  <a:cubicBezTo>
                    <a:pt x="817" y="31"/>
                    <a:pt x="666" y="91"/>
                    <a:pt x="514" y="121"/>
                  </a:cubicBezTo>
                  <a:cubicBezTo>
                    <a:pt x="333" y="182"/>
                    <a:pt x="152" y="273"/>
                    <a:pt x="0" y="394"/>
                  </a:cubicBezTo>
                  <a:cubicBezTo>
                    <a:pt x="212" y="1089"/>
                    <a:pt x="545" y="1724"/>
                    <a:pt x="998" y="2299"/>
                  </a:cubicBezTo>
                  <a:cubicBezTo>
                    <a:pt x="1543" y="2934"/>
                    <a:pt x="2359" y="3509"/>
                    <a:pt x="3236" y="3569"/>
                  </a:cubicBezTo>
                  <a:cubicBezTo>
                    <a:pt x="3261" y="3570"/>
                    <a:pt x="3286" y="3571"/>
                    <a:pt x="3311" y="3571"/>
                  </a:cubicBezTo>
                  <a:cubicBezTo>
                    <a:pt x="4173" y="3571"/>
                    <a:pt x="5190" y="3069"/>
                    <a:pt x="5807" y="2511"/>
                  </a:cubicBezTo>
                  <a:cubicBezTo>
                    <a:pt x="6170" y="2178"/>
                    <a:pt x="6473" y="1785"/>
                    <a:pt x="6745" y="1392"/>
                  </a:cubicBezTo>
                  <a:cubicBezTo>
                    <a:pt x="6896" y="1210"/>
                    <a:pt x="7017" y="999"/>
                    <a:pt x="7168" y="787"/>
                  </a:cubicBezTo>
                  <a:cubicBezTo>
                    <a:pt x="7229" y="636"/>
                    <a:pt x="7319" y="394"/>
                    <a:pt x="7440" y="303"/>
                  </a:cubicBezTo>
                  <a:cubicBezTo>
                    <a:pt x="7289" y="212"/>
                    <a:pt x="7108" y="152"/>
                    <a:pt x="6957" y="121"/>
                  </a:cubicBezTo>
                  <a:cubicBezTo>
                    <a:pt x="6775" y="61"/>
                    <a:pt x="6594" y="61"/>
                    <a:pt x="6442" y="1"/>
                  </a:cubicBezTo>
                  <a:cubicBezTo>
                    <a:pt x="6019" y="515"/>
                    <a:pt x="5717" y="1120"/>
                    <a:pt x="5233" y="1603"/>
                  </a:cubicBezTo>
                  <a:cubicBezTo>
                    <a:pt x="4779" y="2087"/>
                    <a:pt x="4023" y="2511"/>
                    <a:pt x="3357" y="2511"/>
                  </a:cubicBezTo>
                  <a:cubicBezTo>
                    <a:pt x="3340" y="2512"/>
                    <a:pt x="3322" y="2512"/>
                    <a:pt x="3304" y="2512"/>
                  </a:cubicBezTo>
                  <a:cubicBezTo>
                    <a:pt x="2660" y="2512"/>
                    <a:pt x="2077" y="1984"/>
                    <a:pt x="1694" y="1513"/>
                  </a:cubicBezTo>
                  <a:cubicBezTo>
                    <a:pt x="1361" y="1059"/>
                    <a:pt x="1119" y="545"/>
                    <a:pt x="9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6"/>
            <p:cNvSpPr/>
            <p:nvPr/>
          </p:nvSpPr>
          <p:spPr>
            <a:xfrm>
              <a:off x="8059030" y="2233380"/>
              <a:ext cx="308989" cy="601012"/>
            </a:xfrm>
            <a:custGeom>
              <a:avLst/>
              <a:gdLst/>
              <a:ahLst/>
              <a:cxnLst/>
              <a:rect l="l" t="t" r="r" b="b"/>
              <a:pathLst>
                <a:path w="7048" h="13709" extrusionOk="0">
                  <a:moveTo>
                    <a:pt x="1445" y="0"/>
                  </a:moveTo>
                  <a:cubicBezTo>
                    <a:pt x="744" y="0"/>
                    <a:pt x="168" y="421"/>
                    <a:pt x="61" y="1550"/>
                  </a:cubicBezTo>
                  <a:cubicBezTo>
                    <a:pt x="1" y="2125"/>
                    <a:pt x="152" y="2700"/>
                    <a:pt x="333" y="3244"/>
                  </a:cubicBezTo>
                  <a:cubicBezTo>
                    <a:pt x="968" y="5543"/>
                    <a:pt x="2360" y="8416"/>
                    <a:pt x="1513" y="10866"/>
                  </a:cubicBezTo>
                  <a:cubicBezTo>
                    <a:pt x="1513" y="10896"/>
                    <a:pt x="1482" y="10926"/>
                    <a:pt x="1482" y="10956"/>
                  </a:cubicBezTo>
                  <a:cubicBezTo>
                    <a:pt x="1997" y="11107"/>
                    <a:pt x="2481" y="11289"/>
                    <a:pt x="2934" y="11531"/>
                  </a:cubicBezTo>
                  <a:cubicBezTo>
                    <a:pt x="3932" y="12015"/>
                    <a:pt x="4840" y="12741"/>
                    <a:pt x="5384" y="13708"/>
                  </a:cubicBezTo>
                  <a:cubicBezTo>
                    <a:pt x="6836" y="12257"/>
                    <a:pt x="7047" y="10170"/>
                    <a:pt x="6775" y="8234"/>
                  </a:cubicBezTo>
                  <a:cubicBezTo>
                    <a:pt x="6745" y="7992"/>
                    <a:pt x="6685" y="7750"/>
                    <a:pt x="6654" y="7539"/>
                  </a:cubicBezTo>
                  <a:cubicBezTo>
                    <a:pt x="6110" y="5119"/>
                    <a:pt x="5354" y="2609"/>
                    <a:pt x="3539" y="945"/>
                  </a:cubicBezTo>
                  <a:cubicBezTo>
                    <a:pt x="2940" y="406"/>
                    <a:pt x="2133" y="0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6"/>
            <p:cNvSpPr/>
            <p:nvPr/>
          </p:nvSpPr>
          <p:spPr>
            <a:xfrm>
              <a:off x="8093489" y="2692476"/>
              <a:ext cx="225473" cy="167121"/>
            </a:xfrm>
            <a:custGeom>
              <a:avLst/>
              <a:gdLst/>
              <a:ahLst/>
              <a:cxnLst/>
              <a:rect l="l" t="t" r="r" b="b"/>
              <a:pathLst>
                <a:path w="5143" h="3812" extrusionOk="0">
                  <a:moveTo>
                    <a:pt x="908" y="0"/>
                  </a:moveTo>
                  <a:cubicBezTo>
                    <a:pt x="636" y="333"/>
                    <a:pt x="334" y="635"/>
                    <a:pt x="1" y="938"/>
                  </a:cubicBezTo>
                  <a:cubicBezTo>
                    <a:pt x="1" y="938"/>
                    <a:pt x="1" y="968"/>
                    <a:pt x="31" y="968"/>
                  </a:cubicBezTo>
                  <a:cubicBezTo>
                    <a:pt x="213" y="1240"/>
                    <a:pt x="455" y="1331"/>
                    <a:pt x="727" y="1452"/>
                  </a:cubicBezTo>
                  <a:lnTo>
                    <a:pt x="848" y="1513"/>
                  </a:lnTo>
                  <a:cubicBezTo>
                    <a:pt x="878" y="1543"/>
                    <a:pt x="908" y="1543"/>
                    <a:pt x="908" y="1543"/>
                  </a:cubicBezTo>
                  <a:lnTo>
                    <a:pt x="938" y="1543"/>
                  </a:lnTo>
                  <a:cubicBezTo>
                    <a:pt x="1029" y="1603"/>
                    <a:pt x="1150" y="1634"/>
                    <a:pt x="1241" y="1694"/>
                  </a:cubicBezTo>
                  <a:cubicBezTo>
                    <a:pt x="1634" y="1906"/>
                    <a:pt x="2027" y="2117"/>
                    <a:pt x="2420" y="2359"/>
                  </a:cubicBezTo>
                  <a:cubicBezTo>
                    <a:pt x="2783" y="2601"/>
                    <a:pt x="3146" y="2843"/>
                    <a:pt x="3479" y="3116"/>
                  </a:cubicBezTo>
                  <a:cubicBezTo>
                    <a:pt x="3751" y="3357"/>
                    <a:pt x="4114" y="3690"/>
                    <a:pt x="4477" y="3811"/>
                  </a:cubicBezTo>
                  <a:cubicBezTo>
                    <a:pt x="4689" y="3599"/>
                    <a:pt x="4900" y="3357"/>
                    <a:pt x="5142" y="3146"/>
                  </a:cubicBezTo>
                  <a:cubicBezTo>
                    <a:pt x="5052" y="2934"/>
                    <a:pt x="4870" y="2722"/>
                    <a:pt x="4749" y="2571"/>
                  </a:cubicBezTo>
                  <a:cubicBezTo>
                    <a:pt x="4598" y="2390"/>
                    <a:pt x="4417" y="2238"/>
                    <a:pt x="4265" y="2087"/>
                  </a:cubicBezTo>
                  <a:cubicBezTo>
                    <a:pt x="3872" y="1755"/>
                    <a:pt x="3449" y="1422"/>
                    <a:pt x="3056" y="1150"/>
                  </a:cubicBezTo>
                  <a:cubicBezTo>
                    <a:pt x="2662" y="877"/>
                    <a:pt x="2269" y="635"/>
                    <a:pt x="1846" y="424"/>
                  </a:cubicBezTo>
                  <a:cubicBezTo>
                    <a:pt x="1664" y="333"/>
                    <a:pt x="1453" y="212"/>
                    <a:pt x="1241" y="121"/>
                  </a:cubicBezTo>
                  <a:cubicBezTo>
                    <a:pt x="1150" y="91"/>
                    <a:pt x="1029" y="31"/>
                    <a:pt x="90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6"/>
            <p:cNvSpPr/>
            <p:nvPr/>
          </p:nvSpPr>
          <p:spPr>
            <a:xfrm>
              <a:off x="4907300" y="3851310"/>
              <a:ext cx="590095" cy="328893"/>
            </a:xfrm>
            <a:custGeom>
              <a:avLst/>
              <a:gdLst/>
              <a:ahLst/>
              <a:cxnLst/>
              <a:rect l="l" t="t" r="r" b="b"/>
              <a:pathLst>
                <a:path w="13460" h="7502" fill="none" extrusionOk="0">
                  <a:moveTo>
                    <a:pt x="0" y="1"/>
                  </a:moveTo>
                  <a:cubicBezTo>
                    <a:pt x="152" y="92"/>
                    <a:pt x="13459" y="7501"/>
                    <a:pt x="13459" y="750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6"/>
            <p:cNvSpPr/>
            <p:nvPr/>
          </p:nvSpPr>
          <p:spPr>
            <a:xfrm>
              <a:off x="4834350" y="3810231"/>
              <a:ext cx="624598" cy="385885"/>
            </a:xfrm>
            <a:custGeom>
              <a:avLst/>
              <a:gdLst/>
              <a:ahLst/>
              <a:cxnLst/>
              <a:rect l="l" t="t" r="r" b="b"/>
              <a:pathLst>
                <a:path w="14247" h="8802" fill="none" extrusionOk="0">
                  <a:moveTo>
                    <a:pt x="14246" y="0"/>
                  </a:moveTo>
                  <a:lnTo>
                    <a:pt x="1" y="880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6"/>
            <p:cNvSpPr/>
            <p:nvPr/>
          </p:nvSpPr>
          <p:spPr>
            <a:xfrm>
              <a:off x="4807870" y="3510582"/>
              <a:ext cx="706755" cy="831394"/>
            </a:xfrm>
            <a:custGeom>
              <a:avLst/>
              <a:gdLst/>
              <a:ahLst/>
              <a:cxnLst/>
              <a:rect l="l" t="t" r="r" b="b"/>
              <a:pathLst>
                <a:path w="16121" h="18964" fill="none" extrusionOk="0">
                  <a:moveTo>
                    <a:pt x="0" y="18691"/>
                  </a:moveTo>
                  <a:lnTo>
                    <a:pt x="3871" y="0"/>
                  </a:lnTo>
                  <a:lnTo>
                    <a:pt x="14124" y="1028"/>
                  </a:lnTo>
                  <a:lnTo>
                    <a:pt x="16120" y="1896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5831456" y="2758763"/>
              <a:ext cx="258616" cy="511927"/>
            </a:xfrm>
            <a:custGeom>
              <a:avLst/>
              <a:gdLst/>
              <a:ahLst/>
              <a:cxnLst/>
              <a:rect l="l" t="t" r="r" b="b"/>
              <a:pathLst>
                <a:path w="5899" h="11677" extrusionOk="0">
                  <a:moveTo>
                    <a:pt x="3201" y="0"/>
                  </a:moveTo>
                  <a:cubicBezTo>
                    <a:pt x="2711" y="0"/>
                    <a:pt x="2220" y="144"/>
                    <a:pt x="1815" y="424"/>
                  </a:cubicBezTo>
                  <a:cubicBezTo>
                    <a:pt x="1120" y="878"/>
                    <a:pt x="727" y="1664"/>
                    <a:pt x="515" y="2481"/>
                  </a:cubicBezTo>
                  <a:cubicBezTo>
                    <a:pt x="212" y="3630"/>
                    <a:pt x="243" y="4688"/>
                    <a:pt x="243" y="5838"/>
                  </a:cubicBezTo>
                  <a:cubicBezTo>
                    <a:pt x="212" y="7592"/>
                    <a:pt x="333" y="9528"/>
                    <a:pt x="1" y="11251"/>
                  </a:cubicBezTo>
                  <a:cubicBezTo>
                    <a:pt x="293" y="11281"/>
                    <a:pt x="3292" y="11676"/>
                    <a:pt x="3498" y="11676"/>
                  </a:cubicBezTo>
                  <a:cubicBezTo>
                    <a:pt x="3505" y="11676"/>
                    <a:pt x="3509" y="11676"/>
                    <a:pt x="3509" y="11675"/>
                  </a:cubicBezTo>
                  <a:cubicBezTo>
                    <a:pt x="4084" y="10253"/>
                    <a:pt x="4598" y="8802"/>
                    <a:pt x="5021" y="7320"/>
                  </a:cubicBezTo>
                  <a:cubicBezTo>
                    <a:pt x="5445" y="5959"/>
                    <a:pt x="5898" y="4386"/>
                    <a:pt x="5808" y="2934"/>
                  </a:cubicBezTo>
                  <a:cubicBezTo>
                    <a:pt x="5747" y="1966"/>
                    <a:pt x="5324" y="938"/>
                    <a:pt x="4507" y="394"/>
                  </a:cubicBezTo>
                  <a:cubicBezTo>
                    <a:pt x="4125" y="129"/>
                    <a:pt x="3664" y="0"/>
                    <a:pt x="32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6"/>
            <p:cNvSpPr/>
            <p:nvPr/>
          </p:nvSpPr>
          <p:spPr>
            <a:xfrm>
              <a:off x="5826151" y="3706812"/>
              <a:ext cx="273215" cy="552962"/>
            </a:xfrm>
            <a:custGeom>
              <a:avLst/>
              <a:gdLst/>
              <a:ahLst/>
              <a:cxnLst/>
              <a:rect l="l" t="t" r="r" b="b"/>
              <a:pathLst>
                <a:path w="6232" h="12613" extrusionOk="0">
                  <a:moveTo>
                    <a:pt x="5657" y="0"/>
                  </a:moveTo>
                  <a:cubicBezTo>
                    <a:pt x="4749" y="363"/>
                    <a:pt x="4296" y="424"/>
                    <a:pt x="3388" y="696"/>
                  </a:cubicBezTo>
                  <a:cubicBezTo>
                    <a:pt x="2269" y="998"/>
                    <a:pt x="1150" y="1301"/>
                    <a:pt x="1" y="1543"/>
                  </a:cubicBezTo>
                  <a:cubicBezTo>
                    <a:pt x="575" y="3569"/>
                    <a:pt x="1090" y="5323"/>
                    <a:pt x="1211" y="5686"/>
                  </a:cubicBezTo>
                  <a:cubicBezTo>
                    <a:pt x="1725" y="7229"/>
                    <a:pt x="2088" y="11191"/>
                    <a:pt x="2995" y="12612"/>
                  </a:cubicBezTo>
                  <a:cubicBezTo>
                    <a:pt x="4175" y="12582"/>
                    <a:pt x="5052" y="12158"/>
                    <a:pt x="6201" y="12038"/>
                  </a:cubicBezTo>
                  <a:cubicBezTo>
                    <a:pt x="6231" y="10888"/>
                    <a:pt x="5657" y="4053"/>
                    <a:pt x="565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6"/>
            <p:cNvSpPr/>
            <p:nvPr/>
          </p:nvSpPr>
          <p:spPr>
            <a:xfrm>
              <a:off x="4634131" y="2385813"/>
              <a:ext cx="1323330" cy="1272870"/>
            </a:xfrm>
            <a:custGeom>
              <a:avLst/>
              <a:gdLst/>
              <a:ahLst/>
              <a:cxnLst/>
              <a:rect l="l" t="t" r="r" b="b"/>
              <a:pathLst>
                <a:path w="30185" h="29034" extrusionOk="0">
                  <a:moveTo>
                    <a:pt x="6721" y="1"/>
                  </a:moveTo>
                  <a:cubicBezTo>
                    <a:pt x="6104" y="1"/>
                    <a:pt x="5492" y="84"/>
                    <a:pt x="4901" y="281"/>
                  </a:cubicBezTo>
                  <a:cubicBezTo>
                    <a:pt x="2481" y="1067"/>
                    <a:pt x="1060" y="3638"/>
                    <a:pt x="636" y="6118"/>
                  </a:cubicBezTo>
                  <a:cubicBezTo>
                    <a:pt x="1" y="9990"/>
                    <a:pt x="455" y="14738"/>
                    <a:pt x="1664" y="18488"/>
                  </a:cubicBezTo>
                  <a:cubicBezTo>
                    <a:pt x="2814" y="22057"/>
                    <a:pt x="5747" y="25868"/>
                    <a:pt x="9377" y="27138"/>
                  </a:cubicBezTo>
                  <a:cubicBezTo>
                    <a:pt x="10949" y="27682"/>
                    <a:pt x="12552" y="28106"/>
                    <a:pt x="14186" y="28408"/>
                  </a:cubicBezTo>
                  <a:cubicBezTo>
                    <a:pt x="16329" y="28825"/>
                    <a:pt x="18512" y="29034"/>
                    <a:pt x="20691" y="29034"/>
                  </a:cubicBezTo>
                  <a:cubicBezTo>
                    <a:pt x="21832" y="29034"/>
                    <a:pt x="22973" y="28976"/>
                    <a:pt x="24106" y="28862"/>
                  </a:cubicBezTo>
                  <a:cubicBezTo>
                    <a:pt x="26374" y="28620"/>
                    <a:pt x="28431" y="28257"/>
                    <a:pt x="29520" y="26049"/>
                  </a:cubicBezTo>
                  <a:cubicBezTo>
                    <a:pt x="30034" y="24930"/>
                    <a:pt x="30185" y="23630"/>
                    <a:pt x="29852" y="22450"/>
                  </a:cubicBezTo>
                  <a:cubicBezTo>
                    <a:pt x="29036" y="19486"/>
                    <a:pt x="26435" y="19093"/>
                    <a:pt x="24106" y="17762"/>
                  </a:cubicBezTo>
                  <a:cubicBezTo>
                    <a:pt x="21686" y="16371"/>
                    <a:pt x="19569" y="14375"/>
                    <a:pt x="18117" y="11955"/>
                  </a:cubicBezTo>
                  <a:cubicBezTo>
                    <a:pt x="16756" y="9717"/>
                    <a:pt x="15970" y="7207"/>
                    <a:pt x="14881" y="4848"/>
                  </a:cubicBezTo>
                  <a:cubicBezTo>
                    <a:pt x="13853" y="2640"/>
                    <a:pt x="12552" y="1521"/>
                    <a:pt x="10224" y="705"/>
                  </a:cubicBezTo>
                  <a:cubicBezTo>
                    <a:pt x="9110" y="307"/>
                    <a:pt x="7906" y="1"/>
                    <a:pt x="672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5807607" y="3228644"/>
              <a:ext cx="409735" cy="191496"/>
            </a:xfrm>
            <a:custGeom>
              <a:avLst/>
              <a:gdLst/>
              <a:ahLst/>
              <a:cxnLst/>
              <a:rect l="l" t="t" r="r" b="b"/>
              <a:pathLst>
                <a:path w="9346" h="4368" extrusionOk="0">
                  <a:moveTo>
                    <a:pt x="1784" y="1"/>
                  </a:moveTo>
                  <a:cubicBezTo>
                    <a:pt x="1439" y="1"/>
                    <a:pt x="1101" y="131"/>
                    <a:pt x="787" y="473"/>
                  </a:cubicBezTo>
                  <a:cubicBezTo>
                    <a:pt x="152" y="1169"/>
                    <a:pt x="61" y="2318"/>
                    <a:pt x="0" y="3225"/>
                  </a:cubicBezTo>
                  <a:cubicBezTo>
                    <a:pt x="575" y="3255"/>
                    <a:pt x="1119" y="3346"/>
                    <a:pt x="1694" y="3467"/>
                  </a:cubicBezTo>
                  <a:cubicBezTo>
                    <a:pt x="2995" y="3770"/>
                    <a:pt x="4356" y="3921"/>
                    <a:pt x="5686" y="4102"/>
                  </a:cubicBezTo>
                  <a:cubicBezTo>
                    <a:pt x="6131" y="4180"/>
                    <a:pt x="6883" y="4368"/>
                    <a:pt x="7542" y="4368"/>
                  </a:cubicBezTo>
                  <a:cubicBezTo>
                    <a:pt x="7915" y="4368"/>
                    <a:pt x="8259" y="4307"/>
                    <a:pt x="8499" y="4133"/>
                  </a:cubicBezTo>
                  <a:cubicBezTo>
                    <a:pt x="9346" y="3497"/>
                    <a:pt x="7955" y="3134"/>
                    <a:pt x="7350" y="2802"/>
                  </a:cubicBezTo>
                  <a:cubicBezTo>
                    <a:pt x="6261" y="2197"/>
                    <a:pt x="5172" y="1622"/>
                    <a:pt x="4083" y="1048"/>
                  </a:cubicBezTo>
                  <a:cubicBezTo>
                    <a:pt x="3391" y="670"/>
                    <a:pt x="2567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4813131" y="2205059"/>
              <a:ext cx="731964" cy="969361"/>
            </a:xfrm>
            <a:custGeom>
              <a:avLst/>
              <a:gdLst/>
              <a:ahLst/>
              <a:cxnLst/>
              <a:rect l="l" t="t" r="r" b="b"/>
              <a:pathLst>
                <a:path w="16696" h="22111" extrusionOk="0">
                  <a:moveTo>
                    <a:pt x="8626" y="1"/>
                  </a:moveTo>
                  <a:cubicBezTo>
                    <a:pt x="8430" y="1"/>
                    <a:pt x="8236" y="13"/>
                    <a:pt x="8046" y="49"/>
                  </a:cubicBezTo>
                  <a:cubicBezTo>
                    <a:pt x="7441" y="170"/>
                    <a:pt x="6897" y="442"/>
                    <a:pt x="6352" y="775"/>
                  </a:cubicBezTo>
                  <a:cubicBezTo>
                    <a:pt x="3570" y="2438"/>
                    <a:pt x="3237" y="5130"/>
                    <a:pt x="2390" y="8033"/>
                  </a:cubicBezTo>
                  <a:cubicBezTo>
                    <a:pt x="1967" y="9485"/>
                    <a:pt x="1302" y="10876"/>
                    <a:pt x="908" y="12328"/>
                  </a:cubicBezTo>
                  <a:cubicBezTo>
                    <a:pt x="1" y="15413"/>
                    <a:pt x="1211" y="18407"/>
                    <a:pt x="2209" y="21311"/>
                  </a:cubicBezTo>
                  <a:cubicBezTo>
                    <a:pt x="2330" y="21674"/>
                    <a:pt x="2421" y="21916"/>
                    <a:pt x="2511" y="22097"/>
                  </a:cubicBezTo>
                  <a:cubicBezTo>
                    <a:pt x="2693" y="22087"/>
                    <a:pt x="2871" y="22084"/>
                    <a:pt x="3048" y="22084"/>
                  </a:cubicBezTo>
                  <a:cubicBezTo>
                    <a:pt x="3402" y="22084"/>
                    <a:pt x="3751" y="22097"/>
                    <a:pt x="4114" y="22097"/>
                  </a:cubicBezTo>
                  <a:cubicBezTo>
                    <a:pt x="4462" y="22105"/>
                    <a:pt x="4812" y="22110"/>
                    <a:pt x="5162" y="22110"/>
                  </a:cubicBezTo>
                  <a:cubicBezTo>
                    <a:pt x="6212" y="22110"/>
                    <a:pt x="7267" y="22059"/>
                    <a:pt x="8288" y="21855"/>
                  </a:cubicBezTo>
                  <a:cubicBezTo>
                    <a:pt x="9498" y="21583"/>
                    <a:pt x="10677" y="21220"/>
                    <a:pt x="11827" y="20827"/>
                  </a:cubicBezTo>
                  <a:cubicBezTo>
                    <a:pt x="13611" y="20192"/>
                    <a:pt x="15274" y="19768"/>
                    <a:pt x="15123" y="17591"/>
                  </a:cubicBezTo>
                  <a:cubicBezTo>
                    <a:pt x="14972" y="14778"/>
                    <a:pt x="14639" y="11239"/>
                    <a:pt x="15426" y="8517"/>
                  </a:cubicBezTo>
                  <a:cubicBezTo>
                    <a:pt x="15758" y="7398"/>
                    <a:pt x="15910" y="6582"/>
                    <a:pt x="16394" y="5553"/>
                  </a:cubicBezTo>
                  <a:cubicBezTo>
                    <a:pt x="16514" y="5251"/>
                    <a:pt x="16666" y="4948"/>
                    <a:pt x="16666" y="4646"/>
                  </a:cubicBezTo>
                  <a:cubicBezTo>
                    <a:pt x="16696" y="4404"/>
                    <a:pt x="16635" y="4192"/>
                    <a:pt x="16605" y="3981"/>
                  </a:cubicBezTo>
                  <a:cubicBezTo>
                    <a:pt x="15698" y="382"/>
                    <a:pt x="12704" y="351"/>
                    <a:pt x="9528" y="49"/>
                  </a:cubicBezTo>
                  <a:cubicBezTo>
                    <a:pt x="9234" y="31"/>
                    <a:pt x="8929" y="1"/>
                    <a:pt x="86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5929571" y="4151792"/>
              <a:ext cx="424378" cy="178826"/>
            </a:xfrm>
            <a:custGeom>
              <a:avLst/>
              <a:gdLst/>
              <a:ahLst/>
              <a:cxnLst/>
              <a:rect l="l" t="t" r="r" b="b"/>
              <a:pathLst>
                <a:path w="9680" h="4079" extrusionOk="0">
                  <a:moveTo>
                    <a:pt x="3822" y="0"/>
                  </a:moveTo>
                  <a:cubicBezTo>
                    <a:pt x="3799" y="0"/>
                    <a:pt x="3775" y="4"/>
                    <a:pt x="3751" y="12"/>
                  </a:cubicBezTo>
                  <a:cubicBezTo>
                    <a:pt x="3691" y="43"/>
                    <a:pt x="3660" y="73"/>
                    <a:pt x="3630" y="133"/>
                  </a:cubicBezTo>
                  <a:cubicBezTo>
                    <a:pt x="3207" y="527"/>
                    <a:pt x="2753" y="889"/>
                    <a:pt x="2239" y="1192"/>
                  </a:cubicBezTo>
                  <a:cubicBezTo>
                    <a:pt x="1994" y="1305"/>
                    <a:pt x="1726" y="1336"/>
                    <a:pt x="1457" y="1336"/>
                  </a:cubicBezTo>
                  <a:cubicBezTo>
                    <a:pt x="1293" y="1336"/>
                    <a:pt x="1129" y="1324"/>
                    <a:pt x="969" y="1313"/>
                  </a:cubicBezTo>
                  <a:cubicBezTo>
                    <a:pt x="736" y="1313"/>
                    <a:pt x="468" y="1223"/>
                    <a:pt x="218" y="1223"/>
                  </a:cubicBezTo>
                  <a:cubicBezTo>
                    <a:pt x="144" y="1223"/>
                    <a:pt x="71" y="1231"/>
                    <a:pt x="1" y="1252"/>
                  </a:cubicBezTo>
                  <a:cubicBezTo>
                    <a:pt x="182" y="2008"/>
                    <a:pt x="364" y="2855"/>
                    <a:pt x="666" y="3642"/>
                  </a:cubicBezTo>
                  <a:cubicBezTo>
                    <a:pt x="696" y="3702"/>
                    <a:pt x="727" y="3763"/>
                    <a:pt x="787" y="3823"/>
                  </a:cubicBezTo>
                  <a:cubicBezTo>
                    <a:pt x="878" y="3914"/>
                    <a:pt x="999" y="3914"/>
                    <a:pt x="1150" y="3944"/>
                  </a:cubicBezTo>
                  <a:cubicBezTo>
                    <a:pt x="2459" y="4011"/>
                    <a:pt x="3786" y="4078"/>
                    <a:pt x="5111" y="4078"/>
                  </a:cubicBezTo>
                  <a:cubicBezTo>
                    <a:pt x="6175" y="4078"/>
                    <a:pt x="7237" y="4035"/>
                    <a:pt x="8288" y="3914"/>
                  </a:cubicBezTo>
                  <a:cubicBezTo>
                    <a:pt x="8590" y="3884"/>
                    <a:pt x="8893" y="3853"/>
                    <a:pt x="9135" y="3642"/>
                  </a:cubicBezTo>
                  <a:cubicBezTo>
                    <a:pt x="9679" y="3218"/>
                    <a:pt x="9195" y="2613"/>
                    <a:pt x="8711" y="2432"/>
                  </a:cubicBezTo>
                  <a:cubicBezTo>
                    <a:pt x="7774" y="2099"/>
                    <a:pt x="6806" y="1948"/>
                    <a:pt x="5838" y="1646"/>
                  </a:cubicBezTo>
                  <a:cubicBezTo>
                    <a:pt x="5475" y="1555"/>
                    <a:pt x="4961" y="1434"/>
                    <a:pt x="4628" y="1222"/>
                  </a:cubicBezTo>
                  <a:cubicBezTo>
                    <a:pt x="4598" y="1222"/>
                    <a:pt x="4568" y="1222"/>
                    <a:pt x="4568" y="1192"/>
                  </a:cubicBezTo>
                  <a:cubicBezTo>
                    <a:pt x="4265" y="1010"/>
                    <a:pt x="4235" y="647"/>
                    <a:pt x="4144" y="315"/>
                  </a:cubicBezTo>
                  <a:cubicBezTo>
                    <a:pt x="4092" y="158"/>
                    <a:pt x="3972" y="0"/>
                    <a:pt x="38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5323652" y="2552976"/>
              <a:ext cx="704081" cy="707062"/>
            </a:xfrm>
            <a:custGeom>
              <a:avLst/>
              <a:gdLst/>
              <a:ahLst/>
              <a:cxnLst/>
              <a:rect l="l" t="t" r="r" b="b"/>
              <a:pathLst>
                <a:path w="16060" h="16128" extrusionOk="0">
                  <a:moveTo>
                    <a:pt x="14268" y="1"/>
                  </a:moveTo>
                  <a:cubicBezTo>
                    <a:pt x="13986" y="1"/>
                    <a:pt x="13705" y="15"/>
                    <a:pt x="13429" y="37"/>
                  </a:cubicBezTo>
                  <a:cubicBezTo>
                    <a:pt x="8317" y="370"/>
                    <a:pt x="5474" y="5904"/>
                    <a:pt x="3055" y="9685"/>
                  </a:cubicBezTo>
                  <a:cubicBezTo>
                    <a:pt x="2694" y="10256"/>
                    <a:pt x="598" y="12982"/>
                    <a:pt x="10" y="12982"/>
                  </a:cubicBezTo>
                  <a:cubicBezTo>
                    <a:pt x="6" y="12982"/>
                    <a:pt x="3" y="12982"/>
                    <a:pt x="0" y="12982"/>
                  </a:cubicBezTo>
                  <a:lnTo>
                    <a:pt x="0" y="12982"/>
                  </a:lnTo>
                  <a:cubicBezTo>
                    <a:pt x="1966" y="13133"/>
                    <a:pt x="3448" y="14101"/>
                    <a:pt x="5263" y="14645"/>
                  </a:cubicBezTo>
                  <a:cubicBezTo>
                    <a:pt x="6382" y="14978"/>
                    <a:pt x="7591" y="15976"/>
                    <a:pt x="8620" y="16127"/>
                  </a:cubicBezTo>
                  <a:cubicBezTo>
                    <a:pt x="8622" y="16127"/>
                    <a:pt x="8624" y="16127"/>
                    <a:pt x="8626" y="16127"/>
                  </a:cubicBezTo>
                  <a:cubicBezTo>
                    <a:pt x="8969" y="16127"/>
                    <a:pt x="10315" y="13645"/>
                    <a:pt x="10525" y="13314"/>
                  </a:cubicBezTo>
                  <a:cubicBezTo>
                    <a:pt x="11039" y="12467"/>
                    <a:pt x="11795" y="11469"/>
                    <a:pt x="11765" y="10441"/>
                  </a:cubicBezTo>
                  <a:cubicBezTo>
                    <a:pt x="11765" y="10229"/>
                    <a:pt x="11735" y="9987"/>
                    <a:pt x="11705" y="9776"/>
                  </a:cubicBezTo>
                  <a:cubicBezTo>
                    <a:pt x="11674" y="9382"/>
                    <a:pt x="11735" y="9019"/>
                    <a:pt x="12098" y="8868"/>
                  </a:cubicBezTo>
                  <a:cubicBezTo>
                    <a:pt x="12582" y="8687"/>
                    <a:pt x="12763" y="8959"/>
                    <a:pt x="13096" y="8415"/>
                  </a:cubicBezTo>
                  <a:cubicBezTo>
                    <a:pt x="13731" y="7417"/>
                    <a:pt x="14155" y="6146"/>
                    <a:pt x="14578" y="5027"/>
                  </a:cubicBezTo>
                  <a:cubicBezTo>
                    <a:pt x="15092" y="3696"/>
                    <a:pt x="16060" y="1942"/>
                    <a:pt x="15999" y="491"/>
                  </a:cubicBezTo>
                  <a:cubicBezTo>
                    <a:pt x="15999" y="430"/>
                    <a:pt x="15999" y="339"/>
                    <a:pt x="15969" y="279"/>
                  </a:cubicBezTo>
                  <a:cubicBezTo>
                    <a:pt x="15909" y="218"/>
                    <a:pt x="15818" y="188"/>
                    <a:pt x="15727" y="158"/>
                  </a:cubicBezTo>
                  <a:cubicBezTo>
                    <a:pt x="15248" y="43"/>
                    <a:pt x="14756" y="1"/>
                    <a:pt x="142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5766484" y="2483445"/>
              <a:ext cx="369971" cy="665764"/>
            </a:xfrm>
            <a:custGeom>
              <a:avLst/>
              <a:gdLst/>
              <a:ahLst/>
              <a:cxnLst/>
              <a:rect l="l" t="t" r="r" b="b"/>
              <a:pathLst>
                <a:path w="8439" h="15186" extrusionOk="0">
                  <a:moveTo>
                    <a:pt x="4085" y="0"/>
                  </a:moveTo>
                  <a:cubicBezTo>
                    <a:pt x="3266" y="0"/>
                    <a:pt x="2596" y="420"/>
                    <a:pt x="2088" y="1260"/>
                  </a:cubicBezTo>
                  <a:cubicBezTo>
                    <a:pt x="1362" y="2440"/>
                    <a:pt x="817" y="3317"/>
                    <a:pt x="848" y="4738"/>
                  </a:cubicBezTo>
                  <a:cubicBezTo>
                    <a:pt x="878" y="7460"/>
                    <a:pt x="1" y="10091"/>
                    <a:pt x="364" y="12783"/>
                  </a:cubicBezTo>
                  <a:cubicBezTo>
                    <a:pt x="424" y="13146"/>
                    <a:pt x="515" y="13539"/>
                    <a:pt x="757" y="13811"/>
                  </a:cubicBezTo>
                  <a:cubicBezTo>
                    <a:pt x="1029" y="14144"/>
                    <a:pt x="1453" y="14295"/>
                    <a:pt x="1846" y="14416"/>
                  </a:cubicBezTo>
                  <a:cubicBezTo>
                    <a:pt x="3207" y="14809"/>
                    <a:pt x="4598" y="15051"/>
                    <a:pt x="5989" y="15172"/>
                  </a:cubicBezTo>
                  <a:cubicBezTo>
                    <a:pt x="6087" y="15180"/>
                    <a:pt x="6190" y="15186"/>
                    <a:pt x="6292" y="15186"/>
                  </a:cubicBezTo>
                  <a:cubicBezTo>
                    <a:pt x="6598" y="15186"/>
                    <a:pt x="6904" y="15135"/>
                    <a:pt x="7108" y="14930"/>
                  </a:cubicBezTo>
                  <a:cubicBezTo>
                    <a:pt x="7259" y="14749"/>
                    <a:pt x="7320" y="14477"/>
                    <a:pt x="7350" y="14205"/>
                  </a:cubicBezTo>
                  <a:cubicBezTo>
                    <a:pt x="7471" y="13418"/>
                    <a:pt x="7592" y="12632"/>
                    <a:pt x="7713" y="11846"/>
                  </a:cubicBezTo>
                  <a:cubicBezTo>
                    <a:pt x="7985" y="9668"/>
                    <a:pt x="8227" y="7490"/>
                    <a:pt x="8318" y="5313"/>
                  </a:cubicBezTo>
                  <a:cubicBezTo>
                    <a:pt x="8439" y="3165"/>
                    <a:pt x="7199" y="897"/>
                    <a:pt x="5052" y="171"/>
                  </a:cubicBezTo>
                  <a:cubicBezTo>
                    <a:pt x="4710" y="57"/>
                    <a:pt x="4387" y="0"/>
                    <a:pt x="40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6"/>
            <p:cNvSpPr/>
            <p:nvPr/>
          </p:nvSpPr>
          <p:spPr>
            <a:xfrm>
              <a:off x="5229483" y="1903174"/>
              <a:ext cx="261246" cy="268831"/>
            </a:xfrm>
            <a:custGeom>
              <a:avLst/>
              <a:gdLst/>
              <a:ahLst/>
              <a:cxnLst/>
              <a:rect l="l" t="t" r="r" b="b"/>
              <a:pathLst>
                <a:path w="5959" h="6132" extrusionOk="0">
                  <a:moveTo>
                    <a:pt x="2851" y="0"/>
                  </a:moveTo>
                  <a:cubicBezTo>
                    <a:pt x="2724" y="0"/>
                    <a:pt x="2592" y="12"/>
                    <a:pt x="2451" y="39"/>
                  </a:cubicBezTo>
                  <a:cubicBezTo>
                    <a:pt x="1906" y="130"/>
                    <a:pt x="1362" y="402"/>
                    <a:pt x="999" y="856"/>
                  </a:cubicBezTo>
                  <a:cubicBezTo>
                    <a:pt x="908" y="977"/>
                    <a:pt x="817" y="1128"/>
                    <a:pt x="727" y="1249"/>
                  </a:cubicBezTo>
                  <a:cubicBezTo>
                    <a:pt x="545" y="1642"/>
                    <a:pt x="364" y="2035"/>
                    <a:pt x="243" y="2459"/>
                  </a:cubicBezTo>
                  <a:cubicBezTo>
                    <a:pt x="152" y="2822"/>
                    <a:pt x="91" y="3185"/>
                    <a:pt x="61" y="3548"/>
                  </a:cubicBezTo>
                  <a:cubicBezTo>
                    <a:pt x="31" y="3759"/>
                    <a:pt x="31" y="3941"/>
                    <a:pt x="31" y="4152"/>
                  </a:cubicBezTo>
                  <a:cubicBezTo>
                    <a:pt x="1" y="4425"/>
                    <a:pt x="545" y="4999"/>
                    <a:pt x="696" y="5211"/>
                  </a:cubicBezTo>
                  <a:cubicBezTo>
                    <a:pt x="969" y="5483"/>
                    <a:pt x="1271" y="5725"/>
                    <a:pt x="1664" y="5876"/>
                  </a:cubicBezTo>
                  <a:cubicBezTo>
                    <a:pt x="2077" y="6031"/>
                    <a:pt x="2496" y="6131"/>
                    <a:pt x="2901" y="6131"/>
                  </a:cubicBezTo>
                  <a:cubicBezTo>
                    <a:pt x="3446" y="6131"/>
                    <a:pt x="3966" y="5951"/>
                    <a:pt x="4416" y="5483"/>
                  </a:cubicBezTo>
                  <a:cubicBezTo>
                    <a:pt x="4749" y="5120"/>
                    <a:pt x="5021" y="4636"/>
                    <a:pt x="5203" y="4152"/>
                  </a:cubicBezTo>
                  <a:cubicBezTo>
                    <a:pt x="5536" y="3427"/>
                    <a:pt x="5959" y="1400"/>
                    <a:pt x="5777" y="614"/>
                  </a:cubicBezTo>
                  <a:cubicBezTo>
                    <a:pt x="5706" y="340"/>
                    <a:pt x="5546" y="268"/>
                    <a:pt x="5335" y="268"/>
                  </a:cubicBezTo>
                  <a:cubicBezTo>
                    <a:pt x="5099" y="268"/>
                    <a:pt x="4799" y="359"/>
                    <a:pt x="4490" y="359"/>
                  </a:cubicBezTo>
                  <a:cubicBezTo>
                    <a:pt x="4375" y="359"/>
                    <a:pt x="4259" y="346"/>
                    <a:pt x="4144" y="311"/>
                  </a:cubicBezTo>
                  <a:cubicBezTo>
                    <a:pt x="3674" y="147"/>
                    <a:pt x="3295" y="0"/>
                    <a:pt x="28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6"/>
            <p:cNvSpPr/>
            <p:nvPr/>
          </p:nvSpPr>
          <p:spPr>
            <a:xfrm>
              <a:off x="5184415" y="1858764"/>
              <a:ext cx="316924" cy="218195"/>
            </a:xfrm>
            <a:custGeom>
              <a:avLst/>
              <a:gdLst/>
              <a:ahLst/>
              <a:cxnLst/>
              <a:rect l="l" t="t" r="r" b="b"/>
              <a:pathLst>
                <a:path w="7229" h="4977" extrusionOk="0">
                  <a:moveTo>
                    <a:pt x="3830" y="1"/>
                  </a:moveTo>
                  <a:cubicBezTo>
                    <a:pt x="3075" y="1"/>
                    <a:pt x="2326" y="212"/>
                    <a:pt x="1694" y="689"/>
                  </a:cubicBezTo>
                  <a:cubicBezTo>
                    <a:pt x="1543" y="810"/>
                    <a:pt x="1392" y="931"/>
                    <a:pt x="1301" y="1082"/>
                  </a:cubicBezTo>
                  <a:cubicBezTo>
                    <a:pt x="1180" y="1264"/>
                    <a:pt x="1119" y="1445"/>
                    <a:pt x="1059" y="1627"/>
                  </a:cubicBezTo>
                  <a:cubicBezTo>
                    <a:pt x="847" y="2353"/>
                    <a:pt x="0" y="4500"/>
                    <a:pt x="1029" y="4923"/>
                  </a:cubicBezTo>
                  <a:cubicBezTo>
                    <a:pt x="1124" y="4959"/>
                    <a:pt x="1229" y="4976"/>
                    <a:pt x="1336" y="4976"/>
                  </a:cubicBezTo>
                  <a:cubicBezTo>
                    <a:pt x="1500" y="4976"/>
                    <a:pt x="1669" y="4936"/>
                    <a:pt x="1815" y="4863"/>
                  </a:cubicBezTo>
                  <a:cubicBezTo>
                    <a:pt x="2239" y="4651"/>
                    <a:pt x="2450" y="4288"/>
                    <a:pt x="2511" y="3835"/>
                  </a:cubicBezTo>
                  <a:cubicBezTo>
                    <a:pt x="2541" y="3683"/>
                    <a:pt x="2541" y="3532"/>
                    <a:pt x="2692" y="3472"/>
                  </a:cubicBezTo>
                  <a:cubicBezTo>
                    <a:pt x="2721" y="3457"/>
                    <a:pt x="2750" y="3451"/>
                    <a:pt x="2780" y="3451"/>
                  </a:cubicBezTo>
                  <a:cubicBezTo>
                    <a:pt x="2873" y="3451"/>
                    <a:pt x="2971" y="3509"/>
                    <a:pt x="3085" y="3532"/>
                  </a:cubicBezTo>
                  <a:cubicBezTo>
                    <a:pt x="3112" y="3539"/>
                    <a:pt x="3137" y="3542"/>
                    <a:pt x="3162" y="3542"/>
                  </a:cubicBezTo>
                  <a:cubicBezTo>
                    <a:pt x="3487" y="3542"/>
                    <a:pt x="3736" y="3031"/>
                    <a:pt x="3932" y="2806"/>
                  </a:cubicBezTo>
                  <a:cubicBezTo>
                    <a:pt x="3993" y="2716"/>
                    <a:pt x="4053" y="2655"/>
                    <a:pt x="4144" y="2595"/>
                  </a:cubicBezTo>
                  <a:cubicBezTo>
                    <a:pt x="4179" y="2586"/>
                    <a:pt x="4215" y="2582"/>
                    <a:pt x="4250" y="2582"/>
                  </a:cubicBezTo>
                  <a:cubicBezTo>
                    <a:pt x="4336" y="2582"/>
                    <a:pt x="4421" y="2604"/>
                    <a:pt x="4507" y="2625"/>
                  </a:cubicBezTo>
                  <a:cubicBezTo>
                    <a:pt x="5021" y="2776"/>
                    <a:pt x="5565" y="2867"/>
                    <a:pt x="6080" y="2927"/>
                  </a:cubicBezTo>
                  <a:cubicBezTo>
                    <a:pt x="6164" y="2937"/>
                    <a:pt x="6251" y="2943"/>
                    <a:pt x="6337" y="2943"/>
                  </a:cubicBezTo>
                  <a:cubicBezTo>
                    <a:pt x="6530" y="2943"/>
                    <a:pt x="6720" y="2911"/>
                    <a:pt x="6866" y="2806"/>
                  </a:cubicBezTo>
                  <a:cubicBezTo>
                    <a:pt x="7168" y="2595"/>
                    <a:pt x="7229" y="2141"/>
                    <a:pt x="7108" y="1778"/>
                  </a:cubicBezTo>
                  <a:cubicBezTo>
                    <a:pt x="6896" y="1234"/>
                    <a:pt x="6443" y="810"/>
                    <a:pt x="5928" y="538"/>
                  </a:cubicBezTo>
                  <a:cubicBezTo>
                    <a:pt x="5290" y="197"/>
                    <a:pt x="4557" y="1"/>
                    <a:pt x="38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6"/>
            <p:cNvSpPr/>
            <p:nvPr/>
          </p:nvSpPr>
          <p:spPr>
            <a:xfrm>
              <a:off x="5362100" y="2229171"/>
              <a:ext cx="664318" cy="666203"/>
            </a:xfrm>
            <a:custGeom>
              <a:avLst/>
              <a:gdLst/>
              <a:ahLst/>
              <a:cxnLst/>
              <a:rect l="l" t="t" r="r" b="b"/>
              <a:pathLst>
                <a:path w="15153" h="15196" extrusionOk="0">
                  <a:moveTo>
                    <a:pt x="450" y="1"/>
                  </a:moveTo>
                  <a:cubicBezTo>
                    <a:pt x="341" y="1"/>
                    <a:pt x="231" y="5"/>
                    <a:pt x="121" y="13"/>
                  </a:cubicBezTo>
                  <a:cubicBezTo>
                    <a:pt x="91" y="13"/>
                    <a:pt x="30" y="13"/>
                    <a:pt x="0" y="43"/>
                  </a:cubicBezTo>
                  <a:cubicBezTo>
                    <a:pt x="30" y="225"/>
                    <a:pt x="30" y="436"/>
                    <a:pt x="30" y="648"/>
                  </a:cubicBezTo>
                  <a:cubicBezTo>
                    <a:pt x="756" y="1767"/>
                    <a:pt x="1180" y="3098"/>
                    <a:pt x="1482" y="4398"/>
                  </a:cubicBezTo>
                  <a:cubicBezTo>
                    <a:pt x="1633" y="5124"/>
                    <a:pt x="1724" y="5941"/>
                    <a:pt x="2208" y="6516"/>
                  </a:cubicBezTo>
                  <a:cubicBezTo>
                    <a:pt x="3085" y="7574"/>
                    <a:pt x="4476" y="7846"/>
                    <a:pt x="5747" y="7846"/>
                  </a:cubicBezTo>
                  <a:cubicBezTo>
                    <a:pt x="7077" y="7877"/>
                    <a:pt x="7894" y="8905"/>
                    <a:pt x="8378" y="10115"/>
                  </a:cubicBezTo>
                  <a:cubicBezTo>
                    <a:pt x="8832" y="11234"/>
                    <a:pt x="9013" y="12474"/>
                    <a:pt x="9618" y="13502"/>
                  </a:cubicBezTo>
                  <a:cubicBezTo>
                    <a:pt x="10141" y="14417"/>
                    <a:pt x="11092" y="15196"/>
                    <a:pt x="12102" y="15196"/>
                  </a:cubicBezTo>
                  <a:cubicBezTo>
                    <a:pt x="12261" y="15196"/>
                    <a:pt x="12421" y="15176"/>
                    <a:pt x="12582" y="15135"/>
                  </a:cubicBezTo>
                  <a:cubicBezTo>
                    <a:pt x="13459" y="14893"/>
                    <a:pt x="14064" y="14077"/>
                    <a:pt x="14397" y="13230"/>
                  </a:cubicBezTo>
                  <a:cubicBezTo>
                    <a:pt x="15153" y="11324"/>
                    <a:pt x="14850" y="9117"/>
                    <a:pt x="13852" y="7302"/>
                  </a:cubicBezTo>
                  <a:cubicBezTo>
                    <a:pt x="13701" y="7030"/>
                    <a:pt x="13519" y="6758"/>
                    <a:pt x="13338" y="6516"/>
                  </a:cubicBezTo>
                  <a:cubicBezTo>
                    <a:pt x="12340" y="5094"/>
                    <a:pt x="10949" y="3975"/>
                    <a:pt x="9436" y="3128"/>
                  </a:cubicBezTo>
                  <a:cubicBezTo>
                    <a:pt x="7924" y="2281"/>
                    <a:pt x="6321" y="1676"/>
                    <a:pt x="4658" y="1162"/>
                  </a:cubicBezTo>
                  <a:cubicBezTo>
                    <a:pt x="3308" y="712"/>
                    <a:pt x="1905" y="1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4778673" y="2213827"/>
              <a:ext cx="393864" cy="792332"/>
            </a:xfrm>
            <a:custGeom>
              <a:avLst/>
              <a:gdLst/>
              <a:ahLst/>
              <a:cxnLst/>
              <a:rect l="l" t="t" r="r" b="b"/>
              <a:pathLst>
                <a:path w="8984" h="18073" extrusionOk="0">
                  <a:moveTo>
                    <a:pt x="8167" y="0"/>
                  </a:moveTo>
                  <a:cubicBezTo>
                    <a:pt x="6231" y="272"/>
                    <a:pt x="4749" y="1210"/>
                    <a:pt x="3630" y="2510"/>
                  </a:cubicBezTo>
                  <a:cubicBezTo>
                    <a:pt x="2541" y="3750"/>
                    <a:pt x="2088" y="5444"/>
                    <a:pt x="1725" y="7017"/>
                  </a:cubicBezTo>
                  <a:cubicBezTo>
                    <a:pt x="1241" y="9073"/>
                    <a:pt x="757" y="11130"/>
                    <a:pt x="273" y="13156"/>
                  </a:cubicBezTo>
                  <a:cubicBezTo>
                    <a:pt x="152" y="13640"/>
                    <a:pt x="31" y="14124"/>
                    <a:pt x="31" y="14638"/>
                  </a:cubicBezTo>
                  <a:cubicBezTo>
                    <a:pt x="1" y="15425"/>
                    <a:pt x="243" y="16423"/>
                    <a:pt x="424" y="17179"/>
                  </a:cubicBezTo>
                  <a:cubicBezTo>
                    <a:pt x="601" y="17908"/>
                    <a:pt x="955" y="18072"/>
                    <a:pt x="1476" y="18072"/>
                  </a:cubicBezTo>
                  <a:cubicBezTo>
                    <a:pt x="1668" y="18072"/>
                    <a:pt x="1882" y="18050"/>
                    <a:pt x="2118" y="18026"/>
                  </a:cubicBezTo>
                  <a:cubicBezTo>
                    <a:pt x="3509" y="17875"/>
                    <a:pt x="5384" y="17451"/>
                    <a:pt x="6291" y="16332"/>
                  </a:cubicBezTo>
                  <a:cubicBezTo>
                    <a:pt x="6745" y="15818"/>
                    <a:pt x="6896" y="15092"/>
                    <a:pt x="7017" y="14396"/>
                  </a:cubicBezTo>
                  <a:cubicBezTo>
                    <a:pt x="7199" y="13459"/>
                    <a:pt x="7350" y="12521"/>
                    <a:pt x="7532" y="11584"/>
                  </a:cubicBezTo>
                  <a:cubicBezTo>
                    <a:pt x="8257" y="7773"/>
                    <a:pt x="8983" y="3811"/>
                    <a:pt x="81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5791693" y="2687172"/>
              <a:ext cx="88865" cy="408420"/>
            </a:xfrm>
            <a:custGeom>
              <a:avLst/>
              <a:gdLst/>
              <a:ahLst/>
              <a:cxnLst/>
              <a:rect l="l" t="t" r="r" b="b"/>
              <a:pathLst>
                <a:path w="2027" h="9316" fill="none" extrusionOk="0">
                  <a:moveTo>
                    <a:pt x="2027" y="0"/>
                  </a:moveTo>
                  <a:cubicBezTo>
                    <a:pt x="1422" y="2632"/>
                    <a:pt x="0" y="6624"/>
                    <a:pt x="0" y="931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4680558" y="2994800"/>
              <a:ext cx="818154" cy="631174"/>
            </a:xfrm>
            <a:custGeom>
              <a:avLst/>
              <a:gdLst/>
              <a:ahLst/>
              <a:cxnLst/>
              <a:rect l="l" t="t" r="r" b="b"/>
              <a:pathLst>
                <a:path w="18662" h="14397" fill="none" extrusionOk="0">
                  <a:moveTo>
                    <a:pt x="1" y="1815"/>
                  </a:moveTo>
                  <a:cubicBezTo>
                    <a:pt x="4386" y="817"/>
                    <a:pt x="9376" y="0"/>
                    <a:pt x="13338" y="1845"/>
                  </a:cubicBezTo>
                  <a:cubicBezTo>
                    <a:pt x="15939" y="3085"/>
                    <a:pt x="17694" y="5323"/>
                    <a:pt x="18177" y="7743"/>
                  </a:cubicBezTo>
                  <a:cubicBezTo>
                    <a:pt x="18661" y="10162"/>
                    <a:pt x="18177" y="12279"/>
                    <a:pt x="16665" y="1439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6"/>
            <p:cNvSpPr/>
            <p:nvPr/>
          </p:nvSpPr>
          <p:spPr>
            <a:xfrm>
              <a:off x="5737330" y="3372660"/>
              <a:ext cx="11969" cy="129988"/>
            </a:xfrm>
            <a:custGeom>
              <a:avLst/>
              <a:gdLst/>
              <a:ahLst/>
              <a:cxnLst/>
              <a:rect l="l" t="t" r="r" b="b"/>
              <a:pathLst>
                <a:path w="273" h="2965" fill="none" extrusionOk="0">
                  <a:moveTo>
                    <a:pt x="273" y="2965"/>
                  </a:moveTo>
                  <a:cubicBezTo>
                    <a:pt x="152" y="2027"/>
                    <a:pt x="121" y="908"/>
                    <a:pt x="0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6"/>
            <p:cNvSpPr/>
            <p:nvPr/>
          </p:nvSpPr>
          <p:spPr>
            <a:xfrm>
              <a:off x="5428387" y="3115449"/>
              <a:ext cx="365982" cy="18588"/>
            </a:xfrm>
            <a:custGeom>
              <a:avLst/>
              <a:gdLst/>
              <a:ahLst/>
              <a:cxnLst/>
              <a:rect l="l" t="t" r="r" b="b"/>
              <a:pathLst>
                <a:path w="8348" h="424" fill="none" extrusionOk="0">
                  <a:moveTo>
                    <a:pt x="8348" y="424"/>
                  </a:moveTo>
                  <a:cubicBezTo>
                    <a:pt x="5505" y="0"/>
                    <a:pt x="3660" y="363"/>
                    <a:pt x="0" y="36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>
              <a:off x="5429702" y="2521411"/>
              <a:ext cx="83604" cy="37177"/>
            </a:xfrm>
            <a:custGeom>
              <a:avLst/>
              <a:gdLst/>
              <a:ahLst/>
              <a:cxnLst/>
              <a:rect l="l" t="t" r="r" b="b"/>
              <a:pathLst>
                <a:path w="1907" h="848" fill="none" extrusionOk="0">
                  <a:moveTo>
                    <a:pt x="1906" y="848"/>
                  </a:moveTo>
                  <a:cubicBezTo>
                    <a:pt x="1483" y="636"/>
                    <a:pt x="212" y="424"/>
                    <a:pt x="1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>
              <a:off x="5257322" y="1984410"/>
              <a:ext cx="74310" cy="74310"/>
            </a:xfrm>
            <a:custGeom>
              <a:avLst/>
              <a:gdLst/>
              <a:ahLst/>
              <a:cxnLst/>
              <a:rect l="l" t="t" r="r" b="b"/>
              <a:pathLst>
                <a:path w="1695" h="1695" extrusionOk="0">
                  <a:moveTo>
                    <a:pt x="848" y="1"/>
                  </a:moveTo>
                  <a:cubicBezTo>
                    <a:pt x="364" y="1"/>
                    <a:pt x="1" y="394"/>
                    <a:pt x="1" y="848"/>
                  </a:cubicBezTo>
                  <a:cubicBezTo>
                    <a:pt x="1" y="1332"/>
                    <a:pt x="364" y="1695"/>
                    <a:pt x="848" y="1695"/>
                  </a:cubicBezTo>
                  <a:cubicBezTo>
                    <a:pt x="1301" y="1695"/>
                    <a:pt x="1695" y="1332"/>
                    <a:pt x="1695" y="848"/>
                  </a:cubicBezTo>
                  <a:cubicBezTo>
                    <a:pt x="1695" y="394"/>
                    <a:pt x="1301" y="1"/>
                    <a:pt x="8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4781347" y="2809574"/>
              <a:ext cx="810132" cy="179352"/>
            </a:xfrm>
            <a:custGeom>
              <a:avLst/>
              <a:gdLst/>
              <a:ahLst/>
              <a:cxnLst/>
              <a:rect l="l" t="t" r="r" b="b"/>
              <a:pathLst>
                <a:path w="18479" h="4091" extrusionOk="0">
                  <a:moveTo>
                    <a:pt x="3790" y="0"/>
                  </a:moveTo>
                  <a:cubicBezTo>
                    <a:pt x="2694" y="0"/>
                    <a:pt x="1613" y="204"/>
                    <a:pt x="605" y="626"/>
                  </a:cubicBezTo>
                  <a:cubicBezTo>
                    <a:pt x="454" y="686"/>
                    <a:pt x="303" y="747"/>
                    <a:pt x="182" y="838"/>
                  </a:cubicBezTo>
                  <a:cubicBezTo>
                    <a:pt x="30" y="1019"/>
                    <a:pt x="0" y="1261"/>
                    <a:pt x="30" y="1473"/>
                  </a:cubicBezTo>
                  <a:cubicBezTo>
                    <a:pt x="61" y="1715"/>
                    <a:pt x="151" y="1926"/>
                    <a:pt x="242" y="2138"/>
                  </a:cubicBezTo>
                  <a:cubicBezTo>
                    <a:pt x="333" y="2320"/>
                    <a:pt x="393" y="2471"/>
                    <a:pt x="484" y="2652"/>
                  </a:cubicBezTo>
                  <a:cubicBezTo>
                    <a:pt x="635" y="2985"/>
                    <a:pt x="786" y="3318"/>
                    <a:pt x="1059" y="3529"/>
                  </a:cubicBezTo>
                  <a:cubicBezTo>
                    <a:pt x="1389" y="3801"/>
                    <a:pt x="1782" y="3861"/>
                    <a:pt x="2181" y="3861"/>
                  </a:cubicBezTo>
                  <a:cubicBezTo>
                    <a:pt x="2403" y="3861"/>
                    <a:pt x="2627" y="3843"/>
                    <a:pt x="2843" y="3832"/>
                  </a:cubicBezTo>
                  <a:cubicBezTo>
                    <a:pt x="3690" y="3832"/>
                    <a:pt x="4567" y="3862"/>
                    <a:pt x="5414" y="3892"/>
                  </a:cubicBezTo>
                  <a:cubicBezTo>
                    <a:pt x="7017" y="3892"/>
                    <a:pt x="8650" y="3953"/>
                    <a:pt x="10253" y="3953"/>
                  </a:cubicBezTo>
                  <a:cubicBezTo>
                    <a:pt x="11674" y="3983"/>
                    <a:pt x="13066" y="3983"/>
                    <a:pt x="14487" y="4013"/>
                  </a:cubicBezTo>
                  <a:cubicBezTo>
                    <a:pt x="15153" y="4013"/>
                    <a:pt x="15848" y="4044"/>
                    <a:pt x="16514" y="4044"/>
                  </a:cubicBezTo>
                  <a:cubicBezTo>
                    <a:pt x="16828" y="4044"/>
                    <a:pt x="17208" y="4090"/>
                    <a:pt x="17528" y="4090"/>
                  </a:cubicBezTo>
                  <a:cubicBezTo>
                    <a:pt x="18100" y="4090"/>
                    <a:pt x="18479" y="3941"/>
                    <a:pt x="17935" y="3106"/>
                  </a:cubicBezTo>
                  <a:cubicBezTo>
                    <a:pt x="17465" y="2371"/>
                    <a:pt x="16594" y="1865"/>
                    <a:pt x="15713" y="1865"/>
                  </a:cubicBezTo>
                  <a:cubicBezTo>
                    <a:pt x="15687" y="1865"/>
                    <a:pt x="15662" y="1865"/>
                    <a:pt x="15637" y="1866"/>
                  </a:cubicBezTo>
                  <a:cubicBezTo>
                    <a:pt x="14977" y="1895"/>
                    <a:pt x="14345" y="2141"/>
                    <a:pt x="13715" y="2141"/>
                  </a:cubicBezTo>
                  <a:cubicBezTo>
                    <a:pt x="13680" y="2141"/>
                    <a:pt x="13645" y="2140"/>
                    <a:pt x="13610" y="2138"/>
                  </a:cubicBezTo>
                  <a:cubicBezTo>
                    <a:pt x="13217" y="2138"/>
                    <a:pt x="12824" y="2047"/>
                    <a:pt x="12431" y="1957"/>
                  </a:cubicBezTo>
                  <a:cubicBezTo>
                    <a:pt x="11070" y="1594"/>
                    <a:pt x="9739" y="1352"/>
                    <a:pt x="8408" y="959"/>
                  </a:cubicBezTo>
                  <a:cubicBezTo>
                    <a:pt x="7561" y="686"/>
                    <a:pt x="6714" y="414"/>
                    <a:pt x="5868" y="233"/>
                  </a:cubicBezTo>
                  <a:cubicBezTo>
                    <a:pt x="5505" y="172"/>
                    <a:pt x="5111" y="82"/>
                    <a:pt x="4749" y="51"/>
                  </a:cubicBezTo>
                  <a:cubicBezTo>
                    <a:pt x="4429" y="17"/>
                    <a:pt x="4109" y="0"/>
                    <a:pt x="37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5899101" y="2915230"/>
              <a:ext cx="1359" cy="44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3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6584590" y="2294713"/>
              <a:ext cx="1036919" cy="527754"/>
            </a:xfrm>
            <a:custGeom>
              <a:avLst/>
              <a:gdLst/>
              <a:ahLst/>
              <a:cxnLst/>
              <a:rect l="l" t="t" r="r" b="b"/>
              <a:pathLst>
                <a:path w="23652" h="12038" extrusionOk="0">
                  <a:moveTo>
                    <a:pt x="727" y="0"/>
                  </a:moveTo>
                  <a:cubicBezTo>
                    <a:pt x="303" y="0"/>
                    <a:pt x="1" y="363"/>
                    <a:pt x="61" y="786"/>
                  </a:cubicBezTo>
                  <a:lnTo>
                    <a:pt x="2057" y="11493"/>
                  </a:lnTo>
                  <a:cubicBezTo>
                    <a:pt x="2118" y="11826"/>
                    <a:pt x="2420" y="12037"/>
                    <a:pt x="2723" y="12037"/>
                  </a:cubicBezTo>
                  <a:lnTo>
                    <a:pt x="22926" y="12037"/>
                  </a:lnTo>
                  <a:cubicBezTo>
                    <a:pt x="23319" y="12037"/>
                    <a:pt x="23652" y="11674"/>
                    <a:pt x="23561" y="11251"/>
                  </a:cubicBezTo>
                  <a:lnTo>
                    <a:pt x="21565" y="544"/>
                  </a:lnTo>
                  <a:cubicBezTo>
                    <a:pt x="21504" y="212"/>
                    <a:pt x="21232" y="0"/>
                    <a:pt x="209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6975734" y="2655344"/>
              <a:ext cx="267910" cy="136607"/>
            </a:xfrm>
            <a:custGeom>
              <a:avLst/>
              <a:gdLst/>
              <a:ahLst/>
              <a:cxnLst/>
              <a:rect l="l" t="t" r="r" b="b"/>
              <a:pathLst>
                <a:path w="6111" h="3116" extrusionOk="0">
                  <a:moveTo>
                    <a:pt x="212" y="0"/>
                  </a:moveTo>
                  <a:cubicBezTo>
                    <a:pt x="91" y="0"/>
                    <a:pt x="1" y="121"/>
                    <a:pt x="31" y="242"/>
                  </a:cubicBezTo>
                  <a:lnTo>
                    <a:pt x="545" y="2964"/>
                  </a:lnTo>
                  <a:cubicBezTo>
                    <a:pt x="545" y="3055"/>
                    <a:pt x="636" y="3116"/>
                    <a:pt x="727" y="3116"/>
                  </a:cubicBezTo>
                  <a:lnTo>
                    <a:pt x="5898" y="3116"/>
                  </a:lnTo>
                  <a:cubicBezTo>
                    <a:pt x="6019" y="3116"/>
                    <a:pt x="6110" y="3025"/>
                    <a:pt x="6080" y="2904"/>
                  </a:cubicBezTo>
                  <a:lnTo>
                    <a:pt x="5566" y="152"/>
                  </a:lnTo>
                  <a:cubicBezTo>
                    <a:pt x="5566" y="61"/>
                    <a:pt x="5475" y="0"/>
                    <a:pt x="538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6"/>
            <p:cNvSpPr/>
            <p:nvPr/>
          </p:nvSpPr>
          <p:spPr>
            <a:xfrm>
              <a:off x="6930666" y="2954993"/>
              <a:ext cx="279835" cy="22578"/>
            </a:xfrm>
            <a:custGeom>
              <a:avLst/>
              <a:gdLst/>
              <a:ahLst/>
              <a:cxnLst/>
              <a:rect l="l" t="t" r="r" b="b"/>
              <a:pathLst>
                <a:path w="6383" h="515" extrusionOk="0">
                  <a:moveTo>
                    <a:pt x="0" y="1"/>
                  </a:moveTo>
                  <a:lnTo>
                    <a:pt x="0" y="515"/>
                  </a:lnTo>
                  <a:lnTo>
                    <a:pt x="6382" y="515"/>
                  </a:lnTo>
                  <a:lnTo>
                    <a:pt x="638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6"/>
            <p:cNvSpPr/>
            <p:nvPr/>
          </p:nvSpPr>
          <p:spPr>
            <a:xfrm>
              <a:off x="7057935" y="2721630"/>
              <a:ext cx="63700" cy="237397"/>
            </a:xfrm>
            <a:custGeom>
              <a:avLst/>
              <a:gdLst/>
              <a:ahLst/>
              <a:cxnLst/>
              <a:rect l="l" t="t" r="r" b="b"/>
              <a:pathLst>
                <a:path w="1453" h="5415" fill="none" extrusionOk="0">
                  <a:moveTo>
                    <a:pt x="364" y="5414"/>
                  </a:moveTo>
                  <a:cubicBezTo>
                    <a:pt x="1" y="3570"/>
                    <a:pt x="394" y="1573"/>
                    <a:pt x="1453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4528081" y="3006724"/>
              <a:ext cx="44" cy="1381638"/>
            </a:xfrm>
            <a:custGeom>
              <a:avLst/>
              <a:gdLst/>
              <a:ahLst/>
              <a:cxnLst/>
              <a:rect l="l" t="t" r="r" b="b"/>
              <a:pathLst>
                <a:path w="1" h="31515" fill="none" extrusionOk="0">
                  <a:moveTo>
                    <a:pt x="0" y="0"/>
                  </a:moveTo>
                  <a:lnTo>
                    <a:pt x="0" y="3151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8497916" y="3006724"/>
              <a:ext cx="44" cy="1381638"/>
            </a:xfrm>
            <a:custGeom>
              <a:avLst/>
              <a:gdLst/>
              <a:ahLst/>
              <a:cxnLst/>
              <a:rect l="l" t="t" r="r" b="b"/>
              <a:pathLst>
                <a:path w="1" h="31515" fill="none" extrusionOk="0">
                  <a:moveTo>
                    <a:pt x="0" y="0"/>
                  </a:moveTo>
                  <a:lnTo>
                    <a:pt x="0" y="3151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6"/>
            <p:cNvSpPr/>
            <p:nvPr/>
          </p:nvSpPr>
          <p:spPr>
            <a:xfrm>
              <a:off x="5195025" y="2948373"/>
              <a:ext cx="781021" cy="34503"/>
            </a:xfrm>
            <a:custGeom>
              <a:avLst/>
              <a:gdLst/>
              <a:ahLst/>
              <a:cxnLst/>
              <a:rect l="l" t="t" r="r" b="b"/>
              <a:pathLst>
                <a:path w="17815" h="787" extrusionOk="0">
                  <a:moveTo>
                    <a:pt x="394" y="0"/>
                  </a:moveTo>
                  <a:cubicBezTo>
                    <a:pt x="182" y="0"/>
                    <a:pt x="0" y="182"/>
                    <a:pt x="0" y="394"/>
                  </a:cubicBezTo>
                  <a:cubicBezTo>
                    <a:pt x="0" y="605"/>
                    <a:pt x="182" y="787"/>
                    <a:pt x="394" y="787"/>
                  </a:cubicBezTo>
                  <a:lnTo>
                    <a:pt x="17421" y="787"/>
                  </a:lnTo>
                  <a:cubicBezTo>
                    <a:pt x="17633" y="787"/>
                    <a:pt x="17814" y="605"/>
                    <a:pt x="17814" y="394"/>
                  </a:cubicBezTo>
                  <a:cubicBezTo>
                    <a:pt x="17814" y="182"/>
                    <a:pt x="17633" y="0"/>
                    <a:pt x="1742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6"/>
            <p:cNvSpPr/>
            <p:nvPr/>
          </p:nvSpPr>
          <p:spPr>
            <a:xfrm>
              <a:off x="5311684" y="2575773"/>
              <a:ext cx="726659" cy="407104"/>
            </a:xfrm>
            <a:custGeom>
              <a:avLst/>
              <a:gdLst/>
              <a:ahLst/>
              <a:cxnLst/>
              <a:rect l="l" t="t" r="r" b="b"/>
              <a:pathLst>
                <a:path w="16575" h="9286" extrusionOk="0">
                  <a:moveTo>
                    <a:pt x="1906" y="1"/>
                  </a:moveTo>
                  <a:cubicBezTo>
                    <a:pt x="1604" y="1"/>
                    <a:pt x="1362" y="243"/>
                    <a:pt x="1301" y="545"/>
                  </a:cubicBezTo>
                  <a:lnTo>
                    <a:pt x="1" y="9286"/>
                  </a:lnTo>
                  <a:lnTo>
                    <a:pt x="15214" y="9286"/>
                  </a:lnTo>
                  <a:lnTo>
                    <a:pt x="16514" y="696"/>
                  </a:lnTo>
                  <a:cubicBezTo>
                    <a:pt x="16575" y="334"/>
                    <a:pt x="16303" y="1"/>
                    <a:pt x="1594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7280688" y="2957667"/>
              <a:ext cx="627228" cy="19904"/>
            </a:xfrm>
            <a:custGeom>
              <a:avLst/>
              <a:gdLst/>
              <a:ahLst/>
              <a:cxnLst/>
              <a:rect l="l" t="t" r="r" b="b"/>
              <a:pathLst>
                <a:path w="14307" h="454" extrusionOk="0">
                  <a:moveTo>
                    <a:pt x="1" y="0"/>
                  </a:moveTo>
                  <a:lnTo>
                    <a:pt x="1" y="454"/>
                  </a:lnTo>
                  <a:lnTo>
                    <a:pt x="14307" y="454"/>
                  </a:lnTo>
                  <a:lnTo>
                    <a:pt x="143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7772621" y="2840964"/>
              <a:ext cx="346122" cy="129988"/>
            </a:xfrm>
            <a:custGeom>
              <a:avLst/>
              <a:gdLst/>
              <a:ahLst/>
              <a:cxnLst/>
              <a:rect l="l" t="t" r="r" b="b"/>
              <a:pathLst>
                <a:path w="7895" h="2965" extrusionOk="0">
                  <a:moveTo>
                    <a:pt x="6895" y="874"/>
                  </a:moveTo>
                  <a:cubicBezTo>
                    <a:pt x="7010" y="874"/>
                    <a:pt x="7118" y="901"/>
                    <a:pt x="7199" y="999"/>
                  </a:cubicBezTo>
                  <a:cubicBezTo>
                    <a:pt x="7320" y="1150"/>
                    <a:pt x="7320" y="1331"/>
                    <a:pt x="7199" y="1483"/>
                  </a:cubicBezTo>
                  <a:cubicBezTo>
                    <a:pt x="7078" y="1664"/>
                    <a:pt x="6866" y="1755"/>
                    <a:pt x="6685" y="1846"/>
                  </a:cubicBezTo>
                  <a:cubicBezTo>
                    <a:pt x="6443" y="1967"/>
                    <a:pt x="6201" y="2057"/>
                    <a:pt x="5959" y="2118"/>
                  </a:cubicBezTo>
                  <a:cubicBezTo>
                    <a:pt x="5747" y="2178"/>
                    <a:pt x="5566" y="2209"/>
                    <a:pt x="5354" y="2239"/>
                  </a:cubicBezTo>
                  <a:cubicBezTo>
                    <a:pt x="5747" y="1906"/>
                    <a:pt x="6110" y="1483"/>
                    <a:pt x="6322" y="999"/>
                  </a:cubicBezTo>
                  <a:lnTo>
                    <a:pt x="6594" y="908"/>
                  </a:lnTo>
                  <a:cubicBezTo>
                    <a:pt x="6692" y="894"/>
                    <a:pt x="6796" y="874"/>
                    <a:pt x="6895" y="874"/>
                  </a:cubicBezTo>
                  <a:close/>
                  <a:moveTo>
                    <a:pt x="1" y="1"/>
                  </a:moveTo>
                  <a:cubicBezTo>
                    <a:pt x="243" y="1694"/>
                    <a:pt x="1634" y="2965"/>
                    <a:pt x="3297" y="2965"/>
                  </a:cubicBezTo>
                  <a:cubicBezTo>
                    <a:pt x="3842" y="2965"/>
                    <a:pt x="4356" y="2844"/>
                    <a:pt x="4810" y="2602"/>
                  </a:cubicBezTo>
                  <a:cubicBezTo>
                    <a:pt x="4900" y="2632"/>
                    <a:pt x="5021" y="2632"/>
                    <a:pt x="5112" y="2662"/>
                  </a:cubicBezTo>
                  <a:cubicBezTo>
                    <a:pt x="5384" y="2662"/>
                    <a:pt x="5626" y="2632"/>
                    <a:pt x="5868" y="2602"/>
                  </a:cubicBezTo>
                  <a:cubicBezTo>
                    <a:pt x="6352" y="2541"/>
                    <a:pt x="6866" y="2360"/>
                    <a:pt x="7259" y="2088"/>
                  </a:cubicBezTo>
                  <a:cubicBezTo>
                    <a:pt x="7622" y="1815"/>
                    <a:pt x="7895" y="1392"/>
                    <a:pt x="7713" y="938"/>
                  </a:cubicBezTo>
                  <a:cubicBezTo>
                    <a:pt x="7653" y="727"/>
                    <a:pt x="7471" y="545"/>
                    <a:pt x="7259" y="454"/>
                  </a:cubicBezTo>
                  <a:cubicBezTo>
                    <a:pt x="7154" y="394"/>
                    <a:pt x="7033" y="371"/>
                    <a:pt x="6908" y="371"/>
                  </a:cubicBezTo>
                  <a:cubicBezTo>
                    <a:pt x="6783" y="371"/>
                    <a:pt x="6654" y="394"/>
                    <a:pt x="6534" y="424"/>
                  </a:cubicBezTo>
                  <a:cubicBezTo>
                    <a:pt x="6594" y="273"/>
                    <a:pt x="6594" y="152"/>
                    <a:pt x="66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7705019" y="2960297"/>
              <a:ext cx="434943" cy="15958"/>
            </a:xfrm>
            <a:custGeom>
              <a:avLst/>
              <a:gdLst/>
              <a:ahLst/>
              <a:cxnLst/>
              <a:rect l="l" t="t" r="r" b="b"/>
              <a:pathLst>
                <a:path w="9921" h="364" extrusionOk="0">
                  <a:moveTo>
                    <a:pt x="0" y="1"/>
                  </a:moveTo>
                  <a:lnTo>
                    <a:pt x="0" y="364"/>
                  </a:lnTo>
                  <a:lnTo>
                    <a:pt x="9920" y="364"/>
                  </a:lnTo>
                  <a:lnTo>
                    <a:pt x="99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4916594" y="3074502"/>
              <a:ext cx="1223856" cy="924073"/>
            </a:xfrm>
            <a:custGeom>
              <a:avLst/>
              <a:gdLst/>
              <a:ahLst/>
              <a:cxnLst/>
              <a:rect l="l" t="t" r="r" b="b"/>
              <a:pathLst>
                <a:path w="27916" h="21078" extrusionOk="0">
                  <a:moveTo>
                    <a:pt x="5142" y="0"/>
                  </a:moveTo>
                  <a:cubicBezTo>
                    <a:pt x="3445" y="0"/>
                    <a:pt x="1231" y="550"/>
                    <a:pt x="696" y="2235"/>
                  </a:cubicBezTo>
                  <a:cubicBezTo>
                    <a:pt x="0" y="4473"/>
                    <a:pt x="2329" y="6983"/>
                    <a:pt x="4083" y="7981"/>
                  </a:cubicBezTo>
                  <a:cubicBezTo>
                    <a:pt x="5898" y="9010"/>
                    <a:pt x="8015" y="9372"/>
                    <a:pt x="10071" y="9524"/>
                  </a:cubicBezTo>
                  <a:cubicBezTo>
                    <a:pt x="11063" y="9605"/>
                    <a:pt x="12059" y="9646"/>
                    <a:pt x="13055" y="9646"/>
                  </a:cubicBezTo>
                  <a:cubicBezTo>
                    <a:pt x="15006" y="9646"/>
                    <a:pt x="16961" y="9491"/>
                    <a:pt x="18902" y="9191"/>
                  </a:cubicBezTo>
                  <a:lnTo>
                    <a:pt x="18902" y="9191"/>
                  </a:lnTo>
                  <a:cubicBezTo>
                    <a:pt x="18788" y="9227"/>
                    <a:pt x="20385" y="18115"/>
                    <a:pt x="20476" y="18839"/>
                  </a:cubicBezTo>
                  <a:cubicBezTo>
                    <a:pt x="20566" y="19414"/>
                    <a:pt x="20657" y="19988"/>
                    <a:pt x="21020" y="20412"/>
                  </a:cubicBezTo>
                  <a:cubicBezTo>
                    <a:pt x="21564" y="21017"/>
                    <a:pt x="22472" y="21047"/>
                    <a:pt x="23258" y="21047"/>
                  </a:cubicBezTo>
                  <a:lnTo>
                    <a:pt x="26041" y="21077"/>
                  </a:lnTo>
                  <a:cubicBezTo>
                    <a:pt x="26494" y="21077"/>
                    <a:pt x="26978" y="21047"/>
                    <a:pt x="27341" y="20775"/>
                  </a:cubicBezTo>
                  <a:cubicBezTo>
                    <a:pt x="27916" y="20381"/>
                    <a:pt x="27916" y="19535"/>
                    <a:pt x="27855" y="18839"/>
                  </a:cubicBezTo>
                  <a:cubicBezTo>
                    <a:pt x="27613" y="16087"/>
                    <a:pt x="27220" y="13334"/>
                    <a:pt x="26676" y="10612"/>
                  </a:cubicBezTo>
                  <a:cubicBezTo>
                    <a:pt x="26222" y="8253"/>
                    <a:pt x="25950" y="5683"/>
                    <a:pt x="24347" y="3807"/>
                  </a:cubicBezTo>
                  <a:cubicBezTo>
                    <a:pt x="22381" y="1539"/>
                    <a:pt x="19266" y="904"/>
                    <a:pt x="16393" y="662"/>
                  </a:cubicBezTo>
                  <a:cubicBezTo>
                    <a:pt x="12854" y="390"/>
                    <a:pt x="9315" y="299"/>
                    <a:pt x="5777" y="27"/>
                  </a:cubicBezTo>
                  <a:cubicBezTo>
                    <a:pt x="5577" y="9"/>
                    <a:pt x="5364" y="0"/>
                    <a:pt x="51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6209360" y="2692476"/>
              <a:ext cx="205569" cy="282465"/>
            </a:xfrm>
            <a:custGeom>
              <a:avLst/>
              <a:gdLst/>
              <a:ahLst/>
              <a:cxnLst/>
              <a:rect l="l" t="t" r="r" b="b"/>
              <a:pathLst>
                <a:path w="4689" h="6443" extrusionOk="0">
                  <a:moveTo>
                    <a:pt x="0" y="0"/>
                  </a:moveTo>
                  <a:lnTo>
                    <a:pt x="847" y="6442"/>
                  </a:lnTo>
                  <a:lnTo>
                    <a:pt x="3841" y="6442"/>
                  </a:lnTo>
                  <a:lnTo>
                    <a:pt x="468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6223959" y="2806505"/>
              <a:ext cx="176371" cy="168436"/>
            </a:xfrm>
            <a:custGeom>
              <a:avLst/>
              <a:gdLst/>
              <a:ahLst/>
              <a:cxnLst/>
              <a:rect l="l" t="t" r="r" b="b"/>
              <a:pathLst>
                <a:path w="4023" h="3842" extrusionOk="0">
                  <a:moveTo>
                    <a:pt x="0" y="0"/>
                  </a:moveTo>
                  <a:lnTo>
                    <a:pt x="514" y="3841"/>
                  </a:lnTo>
                  <a:lnTo>
                    <a:pt x="3508" y="3841"/>
                  </a:lnTo>
                  <a:lnTo>
                    <a:pt x="40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7457058" y="2687654"/>
              <a:ext cx="1156254" cy="897418"/>
            </a:xfrm>
            <a:custGeom>
              <a:avLst/>
              <a:gdLst/>
              <a:ahLst/>
              <a:cxnLst/>
              <a:rect l="l" t="t" r="r" b="b"/>
              <a:pathLst>
                <a:path w="26374" h="20470" extrusionOk="0">
                  <a:moveTo>
                    <a:pt x="21169" y="1"/>
                  </a:moveTo>
                  <a:cubicBezTo>
                    <a:pt x="20965" y="1"/>
                    <a:pt x="20763" y="26"/>
                    <a:pt x="20567" y="80"/>
                  </a:cubicBezTo>
                  <a:cubicBezTo>
                    <a:pt x="18571" y="594"/>
                    <a:pt x="18238" y="2772"/>
                    <a:pt x="18238" y="4466"/>
                  </a:cubicBezTo>
                  <a:cubicBezTo>
                    <a:pt x="18238" y="6946"/>
                    <a:pt x="18177" y="9547"/>
                    <a:pt x="17815" y="12027"/>
                  </a:cubicBezTo>
                  <a:cubicBezTo>
                    <a:pt x="17603" y="13690"/>
                    <a:pt x="17119" y="15626"/>
                    <a:pt x="15637" y="16594"/>
                  </a:cubicBezTo>
                  <a:cubicBezTo>
                    <a:pt x="13278" y="18106"/>
                    <a:pt x="10465" y="18499"/>
                    <a:pt x="7743" y="18680"/>
                  </a:cubicBezTo>
                  <a:cubicBezTo>
                    <a:pt x="6352" y="18771"/>
                    <a:pt x="4961" y="18832"/>
                    <a:pt x="3600" y="19013"/>
                  </a:cubicBezTo>
                  <a:cubicBezTo>
                    <a:pt x="3206" y="19043"/>
                    <a:pt x="1" y="19346"/>
                    <a:pt x="908" y="20223"/>
                  </a:cubicBezTo>
                  <a:cubicBezTo>
                    <a:pt x="1124" y="20439"/>
                    <a:pt x="1510" y="20470"/>
                    <a:pt x="1867" y="20470"/>
                  </a:cubicBezTo>
                  <a:cubicBezTo>
                    <a:pt x="2010" y="20470"/>
                    <a:pt x="2148" y="20465"/>
                    <a:pt x="2269" y="20465"/>
                  </a:cubicBezTo>
                  <a:lnTo>
                    <a:pt x="13913" y="20435"/>
                  </a:lnTo>
                  <a:lnTo>
                    <a:pt x="22170" y="20435"/>
                  </a:lnTo>
                  <a:cubicBezTo>
                    <a:pt x="25920" y="20435"/>
                    <a:pt x="26374" y="15747"/>
                    <a:pt x="26283" y="12964"/>
                  </a:cubicBezTo>
                  <a:cubicBezTo>
                    <a:pt x="26192" y="9758"/>
                    <a:pt x="25950" y="6068"/>
                    <a:pt x="24680" y="3105"/>
                  </a:cubicBezTo>
                  <a:cubicBezTo>
                    <a:pt x="24317" y="2227"/>
                    <a:pt x="23863" y="1411"/>
                    <a:pt x="23168" y="776"/>
                  </a:cubicBezTo>
                  <a:cubicBezTo>
                    <a:pt x="22604" y="306"/>
                    <a:pt x="21877" y="1"/>
                    <a:pt x="211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4595683" y="2502867"/>
              <a:ext cx="1197376" cy="1262611"/>
            </a:xfrm>
            <a:custGeom>
              <a:avLst/>
              <a:gdLst/>
              <a:ahLst/>
              <a:cxnLst/>
              <a:rect l="l" t="t" r="r" b="b"/>
              <a:pathLst>
                <a:path w="27312" h="28800" extrusionOk="0">
                  <a:moveTo>
                    <a:pt x="2027" y="0"/>
                  </a:moveTo>
                  <a:cubicBezTo>
                    <a:pt x="455" y="4749"/>
                    <a:pt x="1" y="9921"/>
                    <a:pt x="1301" y="14760"/>
                  </a:cubicBezTo>
                  <a:cubicBezTo>
                    <a:pt x="2602" y="19568"/>
                    <a:pt x="5747" y="23954"/>
                    <a:pt x="10163" y="26283"/>
                  </a:cubicBezTo>
                  <a:cubicBezTo>
                    <a:pt x="13248" y="27886"/>
                    <a:pt x="16787" y="28430"/>
                    <a:pt x="20265" y="28672"/>
                  </a:cubicBezTo>
                  <a:cubicBezTo>
                    <a:pt x="20909" y="28705"/>
                    <a:pt x="21919" y="28800"/>
                    <a:pt x="22981" y="28800"/>
                  </a:cubicBezTo>
                  <a:cubicBezTo>
                    <a:pt x="24812" y="28800"/>
                    <a:pt x="26795" y="28519"/>
                    <a:pt x="27312" y="27160"/>
                  </a:cubicBezTo>
                  <a:cubicBezTo>
                    <a:pt x="27191" y="27099"/>
                    <a:pt x="27070" y="27039"/>
                    <a:pt x="26949" y="26978"/>
                  </a:cubicBezTo>
                  <a:cubicBezTo>
                    <a:pt x="26888" y="26948"/>
                    <a:pt x="26828" y="26918"/>
                    <a:pt x="26737" y="26888"/>
                  </a:cubicBezTo>
                  <a:cubicBezTo>
                    <a:pt x="26072" y="26706"/>
                    <a:pt x="25376" y="26525"/>
                    <a:pt x="24680" y="26343"/>
                  </a:cubicBezTo>
                  <a:cubicBezTo>
                    <a:pt x="23168" y="25920"/>
                    <a:pt x="21716" y="25375"/>
                    <a:pt x="20325" y="24710"/>
                  </a:cubicBezTo>
                  <a:cubicBezTo>
                    <a:pt x="17633" y="23379"/>
                    <a:pt x="15002" y="21897"/>
                    <a:pt x="12734" y="19962"/>
                  </a:cubicBezTo>
                  <a:cubicBezTo>
                    <a:pt x="10617" y="18147"/>
                    <a:pt x="8711" y="16090"/>
                    <a:pt x="7199" y="13731"/>
                  </a:cubicBezTo>
                  <a:cubicBezTo>
                    <a:pt x="6473" y="12612"/>
                    <a:pt x="5868" y="11403"/>
                    <a:pt x="5294" y="10193"/>
                  </a:cubicBezTo>
                  <a:cubicBezTo>
                    <a:pt x="4749" y="9043"/>
                    <a:pt x="4205" y="7894"/>
                    <a:pt x="3691" y="6715"/>
                  </a:cubicBezTo>
                  <a:cubicBezTo>
                    <a:pt x="2814" y="4658"/>
                    <a:pt x="1967" y="2359"/>
                    <a:pt x="2027" y="91"/>
                  </a:cubicBezTo>
                  <a:lnTo>
                    <a:pt x="202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4386213" y="2976211"/>
              <a:ext cx="4244346" cy="47786"/>
            </a:xfrm>
            <a:custGeom>
              <a:avLst/>
              <a:gdLst/>
              <a:ahLst/>
              <a:cxnLst/>
              <a:rect l="l" t="t" r="r" b="b"/>
              <a:pathLst>
                <a:path w="96813" h="1090" extrusionOk="0">
                  <a:moveTo>
                    <a:pt x="0" y="1"/>
                  </a:moveTo>
                  <a:lnTo>
                    <a:pt x="0" y="1089"/>
                  </a:lnTo>
                  <a:lnTo>
                    <a:pt x="96813" y="1089"/>
                  </a:lnTo>
                  <a:lnTo>
                    <a:pt x="9681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8560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/>
          <p:nvPr/>
        </p:nvSpPr>
        <p:spPr>
          <a:xfrm>
            <a:off x="374275" y="15675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5"/>
          <p:cNvSpPr txBox="1">
            <a:spLocks noGrp="1"/>
          </p:cNvSpPr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95" name="Google Shape;395;p45"/>
          <p:cNvSpPr txBox="1">
            <a:spLocks noGrp="1"/>
          </p:cNvSpPr>
          <p:nvPr>
            <p:ph type="subTitle" idx="1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 dirty="0" smtClean="0"/>
              <a:t>What is Natural Language Generation?</a:t>
            </a:r>
            <a:endParaRPr dirty="0"/>
          </a:p>
        </p:txBody>
      </p:sp>
      <p:sp>
        <p:nvSpPr>
          <p:cNvPr id="396" name="Google Shape;396;p45"/>
          <p:cNvSpPr txBox="1">
            <a:spLocks noGrp="1"/>
          </p:cNvSpPr>
          <p:nvPr>
            <p:ph type="title" idx="2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97" name="Google Shape;397;p45"/>
          <p:cNvGrpSpPr/>
          <p:nvPr/>
        </p:nvGrpSpPr>
        <p:grpSpPr>
          <a:xfrm>
            <a:off x="671750" y="1774982"/>
            <a:ext cx="3830668" cy="2664266"/>
            <a:chOff x="671750" y="1774982"/>
            <a:chExt cx="3830668" cy="2664266"/>
          </a:xfrm>
        </p:grpSpPr>
        <p:sp>
          <p:nvSpPr>
            <p:cNvPr id="398" name="Google Shape;398;p45"/>
            <p:cNvSpPr/>
            <p:nvPr/>
          </p:nvSpPr>
          <p:spPr>
            <a:xfrm>
              <a:off x="2852804" y="2559516"/>
              <a:ext cx="44093" cy="152170"/>
            </a:xfrm>
            <a:custGeom>
              <a:avLst/>
              <a:gdLst/>
              <a:ahLst/>
              <a:cxnLst/>
              <a:rect l="l" t="t" r="r" b="b"/>
              <a:pathLst>
                <a:path w="1339" h="4621" fill="none" extrusionOk="0">
                  <a:moveTo>
                    <a:pt x="1" y="4621"/>
                  </a:moveTo>
                  <a:cubicBezTo>
                    <a:pt x="700" y="2949"/>
                    <a:pt x="943" y="1764"/>
                    <a:pt x="1338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3618537" y="3560469"/>
              <a:ext cx="33" cy="742703"/>
            </a:xfrm>
            <a:custGeom>
              <a:avLst/>
              <a:gdLst/>
              <a:ahLst/>
              <a:cxnLst/>
              <a:rect l="l" t="t" r="r" b="b"/>
              <a:pathLst>
                <a:path w="1" h="22554" fill="none" extrusionOk="0">
                  <a:moveTo>
                    <a:pt x="1" y="0"/>
                  </a:moveTo>
                  <a:lnTo>
                    <a:pt x="1" y="225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5"/>
            <p:cNvSpPr/>
            <p:nvPr/>
          </p:nvSpPr>
          <p:spPr>
            <a:xfrm>
              <a:off x="3305236" y="4296134"/>
              <a:ext cx="614606" cy="33"/>
            </a:xfrm>
            <a:custGeom>
              <a:avLst/>
              <a:gdLst/>
              <a:ahLst/>
              <a:cxnLst/>
              <a:rect l="l" t="t" r="r" b="b"/>
              <a:pathLst>
                <a:path w="18664" h="1" fill="none" extrusionOk="0">
                  <a:moveTo>
                    <a:pt x="1" y="1"/>
                  </a:moveTo>
                  <a:lnTo>
                    <a:pt x="1866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5"/>
            <p:cNvSpPr/>
            <p:nvPr/>
          </p:nvSpPr>
          <p:spPr>
            <a:xfrm>
              <a:off x="2831794" y="2789469"/>
              <a:ext cx="270289" cy="537846"/>
            </a:xfrm>
            <a:custGeom>
              <a:avLst/>
              <a:gdLst/>
              <a:ahLst/>
              <a:cxnLst/>
              <a:rect l="l" t="t" r="r" b="b"/>
              <a:pathLst>
                <a:path w="8208" h="16333" extrusionOk="0">
                  <a:moveTo>
                    <a:pt x="3786" y="1"/>
                  </a:moveTo>
                  <a:cubicBezTo>
                    <a:pt x="3127" y="1"/>
                    <a:pt x="2467" y="183"/>
                    <a:pt x="1916" y="556"/>
                  </a:cubicBezTo>
                  <a:cubicBezTo>
                    <a:pt x="791" y="1316"/>
                    <a:pt x="213" y="2744"/>
                    <a:pt x="122" y="4112"/>
                  </a:cubicBezTo>
                  <a:cubicBezTo>
                    <a:pt x="1" y="6118"/>
                    <a:pt x="639" y="8307"/>
                    <a:pt x="1186" y="10221"/>
                  </a:cubicBezTo>
                  <a:cubicBezTo>
                    <a:pt x="1824" y="12288"/>
                    <a:pt x="2523" y="14325"/>
                    <a:pt x="3344" y="16331"/>
                  </a:cubicBezTo>
                  <a:cubicBezTo>
                    <a:pt x="3344" y="16332"/>
                    <a:pt x="3347" y="16332"/>
                    <a:pt x="3353" y="16332"/>
                  </a:cubicBezTo>
                  <a:cubicBezTo>
                    <a:pt x="3570" y="16332"/>
                    <a:pt x="7822" y="15782"/>
                    <a:pt x="8207" y="15723"/>
                  </a:cubicBezTo>
                  <a:cubicBezTo>
                    <a:pt x="7752" y="13322"/>
                    <a:pt x="7934" y="10617"/>
                    <a:pt x="7904" y="8185"/>
                  </a:cubicBezTo>
                  <a:cubicBezTo>
                    <a:pt x="7873" y="6544"/>
                    <a:pt x="7934" y="5085"/>
                    <a:pt x="7508" y="3474"/>
                  </a:cubicBezTo>
                  <a:cubicBezTo>
                    <a:pt x="7204" y="2349"/>
                    <a:pt x="6657" y="1255"/>
                    <a:pt x="5715" y="586"/>
                  </a:cubicBezTo>
                  <a:cubicBezTo>
                    <a:pt x="5157" y="199"/>
                    <a:pt x="4472" y="1"/>
                    <a:pt x="37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5"/>
            <p:cNvSpPr/>
            <p:nvPr/>
          </p:nvSpPr>
          <p:spPr>
            <a:xfrm>
              <a:off x="2821783" y="3784659"/>
              <a:ext cx="286293" cy="579568"/>
            </a:xfrm>
            <a:custGeom>
              <a:avLst/>
              <a:gdLst/>
              <a:ahLst/>
              <a:cxnLst/>
              <a:rect l="l" t="t" r="r" b="b"/>
              <a:pathLst>
                <a:path w="8694" h="17600" extrusionOk="0">
                  <a:moveTo>
                    <a:pt x="821" y="1"/>
                  </a:moveTo>
                  <a:cubicBezTo>
                    <a:pt x="821" y="5654"/>
                    <a:pt x="1" y="15199"/>
                    <a:pt x="31" y="16810"/>
                  </a:cubicBezTo>
                  <a:cubicBezTo>
                    <a:pt x="1642" y="16992"/>
                    <a:pt x="2888" y="17600"/>
                    <a:pt x="4499" y="17600"/>
                  </a:cubicBezTo>
                  <a:cubicBezTo>
                    <a:pt x="5776" y="15654"/>
                    <a:pt x="6293" y="10092"/>
                    <a:pt x="6992" y="7934"/>
                  </a:cubicBezTo>
                  <a:cubicBezTo>
                    <a:pt x="7174" y="7448"/>
                    <a:pt x="7873" y="4986"/>
                    <a:pt x="8694" y="2159"/>
                  </a:cubicBezTo>
                  <a:cubicBezTo>
                    <a:pt x="7113" y="1794"/>
                    <a:pt x="5533" y="1399"/>
                    <a:pt x="3983" y="973"/>
                  </a:cubicBezTo>
                  <a:cubicBezTo>
                    <a:pt x="2706" y="609"/>
                    <a:pt x="2068" y="487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5"/>
            <p:cNvSpPr/>
            <p:nvPr/>
          </p:nvSpPr>
          <p:spPr>
            <a:xfrm>
              <a:off x="2970926" y="2397992"/>
              <a:ext cx="1388329" cy="1336036"/>
            </a:xfrm>
            <a:custGeom>
              <a:avLst/>
              <a:gdLst/>
              <a:ahLst/>
              <a:cxnLst/>
              <a:rect l="l" t="t" r="r" b="b"/>
              <a:pathLst>
                <a:path w="42160" h="40572" extrusionOk="0">
                  <a:moveTo>
                    <a:pt x="32835" y="1"/>
                  </a:moveTo>
                  <a:cubicBezTo>
                    <a:pt x="31158" y="1"/>
                    <a:pt x="29440" y="439"/>
                    <a:pt x="27843" y="985"/>
                  </a:cubicBezTo>
                  <a:cubicBezTo>
                    <a:pt x="24621" y="2140"/>
                    <a:pt x="22797" y="3720"/>
                    <a:pt x="21369" y="6790"/>
                  </a:cubicBezTo>
                  <a:cubicBezTo>
                    <a:pt x="19849" y="10103"/>
                    <a:pt x="18755" y="13599"/>
                    <a:pt x="16840" y="16699"/>
                  </a:cubicBezTo>
                  <a:cubicBezTo>
                    <a:pt x="14803" y="20073"/>
                    <a:pt x="11885" y="22900"/>
                    <a:pt x="8451" y="24845"/>
                  </a:cubicBezTo>
                  <a:cubicBezTo>
                    <a:pt x="5229" y="26669"/>
                    <a:pt x="1581" y="27216"/>
                    <a:pt x="457" y="31350"/>
                  </a:cubicBezTo>
                  <a:cubicBezTo>
                    <a:pt x="1" y="33021"/>
                    <a:pt x="183" y="34845"/>
                    <a:pt x="943" y="36395"/>
                  </a:cubicBezTo>
                  <a:cubicBezTo>
                    <a:pt x="2432" y="39496"/>
                    <a:pt x="5320" y="40012"/>
                    <a:pt x="8481" y="40316"/>
                  </a:cubicBezTo>
                  <a:cubicBezTo>
                    <a:pt x="10100" y="40487"/>
                    <a:pt x="11727" y="40571"/>
                    <a:pt x="13355" y="40571"/>
                  </a:cubicBezTo>
                  <a:cubicBezTo>
                    <a:pt x="16371" y="40571"/>
                    <a:pt x="19391" y="40281"/>
                    <a:pt x="22372" y="39709"/>
                  </a:cubicBezTo>
                  <a:cubicBezTo>
                    <a:pt x="24621" y="39283"/>
                    <a:pt x="26870" y="38675"/>
                    <a:pt x="29059" y="37915"/>
                  </a:cubicBezTo>
                  <a:cubicBezTo>
                    <a:pt x="34135" y="36152"/>
                    <a:pt x="38208" y="30803"/>
                    <a:pt x="39849" y="25818"/>
                  </a:cubicBezTo>
                  <a:cubicBezTo>
                    <a:pt x="41521" y="20590"/>
                    <a:pt x="42159" y="13963"/>
                    <a:pt x="41248" y="8553"/>
                  </a:cubicBezTo>
                  <a:cubicBezTo>
                    <a:pt x="40670" y="5058"/>
                    <a:pt x="38664" y="1501"/>
                    <a:pt x="35320" y="377"/>
                  </a:cubicBezTo>
                  <a:cubicBezTo>
                    <a:pt x="34516" y="112"/>
                    <a:pt x="33681" y="1"/>
                    <a:pt x="328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5"/>
            <p:cNvSpPr/>
            <p:nvPr/>
          </p:nvSpPr>
          <p:spPr>
            <a:xfrm>
              <a:off x="2698689" y="3282767"/>
              <a:ext cx="429407" cy="200807"/>
            </a:xfrm>
            <a:custGeom>
              <a:avLst/>
              <a:gdLst/>
              <a:ahLst/>
              <a:cxnLst/>
              <a:rect l="l" t="t" r="r" b="b"/>
              <a:pathLst>
                <a:path w="13040" h="6098" extrusionOk="0">
                  <a:moveTo>
                    <a:pt x="10530" y="1"/>
                  </a:moveTo>
                  <a:cubicBezTo>
                    <a:pt x="9431" y="1"/>
                    <a:pt x="8267" y="935"/>
                    <a:pt x="7295" y="1442"/>
                  </a:cubicBezTo>
                  <a:cubicBezTo>
                    <a:pt x="5806" y="2263"/>
                    <a:pt x="4286" y="3053"/>
                    <a:pt x="2766" y="3904"/>
                  </a:cubicBezTo>
                  <a:cubicBezTo>
                    <a:pt x="1915" y="4391"/>
                    <a:pt x="0" y="4907"/>
                    <a:pt x="1155" y="5758"/>
                  </a:cubicBezTo>
                  <a:cubicBezTo>
                    <a:pt x="1498" y="6012"/>
                    <a:pt x="1980" y="6098"/>
                    <a:pt x="2503" y="6098"/>
                  </a:cubicBezTo>
                  <a:cubicBezTo>
                    <a:pt x="3419" y="6098"/>
                    <a:pt x="4457" y="5836"/>
                    <a:pt x="5076" y="5758"/>
                  </a:cubicBezTo>
                  <a:cubicBezTo>
                    <a:pt x="6961" y="5454"/>
                    <a:pt x="8845" y="5272"/>
                    <a:pt x="10669" y="4846"/>
                  </a:cubicBezTo>
                  <a:cubicBezTo>
                    <a:pt x="11459" y="4664"/>
                    <a:pt x="12249" y="4543"/>
                    <a:pt x="13040" y="4512"/>
                  </a:cubicBezTo>
                  <a:cubicBezTo>
                    <a:pt x="12918" y="3236"/>
                    <a:pt x="12827" y="1655"/>
                    <a:pt x="11915" y="652"/>
                  </a:cubicBezTo>
                  <a:cubicBezTo>
                    <a:pt x="11480" y="180"/>
                    <a:pt x="11011" y="1"/>
                    <a:pt x="105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5"/>
            <p:cNvSpPr/>
            <p:nvPr/>
          </p:nvSpPr>
          <p:spPr>
            <a:xfrm>
              <a:off x="2778743" y="3120058"/>
              <a:ext cx="1284237" cy="969920"/>
            </a:xfrm>
            <a:custGeom>
              <a:avLst/>
              <a:gdLst/>
              <a:ahLst/>
              <a:cxnLst/>
              <a:rect l="l" t="t" r="r" b="b"/>
              <a:pathLst>
                <a:path w="38999" h="29454" extrusionOk="0">
                  <a:moveTo>
                    <a:pt x="31743" y="1"/>
                  </a:moveTo>
                  <a:cubicBezTo>
                    <a:pt x="31463" y="1"/>
                    <a:pt x="31195" y="11"/>
                    <a:pt x="30943" y="30"/>
                  </a:cubicBezTo>
                  <a:cubicBezTo>
                    <a:pt x="25989" y="426"/>
                    <a:pt x="21034" y="547"/>
                    <a:pt x="16110" y="973"/>
                  </a:cubicBezTo>
                  <a:cubicBezTo>
                    <a:pt x="12098" y="1277"/>
                    <a:pt x="7721" y="2158"/>
                    <a:pt x="4986" y="5350"/>
                  </a:cubicBezTo>
                  <a:cubicBezTo>
                    <a:pt x="2706" y="7964"/>
                    <a:pt x="2341" y="11550"/>
                    <a:pt x="1733" y="14833"/>
                  </a:cubicBezTo>
                  <a:cubicBezTo>
                    <a:pt x="973" y="18633"/>
                    <a:pt x="426" y="22493"/>
                    <a:pt x="92" y="26353"/>
                  </a:cubicBezTo>
                  <a:cubicBezTo>
                    <a:pt x="1" y="27326"/>
                    <a:pt x="1" y="28481"/>
                    <a:pt x="791" y="29058"/>
                  </a:cubicBezTo>
                  <a:cubicBezTo>
                    <a:pt x="1277" y="29453"/>
                    <a:pt x="1976" y="29453"/>
                    <a:pt x="2584" y="29453"/>
                  </a:cubicBezTo>
                  <a:lnTo>
                    <a:pt x="6475" y="29453"/>
                  </a:lnTo>
                  <a:cubicBezTo>
                    <a:pt x="7600" y="29423"/>
                    <a:pt x="8876" y="29362"/>
                    <a:pt x="9606" y="28511"/>
                  </a:cubicBezTo>
                  <a:cubicBezTo>
                    <a:pt x="10122" y="27934"/>
                    <a:pt x="10274" y="27113"/>
                    <a:pt x="10366" y="26353"/>
                  </a:cubicBezTo>
                  <a:cubicBezTo>
                    <a:pt x="10517" y="25352"/>
                    <a:pt x="12730" y="12895"/>
                    <a:pt x="12615" y="12858"/>
                  </a:cubicBezTo>
                  <a:lnTo>
                    <a:pt x="12615" y="12858"/>
                  </a:lnTo>
                  <a:cubicBezTo>
                    <a:pt x="15268" y="13276"/>
                    <a:pt x="17960" y="13486"/>
                    <a:pt x="20657" y="13486"/>
                  </a:cubicBezTo>
                  <a:cubicBezTo>
                    <a:pt x="22070" y="13486"/>
                    <a:pt x="23484" y="13428"/>
                    <a:pt x="24895" y="13313"/>
                  </a:cubicBezTo>
                  <a:cubicBezTo>
                    <a:pt x="27813" y="13101"/>
                    <a:pt x="30761" y="12584"/>
                    <a:pt x="33284" y="11155"/>
                  </a:cubicBezTo>
                  <a:cubicBezTo>
                    <a:pt x="35716" y="9787"/>
                    <a:pt x="38998" y="6262"/>
                    <a:pt x="38026" y="3161"/>
                  </a:cubicBezTo>
                  <a:cubicBezTo>
                    <a:pt x="37265" y="743"/>
                    <a:pt x="34099" y="1"/>
                    <a:pt x="3174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5"/>
            <p:cNvSpPr/>
            <p:nvPr/>
          </p:nvSpPr>
          <p:spPr>
            <a:xfrm>
              <a:off x="3403336" y="2208873"/>
              <a:ext cx="767763" cy="1016813"/>
            </a:xfrm>
            <a:custGeom>
              <a:avLst/>
              <a:gdLst/>
              <a:ahLst/>
              <a:cxnLst/>
              <a:rect l="l" t="t" r="r" b="b"/>
              <a:pathLst>
                <a:path w="23315" h="30878" extrusionOk="0">
                  <a:moveTo>
                    <a:pt x="11223" y="1"/>
                  </a:moveTo>
                  <a:cubicBezTo>
                    <a:pt x="10828" y="1"/>
                    <a:pt x="10435" y="36"/>
                    <a:pt x="10031" y="71"/>
                  </a:cubicBezTo>
                  <a:cubicBezTo>
                    <a:pt x="5593" y="466"/>
                    <a:pt x="1399" y="527"/>
                    <a:pt x="153" y="5542"/>
                  </a:cubicBezTo>
                  <a:cubicBezTo>
                    <a:pt x="61" y="5846"/>
                    <a:pt x="1" y="6150"/>
                    <a:pt x="31" y="6484"/>
                  </a:cubicBezTo>
                  <a:cubicBezTo>
                    <a:pt x="61" y="6910"/>
                    <a:pt x="244" y="7335"/>
                    <a:pt x="426" y="7731"/>
                  </a:cubicBezTo>
                  <a:cubicBezTo>
                    <a:pt x="1095" y="9190"/>
                    <a:pt x="1338" y="10345"/>
                    <a:pt x="1794" y="11895"/>
                  </a:cubicBezTo>
                  <a:cubicBezTo>
                    <a:pt x="2888" y="15694"/>
                    <a:pt x="2402" y="20649"/>
                    <a:pt x="2189" y="24570"/>
                  </a:cubicBezTo>
                  <a:cubicBezTo>
                    <a:pt x="2007" y="27609"/>
                    <a:pt x="4317" y="28217"/>
                    <a:pt x="6809" y="29099"/>
                  </a:cubicBezTo>
                  <a:cubicBezTo>
                    <a:pt x="8420" y="29646"/>
                    <a:pt x="10092" y="30163"/>
                    <a:pt x="11733" y="30527"/>
                  </a:cubicBezTo>
                  <a:cubicBezTo>
                    <a:pt x="13159" y="30817"/>
                    <a:pt x="14584" y="30878"/>
                    <a:pt x="16022" y="30878"/>
                  </a:cubicBezTo>
                  <a:cubicBezTo>
                    <a:pt x="16546" y="30878"/>
                    <a:pt x="17072" y="30870"/>
                    <a:pt x="17600" y="30862"/>
                  </a:cubicBezTo>
                  <a:cubicBezTo>
                    <a:pt x="18086" y="30862"/>
                    <a:pt x="18586" y="30848"/>
                    <a:pt x="19081" y="30848"/>
                  </a:cubicBezTo>
                  <a:cubicBezTo>
                    <a:pt x="19329" y="30848"/>
                    <a:pt x="19575" y="30852"/>
                    <a:pt x="19819" y="30862"/>
                  </a:cubicBezTo>
                  <a:cubicBezTo>
                    <a:pt x="19971" y="30618"/>
                    <a:pt x="20062" y="30284"/>
                    <a:pt x="20244" y="29767"/>
                  </a:cubicBezTo>
                  <a:cubicBezTo>
                    <a:pt x="21642" y="25694"/>
                    <a:pt x="23314" y="21530"/>
                    <a:pt x="22068" y="17184"/>
                  </a:cubicBezTo>
                  <a:cubicBezTo>
                    <a:pt x="21490" y="15178"/>
                    <a:pt x="20578" y="13263"/>
                    <a:pt x="20001" y="11226"/>
                  </a:cubicBezTo>
                  <a:cubicBezTo>
                    <a:pt x="18816" y="7153"/>
                    <a:pt x="18329" y="3384"/>
                    <a:pt x="14439" y="1044"/>
                  </a:cubicBezTo>
                  <a:cubicBezTo>
                    <a:pt x="13709" y="618"/>
                    <a:pt x="12919" y="223"/>
                    <a:pt x="12098" y="71"/>
                  </a:cubicBezTo>
                  <a:cubicBezTo>
                    <a:pt x="11803" y="20"/>
                    <a:pt x="11513" y="1"/>
                    <a:pt x="112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5"/>
            <p:cNvSpPr/>
            <p:nvPr/>
          </p:nvSpPr>
          <p:spPr>
            <a:xfrm>
              <a:off x="2554552" y="4251448"/>
              <a:ext cx="445444" cy="187800"/>
            </a:xfrm>
            <a:custGeom>
              <a:avLst/>
              <a:gdLst/>
              <a:ahLst/>
              <a:cxnLst/>
              <a:rect l="l" t="t" r="r" b="b"/>
              <a:pathLst>
                <a:path w="13527" h="5703" extrusionOk="0">
                  <a:moveTo>
                    <a:pt x="8193" y="1"/>
                  </a:moveTo>
                  <a:cubicBezTo>
                    <a:pt x="7995" y="1"/>
                    <a:pt x="7829" y="208"/>
                    <a:pt x="7751" y="416"/>
                  </a:cubicBezTo>
                  <a:cubicBezTo>
                    <a:pt x="7599" y="872"/>
                    <a:pt x="7599" y="1388"/>
                    <a:pt x="7143" y="1662"/>
                  </a:cubicBezTo>
                  <a:cubicBezTo>
                    <a:pt x="7113" y="1692"/>
                    <a:pt x="7082" y="1723"/>
                    <a:pt x="7052" y="1723"/>
                  </a:cubicBezTo>
                  <a:cubicBezTo>
                    <a:pt x="6596" y="1996"/>
                    <a:pt x="5866" y="2148"/>
                    <a:pt x="5350" y="2300"/>
                  </a:cubicBezTo>
                  <a:cubicBezTo>
                    <a:pt x="4043" y="2695"/>
                    <a:pt x="2644" y="2938"/>
                    <a:pt x="1337" y="3394"/>
                  </a:cubicBezTo>
                  <a:cubicBezTo>
                    <a:pt x="669" y="3638"/>
                    <a:pt x="0" y="4489"/>
                    <a:pt x="760" y="5097"/>
                  </a:cubicBezTo>
                  <a:cubicBezTo>
                    <a:pt x="1094" y="5370"/>
                    <a:pt x="1520" y="5431"/>
                    <a:pt x="1945" y="5492"/>
                  </a:cubicBezTo>
                  <a:cubicBezTo>
                    <a:pt x="3346" y="5646"/>
                    <a:pt x="4751" y="5702"/>
                    <a:pt x="6160" y="5702"/>
                  </a:cubicBezTo>
                  <a:cubicBezTo>
                    <a:pt x="8085" y="5702"/>
                    <a:pt x="10015" y="5597"/>
                    <a:pt x="11946" y="5492"/>
                  </a:cubicBezTo>
                  <a:cubicBezTo>
                    <a:pt x="12128" y="5492"/>
                    <a:pt x="12310" y="5461"/>
                    <a:pt x="12462" y="5340"/>
                  </a:cubicBezTo>
                  <a:cubicBezTo>
                    <a:pt x="12523" y="5279"/>
                    <a:pt x="12553" y="5157"/>
                    <a:pt x="12614" y="5066"/>
                  </a:cubicBezTo>
                  <a:cubicBezTo>
                    <a:pt x="13009" y="4002"/>
                    <a:pt x="13283" y="2817"/>
                    <a:pt x="13526" y="1723"/>
                  </a:cubicBezTo>
                  <a:cubicBezTo>
                    <a:pt x="13442" y="1705"/>
                    <a:pt x="13356" y="1697"/>
                    <a:pt x="13269" y="1697"/>
                  </a:cubicBezTo>
                  <a:cubicBezTo>
                    <a:pt x="12910" y="1697"/>
                    <a:pt x="12525" y="1820"/>
                    <a:pt x="12158" y="1844"/>
                  </a:cubicBezTo>
                  <a:cubicBezTo>
                    <a:pt x="11948" y="1855"/>
                    <a:pt x="11729" y="1870"/>
                    <a:pt x="11511" y="1870"/>
                  </a:cubicBezTo>
                  <a:cubicBezTo>
                    <a:pt x="11131" y="1870"/>
                    <a:pt x="10754" y="1825"/>
                    <a:pt x="10426" y="1631"/>
                  </a:cubicBezTo>
                  <a:cubicBezTo>
                    <a:pt x="9696" y="1236"/>
                    <a:pt x="9028" y="750"/>
                    <a:pt x="8480" y="172"/>
                  </a:cubicBezTo>
                  <a:cubicBezTo>
                    <a:pt x="8420" y="112"/>
                    <a:pt x="8359" y="51"/>
                    <a:pt x="8298" y="20"/>
                  </a:cubicBezTo>
                  <a:cubicBezTo>
                    <a:pt x="8262" y="7"/>
                    <a:pt x="8227" y="1"/>
                    <a:pt x="819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5"/>
            <p:cNvSpPr/>
            <p:nvPr/>
          </p:nvSpPr>
          <p:spPr>
            <a:xfrm>
              <a:off x="2783749" y="2500307"/>
              <a:ext cx="386401" cy="699367"/>
            </a:xfrm>
            <a:custGeom>
              <a:avLst/>
              <a:gdLst/>
              <a:ahLst/>
              <a:cxnLst/>
              <a:rect l="l" t="t" r="r" b="b"/>
              <a:pathLst>
                <a:path w="11734" h="21238" extrusionOk="0">
                  <a:moveTo>
                    <a:pt x="6053" y="1"/>
                  </a:moveTo>
                  <a:cubicBezTo>
                    <a:pt x="5627" y="1"/>
                    <a:pt x="5170" y="83"/>
                    <a:pt x="4682" y="248"/>
                  </a:cubicBezTo>
                  <a:cubicBezTo>
                    <a:pt x="1703" y="1251"/>
                    <a:pt x="1" y="4413"/>
                    <a:pt x="122" y="7422"/>
                  </a:cubicBezTo>
                  <a:cubicBezTo>
                    <a:pt x="274" y="10492"/>
                    <a:pt x="609" y="13531"/>
                    <a:pt x="1004" y="16540"/>
                  </a:cubicBezTo>
                  <a:cubicBezTo>
                    <a:pt x="1156" y="17665"/>
                    <a:pt x="1308" y="18759"/>
                    <a:pt x="1490" y="19854"/>
                  </a:cubicBezTo>
                  <a:cubicBezTo>
                    <a:pt x="1520" y="20218"/>
                    <a:pt x="1612" y="20613"/>
                    <a:pt x="1855" y="20887"/>
                  </a:cubicBezTo>
                  <a:cubicBezTo>
                    <a:pt x="2122" y="21177"/>
                    <a:pt x="2520" y="21238"/>
                    <a:pt x="2929" y="21238"/>
                  </a:cubicBezTo>
                  <a:cubicBezTo>
                    <a:pt x="3078" y="21238"/>
                    <a:pt x="3228" y="21229"/>
                    <a:pt x="3375" y="21221"/>
                  </a:cubicBezTo>
                  <a:cubicBezTo>
                    <a:pt x="5320" y="21039"/>
                    <a:pt x="7265" y="20674"/>
                    <a:pt x="9150" y="20158"/>
                  </a:cubicBezTo>
                  <a:cubicBezTo>
                    <a:pt x="9727" y="19975"/>
                    <a:pt x="10335" y="19793"/>
                    <a:pt x="10700" y="19337"/>
                  </a:cubicBezTo>
                  <a:cubicBezTo>
                    <a:pt x="11034" y="18911"/>
                    <a:pt x="11156" y="18364"/>
                    <a:pt x="11217" y="17847"/>
                  </a:cubicBezTo>
                  <a:cubicBezTo>
                    <a:pt x="11733" y="14109"/>
                    <a:pt x="10518" y="10431"/>
                    <a:pt x="10578" y="6631"/>
                  </a:cubicBezTo>
                  <a:cubicBezTo>
                    <a:pt x="10609" y="4625"/>
                    <a:pt x="9849" y="3410"/>
                    <a:pt x="8846" y="1738"/>
                  </a:cubicBezTo>
                  <a:cubicBezTo>
                    <a:pt x="8116" y="588"/>
                    <a:pt x="7193" y="1"/>
                    <a:pt x="605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5"/>
            <p:cNvSpPr/>
            <p:nvPr/>
          </p:nvSpPr>
          <p:spPr>
            <a:xfrm>
              <a:off x="3460405" y="1891358"/>
              <a:ext cx="274274" cy="282539"/>
            </a:xfrm>
            <a:custGeom>
              <a:avLst/>
              <a:gdLst/>
              <a:ahLst/>
              <a:cxnLst/>
              <a:rect l="l" t="t" r="r" b="b"/>
              <a:pathLst>
                <a:path w="8329" h="8580" extrusionOk="0">
                  <a:moveTo>
                    <a:pt x="4364" y="1"/>
                  </a:moveTo>
                  <a:cubicBezTo>
                    <a:pt x="3733" y="1"/>
                    <a:pt x="3194" y="202"/>
                    <a:pt x="2523" y="442"/>
                  </a:cubicBezTo>
                  <a:cubicBezTo>
                    <a:pt x="2364" y="494"/>
                    <a:pt x="2202" y="512"/>
                    <a:pt x="2040" y="512"/>
                  </a:cubicBezTo>
                  <a:cubicBezTo>
                    <a:pt x="1629" y="512"/>
                    <a:pt x="1224" y="392"/>
                    <a:pt x="901" y="392"/>
                  </a:cubicBezTo>
                  <a:cubicBezTo>
                    <a:pt x="601" y="392"/>
                    <a:pt x="371" y="496"/>
                    <a:pt x="274" y="898"/>
                  </a:cubicBezTo>
                  <a:cubicBezTo>
                    <a:pt x="0" y="1962"/>
                    <a:pt x="608" y="4789"/>
                    <a:pt x="1034" y="5822"/>
                  </a:cubicBezTo>
                  <a:cubicBezTo>
                    <a:pt x="1338" y="6491"/>
                    <a:pt x="1672" y="7160"/>
                    <a:pt x="2158" y="7676"/>
                  </a:cubicBezTo>
                  <a:cubicBezTo>
                    <a:pt x="2789" y="8325"/>
                    <a:pt x="3521" y="8579"/>
                    <a:pt x="4290" y="8579"/>
                  </a:cubicBezTo>
                  <a:cubicBezTo>
                    <a:pt x="4855" y="8579"/>
                    <a:pt x="5439" y="8442"/>
                    <a:pt x="6018" y="8224"/>
                  </a:cubicBezTo>
                  <a:cubicBezTo>
                    <a:pt x="6535" y="8011"/>
                    <a:pt x="6961" y="7707"/>
                    <a:pt x="7326" y="7281"/>
                  </a:cubicBezTo>
                  <a:cubicBezTo>
                    <a:pt x="7569" y="7008"/>
                    <a:pt x="8329" y="6187"/>
                    <a:pt x="8298" y="5822"/>
                  </a:cubicBezTo>
                  <a:cubicBezTo>
                    <a:pt x="8268" y="5518"/>
                    <a:pt x="8268" y="5245"/>
                    <a:pt x="8268" y="4971"/>
                  </a:cubicBezTo>
                  <a:cubicBezTo>
                    <a:pt x="8177" y="4454"/>
                    <a:pt x="8116" y="3968"/>
                    <a:pt x="7994" y="3451"/>
                  </a:cubicBezTo>
                  <a:cubicBezTo>
                    <a:pt x="7812" y="2874"/>
                    <a:pt x="7569" y="2296"/>
                    <a:pt x="7295" y="1749"/>
                  </a:cubicBezTo>
                  <a:cubicBezTo>
                    <a:pt x="7204" y="1567"/>
                    <a:pt x="7082" y="1385"/>
                    <a:pt x="6930" y="1233"/>
                  </a:cubicBezTo>
                  <a:cubicBezTo>
                    <a:pt x="6444" y="564"/>
                    <a:pt x="5684" y="169"/>
                    <a:pt x="4894" y="47"/>
                  </a:cubicBezTo>
                  <a:cubicBezTo>
                    <a:pt x="4708" y="15"/>
                    <a:pt x="4532" y="1"/>
                    <a:pt x="43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5"/>
            <p:cNvSpPr/>
            <p:nvPr/>
          </p:nvSpPr>
          <p:spPr>
            <a:xfrm>
              <a:off x="3558472" y="2053046"/>
              <a:ext cx="265284" cy="277271"/>
            </a:xfrm>
            <a:custGeom>
              <a:avLst/>
              <a:gdLst/>
              <a:ahLst/>
              <a:cxnLst/>
              <a:rect l="l" t="t" r="r" b="b"/>
              <a:pathLst>
                <a:path w="8056" h="8420" extrusionOk="0">
                  <a:moveTo>
                    <a:pt x="5107" y="0"/>
                  </a:moveTo>
                  <a:cubicBezTo>
                    <a:pt x="4834" y="0"/>
                    <a:pt x="4530" y="608"/>
                    <a:pt x="4348" y="791"/>
                  </a:cubicBezTo>
                  <a:cubicBezTo>
                    <a:pt x="4044" y="1125"/>
                    <a:pt x="3740" y="1399"/>
                    <a:pt x="3375" y="1672"/>
                  </a:cubicBezTo>
                  <a:cubicBezTo>
                    <a:pt x="2645" y="2189"/>
                    <a:pt x="1764" y="2462"/>
                    <a:pt x="852" y="2493"/>
                  </a:cubicBezTo>
                  <a:cubicBezTo>
                    <a:pt x="609" y="2493"/>
                    <a:pt x="335" y="2493"/>
                    <a:pt x="183" y="2645"/>
                  </a:cubicBezTo>
                  <a:cubicBezTo>
                    <a:pt x="123" y="2675"/>
                    <a:pt x="123" y="2736"/>
                    <a:pt x="92" y="2766"/>
                  </a:cubicBezTo>
                  <a:cubicBezTo>
                    <a:pt x="1" y="2888"/>
                    <a:pt x="761" y="4073"/>
                    <a:pt x="822" y="4286"/>
                  </a:cubicBezTo>
                  <a:cubicBezTo>
                    <a:pt x="1369" y="5532"/>
                    <a:pt x="1855" y="6566"/>
                    <a:pt x="974" y="7721"/>
                  </a:cubicBezTo>
                  <a:cubicBezTo>
                    <a:pt x="639" y="8177"/>
                    <a:pt x="2980" y="8420"/>
                    <a:pt x="3162" y="8420"/>
                  </a:cubicBezTo>
                  <a:cubicBezTo>
                    <a:pt x="4135" y="8329"/>
                    <a:pt x="5107" y="7964"/>
                    <a:pt x="5898" y="7417"/>
                  </a:cubicBezTo>
                  <a:cubicBezTo>
                    <a:pt x="6779" y="6779"/>
                    <a:pt x="7539" y="5988"/>
                    <a:pt x="8056" y="5016"/>
                  </a:cubicBezTo>
                  <a:cubicBezTo>
                    <a:pt x="7721" y="4955"/>
                    <a:pt x="7478" y="4803"/>
                    <a:pt x="7265" y="4621"/>
                  </a:cubicBezTo>
                  <a:cubicBezTo>
                    <a:pt x="6870" y="4347"/>
                    <a:pt x="6536" y="3952"/>
                    <a:pt x="6262" y="3557"/>
                  </a:cubicBezTo>
                  <a:cubicBezTo>
                    <a:pt x="5503" y="2432"/>
                    <a:pt x="5472" y="1247"/>
                    <a:pt x="5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5"/>
            <p:cNvSpPr/>
            <p:nvPr/>
          </p:nvSpPr>
          <p:spPr>
            <a:xfrm>
              <a:off x="3451382" y="1828823"/>
              <a:ext cx="334338" cy="245098"/>
            </a:xfrm>
            <a:custGeom>
              <a:avLst/>
              <a:gdLst/>
              <a:ahLst/>
              <a:cxnLst/>
              <a:rect l="l" t="t" r="r" b="b"/>
              <a:pathLst>
                <a:path w="10153" h="7443" extrusionOk="0">
                  <a:moveTo>
                    <a:pt x="3861" y="1"/>
                  </a:moveTo>
                  <a:cubicBezTo>
                    <a:pt x="3071" y="1"/>
                    <a:pt x="2128" y="305"/>
                    <a:pt x="1642" y="943"/>
                  </a:cubicBezTo>
                  <a:cubicBezTo>
                    <a:pt x="1429" y="1217"/>
                    <a:pt x="1308" y="1551"/>
                    <a:pt x="1125" y="1855"/>
                  </a:cubicBezTo>
                  <a:cubicBezTo>
                    <a:pt x="943" y="2189"/>
                    <a:pt x="700" y="2463"/>
                    <a:pt x="487" y="2797"/>
                  </a:cubicBezTo>
                  <a:cubicBezTo>
                    <a:pt x="153" y="3253"/>
                    <a:pt x="1" y="3861"/>
                    <a:pt x="31" y="4439"/>
                  </a:cubicBezTo>
                  <a:cubicBezTo>
                    <a:pt x="31" y="4712"/>
                    <a:pt x="61" y="5016"/>
                    <a:pt x="244" y="5259"/>
                  </a:cubicBezTo>
                  <a:cubicBezTo>
                    <a:pt x="426" y="5533"/>
                    <a:pt x="791" y="5685"/>
                    <a:pt x="1125" y="5685"/>
                  </a:cubicBezTo>
                  <a:cubicBezTo>
                    <a:pt x="1855" y="5685"/>
                    <a:pt x="2463" y="5290"/>
                    <a:pt x="3101" y="5016"/>
                  </a:cubicBezTo>
                  <a:cubicBezTo>
                    <a:pt x="3402" y="4876"/>
                    <a:pt x="3636" y="4775"/>
                    <a:pt x="3900" y="4775"/>
                  </a:cubicBezTo>
                  <a:cubicBezTo>
                    <a:pt x="4037" y="4775"/>
                    <a:pt x="4182" y="4802"/>
                    <a:pt x="4347" y="4864"/>
                  </a:cubicBezTo>
                  <a:cubicBezTo>
                    <a:pt x="4767" y="5004"/>
                    <a:pt x="5160" y="5452"/>
                    <a:pt x="5599" y="5452"/>
                  </a:cubicBezTo>
                  <a:cubicBezTo>
                    <a:pt x="5637" y="5452"/>
                    <a:pt x="5676" y="5449"/>
                    <a:pt x="5715" y="5442"/>
                  </a:cubicBezTo>
                  <a:cubicBezTo>
                    <a:pt x="5887" y="5392"/>
                    <a:pt x="6039" y="5303"/>
                    <a:pt x="6188" y="5303"/>
                  </a:cubicBezTo>
                  <a:cubicBezTo>
                    <a:pt x="6223" y="5303"/>
                    <a:pt x="6258" y="5308"/>
                    <a:pt x="6292" y="5320"/>
                  </a:cubicBezTo>
                  <a:cubicBezTo>
                    <a:pt x="6475" y="5411"/>
                    <a:pt x="6505" y="5654"/>
                    <a:pt x="6505" y="5837"/>
                  </a:cubicBezTo>
                  <a:cubicBezTo>
                    <a:pt x="6596" y="6475"/>
                    <a:pt x="6900" y="6961"/>
                    <a:pt x="7508" y="7265"/>
                  </a:cubicBezTo>
                  <a:cubicBezTo>
                    <a:pt x="7712" y="7377"/>
                    <a:pt x="7939" y="7443"/>
                    <a:pt x="8168" y="7443"/>
                  </a:cubicBezTo>
                  <a:cubicBezTo>
                    <a:pt x="8314" y="7443"/>
                    <a:pt x="8460" y="7416"/>
                    <a:pt x="8603" y="7357"/>
                  </a:cubicBezTo>
                  <a:cubicBezTo>
                    <a:pt x="8937" y="7235"/>
                    <a:pt x="9210" y="6840"/>
                    <a:pt x="9180" y="6475"/>
                  </a:cubicBezTo>
                  <a:cubicBezTo>
                    <a:pt x="9150" y="6293"/>
                    <a:pt x="9089" y="6080"/>
                    <a:pt x="9210" y="5958"/>
                  </a:cubicBezTo>
                  <a:cubicBezTo>
                    <a:pt x="9241" y="5898"/>
                    <a:pt x="9332" y="5867"/>
                    <a:pt x="9393" y="5837"/>
                  </a:cubicBezTo>
                  <a:cubicBezTo>
                    <a:pt x="9758" y="5654"/>
                    <a:pt x="9970" y="5290"/>
                    <a:pt x="10062" y="4925"/>
                  </a:cubicBezTo>
                  <a:cubicBezTo>
                    <a:pt x="10122" y="4651"/>
                    <a:pt x="10153" y="4378"/>
                    <a:pt x="10062" y="4135"/>
                  </a:cubicBezTo>
                  <a:cubicBezTo>
                    <a:pt x="9970" y="3891"/>
                    <a:pt x="9788" y="3679"/>
                    <a:pt x="9545" y="3587"/>
                  </a:cubicBezTo>
                  <a:cubicBezTo>
                    <a:pt x="9302" y="3496"/>
                    <a:pt x="8998" y="3557"/>
                    <a:pt x="8755" y="3405"/>
                  </a:cubicBezTo>
                  <a:cubicBezTo>
                    <a:pt x="8390" y="3162"/>
                    <a:pt x="8481" y="2554"/>
                    <a:pt x="8177" y="2250"/>
                  </a:cubicBezTo>
                  <a:cubicBezTo>
                    <a:pt x="8055" y="2159"/>
                    <a:pt x="7934" y="2098"/>
                    <a:pt x="7843" y="2037"/>
                  </a:cubicBezTo>
                  <a:cubicBezTo>
                    <a:pt x="7508" y="1794"/>
                    <a:pt x="7387" y="1369"/>
                    <a:pt x="7113" y="1095"/>
                  </a:cubicBezTo>
                  <a:cubicBezTo>
                    <a:pt x="6900" y="913"/>
                    <a:pt x="6627" y="821"/>
                    <a:pt x="6384" y="700"/>
                  </a:cubicBezTo>
                  <a:cubicBezTo>
                    <a:pt x="6171" y="578"/>
                    <a:pt x="6049" y="396"/>
                    <a:pt x="5867" y="274"/>
                  </a:cubicBezTo>
                  <a:cubicBezTo>
                    <a:pt x="5520" y="57"/>
                    <a:pt x="4971" y="26"/>
                    <a:pt x="4486" y="26"/>
                  </a:cubicBezTo>
                  <a:cubicBezTo>
                    <a:pt x="4292" y="26"/>
                    <a:pt x="4108" y="31"/>
                    <a:pt x="3952" y="31"/>
                  </a:cubicBezTo>
                  <a:cubicBezTo>
                    <a:pt x="3922" y="31"/>
                    <a:pt x="3891" y="31"/>
                    <a:pt x="38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5"/>
            <p:cNvSpPr/>
            <p:nvPr/>
          </p:nvSpPr>
          <p:spPr>
            <a:xfrm>
              <a:off x="2897853" y="2233571"/>
              <a:ext cx="697688" cy="699170"/>
            </a:xfrm>
            <a:custGeom>
              <a:avLst/>
              <a:gdLst/>
              <a:ahLst/>
              <a:cxnLst/>
              <a:rect l="l" t="t" r="r" b="b"/>
              <a:pathLst>
                <a:path w="21187" h="21232" extrusionOk="0">
                  <a:moveTo>
                    <a:pt x="20523" y="0"/>
                  </a:moveTo>
                  <a:cubicBezTo>
                    <a:pt x="18504" y="0"/>
                    <a:pt x="16539" y="1011"/>
                    <a:pt x="14651" y="1631"/>
                  </a:cubicBezTo>
                  <a:cubicBezTo>
                    <a:pt x="12372" y="2360"/>
                    <a:pt x="10092" y="3181"/>
                    <a:pt x="7995" y="4367"/>
                  </a:cubicBezTo>
                  <a:cubicBezTo>
                    <a:pt x="5867" y="5552"/>
                    <a:pt x="3922" y="7133"/>
                    <a:pt x="2554" y="9108"/>
                  </a:cubicBezTo>
                  <a:cubicBezTo>
                    <a:pt x="2280" y="9473"/>
                    <a:pt x="2068" y="9838"/>
                    <a:pt x="1824" y="10233"/>
                  </a:cubicBezTo>
                  <a:cubicBezTo>
                    <a:pt x="457" y="12725"/>
                    <a:pt x="1" y="15826"/>
                    <a:pt x="1065" y="18501"/>
                  </a:cubicBezTo>
                  <a:cubicBezTo>
                    <a:pt x="1521" y="19686"/>
                    <a:pt x="2372" y="20841"/>
                    <a:pt x="3618" y="21145"/>
                  </a:cubicBezTo>
                  <a:cubicBezTo>
                    <a:pt x="3840" y="21204"/>
                    <a:pt x="4063" y="21231"/>
                    <a:pt x="4285" y="21231"/>
                  </a:cubicBezTo>
                  <a:cubicBezTo>
                    <a:pt x="5674" y="21231"/>
                    <a:pt x="7018" y="20154"/>
                    <a:pt x="7752" y="18896"/>
                  </a:cubicBezTo>
                  <a:cubicBezTo>
                    <a:pt x="8572" y="17406"/>
                    <a:pt x="8846" y="15704"/>
                    <a:pt x="9484" y="14124"/>
                  </a:cubicBezTo>
                  <a:cubicBezTo>
                    <a:pt x="10153" y="12452"/>
                    <a:pt x="11278" y="10993"/>
                    <a:pt x="13132" y="10993"/>
                  </a:cubicBezTo>
                  <a:cubicBezTo>
                    <a:pt x="14925" y="10962"/>
                    <a:pt x="16870" y="10567"/>
                    <a:pt x="18086" y="9108"/>
                  </a:cubicBezTo>
                  <a:cubicBezTo>
                    <a:pt x="18755" y="8288"/>
                    <a:pt x="18876" y="7163"/>
                    <a:pt x="19120" y="6160"/>
                  </a:cubicBezTo>
                  <a:cubicBezTo>
                    <a:pt x="19515" y="4336"/>
                    <a:pt x="20123" y="2482"/>
                    <a:pt x="21126" y="901"/>
                  </a:cubicBezTo>
                  <a:cubicBezTo>
                    <a:pt x="21126" y="628"/>
                    <a:pt x="21156" y="324"/>
                    <a:pt x="21187" y="50"/>
                  </a:cubicBezTo>
                  <a:cubicBezTo>
                    <a:pt x="21126" y="20"/>
                    <a:pt x="21065" y="20"/>
                    <a:pt x="21004" y="20"/>
                  </a:cubicBezTo>
                  <a:cubicBezTo>
                    <a:pt x="20844" y="7"/>
                    <a:pt x="20683" y="0"/>
                    <a:pt x="205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5"/>
            <p:cNvSpPr/>
            <p:nvPr/>
          </p:nvSpPr>
          <p:spPr>
            <a:xfrm>
              <a:off x="3794715" y="2218192"/>
              <a:ext cx="412415" cy="830725"/>
            </a:xfrm>
            <a:custGeom>
              <a:avLst/>
              <a:gdLst/>
              <a:ahLst/>
              <a:cxnLst/>
              <a:rect l="l" t="t" r="r" b="b"/>
              <a:pathLst>
                <a:path w="12524" h="25227" extrusionOk="0">
                  <a:moveTo>
                    <a:pt x="1125" y="1"/>
                  </a:moveTo>
                  <a:cubicBezTo>
                    <a:pt x="0" y="5320"/>
                    <a:pt x="1003" y="10822"/>
                    <a:pt x="2006" y="16202"/>
                  </a:cubicBezTo>
                  <a:cubicBezTo>
                    <a:pt x="2250" y="17509"/>
                    <a:pt x="2493" y="18816"/>
                    <a:pt x="2736" y="20123"/>
                  </a:cubicBezTo>
                  <a:cubicBezTo>
                    <a:pt x="2918" y="21065"/>
                    <a:pt x="3131" y="22068"/>
                    <a:pt x="3739" y="22828"/>
                  </a:cubicBezTo>
                  <a:cubicBezTo>
                    <a:pt x="5046" y="24378"/>
                    <a:pt x="7660" y="24955"/>
                    <a:pt x="9575" y="25168"/>
                  </a:cubicBezTo>
                  <a:cubicBezTo>
                    <a:pt x="9887" y="25199"/>
                    <a:pt x="10174" y="25227"/>
                    <a:pt x="10432" y="25227"/>
                  </a:cubicBezTo>
                  <a:cubicBezTo>
                    <a:pt x="11180" y="25227"/>
                    <a:pt x="11697" y="24999"/>
                    <a:pt x="11946" y="23983"/>
                  </a:cubicBezTo>
                  <a:cubicBezTo>
                    <a:pt x="12219" y="22919"/>
                    <a:pt x="12523" y="21521"/>
                    <a:pt x="12493" y="20427"/>
                  </a:cubicBezTo>
                  <a:cubicBezTo>
                    <a:pt x="12493" y="19727"/>
                    <a:pt x="12311" y="19059"/>
                    <a:pt x="12159" y="18390"/>
                  </a:cubicBezTo>
                  <a:cubicBezTo>
                    <a:pt x="11490" y="15533"/>
                    <a:pt x="10821" y="12676"/>
                    <a:pt x="10152" y="9818"/>
                  </a:cubicBezTo>
                  <a:cubicBezTo>
                    <a:pt x="9636" y="7600"/>
                    <a:pt x="8997" y="5229"/>
                    <a:pt x="7447" y="3466"/>
                  </a:cubicBezTo>
                  <a:cubicBezTo>
                    <a:pt x="5897" y="1672"/>
                    <a:pt x="3830" y="396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5"/>
            <p:cNvSpPr/>
            <p:nvPr/>
          </p:nvSpPr>
          <p:spPr>
            <a:xfrm>
              <a:off x="3052001" y="2713663"/>
              <a:ext cx="93126" cy="429440"/>
            </a:xfrm>
            <a:custGeom>
              <a:avLst/>
              <a:gdLst/>
              <a:ahLst/>
              <a:cxnLst/>
              <a:rect l="l" t="t" r="r" b="b"/>
              <a:pathLst>
                <a:path w="2828" h="13041" fill="none" extrusionOk="0">
                  <a:moveTo>
                    <a:pt x="1" y="0"/>
                  </a:moveTo>
                  <a:cubicBezTo>
                    <a:pt x="852" y="3678"/>
                    <a:pt x="2797" y="9271"/>
                    <a:pt x="2827" y="1304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5"/>
            <p:cNvSpPr/>
            <p:nvPr/>
          </p:nvSpPr>
          <p:spPr>
            <a:xfrm>
              <a:off x="3522446" y="2091081"/>
              <a:ext cx="53083" cy="22162"/>
            </a:xfrm>
            <a:custGeom>
              <a:avLst/>
              <a:gdLst/>
              <a:ahLst/>
              <a:cxnLst/>
              <a:rect l="l" t="t" r="r" b="b"/>
              <a:pathLst>
                <a:path w="1612" h="673" extrusionOk="0">
                  <a:moveTo>
                    <a:pt x="1612" y="0"/>
                  </a:moveTo>
                  <a:lnTo>
                    <a:pt x="1" y="244"/>
                  </a:lnTo>
                  <a:cubicBezTo>
                    <a:pt x="196" y="522"/>
                    <a:pt x="493" y="673"/>
                    <a:pt x="775" y="673"/>
                  </a:cubicBezTo>
                  <a:cubicBezTo>
                    <a:pt x="801" y="673"/>
                    <a:pt x="826" y="672"/>
                    <a:pt x="852" y="669"/>
                  </a:cubicBezTo>
                  <a:cubicBezTo>
                    <a:pt x="1186" y="608"/>
                    <a:pt x="1460" y="365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5"/>
            <p:cNvSpPr/>
            <p:nvPr/>
          </p:nvSpPr>
          <p:spPr>
            <a:xfrm>
              <a:off x="3143086" y="2521481"/>
              <a:ext cx="1256214" cy="1324478"/>
            </a:xfrm>
            <a:custGeom>
              <a:avLst/>
              <a:gdLst/>
              <a:ahLst/>
              <a:cxnLst/>
              <a:rect l="l" t="t" r="r" b="b"/>
              <a:pathLst>
                <a:path w="38148" h="40221" extrusionOk="0">
                  <a:moveTo>
                    <a:pt x="35351" y="1"/>
                  </a:moveTo>
                  <a:cubicBezTo>
                    <a:pt x="35321" y="31"/>
                    <a:pt x="35321" y="61"/>
                    <a:pt x="35321" y="92"/>
                  </a:cubicBezTo>
                  <a:cubicBezTo>
                    <a:pt x="35442" y="3283"/>
                    <a:pt x="34196" y="6505"/>
                    <a:pt x="32980" y="9362"/>
                  </a:cubicBezTo>
                  <a:cubicBezTo>
                    <a:pt x="32311" y="11004"/>
                    <a:pt x="31521" y="12615"/>
                    <a:pt x="30761" y="14226"/>
                  </a:cubicBezTo>
                  <a:cubicBezTo>
                    <a:pt x="29940" y="15928"/>
                    <a:pt x="29120" y="17600"/>
                    <a:pt x="28086" y="19180"/>
                  </a:cubicBezTo>
                  <a:cubicBezTo>
                    <a:pt x="25989" y="22432"/>
                    <a:pt x="23314" y="25350"/>
                    <a:pt x="20366" y="27843"/>
                  </a:cubicBezTo>
                  <a:cubicBezTo>
                    <a:pt x="17174" y="30578"/>
                    <a:pt x="13527" y="32676"/>
                    <a:pt x="9758" y="34500"/>
                  </a:cubicBezTo>
                  <a:cubicBezTo>
                    <a:pt x="7812" y="35442"/>
                    <a:pt x="5776" y="36171"/>
                    <a:pt x="3679" y="36779"/>
                  </a:cubicBezTo>
                  <a:cubicBezTo>
                    <a:pt x="2706" y="37053"/>
                    <a:pt x="1764" y="37296"/>
                    <a:pt x="791" y="37539"/>
                  </a:cubicBezTo>
                  <a:cubicBezTo>
                    <a:pt x="700" y="37600"/>
                    <a:pt x="609" y="37630"/>
                    <a:pt x="517" y="37661"/>
                  </a:cubicBezTo>
                  <a:cubicBezTo>
                    <a:pt x="335" y="37752"/>
                    <a:pt x="183" y="37843"/>
                    <a:pt x="1" y="37934"/>
                  </a:cubicBezTo>
                  <a:cubicBezTo>
                    <a:pt x="733" y="39822"/>
                    <a:pt x="3503" y="40220"/>
                    <a:pt x="6053" y="40220"/>
                  </a:cubicBezTo>
                  <a:cubicBezTo>
                    <a:pt x="7527" y="40220"/>
                    <a:pt x="8928" y="40087"/>
                    <a:pt x="9819" y="40032"/>
                  </a:cubicBezTo>
                  <a:cubicBezTo>
                    <a:pt x="14682" y="39728"/>
                    <a:pt x="19636" y="38968"/>
                    <a:pt x="23953" y="36688"/>
                  </a:cubicBezTo>
                  <a:cubicBezTo>
                    <a:pt x="30123" y="33466"/>
                    <a:pt x="34500" y="27326"/>
                    <a:pt x="36324" y="20578"/>
                  </a:cubicBezTo>
                  <a:cubicBezTo>
                    <a:pt x="38147" y="13861"/>
                    <a:pt x="37509" y="6627"/>
                    <a:pt x="353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5"/>
            <p:cNvSpPr/>
            <p:nvPr/>
          </p:nvSpPr>
          <p:spPr>
            <a:xfrm>
              <a:off x="3189123" y="3433325"/>
              <a:ext cx="12052" cy="136166"/>
            </a:xfrm>
            <a:custGeom>
              <a:avLst/>
              <a:gdLst/>
              <a:ahLst/>
              <a:cxnLst/>
              <a:rect l="l" t="t" r="r" b="b"/>
              <a:pathLst>
                <a:path w="366" h="4135" fill="none" extrusionOk="0">
                  <a:moveTo>
                    <a:pt x="1" y="4135"/>
                  </a:moveTo>
                  <a:cubicBezTo>
                    <a:pt x="183" y="2858"/>
                    <a:pt x="214" y="1278"/>
                    <a:pt x="366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3627560" y="1977965"/>
              <a:ext cx="78110" cy="77122"/>
            </a:xfrm>
            <a:custGeom>
              <a:avLst/>
              <a:gdLst/>
              <a:ahLst/>
              <a:cxnLst/>
              <a:rect l="l" t="t" r="r" b="b"/>
              <a:pathLst>
                <a:path w="2372" h="2342" extrusionOk="0">
                  <a:moveTo>
                    <a:pt x="1186" y="1"/>
                  </a:moveTo>
                  <a:cubicBezTo>
                    <a:pt x="547" y="1"/>
                    <a:pt x="0" y="517"/>
                    <a:pt x="0" y="1156"/>
                  </a:cubicBezTo>
                  <a:cubicBezTo>
                    <a:pt x="0" y="1824"/>
                    <a:pt x="547" y="2341"/>
                    <a:pt x="1186" y="2341"/>
                  </a:cubicBezTo>
                  <a:cubicBezTo>
                    <a:pt x="1824" y="2341"/>
                    <a:pt x="2371" y="1824"/>
                    <a:pt x="2371" y="1156"/>
                  </a:cubicBezTo>
                  <a:cubicBezTo>
                    <a:pt x="2371" y="517"/>
                    <a:pt x="1824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3354764" y="2843475"/>
              <a:ext cx="850351" cy="187997"/>
            </a:xfrm>
            <a:custGeom>
              <a:avLst/>
              <a:gdLst/>
              <a:ahLst/>
              <a:cxnLst/>
              <a:rect l="l" t="t" r="r" b="b"/>
              <a:pathLst>
                <a:path w="25823" h="5709" extrusionOk="0">
                  <a:moveTo>
                    <a:pt x="20488" y="1"/>
                  </a:moveTo>
                  <a:cubicBezTo>
                    <a:pt x="20056" y="1"/>
                    <a:pt x="19625" y="24"/>
                    <a:pt x="19196" y="71"/>
                  </a:cubicBezTo>
                  <a:cubicBezTo>
                    <a:pt x="18680" y="101"/>
                    <a:pt x="18132" y="192"/>
                    <a:pt x="17616" y="314"/>
                  </a:cubicBezTo>
                  <a:cubicBezTo>
                    <a:pt x="16430" y="587"/>
                    <a:pt x="15245" y="952"/>
                    <a:pt x="14090" y="1317"/>
                  </a:cubicBezTo>
                  <a:cubicBezTo>
                    <a:pt x="12236" y="1864"/>
                    <a:pt x="10351" y="2198"/>
                    <a:pt x="8436" y="2715"/>
                  </a:cubicBezTo>
                  <a:cubicBezTo>
                    <a:pt x="7919" y="2837"/>
                    <a:pt x="7372" y="2989"/>
                    <a:pt x="6795" y="2989"/>
                  </a:cubicBezTo>
                  <a:cubicBezTo>
                    <a:pt x="5853" y="2989"/>
                    <a:pt x="4941" y="2624"/>
                    <a:pt x="3968" y="2594"/>
                  </a:cubicBezTo>
                  <a:cubicBezTo>
                    <a:pt x="3942" y="2593"/>
                    <a:pt x="3917" y="2593"/>
                    <a:pt x="3891" y="2593"/>
                  </a:cubicBezTo>
                  <a:cubicBezTo>
                    <a:pt x="2642" y="2593"/>
                    <a:pt x="1431" y="3314"/>
                    <a:pt x="746" y="4356"/>
                  </a:cubicBezTo>
                  <a:cubicBezTo>
                    <a:pt x="0" y="5495"/>
                    <a:pt x="534" y="5708"/>
                    <a:pt x="1342" y="5708"/>
                  </a:cubicBezTo>
                  <a:cubicBezTo>
                    <a:pt x="1785" y="5708"/>
                    <a:pt x="2311" y="5644"/>
                    <a:pt x="2752" y="5633"/>
                  </a:cubicBezTo>
                  <a:cubicBezTo>
                    <a:pt x="3694" y="5633"/>
                    <a:pt x="4637" y="5603"/>
                    <a:pt x="5579" y="5603"/>
                  </a:cubicBezTo>
                  <a:cubicBezTo>
                    <a:pt x="7555" y="5572"/>
                    <a:pt x="9530" y="5542"/>
                    <a:pt x="11476" y="5512"/>
                  </a:cubicBezTo>
                  <a:cubicBezTo>
                    <a:pt x="13755" y="5512"/>
                    <a:pt x="16005" y="5451"/>
                    <a:pt x="18254" y="5420"/>
                  </a:cubicBezTo>
                  <a:cubicBezTo>
                    <a:pt x="19213" y="5396"/>
                    <a:pt x="20172" y="5351"/>
                    <a:pt x="21131" y="5351"/>
                  </a:cubicBezTo>
                  <a:cubicBezTo>
                    <a:pt x="21358" y="5351"/>
                    <a:pt x="21584" y="5354"/>
                    <a:pt x="21810" y="5360"/>
                  </a:cubicBezTo>
                  <a:cubicBezTo>
                    <a:pt x="22136" y="5371"/>
                    <a:pt x="22465" y="5399"/>
                    <a:pt x="22788" y="5399"/>
                  </a:cubicBezTo>
                  <a:cubicBezTo>
                    <a:pt x="23340" y="5399"/>
                    <a:pt x="23873" y="5317"/>
                    <a:pt x="24333" y="4934"/>
                  </a:cubicBezTo>
                  <a:cubicBezTo>
                    <a:pt x="24698" y="4630"/>
                    <a:pt x="24911" y="4144"/>
                    <a:pt x="25123" y="3718"/>
                  </a:cubicBezTo>
                  <a:cubicBezTo>
                    <a:pt x="25245" y="3475"/>
                    <a:pt x="25367" y="3201"/>
                    <a:pt x="25458" y="2958"/>
                  </a:cubicBezTo>
                  <a:cubicBezTo>
                    <a:pt x="25610" y="2685"/>
                    <a:pt x="25731" y="2381"/>
                    <a:pt x="25792" y="2077"/>
                  </a:cubicBezTo>
                  <a:cubicBezTo>
                    <a:pt x="25823" y="1742"/>
                    <a:pt x="25762" y="1408"/>
                    <a:pt x="25549" y="1165"/>
                  </a:cubicBezTo>
                  <a:cubicBezTo>
                    <a:pt x="25397" y="1013"/>
                    <a:pt x="25184" y="922"/>
                    <a:pt x="24971" y="861"/>
                  </a:cubicBezTo>
                  <a:cubicBezTo>
                    <a:pt x="23549" y="292"/>
                    <a:pt x="22017" y="1"/>
                    <a:pt x="20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5"/>
            <p:cNvSpPr/>
            <p:nvPr/>
          </p:nvSpPr>
          <p:spPr>
            <a:xfrm>
              <a:off x="3458396" y="1781502"/>
              <a:ext cx="294295" cy="167120"/>
            </a:xfrm>
            <a:custGeom>
              <a:avLst/>
              <a:gdLst/>
              <a:ahLst/>
              <a:cxnLst/>
              <a:rect l="l" t="t" r="r" b="b"/>
              <a:pathLst>
                <a:path w="8937" h="5075" extrusionOk="0">
                  <a:moveTo>
                    <a:pt x="4647" y="1"/>
                  </a:moveTo>
                  <a:cubicBezTo>
                    <a:pt x="2594" y="1"/>
                    <a:pt x="599" y="1473"/>
                    <a:pt x="213" y="3596"/>
                  </a:cubicBezTo>
                  <a:cubicBezTo>
                    <a:pt x="122" y="4021"/>
                    <a:pt x="0" y="4447"/>
                    <a:pt x="61" y="4873"/>
                  </a:cubicBezTo>
                  <a:cubicBezTo>
                    <a:pt x="456" y="4690"/>
                    <a:pt x="851" y="4569"/>
                    <a:pt x="1277" y="4477"/>
                  </a:cubicBezTo>
                  <a:cubicBezTo>
                    <a:pt x="2070" y="4288"/>
                    <a:pt x="2911" y="4176"/>
                    <a:pt x="3746" y="4176"/>
                  </a:cubicBezTo>
                  <a:cubicBezTo>
                    <a:pt x="4384" y="4176"/>
                    <a:pt x="5018" y="4241"/>
                    <a:pt x="5624" y="4386"/>
                  </a:cubicBezTo>
                  <a:cubicBezTo>
                    <a:pt x="6231" y="4538"/>
                    <a:pt x="6809" y="4812"/>
                    <a:pt x="7447" y="4964"/>
                  </a:cubicBezTo>
                  <a:cubicBezTo>
                    <a:pt x="7701" y="5027"/>
                    <a:pt x="7964" y="5074"/>
                    <a:pt x="8221" y="5074"/>
                  </a:cubicBezTo>
                  <a:cubicBezTo>
                    <a:pt x="8457" y="5074"/>
                    <a:pt x="8689" y="5035"/>
                    <a:pt x="8906" y="4933"/>
                  </a:cubicBezTo>
                  <a:cubicBezTo>
                    <a:pt x="8906" y="4903"/>
                    <a:pt x="8906" y="4873"/>
                    <a:pt x="8906" y="4842"/>
                  </a:cubicBezTo>
                  <a:cubicBezTo>
                    <a:pt x="8937" y="4265"/>
                    <a:pt x="8846" y="3383"/>
                    <a:pt x="8633" y="2836"/>
                  </a:cubicBezTo>
                  <a:cubicBezTo>
                    <a:pt x="8177" y="1711"/>
                    <a:pt x="7326" y="769"/>
                    <a:pt x="6231" y="313"/>
                  </a:cubicBezTo>
                  <a:cubicBezTo>
                    <a:pt x="5717" y="100"/>
                    <a:pt x="5180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5"/>
            <p:cNvSpPr/>
            <p:nvPr/>
          </p:nvSpPr>
          <p:spPr>
            <a:xfrm>
              <a:off x="3369319" y="1913784"/>
              <a:ext cx="298313" cy="121182"/>
            </a:xfrm>
            <a:custGeom>
              <a:avLst/>
              <a:gdLst/>
              <a:ahLst/>
              <a:cxnLst/>
              <a:rect l="l" t="t" r="r" b="b"/>
              <a:pathLst>
                <a:path w="9059" h="3680" extrusionOk="0">
                  <a:moveTo>
                    <a:pt x="5345" y="1"/>
                  </a:moveTo>
                  <a:cubicBezTo>
                    <a:pt x="5234" y="1"/>
                    <a:pt x="5124" y="2"/>
                    <a:pt x="5015" y="4"/>
                  </a:cubicBezTo>
                  <a:cubicBezTo>
                    <a:pt x="4104" y="4"/>
                    <a:pt x="3131" y="126"/>
                    <a:pt x="2432" y="764"/>
                  </a:cubicBezTo>
                  <a:cubicBezTo>
                    <a:pt x="2006" y="1129"/>
                    <a:pt x="1550" y="1555"/>
                    <a:pt x="1155" y="1950"/>
                  </a:cubicBezTo>
                  <a:cubicBezTo>
                    <a:pt x="1003" y="2071"/>
                    <a:pt x="699" y="2345"/>
                    <a:pt x="486" y="2649"/>
                  </a:cubicBezTo>
                  <a:cubicBezTo>
                    <a:pt x="183" y="3014"/>
                    <a:pt x="0" y="3439"/>
                    <a:pt x="517" y="3591"/>
                  </a:cubicBezTo>
                  <a:cubicBezTo>
                    <a:pt x="786" y="3658"/>
                    <a:pt x="1073" y="3679"/>
                    <a:pt x="1359" y="3679"/>
                  </a:cubicBezTo>
                  <a:cubicBezTo>
                    <a:pt x="1589" y="3679"/>
                    <a:pt x="1819" y="3665"/>
                    <a:pt x="2037" y="3652"/>
                  </a:cubicBezTo>
                  <a:cubicBezTo>
                    <a:pt x="2614" y="3591"/>
                    <a:pt x="3161" y="3530"/>
                    <a:pt x="3739" y="3470"/>
                  </a:cubicBezTo>
                  <a:cubicBezTo>
                    <a:pt x="4134" y="3409"/>
                    <a:pt x="4529" y="3348"/>
                    <a:pt x="4924" y="3226"/>
                  </a:cubicBezTo>
                  <a:cubicBezTo>
                    <a:pt x="5623" y="2862"/>
                    <a:pt x="6231" y="2406"/>
                    <a:pt x="6839" y="1950"/>
                  </a:cubicBezTo>
                  <a:cubicBezTo>
                    <a:pt x="7508" y="1524"/>
                    <a:pt x="8298" y="856"/>
                    <a:pt x="9058" y="582"/>
                  </a:cubicBezTo>
                  <a:cubicBezTo>
                    <a:pt x="7997" y="163"/>
                    <a:pt x="6602" y="1"/>
                    <a:pt x="534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3029970" y="2953891"/>
              <a:ext cx="2042" cy="33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1" y="0"/>
                  </a:moveTo>
                  <a:lnTo>
                    <a:pt x="62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5"/>
            <p:cNvSpPr/>
            <p:nvPr/>
          </p:nvSpPr>
          <p:spPr>
            <a:xfrm>
              <a:off x="1410447" y="3490393"/>
              <a:ext cx="33" cy="751726"/>
            </a:xfrm>
            <a:custGeom>
              <a:avLst/>
              <a:gdLst/>
              <a:ahLst/>
              <a:cxnLst/>
              <a:rect l="l" t="t" r="r" b="b"/>
              <a:pathLst>
                <a:path w="1" h="22828" fill="none" extrusionOk="0">
                  <a:moveTo>
                    <a:pt x="1" y="0"/>
                  </a:moveTo>
                  <a:lnTo>
                    <a:pt x="1" y="2282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5"/>
            <p:cNvSpPr/>
            <p:nvPr/>
          </p:nvSpPr>
          <p:spPr>
            <a:xfrm>
              <a:off x="1093162" y="4234094"/>
              <a:ext cx="622608" cy="33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0" y="0"/>
                  </a:moveTo>
                  <a:lnTo>
                    <a:pt x="18906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753846" y="2294854"/>
              <a:ext cx="1284204" cy="1272810"/>
            </a:xfrm>
            <a:custGeom>
              <a:avLst/>
              <a:gdLst/>
              <a:ahLst/>
              <a:cxnLst/>
              <a:rect l="l" t="t" r="r" b="b"/>
              <a:pathLst>
                <a:path w="38998" h="38652" extrusionOk="0">
                  <a:moveTo>
                    <a:pt x="9347" y="0"/>
                  </a:moveTo>
                  <a:cubicBezTo>
                    <a:pt x="7548" y="0"/>
                    <a:pt x="5802" y="694"/>
                    <a:pt x="4408" y="1989"/>
                  </a:cubicBezTo>
                  <a:cubicBezTo>
                    <a:pt x="2280" y="3934"/>
                    <a:pt x="1307" y="6822"/>
                    <a:pt x="790" y="9679"/>
                  </a:cubicBezTo>
                  <a:cubicBezTo>
                    <a:pt x="0" y="14208"/>
                    <a:pt x="335" y="20105"/>
                    <a:pt x="2006" y="25181"/>
                  </a:cubicBezTo>
                  <a:cubicBezTo>
                    <a:pt x="2857" y="27795"/>
                    <a:pt x="4104" y="30196"/>
                    <a:pt x="5715" y="32050"/>
                  </a:cubicBezTo>
                  <a:cubicBezTo>
                    <a:pt x="7478" y="34056"/>
                    <a:pt x="9909" y="35363"/>
                    <a:pt x="12402" y="36336"/>
                  </a:cubicBezTo>
                  <a:cubicBezTo>
                    <a:pt x="16332" y="37867"/>
                    <a:pt x="20545" y="38651"/>
                    <a:pt x="24761" y="38651"/>
                  </a:cubicBezTo>
                  <a:cubicBezTo>
                    <a:pt x="26739" y="38651"/>
                    <a:pt x="28718" y="38479"/>
                    <a:pt x="30669" y="38129"/>
                  </a:cubicBezTo>
                  <a:cubicBezTo>
                    <a:pt x="32341" y="37825"/>
                    <a:pt x="34074" y="37369"/>
                    <a:pt x="35502" y="36397"/>
                  </a:cubicBezTo>
                  <a:cubicBezTo>
                    <a:pt x="38299" y="34543"/>
                    <a:pt x="38998" y="31959"/>
                    <a:pt x="35867" y="30257"/>
                  </a:cubicBezTo>
                  <a:cubicBezTo>
                    <a:pt x="33375" y="28919"/>
                    <a:pt x="30274" y="27764"/>
                    <a:pt x="27539" y="27035"/>
                  </a:cubicBezTo>
                  <a:cubicBezTo>
                    <a:pt x="24833" y="26336"/>
                    <a:pt x="22706" y="25150"/>
                    <a:pt x="21034" y="22840"/>
                  </a:cubicBezTo>
                  <a:cubicBezTo>
                    <a:pt x="19301" y="20439"/>
                    <a:pt x="18420" y="17521"/>
                    <a:pt x="17721" y="14633"/>
                  </a:cubicBezTo>
                  <a:cubicBezTo>
                    <a:pt x="17143" y="12141"/>
                    <a:pt x="16657" y="9588"/>
                    <a:pt x="16292" y="7035"/>
                  </a:cubicBezTo>
                  <a:cubicBezTo>
                    <a:pt x="15897" y="4269"/>
                    <a:pt x="14894" y="1746"/>
                    <a:pt x="12189" y="591"/>
                  </a:cubicBezTo>
                  <a:cubicBezTo>
                    <a:pt x="11256" y="192"/>
                    <a:pt x="10294" y="0"/>
                    <a:pt x="93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5"/>
            <p:cNvSpPr/>
            <p:nvPr/>
          </p:nvSpPr>
          <p:spPr>
            <a:xfrm>
              <a:off x="2201932" y="3376157"/>
              <a:ext cx="329596" cy="376555"/>
            </a:xfrm>
            <a:custGeom>
              <a:avLst/>
              <a:gdLst/>
              <a:ahLst/>
              <a:cxnLst/>
              <a:rect l="l" t="t" r="r" b="b"/>
              <a:pathLst>
                <a:path w="10009" h="11435" extrusionOk="0">
                  <a:moveTo>
                    <a:pt x="3075" y="0"/>
                  </a:moveTo>
                  <a:cubicBezTo>
                    <a:pt x="907" y="0"/>
                    <a:pt x="1" y="2468"/>
                    <a:pt x="951" y="3834"/>
                  </a:cubicBezTo>
                  <a:cubicBezTo>
                    <a:pt x="1924" y="5263"/>
                    <a:pt x="3048" y="6570"/>
                    <a:pt x="4173" y="7846"/>
                  </a:cubicBezTo>
                  <a:cubicBezTo>
                    <a:pt x="4963" y="8758"/>
                    <a:pt x="5845" y="10126"/>
                    <a:pt x="6939" y="10886"/>
                  </a:cubicBezTo>
                  <a:cubicBezTo>
                    <a:pt x="7213" y="11099"/>
                    <a:pt x="7547" y="11281"/>
                    <a:pt x="7851" y="11372"/>
                  </a:cubicBezTo>
                  <a:cubicBezTo>
                    <a:pt x="7997" y="11412"/>
                    <a:pt x="8149" y="11435"/>
                    <a:pt x="8296" y="11435"/>
                  </a:cubicBezTo>
                  <a:cubicBezTo>
                    <a:pt x="8486" y="11435"/>
                    <a:pt x="8669" y="11397"/>
                    <a:pt x="8823" y="11312"/>
                  </a:cubicBezTo>
                  <a:cubicBezTo>
                    <a:pt x="9310" y="11068"/>
                    <a:pt x="9705" y="10552"/>
                    <a:pt x="9796" y="10005"/>
                  </a:cubicBezTo>
                  <a:cubicBezTo>
                    <a:pt x="10009" y="8971"/>
                    <a:pt x="9644" y="8424"/>
                    <a:pt x="9188" y="7542"/>
                  </a:cubicBezTo>
                  <a:cubicBezTo>
                    <a:pt x="8793" y="6752"/>
                    <a:pt x="8368" y="5992"/>
                    <a:pt x="7942" y="5232"/>
                  </a:cubicBezTo>
                  <a:cubicBezTo>
                    <a:pt x="7091" y="3743"/>
                    <a:pt x="6149" y="2254"/>
                    <a:pt x="5115" y="886"/>
                  </a:cubicBezTo>
                  <a:cubicBezTo>
                    <a:pt x="4568" y="156"/>
                    <a:pt x="4112" y="35"/>
                    <a:pt x="3231" y="4"/>
                  </a:cubicBezTo>
                  <a:cubicBezTo>
                    <a:pt x="3178" y="2"/>
                    <a:pt x="3126" y="0"/>
                    <a:pt x="307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5"/>
            <p:cNvSpPr/>
            <p:nvPr/>
          </p:nvSpPr>
          <p:spPr>
            <a:xfrm>
              <a:off x="2402380" y="3538735"/>
              <a:ext cx="363383" cy="274175"/>
            </a:xfrm>
            <a:custGeom>
              <a:avLst/>
              <a:gdLst/>
              <a:ahLst/>
              <a:cxnLst/>
              <a:rect l="l" t="t" r="r" b="b"/>
              <a:pathLst>
                <a:path w="11035" h="8326" extrusionOk="0">
                  <a:moveTo>
                    <a:pt x="10312" y="0"/>
                  </a:moveTo>
                  <a:cubicBezTo>
                    <a:pt x="9822" y="0"/>
                    <a:pt x="9185" y="466"/>
                    <a:pt x="8755" y="691"/>
                  </a:cubicBezTo>
                  <a:cubicBezTo>
                    <a:pt x="7539" y="1329"/>
                    <a:pt x="6232" y="1846"/>
                    <a:pt x="4925" y="2241"/>
                  </a:cubicBezTo>
                  <a:cubicBezTo>
                    <a:pt x="4442" y="2386"/>
                    <a:pt x="3960" y="2511"/>
                    <a:pt x="3477" y="2511"/>
                  </a:cubicBezTo>
                  <a:cubicBezTo>
                    <a:pt x="3352" y="2511"/>
                    <a:pt x="3227" y="2503"/>
                    <a:pt x="3101" y="2484"/>
                  </a:cubicBezTo>
                  <a:cubicBezTo>
                    <a:pt x="2767" y="3183"/>
                    <a:pt x="2250" y="3821"/>
                    <a:pt x="1642" y="4338"/>
                  </a:cubicBezTo>
                  <a:cubicBezTo>
                    <a:pt x="1460" y="4490"/>
                    <a:pt x="1" y="5280"/>
                    <a:pt x="62" y="5554"/>
                  </a:cubicBezTo>
                  <a:cubicBezTo>
                    <a:pt x="305" y="6375"/>
                    <a:pt x="730" y="7134"/>
                    <a:pt x="1308" y="7773"/>
                  </a:cubicBezTo>
                  <a:cubicBezTo>
                    <a:pt x="1521" y="8046"/>
                    <a:pt x="1825" y="8289"/>
                    <a:pt x="2159" y="8320"/>
                  </a:cubicBezTo>
                  <a:cubicBezTo>
                    <a:pt x="2195" y="8324"/>
                    <a:pt x="2231" y="8326"/>
                    <a:pt x="2267" y="8326"/>
                  </a:cubicBezTo>
                  <a:cubicBezTo>
                    <a:pt x="2503" y="8326"/>
                    <a:pt x="2734" y="8243"/>
                    <a:pt x="2919" y="8137"/>
                  </a:cubicBezTo>
                  <a:cubicBezTo>
                    <a:pt x="4347" y="7469"/>
                    <a:pt x="5746" y="6496"/>
                    <a:pt x="6931" y="5493"/>
                  </a:cubicBezTo>
                  <a:cubicBezTo>
                    <a:pt x="8147" y="4490"/>
                    <a:pt x="9819" y="3305"/>
                    <a:pt x="10670" y="1998"/>
                  </a:cubicBezTo>
                  <a:cubicBezTo>
                    <a:pt x="10943" y="1572"/>
                    <a:pt x="11035" y="1116"/>
                    <a:pt x="10974" y="721"/>
                  </a:cubicBezTo>
                  <a:cubicBezTo>
                    <a:pt x="10868" y="183"/>
                    <a:pt x="10619" y="0"/>
                    <a:pt x="103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5"/>
            <p:cNvSpPr/>
            <p:nvPr/>
          </p:nvSpPr>
          <p:spPr>
            <a:xfrm>
              <a:off x="1200252" y="2841367"/>
              <a:ext cx="1307255" cy="832207"/>
            </a:xfrm>
            <a:custGeom>
              <a:avLst/>
              <a:gdLst/>
              <a:ahLst/>
              <a:cxnLst/>
              <a:rect l="l" t="t" r="r" b="b"/>
              <a:pathLst>
                <a:path w="39698" h="25272" extrusionOk="0">
                  <a:moveTo>
                    <a:pt x="22382" y="0"/>
                  </a:moveTo>
                  <a:cubicBezTo>
                    <a:pt x="19533" y="0"/>
                    <a:pt x="16565" y="1067"/>
                    <a:pt x="13800" y="1715"/>
                  </a:cubicBezTo>
                  <a:cubicBezTo>
                    <a:pt x="11612" y="2232"/>
                    <a:pt x="9454" y="2779"/>
                    <a:pt x="7326" y="3478"/>
                  </a:cubicBezTo>
                  <a:cubicBezTo>
                    <a:pt x="6384" y="3752"/>
                    <a:pt x="5411" y="4329"/>
                    <a:pt x="4438" y="4360"/>
                  </a:cubicBezTo>
                  <a:cubicBezTo>
                    <a:pt x="4428" y="4361"/>
                    <a:pt x="4416" y="4361"/>
                    <a:pt x="4401" y="4361"/>
                  </a:cubicBezTo>
                  <a:cubicBezTo>
                    <a:pt x="4003" y="4361"/>
                    <a:pt x="1891" y="3978"/>
                    <a:pt x="2037" y="3539"/>
                  </a:cubicBezTo>
                  <a:lnTo>
                    <a:pt x="2037" y="3539"/>
                  </a:lnTo>
                  <a:lnTo>
                    <a:pt x="1429" y="5363"/>
                  </a:lnTo>
                  <a:cubicBezTo>
                    <a:pt x="730" y="7490"/>
                    <a:pt x="1" y="9649"/>
                    <a:pt x="153" y="11898"/>
                  </a:cubicBezTo>
                  <a:cubicBezTo>
                    <a:pt x="274" y="14025"/>
                    <a:pt x="1612" y="16913"/>
                    <a:pt x="4013" y="16974"/>
                  </a:cubicBezTo>
                  <a:cubicBezTo>
                    <a:pt x="5182" y="17014"/>
                    <a:pt x="6375" y="17096"/>
                    <a:pt x="7561" y="17096"/>
                  </a:cubicBezTo>
                  <a:cubicBezTo>
                    <a:pt x="9056" y="17096"/>
                    <a:pt x="10539" y="16966"/>
                    <a:pt x="11946" y="16457"/>
                  </a:cubicBezTo>
                  <a:cubicBezTo>
                    <a:pt x="14743" y="15454"/>
                    <a:pt x="13952" y="13418"/>
                    <a:pt x="16414" y="11715"/>
                  </a:cubicBezTo>
                  <a:cubicBezTo>
                    <a:pt x="17435" y="11011"/>
                    <a:pt x="18940" y="9549"/>
                    <a:pt x="20373" y="9549"/>
                  </a:cubicBezTo>
                  <a:cubicBezTo>
                    <a:pt x="20733" y="9549"/>
                    <a:pt x="21088" y="9642"/>
                    <a:pt x="21430" y="9861"/>
                  </a:cubicBezTo>
                  <a:cubicBezTo>
                    <a:pt x="22554" y="10560"/>
                    <a:pt x="22858" y="12323"/>
                    <a:pt x="23071" y="13509"/>
                  </a:cubicBezTo>
                  <a:cubicBezTo>
                    <a:pt x="23527" y="16153"/>
                    <a:pt x="24317" y="18524"/>
                    <a:pt x="24591" y="21168"/>
                  </a:cubicBezTo>
                  <a:cubicBezTo>
                    <a:pt x="24591" y="22384"/>
                    <a:pt x="25107" y="23630"/>
                    <a:pt x="25624" y="24755"/>
                  </a:cubicBezTo>
                  <a:cubicBezTo>
                    <a:pt x="25715" y="24938"/>
                    <a:pt x="25807" y="25089"/>
                    <a:pt x="25898" y="25272"/>
                  </a:cubicBezTo>
                  <a:cubicBezTo>
                    <a:pt x="30670" y="23995"/>
                    <a:pt x="35290" y="22202"/>
                    <a:pt x="39697" y="19922"/>
                  </a:cubicBezTo>
                  <a:cubicBezTo>
                    <a:pt x="37600" y="16305"/>
                    <a:pt x="35472" y="12688"/>
                    <a:pt x="33375" y="9071"/>
                  </a:cubicBezTo>
                  <a:cubicBezTo>
                    <a:pt x="31703" y="6244"/>
                    <a:pt x="29971" y="3296"/>
                    <a:pt x="27266" y="1442"/>
                  </a:cubicBezTo>
                  <a:cubicBezTo>
                    <a:pt x="25725" y="377"/>
                    <a:pt x="24074" y="0"/>
                    <a:pt x="2238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5"/>
            <p:cNvSpPr/>
            <p:nvPr/>
          </p:nvSpPr>
          <p:spPr>
            <a:xfrm>
              <a:off x="1826228" y="3802211"/>
              <a:ext cx="247897" cy="472084"/>
            </a:xfrm>
            <a:custGeom>
              <a:avLst/>
              <a:gdLst/>
              <a:ahLst/>
              <a:cxnLst/>
              <a:rect l="l" t="t" r="r" b="b"/>
              <a:pathLst>
                <a:path w="7528" h="14336" extrusionOk="0">
                  <a:moveTo>
                    <a:pt x="3080" y="1"/>
                  </a:moveTo>
                  <a:cubicBezTo>
                    <a:pt x="1324" y="1"/>
                    <a:pt x="0" y="1781"/>
                    <a:pt x="323" y="3298"/>
                  </a:cubicBezTo>
                  <a:cubicBezTo>
                    <a:pt x="749" y="5152"/>
                    <a:pt x="1357" y="6975"/>
                    <a:pt x="1995" y="8799"/>
                  </a:cubicBezTo>
                  <a:cubicBezTo>
                    <a:pt x="2421" y="10076"/>
                    <a:pt x="2755" y="11839"/>
                    <a:pt x="3545" y="13085"/>
                  </a:cubicBezTo>
                  <a:cubicBezTo>
                    <a:pt x="3758" y="13450"/>
                    <a:pt x="4001" y="13754"/>
                    <a:pt x="4305" y="13966"/>
                  </a:cubicBezTo>
                  <a:cubicBezTo>
                    <a:pt x="4583" y="14189"/>
                    <a:pt x="4912" y="14335"/>
                    <a:pt x="5245" y="14335"/>
                  </a:cubicBezTo>
                  <a:cubicBezTo>
                    <a:pt x="5276" y="14335"/>
                    <a:pt x="5308" y="14334"/>
                    <a:pt x="5339" y="14331"/>
                  </a:cubicBezTo>
                  <a:cubicBezTo>
                    <a:pt x="5947" y="14270"/>
                    <a:pt x="6585" y="13906"/>
                    <a:pt x="6889" y="13389"/>
                  </a:cubicBezTo>
                  <a:cubicBezTo>
                    <a:pt x="7527" y="12386"/>
                    <a:pt x="7406" y="11687"/>
                    <a:pt x="7284" y="10562"/>
                  </a:cubicBezTo>
                  <a:cubicBezTo>
                    <a:pt x="7223" y="9589"/>
                    <a:pt x="7102" y="8617"/>
                    <a:pt x="6980" y="7644"/>
                  </a:cubicBezTo>
                  <a:cubicBezTo>
                    <a:pt x="6706" y="5760"/>
                    <a:pt x="6402" y="3845"/>
                    <a:pt x="5886" y="1991"/>
                  </a:cubicBezTo>
                  <a:cubicBezTo>
                    <a:pt x="5612" y="1018"/>
                    <a:pt x="5187" y="684"/>
                    <a:pt x="4305" y="288"/>
                  </a:cubicBezTo>
                  <a:cubicBezTo>
                    <a:pt x="3884" y="89"/>
                    <a:pt x="3471" y="1"/>
                    <a:pt x="308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5"/>
            <p:cNvSpPr/>
            <p:nvPr/>
          </p:nvSpPr>
          <p:spPr>
            <a:xfrm>
              <a:off x="1443477" y="3065163"/>
              <a:ext cx="765754" cy="956748"/>
            </a:xfrm>
            <a:custGeom>
              <a:avLst/>
              <a:gdLst/>
              <a:ahLst/>
              <a:cxnLst/>
              <a:rect l="l" t="t" r="r" b="b"/>
              <a:pathLst>
                <a:path w="23254" h="29054" extrusionOk="0">
                  <a:moveTo>
                    <a:pt x="9332" y="10968"/>
                  </a:moveTo>
                  <a:lnTo>
                    <a:pt x="9332" y="10968"/>
                  </a:lnTo>
                  <a:cubicBezTo>
                    <a:pt x="9363" y="11424"/>
                    <a:pt x="9363" y="11880"/>
                    <a:pt x="9302" y="12306"/>
                  </a:cubicBezTo>
                  <a:lnTo>
                    <a:pt x="9332" y="10968"/>
                  </a:lnTo>
                  <a:close/>
                  <a:moveTo>
                    <a:pt x="14138" y="0"/>
                  </a:moveTo>
                  <a:cubicBezTo>
                    <a:pt x="12338" y="0"/>
                    <a:pt x="10178" y="915"/>
                    <a:pt x="9211" y="1637"/>
                  </a:cubicBezTo>
                  <a:cubicBezTo>
                    <a:pt x="7904" y="2609"/>
                    <a:pt x="6870" y="3856"/>
                    <a:pt x="5837" y="5102"/>
                  </a:cubicBezTo>
                  <a:cubicBezTo>
                    <a:pt x="4864" y="6287"/>
                    <a:pt x="3922" y="7625"/>
                    <a:pt x="2493" y="8263"/>
                  </a:cubicBezTo>
                  <a:cubicBezTo>
                    <a:pt x="1764" y="8597"/>
                    <a:pt x="1004" y="8840"/>
                    <a:pt x="366" y="9327"/>
                  </a:cubicBezTo>
                  <a:cubicBezTo>
                    <a:pt x="183" y="9448"/>
                    <a:pt x="1" y="9631"/>
                    <a:pt x="31" y="9874"/>
                  </a:cubicBezTo>
                  <a:cubicBezTo>
                    <a:pt x="62" y="10178"/>
                    <a:pt x="426" y="10330"/>
                    <a:pt x="761" y="10360"/>
                  </a:cubicBezTo>
                  <a:cubicBezTo>
                    <a:pt x="1918" y="10571"/>
                    <a:pt x="2961" y="10804"/>
                    <a:pt x="4127" y="10804"/>
                  </a:cubicBezTo>
                  <a:cubicBezTo>
                    <a:pt x="4309" y="10804"/>
                    <a:pt x="4493" y="10798"/>
                    <a:pt x="4682" y="10786"/>
                  </a:cubicBezTo>
                  <a:cubicBezTo>
                    <a:pt x="5031" y="10771"/>
                    <a:pt x="5381" y="10763"/>
                    <a:pt x="5727" y="10763"/>
                  </a:cubicBezTo>
                  <a:cubicBezTo>
                    <a:pt x="6072" y="10763"/>
                    <a:pt x="6414" y="10771"/>
                    <a:pt x="6749" y="10786"/>
                  </a:cubicBezTo>
                  <a:cubicBezTo>
                    <a:pt x="7843" y="10847"/>
                    <a:pt x="8724" y="11637"/>
                    <a:pt x="8937" y="12670"/>
                  </a:cubicBezTo>
                  <a:cubicBezTo>
                    <a:pt x="9150" y="13795"/>
                    <a:pt x="9393" y="14920"/>
                    <a:pt x="9606" y="16044"/>
                  </a:cubicBezTo>
                  <a:cubicBezTo>
                    <a:pt x="9879" y="17382"/>
                    <a:pt x="9879" y="18719"/>
                    <a:pt x="10153" y="20087"/>
                  </a:cubicBezTo>
                  <a:cubicBezTo>
                    <a:pt x="10335" y="20999"/>
                    <a:pt x="11977" y="29054"/>
                    <a:pt x="12767" y="29054"/>
                  </a:cubicBezTo>
                  <a:cubicBezTo>
                    <a:pt x="16262" y="28993"/>
                    <a:pt x="19758" y="28932"/>
                    <a:pt x="23254" y="28871"/>
                  </a:cubicBezTo>
                  <a:cubicBezTo>
                    <a:pt x="22007" y="23643"/>
                    <a:pt x="20791" y="18415"/>
                    <a:pt x="19545" y="13187"/>
                  </a:cubicBezTo>
                  <a:cubicBezTo>
                    <a:pt x="18664" y="9418"/>
                    <a:pt x="17782" y="5649"/>
                    <a:pt x="16901" y="1880"/>
                  </a:cubicBezTo>
                  <a:cubicBezTo>
                    <a:pt x="16568" y="485"/>
                    <a:pt x="15448" y="0"/>
                    <a:pt x="1413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5"/>
            <p:cNvSpPr/>
            <p:nvPr/>
          </p:nvSpPr>
          <p:spPr>
            <a:xfrm>
              <a:off x="1909937" y="4187036"/>
              <a:ext cx="383141" cy="215922"/>
            </a:xfrm>
            <a:custGeom>
              <a:avLst/>
              <a:gdLst/>
              <a:ahLst/>
              <a:cxnLst/>
              <a:rect l="l" t="t" r="r" b="b"/>
              <a:pathLst>
                <a:path w="11635" h="6557" extrusionOk="0">
                  <a:moveTo>
                    <a:pt x="335" y="1"/>
                  </a:moveTo>
                  <a:cubicBezTo>
                    <a:pt x="213" y="31"/>
                    <a:pt x="122" y="62"/>
                    <a:pt x="0" y="92"/>
                  </a:cubicBezTo>
                  <a:cubicBezTo>
                    <a:pt x="91" y="791"/>
                    <a:pt x="183" y="1490"/>
                    <a:pt x="335" y="2189"/>
                  </a:cubicBezTo>
                  <a:cubicBezTo>
                    <a:pt x="426" y="2615"/>
                    <a:pt x="487" y="3344"/>
                    <a:pt x="760" y="3709"/>
                  </a:cubicBezTo>
                  <a:cubicBezTo>
                    <a:pt x="821" y="3770"/>
                    <a:pt x="882" y="3831"/>
                    <a:pt x="973" y="3861"/>
                  </a:cubicBezTo>
                  <a:cubicBezTo>
                    <a:pt x="2097" y="4347"/>
                    <a:pt x="3253" y="4803"/>
                    <a:pt x="4408" y="5198"/>
                  </a:cubicBezTo>
                  <a:cubicBezTo>
                    <a:pt x="5654" y="5594"/>
                    <a:pt x="6900" y="5958"/>
                    <a:pt x="8177" y="6262"/>
                  </a:cubicBezTo>
                  <a:cubicBezTo>
                    <a:pt x="8329" y="6293"/>
                    <a:pt x="9058" y="6414"/>
                    <a:pt x="9848" y="6536"/>
                  </a:cubicBezTo>
                  <a:cubicBezTo>
                    <a:pt x="9925" y="6550"/>
                    <a:pt x="10001" y="6556"/>
                    <a:pt x="10075" y="6556"/>
                  </a:cubicBezTo>
                  <a:cubicBezTo>
                    <a:pt x="10969" y="6556"/>
                    <a:pt x="11635" y="5585"/>
                    <a:pt x="11186" y="4742"/>
                  </a:cubicBezTo>
                  <a:cubicBezTo>
                    <a:pt x="10973" y="4317"/>
                    <a:pt x="10699" y="3952"/>
                    <a:pt x="10396" y="3709"/>
                  </a:cubicBezTo>
                  <a:cubicBezTo>
                    <a:pt x="9544" y="3010"/>
                    <a:pt x="8511" y="2615"/>
                    <a:pt x="7538" y="2098"/>
                  </a:cubicBezTo>
                  <a:cubicBezTo>
                    <a:pt x="6657" y="1642"/>
                    <a:pt x="5867" y="973"/>
                    <a:pt x="5137" y="305"/>
                  </a:cubicBezTo>
                  <a:cubicBezTo>
                    <a:pt x="4477" y="454"/>
                    <a:pt x="3803" y="528"/>
                    <a:pt x="3124" y="528"/>
                  </a:cubicBezTo>
                  <a:cubicBezTo>
                    <a:pt x="2833" y="528"/>
                    <a:pt x="2541" y="514"/>
                    <a:pt x="2249" y="487"/>
                  </a:cubicBezTo>
                  <a:cubicBezTo>
                    <a:pt x="1581" y="426"/>
                    <a:pt x="942" y="274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982054" y="2415281"/>
              <a:ext cx="374381" cy="622015"/>
            </a:xfrm>
            <a:custGeom>
              <a:avLst/>
              <a:gdLst/>
              <a:ahLst/>
              <a:cxnLst/>
              <a:rect l="l" t="t" r="r" b="b"/>
              <a:pathLst>
                <a:path w="11369" h="18889" extrusionOk="0">
                  <a:moveTo>
                    <a:pt x="8064" y="1"/>
                  </a:moveTo>
                  <a:cubicBezTo>
                    <a:pt x="6303" y="1"/>
                    <a:pt x="4876" y="1511"/>
                    <a:pt x="4256" y="3134"/>
                  </a:cubicBezTo>
                  <a:cubicBezTo>
                    <a:pt x="2949" y="6539"/>
                    <a:pt x="1794" y="9943"/>
                    <a:pt x="791" y="13408"/>
                  </a:cubicBezTo>
                  <a:cubicBezTo>
                    <a:pt x="365" y="14837"/>
                    <a:pt x="0" y="16508"/>
                    <a:pt x="851" y="17724"/>
                  </a:cubicBezTo>
                  <a:cubicBezTo>
                    <a:pt x="1393" y="18528"/>
                    <a:pt x="2323" y="18889"/>
                    <a:pt x="3294" y="18889"/>
                  </a:cubicBezTo>
                  <a:cubicBezTo>
                    <a:pt x="4123" y="18889"/>
                    <a:pt x="4982" y="18626"/>
                    <a:pt x="5654" y="18150"/>
                  </a:cubicBezTo>
                  <a:cubicBezTo>
                    <a:pt x="7113" y="17116"/>
                    <a:pt x="7903" y="15384"/>
                    <a:pt x="8602" y="13742"/>
                  </a:cubicBezTo>
                  <a:cubicBezTo>
                    <a:pt x="9727" y="10946"/>
                    <a:pt x="10730" y="8058"/>
                    <a:pt x="11125" y="5080"/>
                  </a:cubicBezTo>
                  <a:cubicBezTo>
                    <a:pt x="11368" y="3317"/>
                    <a:pt x="11156" y="1159"/>
                    <a:pt x="9575" y="368"/>
                  </a:cubicBezTo>
                  <a:cubicBezTo>
                    <a:pt x="9053" y="114"/>
                    <a:pt x="8546" y="1"/>
                    <a:pt x="806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1082130" y="2187633"/>
              <a:ext cx="856839" cy="873369"/>
            </a:xfrm>
            <a:custGeom>
              <a:avLst/>
              <a:gdLst/>
              <a:ahLst/>
              <a:cxnLst/>
              <a:rect l="l" t="t" r="r" b="b"/>
              <a:pathLst>
                <a:path w="26020" h="26522" extrusionOk="0">
                  <a:moveTo>
                    <a:pt x="15419" y="1"/>
                  </a:moveTo>
                  <a:cubicBezTo>
                    <a:pt x="13866" y="1"/>
                    <a:pt x="12599" y="837"/>
                    <a:pt x="11095" y="1293"/>
                  </a:cubicBezTo>
                  <a:cubicBezTo>
                    <a:pt x="9302" y="1841"/>
                    <a:pt x="7357" y="1901"/>
                    <a:pt x="5655" y="2783"/>
                  </a:cubicBezTo>
                  <a:cubicBezTo>
                    <a:pt x="5594" y="2813"/>
                    <a:pt x="5533" y="2844"/>
                    <a:pt x="5472" y="2874"/>
                  </a:cubicBezTo>
                  <a:cubicBezTo>
                    <a:pt x="4651" y="3300"/>
                    <a:pt x="3588" y="3999"/>
                    <a:pt x="3162" y="4759"/>
                  </a:cubicBezTo>
                  <a:cubicBezTo>
                    <a:pt x="2645" y="5731"/>
                    <a:pt x="2250" y="6825"/>
                    <a:pt x="1764" y="7828"/>
                  </a:cubicBezTo>
                  <a:cubicBezTo>
                    <a:pt x="1582" y="8224"/>
                    <a:pt x="1" y="11719"/>
                    <a:pt x="366" y="11962"/>
                  </a:cubicBezTo>
                  <a:cubicBezTo>
                    <a:pt x="2341" y="13391"/>
                    <a:pt x="4317" y="14941"/>
                    <a:pt x="6597" y="15823"/>
                  </a:cubicBezTo>
                  <a:cubicBezTo>
                    <a:pt x="6688" y="15853"/>
                    <a:pt x="6232" y="17525"/>
                    <a:pt x="6202" y="17677"/>
                  </a:cubicBezTo>
                  <a:cubicBezTo>
                    <a:pt x="6050" y="18315"/>
                    <a:pt x="5898" y="18923"/>
                    <a:pt x="5776" y="19561"/>
                  </a:cubicBezTo>
                  <a:cubicBezTo>
                    <a:pt x="5533" y="20807"/>
                    <a:pt x="5320" y="22054"/>
                    <a:pt x="5107" y="23330"/>
                  </a:cubicBezTo>
                  <a:cubicBezTo>
                    <a:pt x="4986" y="24029"/>
                    <a:pt x="4864" y="24728"/>
                    <a:pt x="4743" y="25428"/>
                  </a:cubicBezTo>
                  <a:cubicBezTo>
                    <a:pt x="4712" y="25731"/>
                    <a:pt x="14652" y="26400"/>
                    <a:pt x="15564" y="26400"/>
                  </a:cubicBezTo>
                  <a:cubicBezTo>
                    <a:pt x="16524" y="26411"/>
                    <a:pt x="17690" y="26521"/>
                    <a:pt x="18861" y="26521"/>
                  </a:cubicBezTo>
                  <a:cubicBezTo>
                    <a:pt x="20875" y="26521"/>
                    <a:pt x="22903" y="26196"/>
                    <a:pt x="23922" y="24485"/>
                  </a:cubicBezTo>
                  <a:cubicBezTo>
                    <a:pt x="24287" y="23847"/>
                    <a:pt x="24469" y="23148"/>
                    <a:pt x="24652" y="22418"/>
                  </a:cubicBezTo>
                  <a:cubicBezTo>
                    <a:pt x="25503" y="18710"/>
                    <a:pt x="26020" y="14850"/>
                    <a:pt x="25959" y="11020"/>
                  </a:cubicBezTo>
                  <a:cubicBezTo>
                    <a:pt x="25959" y="7980"/>
                    <a:pt x="24925" y="5002"/>
                    <a:pt x="22494" y="2996"/>
                  </a:cubicBezTo>
                  <a:cubicBezTo>
                    <a:pt x="22342" y="2874"/>
                    <a:pt x="22159" y="2752"/>
                    <a:pt x="22007" y="2600"/>
                  </a:cubicBezTo>
                  <a:cubicBezTo>
                    <a:pt x="21126" y="1993"/>
                    <a:pt x="20123" y="1506"/>
                    <a:pt x="19120" y="1081"/>
                  </a:cubicBezTo>
                  <a:cubicBezTo>
                    <a:pt x="18147" y="625"/>
                    <a:pt x="17144" y="199"/>
                    <a:pt x="16050" y="47"/>
                  </a:cubicBezTo>
                  <a:cubicBezTo>
                    <a:pt x="15834" y="15"/>
                    <a:pt x="15624" y="1"/>
                    <a:pt x="154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1747787" y="2413173"/>
              <a:ext cx="223232" cy="618458"/>
            </a:xfrm>
            <a:custGeom>
              <a:avLst/>
              <a:gdLst/>
              <a:ahLst/>
              <a:cxnLst/>
              <a:rect l="l" t="t" r="r" b="b"/>
              <a:pathLst>
                <a:path w="6779" h="18781" extrusionOk="0">
                  <a:moveTo>
                    <a:pt x="2831" y="1"/>
                  </a:moveTo>
                  <a:cubicBezTo>
                    <a:pt x="2789" y="1"/>
                    <a:pt x="2747" y="3"/>
                    <a:pt x="2705" y="7"/>
                  </a:cubicBezTo>
                  <a:cubicBezTo>
                    <a:pt x="304" y="189"/>
                    <a:pt x="365" y="4627"/>
                    <a:pt x="243" y="6268"/>
                  </a:cubicBezTo>
                  <a:cubicBezTo>
                    <a:pt x="0" y="9186"/>
                    <a:pt x="152" y="12135"/>
                    <a:pt x="699" y="14992"/>
                  </a:cubicBezTo>
                  <a:cubicBezTo>
                    <a:pt x="912" y="16177"/>
                    <a:pt x="1246" y="17393"/>
                    <a:pt x="2128" y="18183"/>
                  </a:cubicBezTo>
                  <a:cubicBezTo>
                    <a:pt x="2576" y="18580"/>
                    <a:pt x="3161" y="18781"/>
                    <a:pt x="3744" y="18781"/>
                  </a:cubicBezTo>
                  <a:cubicBezTo>
                    <a:pt x="4189" y="18781"/>
                    <a:pt x="4634" y="18663"/>
                    <a:pt x="5015" y="18427"/>
                  </a:cubicBezTo>
                  <a:cubicBezTo>
                    <a:pt x="5927" y="17879"/>
                    <a:pt x="5988" y="16968"/>
                    <a:pt x="6110" y="15964"/>
                  </a:cubicBezTo>
                  <a:cubicBezTo>
                    <a:pt x="6778" y="11527"/>
                    <a:pt x="6292" y="6967"/>
                    <a:pt x="5593" y="2590"/>
                  </a:cubicBezTo>
                  <a:cubicBezTo>
                    <a:pt x="5532" y="2256"/>
                    <a:pt x="5471" y="1952"/>
                    <a:pt x="5350" y="1679"/>
                  </a:cubicBezTo>
                  <a:cubicBezTo>
                    <a:pt x="5137" y="1253"/>
                    <a:pt x="4742" y="979"/>
                    <a:pt x="4377" y="706"/>
                  </a:cubicBezTo>
                  <a:cubicBezTo>
                    <a:pt x="3924" y="366"/>
                    <a:pt x="3393" y="1"/>
                    <a:pt x="28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>
              <a:off x="1658678" y="2181541"/>
              <a:ext cx="325348" cy="462074"/>
            </a:xfrm>
            <a:custGeom>
              <a:avLst/>
              <a:gdLst/>
              <a:ahLst/>
              <a:cxnLst/>
              <a:rect l="l" t="t" r="r" b="b"/>
              <a:pathLst>
                <a:path w="9880" h="14032" extrusionOk="0">
                  <a:moveTo>
                    <a:pt x="2651" y="0"/>
                  </a:moveTo>
                  <a:cubicBezTo>
                    <a:pt x="2101" y="0"/>
                    <a:pt x="1569" y="39"/>
                    <a:pt x="1308" y="141"/>
                  </a:cubicBezTo>
                  <a:cubicBezTo>
                    <a:pt x="548" y="445"/>
                    <a:pt x="1095" y="1174"/>
                    <a:pt x="791" y="1904"/>
                  </a:cubicBezTo>
                  <a:cubicBezTo>
                    <a:pt x="457" y="2664"/>
                    <a:pt x="366" y="3485"/>
                    <a:pt x="305" y="4305"/>
                  </a:cubicBezTo>
                  <a:cubicBezTo>
                    <a:pt x="31" y="7193"/>
                    <a:pt x="183" y="10020"/>
                    <a:pt x="1" y="12877"/>
                  </a:cubicBezTo>
                  <a:cubicBezTo>
                    <a:pt x="1612" y="13090"/>
                    <a:pt x="3223" y="13272"/>
                    <a:pt x="4834" y="13485"/>
                  </a:cubicBezTo>
                  <a:cubicBezTo>
                    <a:pt x="6506" y="13667"/>
                    <a:pt x="8208" y="13849"/>
                    <a:pt x="9879" y="14032"/>
                  </a:cubicBezTo>
                  <a:cubicBezTo>
                    <a:pt x="9515" y="10992"/>
                    <a:pt x="9028" y="7983"/>
                    <a:pt x="8360" y="5035"/>
                  </a:cubicBezTo>
                  <a:cubicBezTo>
                    <a:pt x="7843" y="2725"/>
                    <a:pt x="6688" y="658"/>
                    <a:pt x="4195" y="111"/>
                  </a:cubicBezTo>
                  <a:cubicBezTo>
                    <a:pt x="3878" y="47"/>
                    <a:pt x="3253" y="0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1493531" y="1854871"/>
              <a:ext cx="342340" cy="408760"/>
            </a:xfrm>
            <a:custGeom>
              <a:avLst/>
              <a:gdLst/>
              <a:ahLst/>
              <a:cxnLst/>
              <a:rect l="l" t="t" r="r" b="b"/>
              <a:pathLst>
                <a:path w="10396" h="12413" extrusionOk="0">
                  <a:moveTo>
                    <a:pt x="7691" y="0"/>
                  </a:moveTo>
                  <a:cubicBezTo>
                    <a:pt x="7540" y="22"/>
                    <a:pt x="7405" y="43"/>
                    <a:pt x="7274" y="43"/>
                  </a:cubicBezTo>
                  <a:cubicBezTo>
                    <a:pt x="7220" y="43"/>
                    <a:pt x="7167" y="39"/>
                    <a:pt x="7113" y="30"/>
                  </a:cubicBezTo>
                  <a:cubicBezTo>
                    <a:pt x="6971" y="30"/>
                    <a:pt x="6829" y="17"/>
                    <a:pt x="6688" y="17"/>
                  </a:cubicBezTo>
                  <a:cubicBezTo>
                    <a:pt x="6617" y="17"/>
                    <a:pt x="6546" y="20"/>
                    <a:pt x="6475" y="30"/>
                  </a:cubicBezTo>
                  <a:cubicBezTo>
                    <a:pt x="5654" y="61"/>
                    <a:pt x="4864" y="334"/>
                    <a:pt x="4165" y="790"/>
                  </a:cubicBezTo>
                  <a:cubicBezTo>
                    <a:pt x="3435" y="1246"/>
                    <a:pt x="2615" y="2097"/>
                    <a:pt x="2250" y="2888"/>
                  </a:cubicBezTo>
                  <a:cubicBezTo>
                    <a:pt x="1824" y="3860"/>
                    <a:pt x="1824" y="5319"/>
                    <a:pt x="1794" y="6383"/>
                  </a:cubicBezTo>
                  <a:cubicBezTo>
                    <a:pt x="1764" y="8116"/>
                    <a:pt x="1976" y="10973"/>
                    <a:pt x="1" y="11642"/>
                  </a:cubicBezTo>
                  <a:cubicBezTo>
                    <a:pt x="1364" y="12155"/>
                    <a:pt x="2817" y="12412"/>
                    <a:pt x="4268" y="12412"/>
                  </a:cubicBezTo>
                  <a:cubicBezTo>
                    <a:pt x="5050" y="12412"/>
                    <a:pt x="5830" y="12338"/>
                    <a:pt x="6596" y="12189"/>
                  </a:cubicBezTo>
                  <a:cubicBezTo>
                    <a:pt x="6444" y="11672"/>
                    <a:pt x="6505" y="11186"/>
                    <a:pt x="6596" y="10639"/>
                  </a:cubicBezTo>
                  <a:cubicBezTo>
                    <a:pt x="6688" y="10091"/>
                    <a:pt x="6688" y="10091"/>
                    <a:pt x="7235" y="10031"/>
                  </a:cubicBezTo>
                  <a:cubicBezTo>
                    <a:pt x="8055" y="9909"/>
                    <a:pt x="8755" y="9484"/>
                    <a:pt x="9210" y="8784"/>
                  </a:cubicBezTo>
                  <a:cubicBezTo>
                    <a:pt x="10214" y="7325"/>
                    <a:pt x="10214" y="5380"/>
                    <a:pt x="10305" y="3708"/>
                  </a:cubicBezTo>
                  <a:cubicBezTo>
                    <a:pt x="10335" y="2796"/>
                    <a:pt x="10396" y="1885"/>
                    <a:pt x="10092" y="1064"/>
                  </a:cubicBezTo>
                  <a:cubicBezTo>
                    <a:pt x="10001" y="821"/>
                    <a:pt x="9910" y="578"/>
                    <a:pt x="9697" y="426"/>
                  </a:cubicBezTo>
                  <a:cubicBezTo>
                    <a:pt x="9514" y="243"/>
                    <a:pt x="9241" y="182"/>
                    <a:pt x="8967" y="122"/>
                  </a:cubicBezTo>
                  <a:cubicBezTo>
                    <a:pt x="8542" y="30"/>
                    <a:pt x="8116" y="0"/>
                    <a:pt x="76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1518558" y="1774982"/>
              <a:ext cx="359365" cy="321792"/>
            </a:xfrm>
            <a:custGeom>
              <a:avLst/>
              <a:gdLst/>
              <a:ahLst/>
              <a:cxnLst/>
              <a:rect l="l" t="t" r="r" b="b"/>
              <a:pathLst>
                <a:path w="10913" h="9772" extrusionOk="0">
                  <a:moveTo>
                    <a:pt x="6385" y="1"/>
                  </a:moveTo>
                  <a:cubicBezTo>
                    <a:pt x="5916" y="1"/>
                    <a:pt x="5451" y="189"/>
                    <a:pt x="5137" y="542"/>
                  </a:cubicBezTo>
                  <a:cubicBezTo>
                    <a:pt x="4925" y="754"/>
                    <a:pt x="4742" y="1028"/>
                    <a:pt x="4499" y="1149"/>
                  </a:cubicBezTo>
                  <a:cubicBezTo>
                    <a:pt x="4288" y="1245"/>
                    <a:pt x="4039" y="1270"/>
                    <a:pt x="3778" y="1270"/>
                  </a:cubicBezTo>
                  <a:cubicBezTo>
                    <a:pt x="3489" y="1270"/>
                    <a:pt x="3185" y="1239"/>
                    <a:pt x="2896" y="1239"/>
                  </a:cubicBezTo>
                  <a:cubicBezTo>
                    <a:pt x="2282" y="1239"/>
                    <a:pt x="1741" y="1378"/>
                    <a:pt x="1581" y="2244"/>
                  </a:cubicBezTo>
                  <a:cubicBezTo>
                    <a:pt x="1551" y="2456"/>
                    <a:pt x="1551" y="2700"/>
                    <a:pt x="1429" y="2912"/>
                  </a:cubicBezTo>
                  <a:cubicBezTo>
                    <a:pt x="1338" y="3034"/>
                    <a:pt x="1186" y="3125"/>
                    <a:pt x="1034" y="3186"/>
                  </a:cubicBezTo>
                  <a:cubicBezTo>
                    <a:pt x="943" y="3247"/>
                    <a:pt x="821" y="3308"/>
                    <a:pt x="700" y="3399"/>
                  </a:cubicBezTo>
                  <a:cubicBezTo>
                    <a:pt x="487" y="3520"/>
                    <a:pt x="274" y="3703"/>
                    <a:pt x="213" y="3946"/>
                  </a:cubicBezTo>
                  <a:cubicBezTo>
                    <a:pt x="0" y="4615"/>
                    <a:pt x="852" y="5283"/>
                    <a:pt x="608" y="5952"/>
                  </a:cubicBezTo>
                  <a:cubicBezTo>
                    <a:pt x="578" y="6074"/>
                    <a:pt x="487" y="6165"/>
                    <a:pt x="426" y="6286"/>
                  </a:cubicBezTo>
                  <a:cubicBezTo>
                    <a:pt x="61" y="6894"/>
                    <a:pt x="304" y="7593"/>
                    <a:pt x="304" y="8262"/>
                  </a:cubicBezTo>
                  <a:cubicBezTo>
                    <a:pt x="304" y="8900"/>
                    <a:pt x="183" y="9569"/>
                    <a:pt x="973" y="9751"/>
                  </a:cubicBezTo>
                  <a:cubicBezTo>
                    <a:pt x="1045" y="9765"/>
                    <a:pt x="1115" y="9772"/>
                    <a:pt x="1183" y="9772"/>
                  </a:cubicBezTo>
                  <a:cubicBezTo>
                    <a:pt x="1857" y="9772"/>
                    <a:pt x="2316" y="9124"/>
                    <a:pt x="2675" y="8627"/>
                  </a:cubicBezTo>
                  <a:cubicBezTo>
                    <a:pt x="3070" y="8140"/>
                    <a:pt x="3526" y="7745"/>
                    <a:pt x="4043" y="7411"/>
                  </a:cubicBezTo>
                  <a:cubicBezTo>
                    <a:pt x="4377" y="7168"/>
                    <a:pt x="4742" y="6985"/>
                    <a:pt x="4955" y="6621"/>
                  </a:cubicBezTo>
                  <a:cubicBezTo>
                    <a:pt x="5289" y="6074"/>
                    <a:pt x="5259" y="5374"/>
                    <a:pt x="5776" y="4979"/>
                  </a:cubicBezTo>
                  <a:cubicBezTo>
                    <a:pt x="6025" y="4796"/>
                    <a:pt x="6319" y="4748"/>
                    <a:pt x="6626" y="4748"/>
                  </a:cubicBezTo>
                  <a:cubicBezTo>
                    <a:pt x="6963" y="4748"/>
                    <a:pt x="7315" y="4805"/>
                    <a:pt x="7643" y="4805"/>
                  </a:cubicBezTo>
                  <a:cubicBezTo>
                    <a:pt x="7711" y="4805"/>
                    <a:pt x="7777" y="4803"/>
                    <a:pt x="7843" y="4797"/>
                  </a:cubicBezTo>
                  <a:cubicBezTo>
                    <a:pt x="9210" y="4706"/>
                    <a:pt x="10730" y="3703"/>
                    <a:pt x="10852" y="2244"/>
                  </a:cubicBezTo>
                  <a:cubicBezTo>
                    <a:pt x="10913" y="1514"/>
                    <a:pt x="10609" y="785"/>
                    <a:pt x="10092" y="329"/>
                  </a:cubicBezTo>
                  <a:cubicBezTo>
                    <a:pt x="9909" y="177"/>
                    <a:pt x="9727" y="55"/>
                    <a:pt x="9514" y="25"/>
                  </a:cubicBezTo>
                  <a:cubicBezTo>
                    <a:pt x="9477" y="17"/>
                    <a:pt x="9440" y="14"/>
                    <a:pt x="9402" y="14"/>
                  </a:cubicBezTo>
                  <a:cubicBezTo>
                    <a:pt x="9130" y="14"/>
                    <a:pt x="8843" y="188"/>
                    <a:pt x="8602" y="268"/>
                  </a:cubicBezTo>
                  <a:cubicBezTo>
                    <a:pt x="8357" y="335"/>
                    <a:pt x="8111" y="435"/>
                    <a:pt x="7865" y="435"/>
                  </a:cubicBezTo>
                  <a:cubicBezTo>
                    <a:pt x="7777" y="435"/>
                    <a:pt x="7688" y="422"/>
                    <a:pt x="7599" y="390"/>
                  </a:cubicBezTo>
                  <a:cubicBezTo>
                    <a:pt x="7447" y="329"/>
                    <a:pt x="7295" y="238"/>
                    <a:pt x="7143" y="177"/>
                  </a:cubicBezTo>
                  <a:cubicBezTo>
                    <a:pt x="6906" y="58"/>
                    <a:pt x="6645" y="1"/>
                    <a:pt x="63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1591631" y="1982476"/>
              <a:ext cx="94114" cy="90064"/>
            </a:xfrm>
            <a:custGeom>
              <a:avLst/>
              <a:gdLst/>
              <a:ahLst/>
              <a:cxnLst/>
              <a:rect l="l" t="t" r="r" b="b"/>
              <a:pathLst>
                <a:path w="2858" h="2735" extrusionOk="0">
                  <a:moveTo>
                    <a:pt x="1515" y="0"/>
                  </a:moveTo>
                  <a:cubicBezTo>
                    <a:pt x="1157" y="0"/>
                    <a:pt x="795" y="123"/>
                    <a:pt x="517" y="350"/>
                  </a:cubicBezTo>
                  <a:cubicBezTo>
                    <a:pt x="456" y="411"/>
                    <a:pt x="396" y="472"/>
                    <a:pt x="335" y="532"/>
                  </a:cubicBezTo>
                  <a:cubicBezTo>
                    <a:pt x="122" y="806"/>
                    <a:pt x="0" y="1171"/>
                    <a:pt x="31" y="1536"/>
                  </a:cubicBezTo>
                  <a:cubicBezTo>
                    <a:pt x="92" y="2113"/>
                    <a:pt x="608" y="2630"/>
                    <a:pt x="1155" y="2721"/>
                  </a:cubicBezTo>
                  <a:cubicBezTo>
                    <a:pt x="1214" y="2730"/>
                    <a:pt x="1273" y="2734"/>
                    <a:pt x="1332" y="2734"/>
                  </a:cubicBezTo>
                  <a:cubicBezTo>
                    <a:pt x="1673" y="2734"/>
                    <a:pt x="2016" y="2589"/>
                    <a:pt x="2250" y="2356"/>
                  </a:cubicBezTo>
                  <a:cubicBezTo>
                    <a:pt x="2736" y="1870"/>
                    <a:pt x="2858" y="806"/>
                    <a:pt x="2310" y="289"/>
                  </a:cubicBezTo>
                  <a:cubicBezTo>
                    <a:pt x="2158" y="137"/>
                    <a:pt x="1946" y="46"/>
                    <a:pt x="1733" y="16"/>
                  </a:cubicBezTo>
                  <a:cubicBezTo>
                    <a:pt x="1661" y="5"/>
                    <a:pt x="1588" y="0"/>
                    <a:pt x="151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966050" y="2845023"/>
              <a:ext cx="851800" cy="220829"/>
            </a:xfrm>
            <a:custGeom>
              <a:avLst/>
              <a:gdLst/>
              <a:ahLst/>
              <a:cxnLst/>
              <a:rect l="l" t="t" r="r" b="b"/>
              <a:pathLst>
                <a:path w="25867" h="6706" extrusionOk="0">
                  <a:moveTo>
                    <a:pt x="6131" y="1"/>
                  </a:moveTo>
                  <a:cubicBezTo>
                    <a:pt x="5255" y="1"/>
                    <a:pt x="4384" y="100"/>
                    <a:pt x="3526" y="328"/>
                  </a:cubicBezTo>
                  <a:cubicBezTo>
                    <a:pt x="1337" y="905"/>
                    <a:pt x="0" y="2729"/>
                    <a:pt x="1520" y="4796"/>
                  </a:cubicBezTo>
                  <a:cubicBezTo>
                    <a:pt x="2142" y="5640"/>
                    <a:pt x="3040" y="5754"/>
                    <a:pt x="4000" y="5754"/>
                  </a:cubicBezTo>
                  <a:cubicBezTo>
                    <a:pt x="4354" y="5754"/>
                    <a:pt x="4716" y="5738"/>
                    <a:pt x="5076" y="5738"/>
                  </a:cubicBezTo>
                  <a:cubicBezTo>
                    <a:pt x="8663" y="5829"/>
                    <a:pt x="12250" y="5768"/>
                    <a:pt x="15836" y="6194"/>
                  </a:cubicBezTo>
                  <a:cubicBezTo>
                    <a:pt x="16140" y="6224"/>
                    <a:pt x="16475" y="6255"/>
                    <a:pt x="16778" y="6316"/>
                  </a:cubicBezTo>
                  <a:cubicBezTo>
                    <a:pt x="18430" y="6501"/>
                    <a:pt x="20166" y="6705"/>
                    <a:pt x="21871" y="6705"/>
                  </a:cubicBezTo>
                  <a:cubicBezTo>
                    <a:pt x="23242" y="6705"/>
                    <a:pt x="24594" y="6573"/>
                    <a:pt x="25867" y="6194"/>
                  </a:cubicBezTo>
                  <a:cubicBezTo>
                    <a:pt x="25411" y="5556"/>
                    <a:pt x="24955" y="4887"/>
                    <a:pt x="24347" y="4340"/>
                  </a:cubicBezTo>
                  <a:cubicBezTo>
                    <a:pt x="23769" y="3793"/>
                    <a:pt x="23040" y="3367"/>
                    <a:pt x="22250" y="3246"/>
                  </a:cubicBezTo>
                  <a:cubicBezTo>
                    <a:pt x="22118" y="3227"/>
                    <a:pt x="21986" y="3220"/>
                    <a:pt x="21854" y="3220"/>
                  </a:cubicBezTo>
                  <a:cubicBezTo>
                    <a:pt x="21560" y="3220"/>
                    <a:pt x="21267" y="3255"/>
                    <a:pt x="20973" y="3276"/>
                  </a:cubicBezTo>
                  <a:cubicBezTo>
                    <a:pt x="20295" y="3361"/>
                    <a:pt x="19408" y="3708"/>
                    <a:pt x="18700" y="3708"/>
                  </a:cubicBezTo>
                  <a:cubicBezTo>
                    <a:pt x="18646" y="3708"/>
                    <a:pt x="18593" y="3706"/>
                    <a:pt x="18541" y="3702"/>
                  </a:cubicBezTo>
                  <a:cubicBezTo>
                    <a:pt x="17934" y="3641"/>
                    <a:pt x="17113" y="3124"/>
                    <a:pt x="16535" y="2881"/>
                  </a:cubicBezTo>
                  <a:cubicBezTo>
                    <a:pt x="13339" y="1637"/>
                    <a:pt x="9693" y="1"/>
                    <a:pt x="61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1827842" y="2216612"/>
              <a:ext cx="473632" cy="720475"/>
            </a:xfrm>
            <a:custGeom>
              <a:avLst/>
              <a:gdLst/>
              <a:ahLst/>
              <a:cxnLst/>
              <a:rect l="l" t="t" r="r" b="b"/>
              <a:pathLst>
                <a:path w="14383" h="21879" extrusionOk="0">
                  <a:moveTo>
                    <a:pt x="13375" y="2906"/>
                  </a:moveTo>
                  <a:cubicBezTo>
                    <a:pt x="13375" y="2936"/>
                    <a:pt x="13344" y="2967"/>
                    <a:pt x="13344" y="2967"/>
                  </a:cubicBezTo>
                  <a:cubicBezTo>
                    <a:pt x="13223" y="3301"/>
                    <a:pt x="12889" y="3514"/>
                    <a:pt x="12615" y="3696"/>
                  </a:cubicBezTo>
                  <a:cubicBezTo>
                    <a:pt x="12463" y="3787"/>
                    <a:pt x="12281" y="3879"/>
                    <a:pt x="12098" y="4000"/>
                  </a:cubicBezTo>
                  <a:cubicBezTo>
                    <a:pt x="12007" y="4091"/>
                    <a:pt x="11885" y="4152"/>
                    <a:pt x="11764" y="4243"/>
                  </a:cubicBezTo>
                  <a:cubicBezTo>
                    <a:pt x="11764" y="4152"/>
                    <a:pt x="11764" y="4091"/>
                    <a:pt x="11733" y="4000"/>
                  </a:cubicBezTo>
                  <a:lnTo>
                    <a:pt x="11764" y="4000"/>
                  </a:lnTo>
                  <a:cubicBezTo>
                    <a:pt x="12007" y="3818"/>
                    <a:pt x="12311" y="3696"/>
                    <a:pt x="12585" y="3514"/>
                  </a:cubicBezTo>
                  <a:cubicBezTo>
                    <a:pt x="12706" y="3423"/>
                    <a:pt x="12858" y="3331"/>
                    <a:pt x="13010" y="3210"/>
                  </a:cubicBezTo>
                  <a:cubicBezTo>
                    <a:pt x="13101" y="3119"/>
                    <a:pt x="13314" y="3027"/>
                    <a:pt x="13375" y="2906"/>
                  </a:cubicBezTo>
                  <a:close/>
                  <a:moveTo>
                    <a:pt x="11997" y="0"/>
                  </a:moveTo>
                  <a:cubicBezTo>
                    <a:pt x="11861" y="0"/>
                    <a:pt x="11710" y="66"/>
                    <a:pt x="11582" y="231"/>
                  </a:cubicBezTo>
                  <a:cubicBezTo>
                    <a:pt x="11278" y="535"/>
                    <a:pt x="9332" y="2328"/>
                    <a:pt x="8937" y="2480"/>
                  </a:cubicBezTo>
                  <a:cubicBezTo>
                    <a:pt x="8755" y="2572"/>
                    <a:pt x="8603" y="2632"/>
                    <a:pt x="8451" y="2723"/>
                  </a:cubicBezTo>
                  <a:cubicBezTo>
                    <a:pt x="8755" y="2298"/>
                    <a:pt x="8998" y="1842"/>
                    <a:pt x="9180" y="1325"/>
                  </a:cubicBezTo>
                  <a:cubicBezTo>
                    <a:pt x="9272" y="1033"/>
                    <a:pt x="9033" y="850"/>
                    <a:pt x="8796" y="850"/>
                  </a:cubicBezTo>
                  <a:cubicBezTo>
                    <a:pt x="8638" y="850"/>
                    <a:pt x="8481" y="931"/>
                    <a:pt x="8420" y="1113"/>
                  </a:cubicBezTo>
                  <a:cubicBezTo>
                    <a:pt x="8056" y="2116"/>
                    <a:pt x="7235" y="2875"/>
                    <a:pt x="6445" y="3544"/>
                  </a:cubicBezTo>
                  <a:cubicBezTo>
                    <a:pt x="5776" y="4122"/>
                    <a:pt x="5168" y="4851"/>
                    <a:pt x="4894" y="5702"/>
                  </a:cubicBezTo>
                  <a:cubicBezTo>
                    <a:pt x="4773" y="6097"/>
                    <a:pt x="4742" y="6553"/>
                    <a:pt x="4590" y="6948"/>
                  </a:cubicBezTo>
                  <a:cubicBezTo>
                    <a:pt x="4347" y="7708"/>
                    <a:pt x="4013" y="8438"/>
                    <a:pt x="3679" y="9167"/>
                  </a:cubicBezTo>
                  <a:cubicBezTo>
                    <a:pt x="3344" y="9958"/>
                    <a:pt x="3010" y="10748"/>
                    <a:pt x="2676" y="11538"/>
                  </a:cubicBezTo>
                  <a:cubicBezTo>
                    <a:pt x="2037" y="13119"/>
                    <a:pt x="1429" y="14730"/>
                    <a:pt x="882" y="16341"/>
                  </a:cubicBezTo>
                  <a:cubicBezTo>
                    <a:pt x="730" y="16736"/>
                    <a:pt x="578" y="17161"/>
                    <a:pt x="457" y="17557"/>
                  </a:cubicBezTo>
                  <a:cubicBezTo>
                    <a:pt x="214" y="18256"/>
                    <a:pt x="1" y="18924"/>
                    <a:pt x="1" y="19654"/>
                  </a:cubicBezTo>
                  <a:cubicBezTo>
                    <a:pt x="31" y="20383"/>
                    <a:pt x="305" y="21143"/>
                    <a:pt x="882" y="21538"/>
                  </a:cubicBezTo>
                  <a:cubicBezTo>
                    <a:pt x="1229" y="21779"/>
                    <a:pt x="1647" y="21878"/>
                    <a:pt x="2053" y="21878"/>
                  </a:cubicBezTo>
                  <a:cubicBezTo>
                    <a:pt x="2109" y="21878"/>
                    <a:pt x="2164" y="21876"/>
                    <a:pt x="2220" y="21873"/>
                  </a:cubicBezTo>
                  <a:cubicBezTo>
                    <a:pt x="3314" y="21842"/>
                    <a:pt x="4347" y="21174"/>
                    <a:pt x="5046" y="20323"/>
                  </a:cubicBezTo>
                  <a:cubicBezTo>
                    <a:pt x="5746" y="19471"/>
                    <a:pt x="6171" y="18438"/>
                    <a:pt x="6536" y="17374"/>
                  </a:cubicBezTo>
                  <a:cubicBezTo>
                    <a:pt x="7022" y="15946"/>
                    <a:pt x="6931" y="14547"/>
                    <a:pt x="7387" y="13119"/>
                  </a:cubicBezTo>
                  <a:cubicBezTo>
                    <a:pt x="7630" y="12420"/>
                    <a:pt x="7812" y="11721"/>
                    <a:pt x="7934" y="11021"/>
                  </a:cubicBezTo>
                  <a:lnTo>
                    <a:pt x="8481" y="8134"/>
                  </a:lnTo>
                  <a:cubicBezTo>
                    <a:pt x="8542" y="7860"/>
                    <a:pt x="8603" y="7617"/>
                    <a:pt x="8694" y="7374"/>
                  </a:cubicBezTo>
                  <a:cubicBezTo>
                    <a:pt x="8876" y="7070"/>
                    <a:pt x="9089" y="6979"/>
                    <a:pt x="9393" y="6827"/>
                  </a:cubicBezTo>
                  <a:cubicBezTo>
                    <a:pt x="10366" y="6280"/>
                    <a:pt x="11278" y="5611"/>
                    <a:pt x="12098" y="4851"/>
                  </a:cubicBezTo>
                  <a:cubicBezTo>
                    <a:pt x="12737" y="4274"/>
                    <a:pt x="13740" y="4122"/>
                    <a:pt x="14104" y="3179"/>
                  </a:cubicBezTo>
                  <a:cubicBezTo>
                    <a:pt x="14201" y="2891"/>
                    <a:pt x="13973" y="2716"/>
                    <a:pt x="13739" y="2716"/>
                  </a:cubicBezTo>
                  <a:cubicBezTo>
                    <a:pt x="13677" y="2716"/>
                    <a:pt x="13614" y="2729"/>
                    <a:pt x="13557" y="2754"/>
                  </a:cubicBezTo>
                  <a:cubicBezTo>
                    <a:pt x="13770" y="2541"/>
                    <a:pt x="13983" y="2328"/>
                    <a:pt x="14165" y="2085"/>
                  </a:cubicBezTo>
                  <a:cubicBezTo>
                    <a:pt x="14196" y="2055"/>
                    <a:pt x="14226" y="2024"/>
                    <a:pt x="14226" y="1994"/>
                  </a:cubicBezTo>
                  <a:cubicBezTo>
                    <a:pt x="14317" y="1842"/>
                    <a:pt x="14317" y="1660"/>
                    <a:pt x="14165" y="1538"/>
                  </a:cubicBezTo>
                  <a:lnTo>
                    <a:pt x="14165" y="1508"/>
                  </a:lnTo>
                  <a:cubicBezTo>
                    <a:pt x="14091" y="1434"/>
                    <a:pt x="13997" y="1400"/>
                    <a:pt x="13903" y="1400"/>
                  </a:cubicBezTo>
                  <a:cubicBezTo>
                    <a:pt x="13766" y="1400"/>
                    <a:pt x="13629" y="1472"/>
                    <a:pt x="13557" y="1599"/>
                  </a:cubicBezTo>
                  <a:cubicBezTo>
                    <a:pt x="13527" y="1599"/>
                    <a:pt x="13527" y="1599"/>
                    <a:pt x="13527" y="1629"/>
                  </a:cubicBezTo>
                  <a:cubicBezTo>
                    <a:pt x="13284" y="1994"/>
                    <a:pt x="12828" y="2359"/>
                    <a:pt x="12463" y="2632"/>
                  </a:cubicBezTo>
                  <a:cubicBezTo>
                    <a:pt x="12281" y="2784"/>
                    <a:pt x="12068" y="2906"/>
                    <a:pt x="11855" y="3027"/>
                  </a:cubicBezTo>
                  <a:cubicBezTo>
                    <a:pt x="11794" y="3088"/>
                    <a:pt x="11703" y="3119"/>
                    <a:pt x="11642" y="3179"/>
                  </a:cubicBezTo>
                  <a:lnTo>
                    <a:pt x="11551" y="3240"/>
                  </a:lnTo>
                  <a:cubicBezTo>
                    <a:pt x="11521" y="3210"/>
                    <a:pt x="11521" y="3210"/>
                    <a:pt x="11521" y="3179"/>
                  </a:cubicBezTo>
                  <a:cubicBezTo>
                    <a:pt x="11673" y="3058"/>
                    <a:pt x="11855" y="2936"/>
                    <a:pt x="12007" y="2784"/>
                  </a:cubicBezTo>
                  <a:cubicBezTo>
                    <a:pt x="12250" y="2602"/>
                    <a:pt x="12463" y="2389"/>
                    <a:pt x="12706" y="2207"/>
                  </a:cubicBezTo>
                  <a:cubicBezTo>
                    <a:pt x="13162" y="1812"/>
                    <a:pt x="13618" y="1416"/>
                    <a:pt x="14074" y="1021"/>
                  </a:cubicBezTo>
                  <a:cubicBezTo>
                    <a:pt x="14382" y="760"/>
                    <a:pt x="14117" y="370"/>
                    <a:pt x="13798" y="370"/>
                  </a:cubicBezTo>
                  <a:cubicBezTo>
                    <a:pt x="13708" y="370"/>
                    <a:pt x="13614" y="401"/>
                    <a:pt x="13527" y="474"/>
                  </a:cubicBezTo>
                  <a:cubicBezTo>
                    <a:pt x="12737" y="1173"/>
                    <a:pt x="11916" y="1842"/>
                    <a:pt x="11095" y="2541"/>
                  </a:cubicBezTo>
                  <a:cubicBezTo>
                    <a:pt x="11065" y="2511"/>
                    <a:pt x="10882" y="2389"/>
                    <a:pt x="10761" y="2298"/>
                  </a:cubicBezTo>
                  <a:cubicBezTo>
                    <a:pt x="10670" y="2268"/>
                    <a:pt x="10639" y="2146"/>
                    <a:pt x="10730" y="2055"/>
                  </a:cubicBezTo>
                  <a:lnTo>
                    <a:pt x="12281" y="626"/>
                  </a:lnTo>
                  <a:cubicBezTo>
                    <a:pt x="12556" y="350"/>
                    <a:pt x="12314" y="0"/>
                    <a:pt x="119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1797809" y="2509462"/>
              <a:ext cx="77122" cy="205780"/>
            </a:xfrm>
            <a:custGeom>
              <a:avLst/>
              <a:gdLst/>
              <a:ahLst/>
              <a:cxnLst/>
              <a:rect l="l" t="t" r="r" b="b"/>
              <a:pathLst>
                <a:path w="2342" h="6249" extrusionOk="0">
                  <a:moveTo>
                    <a:pt x="426" y="1"/>
                  </a:moveTo>
                  <a:cubicBezTo>
                    <a:pt x="335" y="305"/>
                    <a:pt x="305" y="609"/>
                    <a:pt x="305" y="913"/>
                  </a:cubicBezTo>
                  <a:lnTo>
                    <a:pt x="1" y="6050"/>
                  </a:lnTo>
                  <a:cubicBezTo>
                    <a:pt x="52" y="6090"/>
                    <a:pt x="102" y="6104"/>
                    <a:pt x="154" y="6104"/>
                  </a:cubicBezTo>
                  <a:cubicBezTo>
                    <a:pt x="258" y="6104"/>
                    <a:pt x="366" y="6050"/>
                    <a:pt x="487" y="6050"/>
                  </a:cubicBezTo>
                  <a:cubicBezTo>
                    <a:pt x="700" y="6050"/>
                    <a:pt x="974" y="6110"/>
                    <a:pt x="1186" y="6141"/>
                  </a:cubicBezTo>
                  <a:cubicBezTo>
                    <a:pt x="1504" y="6165"/>
                    <a:pt x="1822" y="6249"/>
                    <a:pt x="2124" y="6249"/>
                  </a:cubicBezTo>
                  <a:cubicBezTo>
                    <a:pt x="2198" y="6249"/>
                    <a:pt x="2270" y="6244"/>
                    <a:pt x="2341" y="6232"/>
                  </a:cubicBezTo>
                  <a:cubicBezTo>
                    <a:pt x="2311" y="6201"/>
                    <a:pt x="2311" y="6201"/>
                    <a:pt x="2311" y="6201"/>
                  </a:cubicBezTo>
                  <a:cubicBezTo>
                    <a:pt x="1885" y="4469"/>
                    <a:pt x="1429" y="2736"/>
                    <a:pt x="852" y="1034"/>
                  </a:cubicBezTo>
                  <a:cubicBezTo>
                    <a:pt x="730" y="669"/>
                    <a:pt x="578" y="335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1662695" y="2170147"/>
              <a:ext cx="55092" cy="54104"/>
            </a:xfrm>
            <a:custGeom>
              <a:avLst/>
              <a:gdLst/>
              <a:ahLst/>
              <a:cxnLst/>
              <a:rect l="l" t="t" r="r" b="b"/>
              <a:pathLst>
                <a:path w="1673" h="1643" extrusionOk="0">
                  <a:moveTo>
                    <a:pt x="0" y="1"/>
                  </a:moveTo>
                  <a:cubicBezTo>
                    <a:pt x="0" y="31"/>
                    <a:pt x="31" y="61"/>
                    <a:pt x="31" y="61"/>
                  </a:cubicBezTo>
                  <a:cubicBezTo>
                    <a:pt x="61" y="92"/>
                    <a:pt x="61" y="122"/>
                    <a:pt x="92" y="153"/>
                  </a:cubicBezTo>
                  <a:cubicBezTo>
                    <a:pt x="183" y="305"/>
                    <a:pt x="274" y="426"/>
                    <a:pt x="365" y="548"/>
                  </a:cubicBezTo>
                  <a:cubicBezTo>
                    <a:pt x="578" y="791"/>
                    <a:pt x="1277" y="1551"/>
                    <a:pt x="1368" y="1642"/>
                  </a:cubicBezTo>
                  <a:cubicBezTo>
                    <a:pt x="1368" y="1520"/>
                    <a:pt x="1429" y="913"/>
                    <a:pt x="1642" y="609"/>
                  </a:cubicBezTo>
                  <a:cubicBezTo>
                    <a:pt x="1642" y="578"/>
                    <a:pt x="1672" y="548"/>
                    <a:pt x="1672" y="548"/>
                  </a:cubicBezTo>
                  <a:cubicBezTo>
                    <a:pt x="1095" y="457"/>
                    <a:pt x="487" y="30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2079101" y="2306281"/>
              <a:ext cx="26048" cy="59076"/>
            </a:xfrm>
            <a:custGeom>
              <a:avLst/>
              <a:gdLst/>
              <a:ahLst/>
              <a:cxnLst/>
              <a:rect l="l" t="t" r="r" b="b"/>
              <a:pathLst>
                <a:path w="791" h="1794" fill="none" extrusionOk="0">
                  <a:moveTo>
                    <a:pt x="790" y="0"/>
                  </a:moveTo>
                  <a:cubicBezTo>
                    <a:pt x="730" y="335"/>
                    <a:pt x="699" y="669"/>
                    <a:pt x="578" y="1004"/>
                  </a:cubicBezTo>
                  <a:cubicBezTo>
                    <a:pt x="486" y="1308"/>
                    <a:pt x="304" y="1611"/>
                    <a:pt x="0" y="179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1610632" y="1999007"/>
              <a:ext cx="27068" cy="45048"/>
            </a:xfrm>
            <a:custGeom>
              <a:avLst/>
              <a:gdLst/>
              <a:ahLst/>
              <a:cxnLst/>
              <a:rect l="l" t="t" r="r" b="b"/>
              <a:pathLst>
                <a:path w="822" h="1368" fill="none" extrusionOk="0">
                  <a:moveTo>
                    <a:pt x="822" y="0"/>
                  </a:moveTo>
                  <a:cubicBezTo>
                    <a:pt x="518" y="91"/>
                    <a:pt x="244" y="274"/>
                    <a:pt x="122" y="517"/>
                  </a:cubicBezTo>
                  <a:cubicBezTo>
                    <a:pt x="1" y="790"/>
                    <a:pt x="31" y="1155"/>
                    <a:pt x="244" y="13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753846" y="2324294"/>
              <a:ext cx="987933" cy="1243075"/>
            </a:xfrm>
            <a:custGeom>
              <a:avLst/>
              <a:gdLst/>
              <a:ahLst/>
              <a:cxnLst/>
              <a:rect l="l" t="t" r="r" b="b"/>
              <a:pathLst>
                <a:path w="30001" h="37749" extrusionOk="0">
                  <a:moveTo>
                    <a:pt x="5927" y="1"/>
                  </a:moveTo>
                  <a:cubicBezTo>
                    <a:pt x="5380" y="305"/>
                    <a:pt x="4863" y="669"/>
                    <a:pt x="4408" y="1095"/>
                  </a:cubicBezTo>
                  <a:cubicBezTo>
                    <a:pt x="2280" y="3040"/>
                    <a:pt x="1307" y="5928"/>
                    <a:pt x="821" y="8785"/>
                  </a:cubicBezTo>
                  <a:cubicBezTo>
                    <a:pt x="0" y="13314"/>
                    <a:pt x="335" y="19211"/>
                    <a:pt x="2006" y="24287"/>
                  </a:cubicBezTo>
                  <a:cubicBezTo>
                    <a:pt x="2857" y="26901"/>
                    <a:pt x="4104" y="29302"/>
                    <a:pt x="5715" y="31156"/>
                  </a:cubicBezTo>
                  <a:cubicBezTo>
                    <a:pt x="7478" y="33162"/>
                    <a:pt x="9909" y="34469"/>
                    <a:pt x="12402" y="35442"/>
                  </a:cubicBezTo>
                  <a:cubicBezTo>
                    <a:pt x="16301" y="36976"/>
                    <a:pt x="20485" y="37748"/>
                    <a:pt x="24669" y="37748"/>
                  </a:cubicBezTo>
                  <a:cubicBezTo>
                    <a:pt x="26453" y="37748"/>
                    <a:pt x="28238" y="37608"/>
                    <a:pt x="30001" y="37326"/>
                  </a:cubicBezTo>
                  <a:lnTo>
                    <a:pt x="30001" y="36566"/>
                  </a:lnTo>
                  <a:cubicBezTo>
                    <a:pt x="29028" y="36232"/>
                    <a:pt x="28055" y="35776"/>
                    <a:pt x="27144" y="35320"/>
                  </a:cubicBezTo>
                  <a:cubicBezTo>
                    <a:pt x="25381" y="34408"/>
                    <a:pt x="23739" y="33375"/>
                    <a:pt x="22128" y="32250"/>
                  </a:cubicBezTo>
                  <a:cubicBezTo>
                    <a:pt x="20669" y="31247"/>
                    <a:pt x="19271" y="30183"/>
                    <a:pt x="17873" y="29120"/>
                  </a:cubicBezTo>
                  <a:cubicBezTo>
                    <a:pt x="16414" y="28025"/>
                    <a:pt x="15076" y="26779"/>
                    <a:pt x="13861" y="25381"/>
                  </a:cubicBezTo>
                  <a:cubicBezTo>
                    <a:pt x="11551" y="22737"/>
                    <a:pt x="9818" y="19606"/>
                    <a:pt x="8602" y="16293"/>
                  </a:cubicBezTo>
                  <a:cubicBezTo>
                    <a:pt x="7386" y="12980"/>
                    <a:pt x="6687" y="9484"/>
                    <a:pt x="6292" y="5989"/>
                  </a:cubicBezTo>
                  <a:cubicBezTo>
                    <a:pt x="6079" y="3982"/>
                    <a:pt x="5958" y="2007"/>
                    <a:pt x="59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4073966" y="3054987"/>
              <a:ext cx="428452" cy="1382303"/>
            </a:xfrm>
            <a:custGeom>
              <a:avLst/>
              <a:gdLst/>
              <a:ahLst/>
              <a:cxnLst/>
              <a:rect l="l" t="t" r="r" b="b"/>
              <a:pathLst>
                <a:path w="13011" h="41977" fill="none" extrusionOk="0">
                  <a:moveTo>
                    <a:pt x="13010" y="41977"/>
                  </a:moveTo>
                  <a:lnTo>
                    <a:pt x="6901" y="152"/>
                  </a:lnTo>
                  <a:cubicBezTo>
                    <a:pt x="6901" y="0"/>
                    <a:pt x="6688" y="0"/>
                    <a:pt x="6657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671750" y="3054987"/>
              <a:ext cx="408431" cy="1382303"/>
            </a:xfrm>
            <a:custGeom>
              <a:avLst/>
              <a:gdLst/>
              <a:ahLst/>
              <a:cxnLst/>
              <a:rect l="l" t="t" r="r" b="b"/>
              <a:pathLst>
                <a:path w="12403" h="41977" fill="none" extrusionOk="0">
                  <a:moveTo>
                    <a:pt x="12402" y="41977"/>
                  </a:moveTo>
                  <a:lnTo>
                    <a:pt x="6597" y="152"/>
                  </a:lnTo>
                  <a:cubicBezTo>
                    <a:pt x="6566" y="0"/>
                    <a:pt x="6384" y="0"/>
                    <a:pt x="6353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750816" y="3016952"/>
              <a:ext cx="3674461" cy="61085"/>
            </a:xfrm>
            <a:custGeom>
              <a:avLst/>
              <a:gdLst/>
              <a:ahLst/>
              <a:cxnLst/>
              <a:rect l="l" t="t" r="r" b="b"/>
              <a:pathLst>
                <a:path w="111584" h="1855" extrusionOk="0">
                  <a:moveTo>
                    <a:pt x="1" y="0"/>
                  </a:moveTo>
                  <a:lnTo>
                    <a:pt x="1" y="1854"/>
                  </a:lnTo>
                  <a:lnTo>
                    <a:pt x="111584" y="1854"/>
                  </a:lnTo>
                  <a:lnTo>
                    <a:pt x="11158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2871838" y="2976909"/>
              <a:ext cx="866849" cy="40076"/>
            </a:xfrm>
            <a:custGeom>
              <a:avLst/>
              <a:gdLst/>
              <a:ahLst/>
              <a:cxnLst/>
              <a:rect l="l" t="t" r="r" b="b"/>
              <a:pathLst>
                <a:path w="26324" h="1217" extrusionOk="0">
                  <a:moveTo>
                    <a:pt x="578" y="1"/>
                  </a:moveTo>
                  <a:cubicBezTo>
                    <a:pt x="244" y="1"/>
                    <a:pt x="0" y="274"/>
                    <a:pt x="0" y="578"/>
                  </a:cubicBezTo>
                  <a:lnTo>
                    <a:pt x="0" y="639"/>
                  </a:lnTo>
                  <a:cubicBezTo>
                    <a:pt x="0" y="943"/>
                    <a:pt x="244" y="1216"/>
                    <a:pt x="578" y="1216"/>
                  </a:cubicBezTo>
                  <a:lnTo>
                    <a:pt x="25746" y="1216"/>
                  </a:lnTo>
                  <a:cubicBezTo>
                    <a:pt x="26080" y="1216"/>
                    <a:pt x="26323" y="943"/>
                    <a:pt x="26323" y="639"/>
                  </a:cubicBezTo>
                  <a:lnTo>
                    <a:pt x="26323" y="578"/>
                  </a:lnTo>
                  <a:cubicBezTo>
                    <a:pt x="26323" y="274"/>
                    <a:pt x="26080" y="1"/>
                    <a:pt x="2574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2802782" y="2564521"/>
              <a:ext cx="806785" cy="452458"/>
            </a:xfrm>
            <a:custGeom>
              <a:avLst/>
              <a:gdLst/>
              <a:ahLst/>
              <a:cxnLst/>
              <a:rect l="l" t="t" r="r" b="b"/>
              <a:pathLst>
                <a:path w="24500" h="13740" extrusionOk="0">
                  <a:moveTo>
                    <a:pt x="942" y="1"/>
                  </a:moveTo>
                  <a:cubicBezTo>
                    <a:pt x="395" y="1"/>
                    <a:pt x="0" y="487"/>
                    <a:pt x="91" y="1034"/>
                  </a:cubicBezTo>
                  <a:lnTo>
                    <a:pt x="2006" y="13739"/>
                  </a:lnTo>
                  <a:lnTo>
                    <a:pt x="24499" y="13739"/>
                  </a:lnTo>
                  <a:lnTo>
                    <a:pt x="22554" y="791"/>
                  </a:lnTo>
                  <a:cubicBezTo>
                    <a:pt x="22493" y="335"/>
                    <a:pt x="22098" y="1"/>
                    <a:pt x="216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1503542" y="2979906"/>
              <a:ext cx="820813" cy="38067"/>
            </a:xfrm>
            <a:custGeom>
              <a:avLst/>
              <a:gdLst/>
              <a:ahLst/>
              <a:cxnLst/>
              <a:rect l="l" t="t" r="r" b="b"/>
              <a:pathLst>
                <a:path w="24926" h="1156" extrusionOk="0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lnTo>
                    <a:pt x="24378" y="1156"/>
                  </a:lnTo>
                  <a:cubicBezTo>
                    <a:pt x="24682" y="1156"/>
                    <a:pt x="24925" y="882"/>
                    <a:pt x="24925" y="578"/>
                  </a:cubicBezTo>
                  <a:cubicBezTo>
                    <a:pt x="24925" y="274"/>
                    <a:pt x="24682" y="1"/>
                    <a:pt x="243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1625648" y="2590537"/>
              <a:ext cx="763745" cy="427431"/>
            </a:xfrm>
            <a:custGeom>
              <a:avLst/>
              <a:gdLst/>
              <a:ahLst/>
              <a:cxnLst/>
              <a:rect l="l" t="t" r="r" b="b"/>
              <a:pathLst>
                <a:path w="23193" h="12980" extrusionOk="0">
                  <a:moveTo>
                    <a:pt x="2706" y="1"/>
                  </a:moveTo>
                  <a:cubicBezTo>
                    <a:pt x="2280" y="1"/>
                    <a:pt x="1916" y="305"/>
                    <a:pt x="1855" y="730"/>
                  </a:cubicBezTo>
                  <a:lnTo>
                    <a:pt x="1" y="12980"/>
                  </a:lnTo>
                  <a:lnTo>
                    <a:pt x="21308" y="12980"/>
                  </a:lnTo>
                  <a:lnTo>
                    <a:pt x="23102" y="973"/>
                  </a:lnTo>
                  <a:cubicBezTo>
                    <a:pt x="23193" y="457"/>
                    <a:pt x="22798" y="1"/>
                    <a:pt x="2231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45"/>
          <p:cNvGrpSpPr/>
          <p:nvPr/>
        </p:nvGrpSpPr>
        <p:grpSpPr>
          <a:xfrm flipH="1">
            <a:off x="37270" y="2299256"/>
            <a:ext cx="920707" cy="2844252"/>
            <a:chOff x="2207201" y="1773500"/>
            <a:chExt cx="661665" cy="2044019"/>
          </a:xfrm>
        </p:grpSpPr>
        <p:sp>
          <p:nvSpPr>
            <p:cNvPr id="454" name="Google Shape;454;p45"/>
            <p:cNvSpPr/>
            <p:nvPr/>
          </p:nvSpPr>
          <p:spPr>
            <a:xfrm>
              <a:off x="2361349" y="17735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2410415" y="25655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2207201" y="3418308"/>
              <a:ext cx="447453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>
            <a:spLocks noGrp="1"/>
          </p:cNvSpPr>
          <p:nvPr>
            <p:ph type="body" idx="1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Field of AI</a:t>
            </a:r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G</a:t>
            </a:r>
            <a:r>
              <a:rPr lang="en-US" sz="1600" dirty="0" smtClean="0"/>
              <a:t>enerating </a:t>
            </a:r>
            <a:r>
              <a:rPr lang="en-US" sz="1600" dirty="0"/>
              <a:t>human-like language from machine-readable </a:t>
            </a:r>
            <a:r>
              <a:rPr lang="en-US" sz="1600" dirty="0" smtClean="0"/>
              <a:t>data</a:t>
            </a:r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Enables computers to communicate in </a:t>
            </a:r>
            <a:r>
              <a:rPr lang="en-US" sz="1600" dirty="0"/>
              <a:t>a way that feels </a:t>
            </a:r>
            <a:r>
              <a:rPr lang="en-US" sz="1600" dirty="0" smtClean="0"/>
              <a:t>natural</a:t>
            </a:r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GPT-3 </a:t>
            </a:r>
            <a:r>
              <a:rPr lang="en-US" sz="1600" dirty="0"/>
              <a:t>(Generative Pre-trained Transformer 3</a:t>
            </a:r>
            <a:r>
              <a:rPr lang="en-US" sz="1600" dirty="0" smtClean="0"/>
              <a:t>): state-of-the-art </a:t>
            </a:r>
            <a:r>
              <a:rPr lang="en-US" sz="1600" dirty="0"/>
              <a:t>NLG </a:t>
            </a:r>
            <a:r>
              <a:rPr lang="en-US" sz="1600" dirty="0" smtClean="0"/>
              <a:t>model</a:t>
            </a:r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NLTK (Natural Language Toolkit</a:t>
            </a:r>
            <a:r>
              <a:rPr lang="en-US" sz="1600" dirty="0" smtClean="0"/>
              <a:t>): Python </a:t>
            </a:r>
            <a:r>
              <a:rPr lang="en-US" sz="1600" dirty="0"/>
              <a:t>library used for </a:t>
            </a:r>
            <a:r>
              <a:rPr lang="en-US" sz="1600" dirty="0" smtClean="0"/>
              <a:t>NLP </a:t>
            </a:r>
            <a:r>
              <a:rPr lang="en-US" sz="1600" dirty="0"/>
              <a:t>and NLG.</a:t>
            </a:r>
            <a:endParaRPr lang="en-US" sz="1600" dirty="0" smtClean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600" dirty="0"/>
          </a:p>
        </p:txBody>
      </p:sp>
      <p:sp>
        <p:nvSpPr>
          <p:cNvPr id="371" name="Google Shape;371;p43"/>
          <p:cNvSpPr txBox="1">
            <a:spLocks noGrp="1"/>
          </p:cNvSpPr>
          <p:nvPr>
            <p:ph type="title"/>
          </p:nvPr>
        </p:nvSpPr>
        <p:spPr>
          <a:xfrm>
            <a:off x="713225" y="512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grpSp>
        <p:nvGrpSpPr>
          <p:cNvPr id="14" name="Google Shape;1647;p74"/>
          <p:cNvGrpSpPr/>
          <p:nvPr/>
        </p:nvGrpSpPr>
        <p:grpSpPr>
          <a:xfrm>
            <a:off x="8430725" y="4687241"/>
            <a:ext cx="249874" cy="326704"/>
            <a:chOff x="2644457" y="3481824"/>
            <a:chExt cx="464105" cy="635475"/>
          </a:xfrm>
        </p:grpSpPr>
        <p:sp>
          <p:nvSpPr>
            <p:cNvPr id="15" name="Google Shape;1648;p74"/>
            <p:cNvSpPr/>
            <p:nvPr/>
          </p:nvSpPr>
          <p:spPr>
            <a:xfrm>
              <a:off x="2644457" y="3481824"/>
              <a:ext cx="464105" cy="635475"/>
            </a:xfrm>
            <a:custGeom>
              <a:avLst/>
              <a:gdLst/>
              <a:ahLst/>
              <a:cxnLst/>
              <a:rect l="l" t="t" r="r" b="b"/>
              <a:pathLst>
                <a:path w="18765" h="25419" extrusionOk="0">
                  <a:moveTo>
                    <a:pt x="17861" y="1055"/>
                  </a:moveTo>
                  <a:lnTo>
                    <a:pt x="17861" y="24364"/>
                  </a:lnTo>
                  <a:lnTo>
                    <a:pt x="896" y="24364"/>
                  </a:lnTo>
                  <a:lnTo>
                    <a:pt x="896" y="1055"/>
                  </a:lnTo>
                  <a:close/>
                  <a:moveTo>
                    <a:pt x="419" y="1"/>
                  </a:moveTo>
                  <a:cubicBezTo>
                    <a:pt x="185" y="1"/>
                    <a:pt x="1" y="193"/>
                    <a:pt x="1" y="428"/>
                  </a:cubicBezTo>
                  <a:lnTo>
                    <a:pt x="1" y="24992"/>
                  </a:lnTo>
                  <a:cubicBezTo>
                    <a:pt x="1" y="25226"/>
                    <a:pt x="185" y="25418"/>
                    <a:pt x="419" y="25418"/>
                  </a:cubicBezTo>
                  <a:lnTo>
                    <a:pt x="18338" y="25418"/>
                  </a:lnTo>
                  <a:cubicBezTo>
                    <a:pt x="18572" y="25418"/>
                    <a:pt x="18764" y="25226"/>
                    <a:pt x="18764" y="24992"/>
                  </a:cubicBezTo>
                  <a:lnTo>
                    <a:pt x="18764" y="428"/>
                  </a:lnTo>
                  <a:cubicBezTo>
                    <a:pt x="18764" y="193"/>
                    <a:pt x="18572" y="1"/>
                    <a:pt x="183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49;p74"/>
            <p:cNvSpPr/>
            <p:nvPr/>
          </p:nvSpPr>
          <p:spPr>
            <a:xfrm>
              <a:off x="2872325" y="3491050"/>
              <a:ext cx="8175" cy="7975"/>
            </a:xfrm>
            <a:custGeom>
              <a:avLst/>
              <a:gdLst/>
              <a:ahLst/>
              <a:cxnLst/>
              <a:rect l="l" t="t" r="r" b="b"/>
              <a:pathLst>
                <a:path w="327" h="319" extrusionOk="0">
                  <a:moveTo>
                    <a:pt x="168" y="0"/>
                  </a:moveTo>
                  <a:cubicBezTo>
                    <a:pt x="75" y="0"/>
                    <a:pt x="0" y="76"/>
                    <a:pt x="0" y="159"/>
                  </a:cubicBezTo>
                  <a:cubicBezTo>
                    <a:pt x="0" y="251"/>
                    <a:pt x="75" y="318"/>
                    <a:pt x="168" y="318"/>
                  </a:cubicBezTo>
                  <a:cubicBezTo>
                    <a:pt x="251" y="318"/>
                    <a:pt x="327" y="251"/>
                    <a:pt x="327" y="159"/>
                  </a:cubicBezTo>
                  <a:cubicBezTo>
                    <a:pt x="327" y="76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403225" y="4687241"/>
            <a:ext cx="2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3"/>
          <p:cNvSpPr/>
          <p:nvPr/>
        </p:nvSpPr>
        <p:spPr>
          <a:xfrm>
            <a:off x="4319850" y="1297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3"/>
          <p:cNvSpPr txBox="1">
            <a:spLocks noGrp="1"/>
          </p:cNvSpPr>
          <p:nvPr>
            <p:ph type="title"/>
          </p:nvPr>
        </p:nvSpPr>
        <p:spPr>
          <a:xfrm>
            <a:off x="133832" y="2181536"/>
            <a:ext cx="7660359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Mathematical</a:t>
            </a:r>
            <a:br>
              <a:rPr lang="en-US" dirty="0" smtClean="0"/>
            </a:br>
            <a:r>
              <a:rPr lang="en-US" dirty="0" smtClean="0"/>
              <a:t>Concepts</a:t>
            </a:r>
            <a:endParaRPr dirty="0"/>
          </a:p>
        </p:txBody>
      </p:sp>
      <p:sp>
        <p:nvSpPr>
          <p:cNvPr id="835" name="Google Shape;835;p53"/>
          <p:cNvSpPr txBox="1">
            <a:spLocks noGrp="1"/>
          </p:cNvSpPr>
          <p:nvPr>
            <p:ph type="subTitle" idx="1"/>
          </p:nvPr>
        </p:nvSpPr>
        <p:spPr>
          <a:xfrm>
            <a:off x="181960" y="3319529"/>
            <a:ext cx="3059700" cy="70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>
              <a:buClr>
                <a:srgbClr val="1A1A1A"/>
              </a:buClr>
              <a:buSzPts val="1100"/>
            </a:pPr>
            <a:r>
              <a:rPr lang="en-US" dirty="0"/>
              <a:t>The Math Behind NLG</a:t>
            </a:r>
            <a:endParaRPr dirty="0"/>
          </a:p>
        </p:txBody>
      </p:sp>
      <p:sp>
        <p:nvSpPr>
          <p:cNvPr id="836" name="Google Shape;836;p53"/>
          <p:cNvSpPr txBox="1">
            <a:spLocks noGrp="1"/>
          </p:cNvSpPr>
          <p:nvPr>
            <p:ph type="title" idx="2"/>
          </p:nvPr>
        </p:nvSpPr>
        <p:spPr>
          <a:xfrm>
            <a:off x="78831" y="561286"/>
            <a:ext cx="1905600" cy="1239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837" name="Google Shape;837;p53"/>
          <p:cNvGrpSpPr/>
          <p:nvPr/>
        </p:nvGrpSpPr>
        <p:grpSpPr>
          <a:xfrm>
            <a:off x="3644742" y="1830541"/>
            <a:ext cx="3626225" cy="3027475"/>
            <a:chOff x="3121900" y="2293575"/>
            <a:chExt cx="3626225" cy="3027475"/>
          </a:xfrm>
        </p:grpSpPr>
        <p:sp>
          <p:nvSpPr>
            <p:cNvPr id="838" name="Google Shape;838;p53"/>
            <p:cNvSpPr/>
            <p:nvPr/>
          </p:nvSpPr>
          <p:spPr>
            <a:xfrm>
              <a:off x="5100675" y="3430425"/>
              <a:ext cx="177075" cy="778150"/>
            </a:xfrm>
            <a:custGeom>
              <a:avLst/>
              <a:gdLst/>
              <a:ahLst/>
              <a:cxnLst/>
              <a:rect l="l" t="t" r="r" b="b"/>
              <a:pathLst>
                <a:path w="7083" h="31126" fill="none" extrusionOk="0">
                  <a:moveTo>
                    <a:pt x="1094" y="31126"/>
                  </a:moveTo>
                  <a:cubicBezTo>
                    <a:pt x="5471" y="27904"/>
                    <a:pt x="7082" y="21977"/>
                    <a:pt x="4711" y="16901"/>
                  </a:cubicBezTo>
                  <a:cubicBezTo>
                    <a:pt x="3708" y="14773"/>
                    <a:pt x="2097" y="12980"/>
                    <a:pt x="1277" y="10791"/>
                  </a:cubicBezTo>
                  <a:cubicBezTo>
                    <a:pt x="0" y="7357"/>
                    <a:pt x="821" y="3557"/>
                    <a:pt x="1672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4784550" y="4181200"/>
              <a:ext cx="762950" cy="60050"/>
            </a:xfrm>
            <a:custGeom>
              <a:avLst/>
              <a:gdLst/>
              <a:ahLst/>
              <a:cxnLst/>
              <a:rect l="l" t="t" r="r" b="b"/>
              <a:pathLst>
                <a:path w="30518" h="2402" extrusionOk="0">
                  <a:moveTo>
                    <a:pt x="1156" y="1"/>
                  </a:moveTo>
                  <a:cubicBezTo>
                    <a:pt x="517" y="1"/>
                    <a:pt x="0" y="517"/>
                    <a:pt x="0" y="1156"/>
                  </a:cubicBezTo>
                  <a:lnTo>
                    <a:pt x="0" y="1216"/>
                  </a:lnTo>
                  <a:cubicBezTo>
                    <a:pt x="0" y="1885"/>
                    <a:pt x="517" y="2402"/>
                    <a:pt x="1156" y="2402"/>
                  </a:cubicBezTo>
                  <a:lnTo>
                    <a:pt x="29332" y="2402"/>
                  </a:lnTo>
                  <a:cubicBezTo>
                    <a:pt x="30001" y="2402"/>
                    <a:pt x="30518" y="1885"/>
                    <a:pt x="30518" y="1216"/>
                  </a:cubicBezTo>
                  <a:lnTo>
                    <a:pt x="30518" y="1156"/>
                  </a:lnTo>
                  <a:cubicBezTo>
                    <a:pt x="30518" y="517"/>
                    <a:pt x="30001" y="1"/>
                    <a:pt x="2933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extrusionOk="0">
                  <a:moveTo>
                    <a:pt x="1520" y="0"/>
                  </a:moveTo>
                  <a:cubicBezTo>
                    <a:pt x="700" y="0"/>
                    <a:pt x="1" y="669"/>
                    <a:pt x="1" y="1520"/>
                  </a:cubicBezTo>
                  <a:lnTo>
                    <a:pt x="1" y="56931"/>
                  </a:lnTo>
                  <a:cubicBezTo>
                    <a:pt x="1" y="57782"/>
                    <a:pt x="700" y="58481"/>
                    <a:pt x="1520" y="58481"/>
                  </a:cubicBezTo>
                  <a:lnTo>
                    <a:pt x="95869" y="58481"/>
                  </a:lnTo>
                  <a:cubicBezTo>
                    <a:pt x="96720" y="58481"/>
                    <a:pt x="97389" y="57782"/>
                    <a:pt x="97389" y="56931"/>
                  </a:cubicBezTo>
                  <a:lnTo>
                    <a:pt x="97389" y="1520"/>
                  </a:lnTo>
                  <a:cubicBezTo>
                    <a:pt x="97389" y="669"/>
                    <a:pt x="96720" y="0"/>
                    <a:pt x="958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fill="none" extrusionOk="0">
                  <a:moveTo>
                    <a:pt x="96082" y="58481"/>
                  </a:moveTo>
                  <a:lnTo>
                    <a:pt x="1277" y="58481"/>
                  </a:lnTo>
                  <a:cubicBezTo>
                    <a:pt x="578" y="58481"/>
                    <a:pt x="1" y="57904"/>
                    <a:pt x="1" y="57205"/>
                  </a:cubicBezTo>
                  <a:lnTo>
                    <a:pt x="1" y="1277"/>
                  </a:lnTo>
                  <a:cubicBezTo>
                    <a:pt x="1" y="547"/>
                    <a:pt x="578" y="0"/>
                    <a:pt x="1277" y="0"/>
                  </a:cubicBezTo>
                  <a:lnTo>
                    <a:pt x="95686" y="0"/>
                  </a:lnTo>
                  <a:cubicBezTo>
                    <a:pt x="96629" y="0"/>
                    <a:pt x="97389" y="760"/>
                    <a:pt x="97389" y="1702"/>
                  </a:cubicBezTo>
                  <a:lnTo>
                    <a:pt x="97389" y="57144"/>
                  </a:lnTo>
                  <a:cubicBezTo>
                    <a:pt x="97389" y="57873"/>
                    <a:pt x="96811" y="58481"/>
                    <a:pt x="96082" y="584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3982875" y="2560350"/>
              <a:ext cx="2410400" cy="1235625"/>
            </a:xfrm>
            <a:custGeom>
              <a:avLst/>
              <a:gdLst/>
              <a:ahLst/>
              <a:cxnLst/>
              <a:rect l="l" t="t" r="r" b="b"/>
              <a:pathLst>
                <a:path w="96416" h="49425" extrusionOk="0">
                  <a:moveTo>
                    <a:pt x="0" y="1"/>
                  </a:moveTo>
                  <a:lnTo>
                    <a:pt x="0" y="49424"/>
                  </a:lnTo>
                  <a:lnTo>
                    <a:pt x="96415" y="49424"/>
                  </a:lnTo>
                  <a:lnTo>
                    <a:pt x="9641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47822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4108250" y="2732850"/>
              <a:ext cx="600325" cy="586675"/>
            </a:xfrm>
            <a:custGeom>
              <a:avLst/>
              <a:gdLst/>
              <a:ahLst/>
              <a:cxnLst/>
              <a:rect l="l" t="t" r="r" b="b"/>
              <a:pathLst>
                <a:path w="24013" h="23467" extrusionOk="0">
                  <a:moveTo>
                    <a:pt x="0" y="1"/>
                  </a:moveTo>
                  <a:lnTo>
                    <a:pt x="0" y="23466"/>
                  </a:lnTo>
                  <a:lnTo>
                    <a:pt x="24013" y="23466"/>
                  </a:lnTo>
                  <a:lnTo>
                    <a:pt x="2401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47822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528912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528912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57959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57959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4120400" y="34000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4120400" y="343955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4120400" y="347830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4120400" y="35178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0"/>
                  </a:moveTo>
                  <a:lnTo>
                    <a:pt x="2146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4120400" y="3557325"/>
              <a:ext cx="472675" cy="25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1" y="1"/>
                  </a:moveTo>
                  <a:lnTo>
                    <a:pt x="189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3121900" y="4323300"/>
              <a:ext cx="3626225" cy="89700"/>
            </a:xfrm>
            <a:custGeom>
              <a:avLst/>
              <a:gdLst/>
              <a:ahLst/>
              <a:cxnLst/>
              <a:rect l="l" t="t" r="r" b="b"/>
              <a:pathLst>
                <a:path w="145049" h="3588" extrusionOk="0">
                  <a:moveTo>
                    <a:pt x="1" y="1"/>
                  </a:moveTo>
                  <a:lnTo>
                    <a:pt x="1" y="3587"/>
                  </a:lnTo>
                  <a:lnTo>
                    <a:pt x="145049" y="3587"/>
                  </a:lnTo>
                  <a:lnTo>
                    <a:pt x="14504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33293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1" y="0"/>
                  </a:moveTo>
                  <a:lnTo>
                    <a:pt x="1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64821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0" y="0"/>
                  </a:moveTo>
                  <a:lnTo>
                    <a:pt x="0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5905400" y="2876925"/>
              <a:ext cx="449125" cy="1403700"/>
            </a:xfrm>
            <a:custGeom>
              <a:avLst/>
              <a:gdLst/>
              <a:ahLst/>
              <a:cxnLst/>
              <a:rect l="l" t="t" r="r" b="b"/>
              <a:pathLst>
                <a:path w="17965" h="56148" extrusionOk="0">
                  <a:moveTo>
                    <a:pt x="11958" y="0"/>
                  </a:moveTo>
                  <a:cubicBezTo>
                    <a:pt x="11905" y="0"/>
                    <a:pt x="11850" y="4"/>
                    <a:pt x="11794" y="13"/>
                  </a:cubicBezTo>
                  <a:cubicBezTo>
                    <a:pt x="10517" y="195"/>
                    <a:pt x="10122" y="1806"/>
                    <a:pt x="9970" y="3083"/>
                  </a:cubicBezTo>
                  <a:cubicBezTo>
                    <a:pt x="9848" y="3903"/>
                    <a:pt x="9088" y="5484"/>
                    <a:pt x="8237" y="5818"/>
                  </a:cubicBezTo>
                  <a:cubicBezTo>
                    <a:pt x="8049" y="5889"/>
                    <a:pt x="7887" y="5921"/>
                    <a:pt x="7747" y="5921"/>
                  </a:cubicBezTo>
                  <a:cubicBezTo>
                    <a:pt x="6621" y="5921"/>
                    <a:pt x="6991" y="3850"/>
                    <a:pt x="7721" y="3174"/>
                  </a:cubicBezTo>
                  <a:cubicBezTo>
                    <a:pt x="7933" y="2992"/>
                    <a:pt x="8237" y="2870"/>
                    <a:pt x="8481" y="2688"/>
                  </a:cubicBezTo>
                  <a:cubicBezTo>
                    <a:pt x="8936" y="2414"/>
                    <a:pt x="9636" y="1776"/>
                    <a:pt x="9848" y="1289"/>
                  </a:cubicBezTo>
                  <a:cubicBezTo>
                    <a:pt x="10111" y="612"/>
                    <a:pt x="9901" y="154"/>
                    <a:pt x="9401" y="154"/>
                  </a:cubicBezTo>
                  <a:cubicBezTo>
                    <a:pt x="9206" y="154"/>
                    <a:pt x="8966" y="224"/>
                    <a:pt x="8693" y="378"/>
                  </a:cubicBezTo>
                  <a:cubicBezTo>
                    <a:pt x="7052" y="1320"/>
                    <a:pt x="5654" y="1259"/>
                    <a:pt x="4438" y="2900"/>
                  </a:cubicBezTo>
                  <a:cubicBezTo>
                    <a:pt x="3222" y="4542"/>
                    <a:pt x="2219" y="6426"/>
                    <a:pt x="1885" y="8463"/>
                  </a:cubicBezTo>
                  <a:cubicBezTo>
                    <a:pt x="1642" y="9770"/>
                    <a:pt x="1702" y="11077"/>
                    <a:pt x="1672" y="12384"/>
                  </a:cubicBezTo>
                  <a:cubicBezTo>
                    <a:pt x="1520" y="17946"/>
                    <a:pt x="1672" y="23478"/>
                    <a:pt x="1581" y="29010"/>
                  </a:cubicBezTo>
                  <a:cubicBezTo>
                    <a:pt x="1520" y="31685"/>
                    <a:pt x="1581" y="34451"/>
                    <a:pt x="1155" y="37095"/>
                  </a:cubicBezTo>
                  <a:cubicBezTo>
                    <a:pt x="973" y="38190"/>
                    <a:pt x="365" y="39162"/>
                    <a:pt x="213" y="40196"/>
                  </a:cubicBezTo>
                  <a:cubicBezTo>
                    <a:pt x="0" y="41655"/>
                    <a:pt x="547" y="43509"/>
                    <a:pt x="912" y="45059"/>
                  </a:cubicBezTo>
                  <a:cubicBezTo>
                    <a:pt x="973" y="45393"/>
                    <a:pt x="1064" y="45728"/>
                    <a:pt x="1125" y="46032"/>
                  </a:cubicBezTo>
                  <a:cubicBezTo>
                    <a:pt x="1490" y="48251"/>
                    <a:pt x="2067" y="50804"/>
                    <a:pt x="3556" y="52567"/>
                  </a:cubicBezTo>
                  <a:cubicBezTo>
                    <a:pt x="4739" y="53974"/>
                    <a:pt x="6605" y="54902"/>
                    <a:pt x="8385" y="54902"/>
                  </a:cubicBezTo>
                  <a:cubicBezTo>
                    <a:pt x="9258" y="54902"/>
                    <a:pt x="10111" y="54678"/>
                    <a:pt x="10851" y="54178"/>
                  </a:cubicBezTo>
                  <a:cubicBezTo>
                    <a:pt x="11195" y="53942"/>
                    <a:pt x="11492" y="53844"/>
                    <a:pt x="11751" y="53844"/>
                  </a:cubicBezTo>
                  <a:cubicBezTo>
                    <a:pt x="13011" y="53844"/>
                    <a:pt x="13392" y="56147"/>
                    <a:pt x="13984" y="56147"/>
                  </a:cubicBezTo>
                  <a:cubicBezTo>
                    <a:pt x="14166" y="56147"/>
                    <a:pt x="14368" y="55930"/>
                    <a:pt x="14620" y="55363"/>
                  </a:cubicBezTo>
                  <a:cubicBezTo>
                    <a:pt x="17964" y="47886"/>
                    <a:pt x="10821" y="25241"/>
                    <a:pt x="9757" y="14998"/>
                  </a:cubicBezTo>
                  <a:cubicBezTo>
                    <a:pt x="9696" y="14451"/>
                    <a:pt x="9636" y="13873"/>
                    <a:pt x="9788" y="13326"/>
                  </a:cubicBezTo>
                  <a:cubicBezTo>
                    <a:pt x="10487" y="11107"/>
                    <a:pt x="12797" y="9527"/>
                    <a:pt x="13435" y="7095"/>
                  </a:cubicBezTo>
                  <a:cubicBezTo>
                    <a:pt x="13702" y="6176"/>
                    <a:pt x="14026" y="0"/>
                    <a:pt x="119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4946400" y="2890150"/>
              <a:ext cx="406575" cy="475175"/>
            </a:xfrm>
            <a:custGeom>
              <a:avLst/>
              <a:gdLst/>
              <a:ahLst/>
              <a:cxnLst/>
              <a:rect l="l" t="t" r="r" b="b"/>
              <a:pathLst>
                <a:path w="16263" h="19007" extrusionOk="0">
                  <a:moveTo>
                    <a:pt x="1277" y="1"/>
                  </a:moveTo>
                  <a:lnTo>
                    <a:pt x="1277" y="1"/>
                  </a:lnTo>
                  <a:cubicBezTo>
                    <a:pt x="1338" y="4134"/>
                    <a:pt x="1125" y="7964"/>
                    <a:pt x="882" y="11551"/>
                  </a:cubicBezTo>
                  <a:cubicBezTo>
                    <a:pt x="761" y="13283"/>
                    <a:pt x="639" y="14499"/>
                    <a:pt x="1" y="15958"/>
                  </a:cubicBezTo>
                  <a:cubicBezTo>
                    <a:pt x="2767" y="17113"/>
                    <a:pt x="4712" y="18542"/>
                    <a:pt x="7691" y="18846"/>
                  </a:cubicBezTo>
                  <a:cubicBezTo>
                    <a:pt x="8608" y="18939"/>
                    <a:pt x="9613" y="19007"/>
                    <a:pt x="10633" y="19007"/>
                  </a:cubicBezTo>
                  <a:cubicBezTo>
                    <a:pt x="12624" y="19007"/>
                    <a:pt x="14675" y="18747"/>
                    <a:pt x="16262" y="17904"/>
                  </a:cubicBezTo>
                  <a:cubicBezTo>
                    <a:pt x="14317" y="12736"/>
                    <a:pt x="14803" y="7417"/>
                    <a:pt x="14682" y="2189"/>
                  </a:cubicBezTo>
                  <a:cubicBezTo>
                    <a:pt x="14652" y="1490"/>
                    <a:pt x="14652" y="760"/>
                    <a:pt x="14652" y="61"/>
                  </a:cubicBezTo>
                  <a:lnTo>
                    <a:pt x="127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4354450" y="3154175"/>
              <a:ext cx="1502325" cy="1805950"/>
            </a:xfrm>
            <a:custGeom>
              <a:avLst/>
              <a:gdLst/>
              <a:ahLst/>
              <a:cxnLst/>
              <a:rect l="l" t="t" r="r" b="b"/>
              <a:pathLst>
                <a:path w="60093" h="72238" extrusionOk="0">
                  <a:moveTo>
                    <a:pt x="29401" y="0"/>
                  </a:moveTo>
                  <a:cubicBezTo>
                    <a:pt x="28891" y="0"/>
                    <a:pt x="28382" y="6"/>
                    <a:pt x="27873" y="17"/>
                  </a:cubicBezTo>
                  <a:cubicBezTo>
                    <a:pt x="21825" y="139"/>
                    <a:pt x="8481" y="3361"/>
                    <a:pt x="4833" y="8163"/>
                  </a:cubicBezTo>
                  <a:cubicBezTo>
                    <a:pt x="1" y="14455"/>
                    <a:pt x="2584" y="23604"/>
                    <a:pt x="7508" y="29045"/>
                  </a:cubicBezTo>
                  <a:cubicBezTo>
                    <a:pt x="6080" y="37191"/>
                    <a:pt x="4742" y="45671"/>
                    <a:pt x="4621" y="53969"/>
                  </a:cubicBezTo>
                  <a:cubicBezTo>
                    <a:pt x="4560" y="59805"/>
                    <a:pt x="6080" y="65611"/>
                    <a:pt x="6384" y="71447"/>
                  </a:cubicBezTo>
                  <a:lnTo>
                    <a:pt x="56172" y="72237"/>
                  </a:lnTo>
                  <a:cubicBezTo>
                    <a:pt x="57631" y="59623"/>
                    <a:pt x="57114" y="47313"/>
                    <a:pt x="57175" y="34638"/>
                  </a:cubicBezTo>
                  <a:cubicBezTo>
                    <a:pt x="57175" y="33088"/>
                    <a:pt x="57205" y="31507"/>
                    <a:pt x="57448" y="29957"/>
                  </a:cubicBezTo>
                  <a:cubicBezTo>
                    <a:pt x="57752" y="28346"/>
                    <a:pt x="58299" y="26826"/>
                    <a:pt x="58603" y="25215"/>
                  </a:cubicBezTo>
                  <a:cubicBezTo>
                    <a:pt x="60093" y="17312"/>
                    <a:pt x="55685" y="7494"/>
                    <a:pt x="48360" y="3847"/>
                  </a:cubicBezTo>
                  <a:cubicBezTo>
                    <a:pt x="42552" y="943"/>
                    <a:pt x="35933" y="0"/>
                    <a:pt x="294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4811900" y="2658875"/>
              <a:ext cx="116275" cy="154325"/>
            </a:xfrm>
            <a:custGeom>
              <a:avLst/>
              <a:gdLst/>
              <a:ahLst/>
              <a:cxnLst/>
              <a:rect l="l" t="t" r="r" b="b"/>
              <a:pathLst>
                <a:path w="4651" h="6173" extrusionOk="0">
                  <a:moveTo>
                    <a:pt x="2090" y="0"/>
                  </a:moveTo>
                  <a:cubicBezTo>
                    <a:pt x="1754" y="0"/>
                    <a:pt x="1407" y="86"/>
                    <a:pt x="1065" y="285"/>
                  </a:cubicBezTo>
                  <a:cubicBezTo>
                    <a:pt x="274" y="741"/>
                    <a:pt x="1" y="1653"/>
                    <a:pt x="183" y="2443"/>
                  </a:cubicBezTo>
                  <a:cubicBezTo>
                    <a:pt x="335" y="3203"/>
                    <a:pt x="821" y="3932"/>
                    <a:pt x="1308" y="4601"/>
                  </a:cubicBezTo>
                  <a:cubicBezTo>
                    <a:pt x="1521" y="4905"/>
                    <a:pt x="1764" y="5209"/>
                    <a:pt x="1976" y="5513"/>
                  </a:cubicBezTo>
                  <a:cubicBezTo>
                    <a:pt x="2159" y="5786"/>
                    <a:pt x="2402" y="6090"/>
                    <a:pt x="2797" y="6151"/>
                  </a:cubicBezTo>
                  <a:cubicBezTo>
                    <a:pt x="2876" y="6165"/>
                    <a:pt x="2951" y="6172"/>
                    <a:pt x="3023" y="6172"/>
                  </a:cubicBezTo>
                  <a:cubicBezTo>
                    <a:pt x="4651" y="6172"/>
                    <a:pt x="4644" y="2684"/>
                    <a:pt x="4469" y="1957"/>
                  </a:cubicBezTo>
                  <a:cubicBezTo>
                    <a:pt x="4257" y="1015"/>
                    <a:pt x="3243" y="0"/>
                    <a:pt x="20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5308875" y="2658375"/>
              <a:ext cx="140600" cy="159800"/>
            </a:xfrm>
            <a:custGeom>
              <a:avLst/>
              <a:gdLst/>
              <a:ahLst/>
              <a:cxnLst/>
              <a:rect l="l" t="t" r="r" b="b"/>
              <a:pathLst>
                <a:path w="5624" h="6392" extrusionOk="0">
                  <a:moveTo>
                    <a:pt x="4499" y="1"/>
                  </a:moveTo>
                  <a:cubicBezTo>
                    <a:pt x="2128" y="1"/>
                    <a:pt x="1" y="4712"/>
                    <a:pt x="1520" y="6050"/>
                  </a:cubicBezTo>
                  <a:cubicBezTo>
                    <a:pt x="1672" y="6202"/>
                    <a:pt x="1885" y="6354"/>
                    <a:pt x="2159" y="6384"/>
                  </a:cubicBezTo>
                  <a:cubicBezTo>
                    <a:pt x="2198" y="6389"/>
                    <a:pt x="2238" y="6392"/>
                    <a:pt x="2276" y="6392"/>
                  </a:cubicBezTo>
                  <a:cubicBezTo>
                    <a:pt x="2682" y="6392"/>
                    <a:pt x="3034" y="6114"/>
                    <a:pt x="3283" y="5837"/>
                  </a:cubicBezTo>
                  <a:cubicBezTo>
                    <a:pt x="3314" y="5806"/>
                    <a:pt x="3314" y="5776"/>
                    <a:pt x="3344" y="5776"/>
                  </a:cubicBezTo>
                  <a:cubicBezTo>
                    <a:pt x="4469" y="4499"/>
                    <a:pt x="5229" y="2980"/>
                    <a:pt x="5533" y="1429"/>
                  </a:cubicBezTo>
                  <a:cubicBezTo>
                    <a:pt x="5593" y="1125"/>
                    <a:pt x="5624" y="822"/>
                    <a:pt x="5472" y="548"/>
                  </a:cubicBezTo>
                  <a:cubicBezTo>
                    <a:pt x="5320" y="244"/>
                    <a:pt x="4925" y="1"/>
                    <a:pt x="449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3779000" y="3161425"/>
              <a:ext cx="1187200" cy="1197050"/>
            </a:xfrm>
            <a:custGeom>
              <a:avLst/>
              <a:gdLst/>
              <a:ahLst/>
              <a:cxnLst/>
              <a:rect l="l" t="t" r="r" b="b"/>
              <a:pathLst>
                <a:path w="47488" h="47882" extrusionOk="0">
                  <a:moveTo>
                    <a:pt x="47487" y="1"/>
                  </a:moveTo>
                  <a:cubicBezTo>
                    <a:pt x="46484" y="62"/>
                    <a:pt x="45511" y="183"/>
                    <a:pt x="44508" y="335"/>
                  </a:cubicBezTo>
                  <a:cubicBezTo>
                    <a:pt x="38338" y="1338"/>
                    <a:pt x="32532" y="3831"/>
                    <a:pt x="27517" y="7691"/>
                  </a:cubicBezTo>
                  <a:cubicBezTo>
                    <a:pt x="22593" y="11521"/>
                    <a:pt x="18490" y="16323"/>
                    <a:pt x="14629" y="21247"/>
                  </a:cubicBezTo>
                  <a:cubicBezTo>
                    <a:pt x="11134" y="25715"/>
                    <a:pt x="7790" y="30336"/>
                    <a:pt x="4629" y="35047"/>
                  </a:cubicBezTo>
                  <a:cubicBezTo>
                    <a:pt x="3596" y="36597"/>
                    <a:pt x="2562" y="38147"/>
                    <a:pt x="2015" y="39910"/>
                  </a:cubicBezTo>
                  <a:cubicBezTo>
                    <a:pt x="1" y="46391"/>
                    <a:pt x="5697" y="47881"/>
                    <a:pt x="10702" y="47881"/>
                  </a:cubicBezTo>
                  <a:cubicBezTo>
                    <a:pt x="10908" y="47881"/>
                    <a:pt x="11113" y="47879"/>
                    <a:pt x="11316" y="47874"/>
                  </a:cubicBezTo>
                  <a:cubicBezTo>
                    <a:pt x="15602" y="47783"/>
                    <a:pt x="19888" y="46293"/>
                    <a:pt x="23201" y="43558"/>
                  </a:cubicBezTo>
                  <a:cubicBezTo>
                    <a:pt x="24569" y="42433"/>
                    <a:pt x="25754" y="41156"/>
                    <a:pt x="26970" y="39849"/>
                  </a:cubicBezTo>
                  <a:cubicBezTo>
                    <a:pt x="29158" y="37478"/>
                    <a:pt x="31347" y="35381"/>
                    <a:pt x="32806" y="32524"/>
                  </a:cubicBezTo>
                  <a:cubicBezTo>
                    <a:pt x="33779" y="30609"/>
                    <a:pt x="34842" y="28725"/>
                    <a:pt x="35876" y="26840"/>
                  </a:cubicBezTo>
                  <a:cubicBezTo>
                    <a:pt x="36500" y="25711"/>
                    <a:pt x="40031" y="17983"/>
                    <a:pt x="41807" y="17983"/>
                  </a:cubicBezTo>
                  <a:cubicBezTo>
                    <a:pt x="41847" y="17983"/>
                    <a:pt x="41886" y="17987"/>
                    <a:pt x="41925" y="17995"/>
                  </a:cubicBezTo>
                  <a:cubicBezTo>
                    <a:pt x="42806" y="18177"/>
                    <a:pt x="43718" y="18329"/>
                    <a:pt x="44660" y="18451"/>
                  </a:cubicBezTo>
                  <a:cubicBezTo>
                    <a:pt x="44660" y="16141"/>
                    <a:pt x="44812" y="13831"/>
                    <a:pt x="44903" y="11521"/>
                  </a:cubicBezTo>
                  <a:cubicBezTo>
                    <a:pt x="44964" y="10274"/>
                    <a:pt x="45025" y="9028"/>
                    <a:pt x="45055" y="7782"/>
                  </a:cubicBezTo>
                  <a:cubicBezTo>
                    <a:pt x="45055" y="6961"/>
                    <a:pt x="44599" y="5746"/>
                    <a:pt x="44812" y="4986"/>
                  </a:cubicBezTo>
                  <a:cubicBezTo>
                    <a:pt x="45299" y="3131"/>
                    <a:pt x="46241" y="1399"/>
                    <a:pt x="474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5270125" y="3176625"/>
              <a:ext cx="1074500" cy="1191450"/>
            </a:xfrm>
            <a:custGeom>
              <a:avLst/>
              <a:gdLst/>
              <a:ahLst/>
              <a:cxnLst/>
              <a:rect l="l" t="t" r="r" b="b"/>
              <a:pathLst>
                <a:path w="42980" h="47658" extrusionOk="0">
                  <a:moveTo>
                    <a:pt x="0" y="1"/>
                  </a:moveTo>
                  <a:lnTo>
                    <a:pt x="0" y="17843"/>
                  </a:lnTo>
                  <a:cubicBezTo>
                    <a:pt x="943" y="17721"/>
                    <a:pt x="1854" y="17569"/>
                    <a:pt x="2736" y="17387"/>
                  </a:cubicBezTo>
                  <a:cubicBezTo>
                    <a:pt x="2738" y="17386"/>
                    <a:pt x="2740" y="17386"/>
                    <a:pt x="2742" y="17386"/>
                  </a:cubicBezTo>
                  <a:cubicBezTo>
                    <a:pt x="3322" y="17386"/>
                    <a:pt x="13409" y="34870"/>
                    <a:pt x="14681" y="36567"/>
                  </a:cubicBezTo>
                  <a:cubicBezTo>
                    <a:pt x="18299" y="41369"/>
                    <a:pt x="22676" y="46324"/>
                    <a:pt x="28907" y="47448"/>
                  </a:cubicBezTo>
                  <a:cubicBezTo>
                    <a:pt x="29686" y="47584"/>
                    <a:pt x="30520" y="47657"/>
                    <a:pt x="31374" y="47657"/>
                  </a:cubicBezTo>
                  <a:cubicBezTo>
                    <a:pt x="35282" y="47657"/>
                    <a:pt x="39583" y="46132"/>
                    <a:pt x="40731" y="42190"/>
                  </a:cubicBezTo>
                  <a:cubicBezTo>
                    <a:pt x="42980" y="34439"/>
                    <a:pt x="34530" y="24560"/>
                    <a:pt x="30062" y="19089"/>
                  </a:cubicBezTo>
                  <a:cubicBezTo>
                    <a:pt x="24408" y="12098"/>
                    <a:pt x="15411" y="1916"/>
                    <a:pt x="5776" y="791"/>
                  </a:cubicBezTo>
                  <a:cubicBezTo>
                    <a:pt x="2979" y="487"/>
                    <a:pt x="2827" y="39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4830150" y="2293575"/>
              <a:ext cx="587425" cy="669775"/>
            </a:xfrm>
            <a:custGeom>
              <a:avLst/>
              <a:gdLst/>
              <a:ahLst/>
              <a:cxnLst/>
              <a:rect l="l" t="t" r="r" b="b"/>
              <a:pathLst>
                <a:path w="23497" h="26791" extrusionOk="0">
                  <a:moveTo>
                    <a:pt x="14151" y="1"/>
                  </a:moveTo>
                  <a:cubicBezTo>
                    <a:pt x="13696" y="1"/>
                    <a:pt x="13293" y="262"/>
                    <a:pt x="12918" y="550"/>
                  </a:cubicBezTo>
                  <a:cubicBezTo>
                    <a:pt x="12554" y="824"/>
                    <a:pt x="12159" y="1128"/>
                    <a:pt x="11672" y="1158"/>
                  </a:cubicBezTo>
                  <a:cubicBezTo>
                    <a:pt x="9301" y="1340"/>
                    <a:pt x="6687" y="1553"/>
                    <a:pt x="4681" y="3134"/>
                  </a:cubicBezTo>
                  <a:cubicBezTo>
                    <a:pt x="2705" y="4684"/>
                    <a:pt x="1520" y="7176"/>
                    <a:pt x="1003" y="9578"/>
                  </a:cubicBezTo>
                  <a:cubicBezTo>
                    <a:pt x="0" y="14623"/>
                    <a:pt x="1186" y="20186"/>
                    <a:pt x="3860" y="24563"/>
                  </a:cubicBezTo>
                  <a:cubicBezTo>
                    <a:pt x="4286" y="25323"/>
                    <a:pt x="4803" y="26022"/>
                    <a:pt x="5563" y="26447"/>
                  </a:cubicBezTo>
                  <a:cubicBezTo>
                    <a:pt x="5867" y="26630"/>
                    <a:pt x="6231" y="26721"/>
                    <a:pt x="6596" y="26751"/>
                  </a:cubicBezTo>
                  <a:cubicBezTo>
                    <a:pt x="6711" y="26762"/>
                    <a:pt x="6828" y="26766"/>
                    <a:pt x="6947" y="26766"/>
                  </a:cubicBezTo>
                  <a:cubicBezTo>
                    <a:pt x="8207" y="26766"/>
                    <a:pt x="9644" y="26221"/>
                    <a:pt x="10700" y="26082"/>
                  </a:cubicBezTo>
                  <a:cubicBezTo>
                    <a:pt x="11448" y="25980"/>
                    <a:pt x="12206" y="25920"/>
                    <a:pt x="12961" y="25920"/>
                  </a:cubicBezTo>
                  <a:cubicBezTo>
                    <a:pt x="14228" y="25920"/>
                    <a:pt x="15487" y="26089"/>
                    <a:pt x="16687" y="26508"/>
                  </a:cubicBezTo>
                  <a:cubicBezTo>
                    <a:pt x="17226" y="26690"/>
                    <a:pt x="17723" y="26791"/>
                    <a:pt x="18175" y="26791"/>
                  </a:cubicBezTo>
                  <a:cubicBezTo>
                    <a:pt x="19226" y="26791"/>
                    <a:pt x="20028" y="26246"/>
                    <a:pt x="20517" y="24927"/>
                  </a:cubicBezTo>
                  <a:cubicBezTo>
                    <a:pt x="21399" y="22617"/>
                    <a:pt x="22432" y="20246"/>
                    <a:pt x="22888" y="17784"/>
                  </a:cubicBezTo>
                  <a:cubicBezTo>
                    <a:pt x="23496" y="14532"/>
                    <a:pt x="23314" y="11097"/>
                    <a:pt x="22068" y="7997"/>
                  </a:cubicBezTo>
                  <a:cubicBezTo>
                    <a:pt x="20852" y="4957"/>
                    <a:pt x="18815" y="2252"/>
                    <a:pt x="16353" y="64"/>
                  </a:cubicBezTo>
                  <a:cubicBezTo>
                    <a:pt x="15988" y="459"/>
                    <a:pt x="15502" y="763"/>
                    <a:pt x="14955" y="945"/>
                  </a:cubicBezTo>
                  <a:cubicBezTo>
                    <a:pt x="15168" y="520"/>
                    <a:pt x="14681" y="3"/>
                    <a:pt x="14225" y="3"/>
                  </a:cubicBezTo>
                  <a:cubicBezTo>
                    <a:pt x="14201" y="1"/>
                    <a:pt x="14176" y="1"/>
                    <a:pt x="141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4811150" y="2999875"/>
              <a:ext cx="701400" cy="433025"/>
            </a:xfrm>
            <a:custGeom>
              <a:avLst/>
              <a:gdLst/>
              <a:ahLst/>
              <a:cxnLst/>
              <a:rect l="l" t="t" r="r" b="b"/>
              <a:pathLst>
                <a:path w="28056" h="17321" extrusionOk="0">
                  <a:moveTo>
                    <a:pt x="13242" y="0"/>
                  </a:moveTo>
                  <a:cubicBezTo>
                    <a:pt x="10451" y="0"/>
                    <a:pt x="7662" y="260"/>
                    <a:pt x="4924" y="779"/>
                  </a:cubicBezTo>
                  <a:cubicBezTo>
                    <a:pt x="3952" y="961"/>
                    <a:pt x="2949" y="1204"/>
                    <a:pt x="2128" y="1751"/>
                  </a:cubicBezTo>
                  <a:cubicBezTo>
                    <a:pt x="699" y="2694"/>
                    <a:pt x="0" y="4487"/>
                    <a:pt x="61" y="6189"/>
                  </a:cubicBezTo>
                  <a:cubicBezTo>
                    <a:pt x="122" y="7891"/>
                    <a:pt x="851" y="9502"/>
                    <a:pt x="1824" y="10900"/>
                  </a:cubicBezTo>
                  <a:cubicBezTo>
                    <a:pt x="4751" y="15139"/>
                    <a:pt x="9591" y="17321"/>
                    <a:pt x="14578" y="17321"/>
                  </a:cubicBezTo>
                  <a:cubicBezTo>
                    <a:pt x="16064" y="17321"/>
                    <a:pt x="17563" y="17127"/>
                    <a:pt x="19028" y="16736"/>
                  </a:cubicBezTo>
                  <a:cubicBezTo>
                    <a:pt x="23922" y="15429"/>
                    <a:pt x="28056" y="9502"/>
                    <a:pt x="27812" y="4487"/>
                  </a:cubicBezTo>
                  <a:cubicBezTo>
                    <a:pt x="27752" y="3727"/>
                    <a:pt x="27600" y="2906"/>
                    <a:pt x="27022" y="2390"/>
                  </a:cubicBezTo>
                  <a:cubicBezTo>
                    <a:pt x="26688" y="2086"/>
                    <a:pt x="26232" y="1964"/>
                    <a:pt x="25806" y="1812"/>
                  </a:cubicBezTo>
                  <a:cubicBezTo>
                    <a:pt x="21735" y="602"/>
                    <a:pt x="17487" y="0"/>
                    <a:pt x="132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110550" y="2659150"/>
              <a:ext cx="150500" cy="347300"/>
            </a:xfrm>
            <a:custGeom>
              <a:avLst/>
              <a:gdLst/>
              <a:ahLst/>
              <a:cxnLst/>
              <a:rect l="l" t="t" r="r" b="b"/>
              <a:pathLst>
                <a:path w="6020" h="13892" fill="none" extrusionOk="0">
                  <a:moveTo>
                    <a:pt x="1" y="13891"/>
                  </a:moveTo>
                  <a:lnTo>
                    <a:pt x="6019" y="0"/>
                  </a:ln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4361300" y="2956250"/>
              <a:ext cx="134525" cy="158100"/>
            </a:xfrm>
            <a:custGeom>
              <a:avLst/>
              <a:gdLst/>
              <a:ahLst/>
              <a:cxnLst/>
              <a:rect l="l" t="t" r="r" b="b"/>
              <a:pathLst>
                <a:path w="5381" h="6324" extrusionOk="0">
                  <a:moveTo>
                    <a:pt x="0" y="1"/>
                  </a:moveTo>
                  <a:lnTo>
                    <a:pt x="0" y="6323"/>
                  </a:lnTo>
                  <a:lnTo>
                    <a:pt x="5380" y="30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4519350" y="3694875"/>
              <a:ext cx="1229525" cy="1535750"/>
            </a:xfrm>
            <a:custGeom>
              <a:avLst/>
              <a:gdLst/>
              <a:ahLst/>
              <a:cxnLst/>
              <a:rect l="l" t="t" r="r" b="b"/>
              <a:pathLst>
                <a:path w="49181" h="61430" extrusionOk="0">
                  <a:moveTo>
                    <a:pt x="24013" y="0"/>
                  </a:moveTo>
                  <a:cubicBezTo>
                    <a:pt x="10730" y="0"/>
                    <a:pt x="0" y="10760"/>
                    <a:pt x="0" y="24013"/>
                  </a:cubicBezTo>
                  <a:lnTo>
                    <a:pt x="0" y="61430"/>
                  </a:lnTo>
                  <a:lnTo>
                    <a:pt x="49181" y="61430"/>
                  </a:lnTo>
                  <a:lnTo>
                    <a:pt x="49181" y="24013"/>
                  </a:lnTo>
                  <a:cubicBezTo>
                    <a:pt x="49181" y="10760"/>
                    <a:pt x="38451" y="0"/>
                    <a:pt x="2516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53"/>
          <p:cNvGrpSpPr/>
          <p:nvPr/>
        </p:nvGrpSpPr>
        <p:grpSpPr>
          <a:xfrm>
            <a:off x="7401250" y="2735393"/>
            <a:ext cx="1671184" cy="2440924"/>
            <a:chOff x="6795049" y="1179275"/>
            <a:chExt cx="1268451" cy="1852694"/>
          </a:xfrm>
        </p:grpSpPr>
        <p:sp>
          <p:nvSpPr>
            <p:cNvPr id="871" name="Google Shape;871;p5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6"/>
          <p:cNvSpPr/>
          <p:nvPr/>
        </p:nvSpPr>
        <p:spPr>
          <a:xfrm>
            <a:off x="7457600" y="22067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6"/>
          <p:cNvSpPr txBox="1">
            <a:spLocks noGrp="1"/>
          </p:cNvSpPr>
          <p:nvPr>
            <p:ph type="title"/>
          </p:nvPr>
        </p:nvSpPr>
        <p:spPr>
          <a:xfrm>
            <a:off x="713225" y="3281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Mathematical Concepts</a:t>
            </a:r>
            <a:endParaRPr dirty="0"/>
          </a:p>
        </p:txBody>
      </p:sp>
      <p:grpSp>
        <p:nvGrpSpPr>
          <p:cNvPr id="67" name="Google Shape;949;p56"/>
          <p:cNvGrpSpPr/>
          <p:nvPr/>
        </p:nvGrpSpPr>
        <p:grpSpPr>
          <a:xfrm>
            <a:off x="4334236" y="1063606"/>
            <a:ext cx="475478" cy="365754"/>
            <a:chOff x="-47523400" y="3973950"/>
            <a:chExt cx="300100" cy="228425"/>
          </a:xfrm>
        </p:grpSpPr>
        <p:sp>
          <p:nvSpPr>
            <p:cNvPr id="68" name="Google Shape;950;p56"/>
            <p:cNvSpPr/>
            <p:nvPr/>
          </p:nvSpPr>
          <p:spPr>
            <a:xfrm>
              <a:off x="-47417075" y="406137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51;p56"/>
            <p:cNvSpPr/>
            <p:nvPr/>
          </p:nvSpPr>
          <p:spPr>
            <a:xfrm>
              <a:off x="-47417875" y="4061375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52;p56"/>
            <p:cNvSpPr/>
            <p:nvPr/>
          </p:nvSpPr>
          <p:spPr>
            <a:xfrm>
              <a:off x="-47453300" y="40267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53;p56"/>
            <p:cNvSpPr/>
            <p:nvPr/>
          </p:nvSpPr>
          <p:spPr>
            <a:xfrm>
              <a:off x="-47506875" y="3973950"/>
              <a:ext cx="264675" cy="174875"/>
            </a:xfrm>
            <a:custGeom>
              <a:avLst/>
              <a:gdLst/>
              <a:ahLst/>
              <a:cxnLst/>
              <a:rect l="l" t="t" r="r" b="b"/>
              <a:pathLst>
                <a:path w="10587" h="6995" extrusionOk="0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54;p56"/>
            <p:cNvSpPr/>
            <p:nvPr/>
          </p:nvSpPr>
          <p:spPr>
            <a:xfrm>
              <a:off x="-47523400" y="4166900"/>
              <a:ext cx="300100" cy="35475"/>
            </a:xfrm>
            <a:custGeom>
              <a:avLst/>
              <a:gdLst/>
              <a:ahLst/>
              <a:cxnLst/>
              <a:rect l="l" t="t" r="r" b="b"/>
              <a:pathLst>
                <a:path w="12004" h="1419" extrusionOk="0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918;p56"/>
          <p:cNvSpPr txBox="1">
            <a:spLocks noGrp="1"/>
          </p:cNvSpPr>
          <p:nvPr>
            <p:ph type="subTitle" idx="1"/>
          </p:nvPr>
        </p:nvSpPr>
        <p:spPr>
          <a:xfrm>
            <a:off x="3326333" y="1568103"/>
            <a:ext cx="248752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dirty="0"/>
              <a:t>n-gram </a:t>
            </a:r>
            <a:r>
              <a:rPr lang="en-US" sz="2400" dirty="0" smtClean="0"/>
              <a:t>models:</a:t>
            </a:r>
            <a:endParaRPr dirty="0"/>
          </a:p>
        </p:txBody>
      </p:sp>
      <p:sp>
        <p:nvSpPr>
          <p:cNvPr id="75" name="Google Shape;920;p56"/>
          <p:cNvSpPr txBox="1">
            <a:spLocks noGrp="1"/>
          </p:cNvSpPr>
          <p:nvPr>
            <p:ph type="subTitle" idx="3"/>
          </p:nvPr>
        </p:nvSpPr>
        <p:spPr>
          <a:xfrm>
            <a:off x="469471" y="2069006"/>
            <a:ext cx="8488897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type of statistical language model commonly used in NLG</a:t>
            </a:r>
            <a:endParaRPr dirty="0"/>
          </a:p>
        </p:txBody>
      </p:sp>
      <p:sp>
        <p:nvSpPr>
          <p:cNvPr id="76" name="Google Shape;920;p56"/>
          <p:cNvSpPr txBox="1">
            <a:spLocks noGrp="1"/>
          </p:cNvSpPr>
          <p:nvPr>
            <p:ph type="subTitle" idx="3"/>
          </p:nvPr>
        </p:nvSpPr>
        <p:spPr>
          <a:xfrm>
            <a:off x="470617" y="2455169"/>
            <a:ext cx="8488897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used to </a:t>
            </a:r>
            <a:r>
              <a:rPr lang="en-US" dirty="0" smtClean="0"/>
              <a:t>estimate probability </a:t>
            </a:r>
            <a:r>
              <a:rPr lang="en-US" dirty="0"/>
              <a:t>of a </a:t>
            </a:r>
            <a:r>
              <a:rPr lang="en-US" dirty="0" smtClean="0"/>
              <a:t>sentence</a:t>
            </a:r>
            <a:endParaRPr dirty="0"/>
          </a:p>
        </p:txBody>
      </p:sp>
      <p:sp>
        <p:nvSpPr>
          <p:cNvPr id="77" name="Google Shape;920;p56"/>
          <p:cNvSpPr txBox="1">
            <a:spLocks noGrp="1"/>
          </p:cNvSpPr>
          <p:nvPr>
            <p:ph type="subTitle" idx="3"/>
          </p:nvPr>
        </p:nvSpPr>
        <p:spPr>
          <a:xfrm>
            <a:off x="471766" y="2861957"/>
            <a:ext cx="8488897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SzPts val="1100"/>
              <a:buFont typeface="Wingdings" panose="05000000000000000000" pitchFamily="2" charset="2"/>
              <a:buChar char="q"/>
            </a:pPr>
            <a:r>
              <a:rPr lang="en-US" dirty="0" smtClean="0"/>
              <a:t>based on probability </a:t>
            </a:r>
            <a:r>
              <a:rPr lang="en-US" dirty="0"/>
              <a:t>of each </a:t>
            </a:r>
            <a:r>
              <a:rPr lang="en-US" dirty="0" smtClean="0"/>
              <a:t>word(s) </a:t>
            </a:r>
            <a:r>
              <a:rPr lang="en-US" dirty="0"/>
              <a:t>occurring </a:t>
            </a:r>
            <a:r>
              <a:rPr lang="en-US" dirty="0" smtClean="0"/>
              <a:t>in </a:t>
            </a:r>
            <a:r>
              <a:rPr lang="en-US" dirty="0"/>
              <a:t>sentence.</a:t>
            </a:r>
            <a:endParaRPr dirty="0"/>
          </a:p>
        </p:txBody>
      </p:sp>
      <p:sp>
        <p:nvSpPr>
          <p:cNvPr id="81" name="Google Shape;920;p56"/>
          <p:cNvSpPr txBox="1">
            <a:spLocks noGrp="1"/>
          </p:cNvSpPr>
          <p:nvPr>
            <p:ph type="subTitle" idx="3"/>
          </p:nvPr>
        </p:nvSpPr>
        <p:spPr>
          <a:xfrm>
            <a:off x="470617" y="3919576"/>
            <a:ext cx="8488897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US" sz="1200" dirty="0"/>
              <a:t> </a:t>
            </a:r>
            <a:r>
              <a:rPr lang="en-US" sz="1200" dirty="0" smtClean="0"/>
              <a:t>       where:</a:t>
            </a:r>
          </a:p>
          <a:p>
            <a:pPr marL="0" lvl="0" indent="0">
              <a:buSzPts val="1100"/>
            </a:pPr>
            <a:r>
              <a:rPr lang="en-US" sz="1200" dirty="0"/>
              <a:t>	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w1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w2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...,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wn</a:t>
            </a:r>
            <a:r>
              <a:rPr lang="en-US" sz="1200" dirty="0" smtClean="0"/>
              <a:t> -&gt; words </a:t>
            </a:r>
            <a:r>
              <a:rPr lang="en-US" sz="1200" dirty="0"/>
              <a:t>in the sentence, </a:t>
            </a:r>
            <a:r>
              <a:rPr lang="en-US" sz="1200" dirty="0" smtClean="0"/>
              <a:t> </a:t>
            </a:r>
          </a:p>
          <a:p>
            <a:pPr marL="0" lvl="0" indent="0">
              <a:buSzPts val="1100"/>
            </a:pPr>
            <a:r>
              <a:rPr lang="en-US" sz="1200" dirty="0" smtClean="0"/>
              <a:t>	P(</a:t>
            </a:r>
            <a:r>
              <a:rPr lang="en-US" sz="1200" dirty="0" err="1" smtClean="0"/>
              <a:t>wi</a:t>
            </a:r>
            <a:r>
              <a:rPr lang="en-US" sz="1200" dirty="0" smtClean="0"/>
              <a:t> </a:t>
            </a:r>
            <a:r>
              <a:rPr lang="en-US" sz="1200" dirty="0"/>
              <a:t>| </a:t>
            </a:r>
            <a:r>
              <a:rPr lang="en-US" sz="1200" dirty="0" smtClean="0"/>
              <a:t>w{i-1</a:t>
            </a:r>
            <a:r>
              <a:rPr lang="en-US" sz="1200" dirty="0"/>
              <a:t>}, ..., </a:t>
            </a:r>
            <a:r>
              <a:rPr lang="en-US" sz="1200" dirty="0" smtClean="0"/>
              <a:t>w{i-k+1</a:t>
            </a:r>
            <a:r>
              <a:rPr lang="en-US" sz="1200" dirty="0"/>
              <a:t>}) </a:t>
            </a:r>
            <a:r>
              <a:rPr lang="en-US" sz="1200" dirty="0" smtClean="0"/>
              <a:t>-&gt; </a:t>
            </a:r>
            <a:r>
              <a:rPr lang="en-US" sz="1200" dirty="0"/>
              <a:t>probability of the </a:t>
            </a:r>
            <a:r>
              <a:rPr lang="en-US" sz="1200" dirty="0" err="1"/>
              <a:t>i</a:t>
            </a:r>
            <a:r>
              <a:rPr lang="en-US" sz="1200" baseline="30000" dirty="0" err="1" smtClean="0"/>
              <a:t>th</a:t>
            </a:r>
            <a:r>
              <a:rPr lang="en-US" sz="1200" dirty="0" smtClean="0"/>
              <a:t> </a:t>
            </a:r>
            <a:r>
              <a:rPr lang="en-US" sz="1200" dirty="0"/>
              <a:t>word given </a:t>
            </a:r>
            <a:r>
              <a:rPr lang="en-US" sz="1200" dirty="0" smtClean="0"/>
              <a:t>previous </a:t>
            </a:r>
            <a:r>
              <a:rPr lang="en-US" sz="1200" dirty="0"/>
              <a:t>k-1 words.</a:t>
            </a:r>
          </a:p>
        </p:txBody>
      </p:sp>
      <p:sp>
        <p:nvSpPr>
          <p:cNvPr id="82" name="Google Shape;920;p56"/>
          <p:cNvSpPr txBox="1">
            <a:spLocks noGrp="1"/>
          </p:cNvSpPr>
          <p:nvPr>
            <p:ph type="subTitle" idx="3"/>
          </p:nvPr>
        </p:nvSpPr>
        <p:spPr>
          <a:xfrm>
            <a:off x="472913" y="3296233"/>
            <a:ext cx="8488897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SzPts val="1100"/>
              <a:buFont typeface="Wingdings" panose="05000000000000000000" pitchFamily="2" charset="2"/>
              <a:buChar char="q"/>
            </a:pPr>
            <a:r>
              <a:rPr lang="en-US" dirty="0" smtClean="0"/>
              <a:t>Formula:</a:t>
            </a:r>
          </a:p>
          <a:p>
            <a:pPr marL="0" lvl="0" indent="0">
              <a:buSzPts val="1100"/>
            </a:pPr>
            <a:r>
              <a:rPr lang="en-US" dirty="0" smtClean="0"/>
              <a:t>      </a:t>
            </a:r>
            <a:r>
              <a:rPr lang="pl-PL" dirty="0" smtClean="0"/>
              <a:t>P(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w1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w2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, ..., 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wn</a:t>
            </a:r>
            <a:r>
              <a:rPr lang="pl-PL" dirty="0"/>
              <a:t>) = </a:t>
            </a:r>
            <a:r>
              <a:rPr lang="pl-PL" dirty="0" smtClean="0"/>
              <a:t>P(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w1</a:t>
            </a:r>
            <a:r>
              <a:rPr lang="pl-PL" dirty="0"/>
              <a:t>) * </a:t>
            </a:r>
            <a:r>
              <a:rPr lang="pl-PL" dirty="0" smtClean="0"/>
              <a:t>P(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w2</a:t>
            </a:r>
            <a:r>
              <a:rPr lang="pl-PL" dirty="0" smtClean="0"/>
              <a:t> </a:t>
            </a:r>
            <a:r>
              <a:rPr lang="pl-PL" dirty="0"/>
              <a:t>| 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w1</a:t>
            </a:r>
            <a:r>
              <a:rPr lang="pl-PL" dirty="0"/>
              <a:t>) * ... * </a:t>
            </a:r>
            <a:r>
              <a:rPr lang="pl-PL" dirty="0" smtClean="0"/>
              <a:t>P(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wn</a:t>
            </a:r>
            <a:r>
              <a:rPr lang="pl-PL" dirty="0" smtClean="0"/>
              <a:t> </a:t>
            </a:r>
            <a:r>
              <a:rPr lang="pl-PL" dirty="0"/>
              <a:t>| </a:t>
            </a:r>
            <a:r>
              <a:rPr lang="pl-PL" dirty="0" smtClean="0"/>
              <a:t>w{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n-1</a:t>
            </a:r>
            <a:r>
              <a:rPr lang="pl-PL" dirty="0"/>
              <a:t>}, ..., </a:t>
            </a:r>
            <a:r>
              <a:rPr lang="pl-PL" dirty="0" smtClean="0"/>
              <a:t>w{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n-k+1</a:t>
            </a:r>
            <a:r>
              <a:rPr lang="pl-PL" dirty="0"/>
              <a:t>})</a:t>
            </a:r>
          </a:p>
        </p:txBody>
      </p:sp>
      <p:grpSp>
        <p:nvGrpSpPr>
          <p:cNvPr id="90" name="Google Shape;1647;p74"/>
          <p:cNvGrpSpPr/>
          <p:nvPr/>
        </p:nvGrpSpPr>
        <p:grpSpPr>
          <a:xfrm>
            <a:off x="8430725" y="4687241"/>
            <a:ext cx="249874" cy="326704"/>
            <a:chOff x="2644457" y="3481824"/>
            <a:chExt cx="464105" cy="635475"/>
          </a:xfrm>
        </p:grpSpPr>
        <p:sp>
          <p:nvSpPr>
            <p:cNvPr id="91" name="Google Shape;1648;p74"/>
            <p:cNvSpPr/>
            <p:nvPr/>
          </p:nvSpPr>
          <p:spPr>
            <a:xfrm>
              <a:off x="2644457" y="3481824"/>
              <a:ext cx="464105" cy="635475"/>
            </a:xfrm>
            <a:custGeom>
              <a:avLst/>
              <a:gdLst/>
              <a:ahLst/>
              <a:cxnLst/>
              <a:rect l="l" t="t" r="r" b="b"/>
              <a:pathLst>
                <a:path w="18765" h="25419" extrusionOk="0">
                  <a:moveTo>
                    <a:pt x="17861" y="1055"/>
                  </a:moveTo>
                  <a:lnTo>
                    <a:pt x="17861" y="24364"/>
                  </a:lnTo>
                  <a:lnTo>
                    <a:pt x="896" y="24364"/>
                  </a:lnTo>
                  <a:lnTo>
                    <a:pt x="896" y="1055"/>
                  </a:lnTo>
                  <a:close/>
                  <a:moveTo>
                    <a:pt x="419" y="1"/>
                  </a:moveTo>
                  <a:cubicBezTo>
                    <a:pt x="185" y="1"/>
                    <a:pt x="1" y="193"/>
                    <a:pt x="1" y="428"/>
                  </a:cubicBezTo>
                  <a:lnTo>
                    <a:pt x="1" y="24992"/>
                  </a:lnTo>
                  <a:cubicBezTo>
                    <a:pt x="1" y="25226"/>
                    <a:pt x="185" y="25418"/>
                    <a:pt x="419" y="25418"/>
                  </a:cubicBezTo>
                  <a:lnTo>
                    <a:pt x="18338" y="25418"/>
                  </a:lnTo>
                  <a:cubicBezTo>
                    <a:pt x="18572" y="25418"/>
                    <a:pt x="18764" y="25226"/>
                    <a:pt x="18764" y="24992"/>
                  </a:cubicBezTo>
                  <a:lnTo>
                    <a:pt x="18764" y="428"/>
                  </a:lnTo>
                  <a:cubicBezTo>
                    <a:pt x="18764" y="193"/>
                    <a:pt x="18572" y="1"/>
                    <a:pt x="183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49;p74"/>
            <p:cNvSpPr/>
            <p:nvPr/>
          </p:nvSpPr>
          <p:spPr>
            <a:xfrm>
              <a:off x="2872325" y="3491050"/>
              <a:ext cx="8175" cy="7975"/>
            </a:xfrm>
            <a:custGeom>
              <a:avLst/>
              <a:gdLst/>
              <a:ahLst/>
              <a:cxnLst/>
              <a:rect l="l" t="t" r="r" b="b"/>
              <a:pathLst>
                <a:path w="327" h="319" extrusionOk="0">
                  <a:moveTo>
                    <a:pt x="168" y="0"/>
                  </a:moveTo>
                  <a:cubicBezTo>
                    <a:pt x="75" y="0"/>
                    <a:pt x="0" y="76"/>
                    <a:pt x="0" y="159"/>
                  </a:cubicBezTo>
                  <a:cubicBezTo>
                    <a:pt x="0" y="251"/>
                    <a:pt x="75" y="318"/>
                    <a:pt x="168" y="318"/>
                  </a:cubicBezTo>
                  <a:cubicBezTo>
                    <a:pt x="251" y="318"/>
                    <a:pt x="327" y="251"/>
                    <a:pt x="327" y="159"/>
                  </a:cubicBezTo>
                  <a:cubicBezTo>
                    <a:pt x="327" y="76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8403225" y="4687241"/>
            <a:ext cx="2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71354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  <p:bldP spid="76" grpId="0" build="p"/>
      <p:bldP spid="77" grpId="0" build="p"/>
      <p:bldP spid="8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6"/>
          <p:cNvSpPr/>
          <p:nvPr/>
        </p:nvSpPr>
        <p:spPr>
          <a:xfrm>
            <a:off x="7457600" y="22067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6"/>
          <p:cNvSpPr txBox="1">
            <a:spLocks noGrp="1"/>
          </p:cNvSpPr>
          <p:nvPr>
            <p:ph type="title"/>
          </p:nvPr>
        </p:nvSpPr>
        <p:spPr>
          <a:xfrm>
            <a:off x="713225" y="3281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Mathematical Concepts</a:t>
            </a:r>
            <a:endParaRPr dirty="0"/>
          </a:p>
        </p:txBody>
      </p:sp>
      <p:grpSp>
        <p:nvGrpSpPr>
          <p:cNvPr id="67" name="Google Shape;949;p56"/>
          <p:cNvGrpSpPr/>
          <p:nvPr/>
        </p:nvGrpSpPr>
        <p:grpSpPr>
          <a:xfrm>
            <a:off x="4334236" y="1063606"/>
            <a:ext cx="475478" cy="365754"/>
            <a:chOff x="-47523400" y="3973950"/>
            <a:chExt cx="300100" cy="228425"/>
          </a:xfrm>
        </p:grpSpPr>
        <p:sp>
          <p:nvSpPr>
            <p:cNvPr id="68" name="Google Shape;950;p56"/>
            <p:cNvSpPr/>
            <p:nvPr/>
          </p:nvSpPr>
          <p:spPr>
            <a:xfrm>
              <a:off x="-47417075" y="406137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51;p56"/>
            <p:cNvSpPr/>
            <p:nvPr/>
          </p:nvSpPr>
          <p:spPr>
            <a:xfrm>
              <a:off x="-47417875" y="4061375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52;p56"/>
            <p:cNvSpPr/>
            <p:nvPr/>
          </p:nvSpPr>
          <p:spPr>
            <a:xfrm>
              <a:off x="-47453300" y="40267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53;p56"/>
            <p:cNvSpPr/>
            <p:nvPr/>
          </p:nvSpPr>
          <p:spPr>
            <a:xfrm>
              <a:off x="-47506875" y="3973950"/>
              <a:ext cx="264675" cy="174875"/>
            </a:xfrm>
            <a:custGeom>
              <a:avLst/>
              <a:gdLst/>
              <a:ahLst/>
              <a:cxnLst/>
              <a:rect l="l" t="t" r="r" b="b"/>
              <a:pathLst>
                <a:path w="10587" h="6995" extrusionOk="0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54;p56"/>
            <p:cNvSpPr/>
            <p:nvPr/>
          </p:nvSpPr>
          <p:spPr>
            <a:xfrm>
              <a:off x="-47523400" y="4166900"/>
              <a:ext cx="300100" cy="35475"/>
            </a:xfrm>
            <a:custGeom>
              <a:avLst/>
              <a:gdLst/>
              <a:ahLst/>
              <a:cxnLst/>
              <a:rect l="l" t="t" r="r" b="b"/>
              <a:pathLst>
                <a:path w="12004" h="1419" extrusionOk="0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918;p56"/>
          <p:cNvSpPr txBox="1">
            <a:spLocks noGrp="1"/>
          </p:cNvSpPr>
          <p:nvPr>
            <p:ph type="subTitle" idx="1"/>
          </p:nvPr>
        </p:nvSpPr>
        <p:spPr>
          <a:xfrm>
            <a:off x="2014304" y="1568103"/>
            <a:ext cx="539923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dirty="0"/>
              <a:t>Recurrent neural networks (RNNs</a:t>
            </a:r>
            <a:r>
              <a:rPr lang="en-US" sz="2400" dirty="0" smtClean="0"/>
              <a:t>):</a:t>
            </a:r>
            <a:endParaRPr dirty="0"/>
          </a:p>
        </p:txBody>
      </p:sp>
      <p:sp>
        <p:nvSpPr>
          <p:cNvPr id="75" name="Google Shape;920;p56"/>
          <p:cNvSpPr txBox="1">
            <a:spLocks noGrp="1"/>
          </p:cNvSpPr>
          <p:nvPr>
            <p:ph type="subTitle" idx="3"/>
          </p:nvPr>
        </p:nvSpPr>
        <p:spPr>
          <a:xfrm>
            <a:off x="469471" y="2069006"/>
            <a:ext cx="8488897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designed to process sequential </a:t>
            </a:r>
            <a:r>
              <a:rPr lang="en-US" dirty="0" smtClean="0"/>
              <a:t>data</a:t>
            </a:r>
            <a:endParaRPr dirty="0"/>
          </a:p>
        </p:txBody>
      </p:sp>
      <p:sp>
        <p:nvSpPr>
          <p:cNvPr id="76" name="Google Shape;920;p56"/>
          <p:cNvSpPr txBox="1">
            <a:spLocks noGrp="1"/>
          </p:cNvSpPr>
          <p:nvPr>
            <p:ph type="subTitle" idx="3"/>
          </p:nvPr>
        </p:nvSpPr>
        <p:spPr>
          <a:xfrm>
            <a:off x="470617" y="2455169"/>
            <a:ext cx="8488897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generate text one word at a time.</a:t>
            </a:r>
            <a:endParaRPr dirty="0"/>
          </a:p>
        </p:txBody>
      </p:sp>
      <p:sp>
        <p:nvSpPr>
          <p:cNvPr id="81" name="Google Shape;920;p56"/>
          <p:cNvSpPr txBox="1">
            <a:spLocks noGrp="1"/>
          </p:cNvSpPr>
          <p:nvPr>
            <p:ph type="subTitle" idx="3"/>
          </p:nvPr>
        </p:nvSpPr>
        <p:spPr>
          <a:xfrm>
            <a:off x="470617" y="3665194"/>
            <a:ext cx="8488897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US" sz="1200" dirty="0"/>
              <a:t> </a:t>
            </a:r>
            <a:r>
              <a:rPr lang="en-US" sz="1200" dirty="0" smtClean="0"/>
              <a:t>       where:</a:t>
            </a:r>
          </a:p>
          <a:p>
            <a:pPr marL="0" lvl="0" indent="0">
              <a:buSzPts val="1100"/>
            </a:pPr>
            <a:r>
              <a:rPr lang="en-US" sz="1200" dirty="0"/>
              <a:t>	</a:t>
            </a:r>
            <a:r>
              <a:rPr lang="en-US" sz="1200" dirty="0" err="1" smtClean="0">
                <a:solidFill>
                  <a:srgbClr val="FF0000"/>
                </a:solidFill>
              </a:rPr>
              <a:t>ht</a:t>
            </a:r>
            <a:r>
              <a:rPr lang="en-US" sz="1200" dirty="0" smtClean="0"/>
              <a:t> -&gt; </a:t>
            </a:r>
            <a:r>
              <a:rPr lang="en-US" sz="1200" dirty="0"/>
              <a:t>hidden state of the network at time t, </a:t>
            </a:r>
            <a:endParaRPr lang="en-US" sz="1200" dirty="0" smtClean="0"/>
          </a:p>
          <a:p>
            <a:pPr marL="0" lvl="0" indent="0">
              <a:buSzPts val="1100"/>
            </a:pPr>
            <a:r>
              <a:rPr lang="en-US" sz="1200" dirty="0"/>
              <a:t>	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1200" dirty="0" smtClean="0"/>
              <a:t> -&gt; </a:t>
            </a:r>
            <a:r>
              <a:rPr lang="en-US" sz="1200" dirty="0"/>
              <a:t>activation function, </a:t>
            </a:r>
            <a:endParaRPr lang="en-US" sz="1200" dirty="0" smtClean="0"/>
          </a:p>
          <a:p>
            <a:pPr marL="0" lvl="0" indent="0">
              <a:buSzPts val="1100"/>
            </a:pPr>
            <a:r>
              <a:rPr lang="en-US" sz="1200" dirty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h{t-1</a:t>
            </a:r>
            <a:r>
              <a:rPr lang="en-US" sz="1200" dirty="0">
                <a:solidFill>
                  <a:srgbClr val="0070C0"/>
                </a:solidFill>
              </a:rPr>
              <a:t>}</a:t>
            </a:r>
            <a:r>
              <a:rPr lang="en-US" sz="1200" dirty="0"/>
              <a:t> </a:t>
            </a:r>
            <a:r>
              <a:rPr lang="en-US" sz="1200" dirty="0" smtClean="0"/>
              <a:t>-&gt; </a:t>
            </a:r>
            <a:r>
              <a:rPr lang="en-US" sz="1200" dirty="0"/>
              <a:t>hidden state at time t-1</a:t>
            </a:r>
            <a:r>
              <a:rPr lang="en-US" sz="1200" dirty="0" smtClean="0"/>
              <a:t>, </a:t>
            </a:r>
          </a:p>
          <a:p>
            <a:pPr marL="0" lvl="0" indent="0">
              <a:buSzPts val="1100"/>
            </a:pPr>
            <a:r>
              <a:rPr lang="en-US" sz="1200" dirty="0"/>
              <a:t>	</a:t>
            </a:r>
            <a:r>
              <a:rPr lang="en-US" sz="1200" dirty="0" err="1" smtClean="0"/>
              <a:t>xt</a:t>
            </a:r>
            <a:r>
              <a:rPr lang="en-US" sz="1200" dirty="0" smtClean="0"/>
              <a:t> -&gt; </a:t>
            </a:r>
            <a:r>
              <a:rPr lang="en-US" sz="1200" dirty="0"/>
              <a:t>input at time t.</a:t>
            </a:r>
          </a:p>
        </p:txBody>
      </p:sp>
      <p:sp>
        <p:nvSpPr>
          <p:cNvPr id="82" name="Google Shape;920;p56"/>
          <p:cNvSpPr txBox="1">
            <a:spLocks noGrp="1"/>
          </p:cNvSpPr>
          <p:nvPr>
            <p:ph type="subTitle" idx="3"/>
          </p:nvPr>
        </p:nvSpPr>
        <p:spPr>
          <a:xfrm>
            <a:off x="472913" y="2904346"/>
            <a:ext cx="8488897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SzPts val="1100"/>
              <a:buFont typeface="Wingdings" panose="05000000000000000000" pitchFamily="2" charset="2"/>
              <a:buChar char="q"/>
            </a:pPr>
            <a:r>
              <a:rPr lang="en-US" dirty="0" smtClean="0"/>
              <a:t>Formula:</a:t>
            </a:r>
          </a:p>
          <a:p>
            <a:pPr marL="0" lvl="0" indent="0">
              <a:buSzPts val="1100"/>
            </a:pPr>
            <a:r>
              <a:rPr lang="en-US" dirty="0" smtClean="0"/>
              <a:t> 	</a:t>
            </a:r>
            <a:r>
              <a:rPr lang="en-US" dirty="0" err="1" smtClean="0">
                <a:solidFill>
                  <a:srgbClr val="FF0000"/>
                </a:solidFill>
              </a:rPr>
              <a:t>ht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h{t-1</a:t>
            </a:r>
            <a:r>
              <a:rPr lang="en-US" dirty="0">
                <a:solidFill>
                  <a:srgbClr val="0070C0"/>
                </a:solidFill>
              </a:rPr>
              <a:t>}</a:t>
            </a:r>
            <a:r>
              <a:rPr lang="en-US" dirty="0"/>
              <a:t>, </a:t>
            </a:r>
            <a:r>
              <a:rPr lang="en-US" dirty="0" err="1" smtClean="0"/>
              <a:t>xt</a:t>
            </a:r>
            <a:r>
              <a:rPr lang="en-US" dirty="0"/>
              <a:t>)</a:t>
            </a:r>
            <a:endParaRPr lang="pl-PL" dirty="0"/>
          </a:p>
        </p:txBody>
      </p:sp>
      <p:grpSp>
        <p:nvGrpSpPr>
          <p:cNvPr id="23" name="Google Shape;1647;p74"/>
          <p:cNvGrpSpPr/>
          <p:nvPr/>
        </p:nvGrpSpPr>
        <p:grpSpPr>
          <a:xfrm>
            <a:off x="8430725" y="4687241"/>
            <a:ext cx="249874" cy="326704"/>
            <a:chOff x="2644457" y="3481824"/>
            <a:chExt cx="464105" cy="635475"/>
          </a:xfrm>
        </p:grpSpPr>
        <p:sp>
          <p:nvSpPr>
            <p:cNvPr id="24" name="Google Shape;1648;p74"/>
            <p:cNvSpPr/>
            <p:nvPr/>
          </p:nvSpPr>
          <p:spPr>
            <a:xfrm>
              <a:off x="2644457" y="3481824"/>
              <a:ext cx="464105" cy="635475"/>
            </a:xfrm>
            <a:custGeom>
              <a:avLst/>
              <a:gdLst/>
              <a:ahLst/>
              <a:cxnLst/>
              <a:rect l="l" t="t" r="r" b="b"/>
              <a:pathLst>
                <a:path w="18765" h="25419" extrusionOk="0">
                  <a:moveTo>
                    <a:pt x="17861" y="1055"/>
                  </a:moveTo>
                  <a:lnTo>
                    <a:pt x="17861" y="24364"/>
                  </a:lnTo>
                  <a:lnTo>
                    <a:pt x="896" y="24364"/>
                  </a:lnTo>
                  <a:lnTo>
                    <a:pt x="896" y="1055"/>
                  </a:lnTo>
                  <a:close/>
                  <a:moveTo>
                    <a:pt x="419" y="1"/>
                  </a:moveTo>
                  <a:cubicBezTo>
                    <a:pt x="185" y="1"/>
                    <a:pt x="1" y="193"/>
                    <a:pt x="1" y="428"/>
                  </a:cubicBezTo>
                  <a:lnTo>
                    <a:pt x="1" y="24992"/>
                  </a:lnTo>
                  <a:cubicBezTo>
                    <a:pt x="1" y="25226"/>
                    <a:pt x="185" y="25418"/>
                    <a:pt x="419" y="25418"/>
                  </a:cubicBezTo>
                  <a:lnTo>
                    <a:pt x="18338" y="25418"/>
                  </a:lnTo>
                  <a:cubicBezTo>
                    <a:pt x="18572" y="25418"/>
                    <a:pt x="18764" y="25226"/>
                    <a:pt x="18764" y="24992"/>
                  </a:cubicBezTo>
                  <a:lnTo>
                    <a:pt x="18764" y="428"/>
                  </a:lnTo>
                  <a:cubicBezTo>
                    <a:pt x="18764" y="193"/>
                    <a:pt x="18572" y="1"/>
                    <a:pt x="183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49;p74"/>
            <p:cNvSpPr/>
            <p:nvPr/>
          </p:nvSpPr>
          <p:spPr>
            <a:xfrm>
              <a:off x="2872325" y="3491050"/>
              <a:ext cx="8175" cy="7975"/>
            </a:xfrm>
            <a:custGeom>
              <a:avLst/>
              <a:gdLst/>
              <a:ahLst/>
              <a:cxnLst/>
              <a:rect l="l" t="t" r="r" b="b"/>
              <a:pathLst>
                <a:path w="327" h="319" extrusionOk="0">
                  <a:moveTo>
                    <a:pt x="168" y="0"/>
                  </a:moveTo>
                  <a:cubicBezTo>
                    <a:pt x="75" y="0"/>
                    <a:pt x="0" y="76"/>
                    <a:pt x="0" y="159"/>
                  </a:cubicBezTo>
                  <a:cubicBezTo>
                    <a:pt x="0" y="251"/>
                    <a:pt x="75" y="318"/>
                    <a:pt x="168" y="318"/>
                  </a:cubicBezTo>
                  <a:cubicBezTo>
                    <a:pt x="251" y="318"/>
                    <a:pt x="327" y="251"/>
                    <a:pt x="327" y="159"/>
                  </a:cubicBezTo>
                  <a:cubicBezTo>
                    <a:pt x="327" y="76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403225" y="4687241"/>
            <a:ext cx="2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81788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  <p:bldP spid="81" grpId="0" build="p"/>
      <p:bldP spid="8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6"/>
          <p:cNvSpPr/>
          <p:nvPr/>
        </p:nvSpPr>
        <p:spPr>
          <a:xfrm>
            <a:off x="7457600" y="22067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6"/>
          <p:cNvSpPr txBox="1">
            <a:spLocks noGrp="1"/>
          </p:cNvSpPr>
          <p:nvPr>
            <p:ph type="title"/>
          </p:nvPr>
        </p:nvSpPr>
        <p:spPr>
          <a:xfrm>
            <a:off x="713225" y="3281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Mathematical Concepts</a:t>
            </a:r>
            <a:endParaRPr dirty="0"/>
          </a:p>
        </p:txBody>
      </p:sp>
      <p:grpSp>
        <p:nvGrpSpPr>
          <p:cNvPr id="67" name="Google Shape;949;p56"/>
          <p:cNvGrpSpPr/>
          <p:nvPr/>
        </p:nvGrpSpPr>
        <p:grpSpPr>
          <a:xfrm>
            <a:off x="4334236" y="1063606"/>
            <a:ext cx="475478" cy="365754"/>
            <a:chOff x="-47523400" y="3973950"/>
            <a:chExt cx="300100" cy="228425"/>
          </a:xfrm>
        </p:grpSpPr>
        <p:sp>
          <p:nvSpPr>
            <p:cNvPr id="68" name="Google Shape;950;p56"/>
            <p:cNvSpPr/>
            <p:nvPr/>
          </p:nvSpPr>
          <p:spPr>
            <a:xfrm>
              <a:off x="-47417075" y="406137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51;p56"/>
            <p:cNvSpPr/>
            <p:nvPr/>
          </p:nvSpPr>
          <p:spPr>
            <a:xfrm>
              <a:off x="-47417875" y="4061375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52;p56"/>
            <p:cNvSpPr/>
            <p:nvPr/>
          </p:nvSpPr>
          <p:spPr>
            <a:xfrm>
              <a:off x="-47453300" y="40267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53;p56"/>
            <p:cNvSpPr/>
            <p:nvPr/>
          </p:nvSpPr>
          <p:spPr>
            <a:xfrm>
              <a:off x="-47506875" y="3973950"/>
              <a:ext cx="264675" cy="174875"/>
            </a:xfrm>
            <a:custGeom>
              <a:avLst/>
              <a:gdLst/>
              <a:ahLst/>
              <a:cxnLst/>
              <a:rect l="l" t="t" r="r" b="b"/>
              <a:pathLst>
                <a:path w="10587" h="6995" extrusionOk="0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54;p56"/>
            <p:cNvSpPr/>
            <p:nvPr/>
          </p:nvSpPr>
          <p:spPr>
            <a:xfrm>
              <a:off x="-47523400" y="4166900"/>
              <a:ext cx="300100" cy="35475"/>
            </a:xfrm>
            <a:custGeom>
              <a:avLst/>
              <a:gdLst/>
              <a:ahLst/>
              <a:cxnLst/>
              <a:rect l="l" t="t" r="r" b="b"/>
              <a:pathLst>
                <a:path w="12004" h="1419" extrusionOk="0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918;p56"/>
          <p:cNvSpPr txBox="1">
            <a:spLocks noGrp="1"/>
          </p:cNvSpPr>
          <p:nvPr>
            <p:ph type="subTitle" idx="1"/>
          </p:nvPr>
        </p:nvSpPr>
        <p:spPr>
          <a:xfrm>
            <a:off x="1565020" y="1568103"/>
            <a:ext cx="6297798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dirty="0"/>
              <a:t>Sequence-to-sequence (seq2seq) </a:t>
            </a:r>
            <a:r>
              <a:rPr lang="en-US" sz="2400" dirty="0" smtClean="0"/>
              <a:t>models:</a:t>
            </a:r>
            <a:endParaRPr dirty="0"/>
          </a:p>
        </p:txBody>
      </p:sp>
      <p:sp>
        <p:nvSpPr>
          <p:cNvPr id="75" name="Google Shape;920;p56"/>
          <p:cNvSpPr txBox="1">
            <a:spLocks noGrp="1"/>
          </p:cNvSpPr>
          <p:nvPr>
            <p:ph type="subTitle" idx="3"/>
          </p:nvPr>
        </p:nvSpPr>
        <p:spPr>
          <a:xfrm>
            <a:off x="469471" y="2069006"/>
            <a:ext cx="8488897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SzPts val="1100"/>
              <a:buFont typeface="Wingdings" panose="05000000000000000000" pitchFamily="2" charset="2"/>
              <a:buChar char="q"/>
            </a:pPr>
            <a:r>
              <a:rPr lang="en-US" dirty="0" smtClean="0"/>
              <a:t>Used for machine translation, text </a:t>
            </a:r>
            <a:r>
              <a:rPr lang="en-US" dirty="0"/>
              <a:t>summarization</a:t>
            </a:r>
            <a:endParaRPr dirty="0"/>
          </a:p>
        </p:txBody>
      </p:sp>
      <p:sp>
        <p:nvSpPr>
          <p:cNvPr id="76" name="Google Shape;920;p56"/>
          <p:cNvSpPr txBox="1">
            <a:spLocks noGrp="1"/>
          </p:cNvSpPr>
          <p:nvPr>
            <p:ph type="subTitle" idx="3"/>
          </p:nvPr>
        </p:nvSpPr>
        <p:spPr>
          <a:xfrm>
            <a:off x="470617" y="2455169"/>
            <a:ext cx="8488897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encoder </a:t>
            </a:r>
            <a:r>
              <a:rPr lang="en-US" dirty="0" smtClean="0"/>
              <a:t>network: reads input </a:t>
            </a:r>
            <a:r>
              <a:rPr lang="en-US" dirty="0"/>
              <a:t>text and produces </a:t>
            </a:r>
            <a:r>
              <a:rPr lang="en-US" dirty="0" smtClean="0"/>
              <a:t>fixed-length </a:t>
            </a:r>
            <a:r>
              <a:rPr lang="en-US" dirty="0"/>
              <a:t>representation </a:t>
            </a:r>
            <a:r>
              <a:rPr lang="en-US" dirty="0" smtClean="0"/>
              <a:t>of </a:t>
            </a:r>
            <a:r>
              <a:rPr lang="en-US" dirty="0"/>
              <a:t>input</a:t>
            </a:r>
            <a:endParaRPr dirty="0"/>
          </a:p>
        </p:txBody>
      </p:sp>
      <p:sp>
        <p:nvSpPr>
          <p:cNvPr id="81" name="Google Shape;920;p56"/>
          <p:cNvSpPr txBox="1">
            <a:spLocks noGrp="1"/>
          </p:cNvSpPr>
          <p:nvPr>
            <p:ph type="subTitle" idx="3"/>
          </p:nvPr>
        </p:nvSpPr>
        <p:spPr>
          <a:xfrm>
            <a:off x="470617" y="3981453"/>
            <a:ext cx="8488897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US" sz="1200" dirty="0"/>
              <a:t> </a:t>
            </a:r>
            <a:r>
              <a:rPr lang="en-US" sz="1200" dirty="0" smtClean="0"/>
              <a:t>       where:</a:t>
            </a:r>
          </a:p>
          <a:p>
            <a:pPr marL="0" lvl="0" indent="0">
              <a:buSzPts val="1100"/>
            </a:pPr>
            <a:r>
              <a:rPr lang="en-US" sz="1200" dirty="0"/>
              <a:t>	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y1, y2, ...,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yT</a:t>
            </a:r>
            <a:r>
              <a:rPr lang="en-US" sz="1200" dirty="0" smtClean="0"/>
              <a:t> -&gt; </a:t>
            </a:r>
            <a:r>
              <a:rPr lang="en-US" sz="1200" dirty="0"/>
              <a:t>words </a:t>
            </a:r>
            <a:r>
              <a:rPr lang="en-US" sz="1200" dirty="0" smtClean="0"/>
              <a:t>in output </a:t>
            </a:r>
            <a:r>
              <a:rPr lang="en-US" sz="1200" dirty="0"/>
              <a:t>text, </a:t>
            </a:r>
            <a:endParaRPr lang="en-US" sz="1200" dirty="0" smtClean="0"/>
          </a:p>
          <a:p>
            <a:pPr marL="0" lvl="0" indent="0">
              <a:buSzPts val="1100"/>
            </a:pPr>
            <a:r>
              <a:rPr lang="en-US" sz="1200" dirty="0"/>
              <a:t>	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x1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x2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, ..., </a:t>
            </a:r>
            <a:r>
              <a:rPr lang="en-US" sz="1200" dirty="0" err="1" smtClean="0">
                <a:solidFill>
                  <a:schemeClr val="tx2">
                    <a:lumMod val="75000"/>
                  </a:schemeClr>
                </a:solidFill>
              </a:rPr>
              <a:t>xS</a:t>
            </a:r>
            <a:r>
              <a:rPr lang="en-US" sz="1200" dirty="0" smtClean="0"/>
              <a:t> -&gt; </a:t>
            </a:r>
            <a:r>
              <a:rPr lang="en-US" sz="1200" dirty="0"/>
              <a:t>words in the input text, </a:t>
            </a:r>
            <a:endParaRPr lang="en-US" sz="1200" dirty="0" smtClean="0"/>
          </a:p>
          <a:p>
            <a:pPr marL="0" lvl="0" indent="0">
              <a:buSzPts val="1100"/>
            </a:pPr>
            <a:r>
              <a:rPr lang="en-US" sz="1200" dirty="0"/>
              <a:t>	</a:t>
            </a:r>
            <a:r>
              <a:rPr lang="en-US" sz="1200" dirty="0" err="1" smtClean="0">
                <a:solidFill>
                  <a:srgbClr val="00B050"/>
                </a:solidFill>
              </a:rPr>
              <a:t>ht</a:t>
            </a:r>
            <a:r>
              <a:rPr lang="en-US" sz="1200" dirty="0" smtClean="0"/>
              <a:t> -&gt; </a:t>
            </a:r>
            <a:r>
              <a:rPr lang="en-US" sz="1200" dirty="0"/>
              <a:t>hidden state of the decoder at time t, </a:t>
            </a:r>
          </a:p>
          <a:p>
            <a:pPr marL="0" lvl="0" indent="0">
              <a:buSzPts val="1100"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F0"/>
                </a:solidFill>
              </a:rPr>
              <a:t>P(</a:t>
            </a:r>
            <a:r>
              <a:rPr lang="en-US" sz="1200" dirty="0" err="1" smtClean="0">
                <a:solidFill>
                  <a:srgbClr val="00B0F0"/>
                </a:solidFill>
              </a:rPr>
              <a:t>yt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>
                <a:solidFill>
                  <a:srgbClr val="00B0F0"/>
                </a:solidFill>
              </a:rPr>
              <a:t>| </a:t>
            </a:r>
            <a:r>
              <a:rPr lang="en-US" sz="1200" dirty="0" smtClean="0">
                <a:solidFill>
                  <a:srgbClr val="00B0F0"/>
                </a:solidFill>
              </a:rPr>
              <a:t>y{&lt;</a:t>
            </a:r>
            <a:r>
              <a:rPr lang="en-US" sz="1200" dirty="0">
                <a:solidFill>
                  <a:srgbClr val="00B0F0"/>
                </a:solidFill>
              </a:rPr>
              <a:t>t}, </a:t>
            </a:r>
            <a:r>
              <a:rPr lang="en-US" sz="1200" dirty="0" err="1" smtClean="0">
                <a:solidFill>
                  <a:srgbClr val="00B0F0"/>
                </a:solidFill>
              </a:rPr>
              <a:t>ht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  <a:r>
              <a:rPr lang="en-US" sz="1200" dirty="0"/>
              <a:t> </a:t>
            </a:r>
            <a:r>
              <a:rPr lang="en-US" sz="1200" dirty="0" smtClean="0"/>
              <a:t>-&gt; </a:t>
            </a:r>
            <a:r>
              <a:rPr lang="en-US" sz="1200" dirty="0"/>
              <a:t>probability of the </a:t>
            </a:r>
            <a:r>
              <a:rPr lang="en-US" sz="1200" dirty="0" err="1" smtClean="0"/>
              <a:t>t</a:t>
            </a:r>
            <a:r>
              <a:rPr lang="en-US" sz="1200" baseline="30000" dirty="0" err="1" smtClean="0"/>
              <a:t>th</a:t>
            </a:r>
            <a:r>
              <a:rPr lang="en-US" sz="1200" dirty="0" smtClean="0"/>
              <a:t> </a:t>
            </a:r>
            <a:r>
              <a:rPr lang="en-US" sz="1200" dirty="0"/>
              <a:t>word given the previous words and the hidden state.</a:t>
            </a:r>
          </a:p>
        </p:txBody>
      </p:sp>
      <p:sp>
        <p:nvSpPr>
          <p:cNvPr id="82" name="Google Shape;920;p56"/>
          <p:cNvSpPr txBox="1">
            <a:spLocks noGrp="1"/>
          </p:cNvSpPr>
          <p:nvPr>
            <p:ph type="subTitle" idx="3"/>
          </p:nvPr>
        </p:nvSpPr>
        <p:spPr>
          <a:xfrm>
            <a:off x="472913" y="3248106"/>
            <a:ext cx="8488897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SzPts val="1100"/>
              <a:buFont typeface="Wingdings" panose="05000000000000000000" pitchFamily="2" charset="2"/>
              <a:buChar char="q"/>
            </a:pPr>
            <a:r>
              <a:rPr lang="en-US" dirty="0" smtClean="0"/>
              <a:t>Formula:</a:t>
            </a:r>
          </a:p>
          <a:p>
            <a:pPr marL="0" lvl="0" indent="0">
              <a:buSzPts val="1100"/>
            </a:pPr>
            <a:r>
              <a:rPr lang="en-US" dirty="0" smtClean="0"/>
              <a:t> 	</a:t>
            </a:r>
            <a:r>
              <a:rPr lang="fr-FR" dirty="0" smtClean="0"/>
              <a:t>p(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y1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y2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, ...,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yT</a:t>
            </a:r>
            <a:r>
              <a:rPr lang="fr-FR" dirty="0" smtClean="0"/>
              <a:t> </a:t>
            </a:r>
            <a:r>
              <a:rPr lang="fr-FR" dirty="0"/>
              <a:t>|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x1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x2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, ...,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xS</a:t>
            </a:r>
            <a:r>
              <a:rPr lang="fr-FR" dirty="0"/>
              <a:t>) = </a:t>
            </a:r>
            <a:r>
              <a:rPr lang="fr-FR" dirty="0" smtClean="0"/>
              <a:t>∏{</a:t>
            </a:r>
            <a:r>
              <a:rPr lang="fr-FR" dirty="0"/>
              <a:t>t=1}^T </a:t>
            </a:r>
            <a:r>
              <a:rPr lang="fr-FR" dirty="0" smtClean="0">
                <a:solidFill>
                  <a:srgbClr val="00B0F0"/>
                </a:solidFill>
              </a:rPr>
              <a:t>P(</a:t>
            </a:r>
            <a:r>
              <a:rPr lang="fr-FR" dirty="0" err="1" smtClean="0">
                <a:solidFill>
                  <a:srgbClr val="00B0F0"/>
                </a:solidFill>
              </a:rPr>
              <a:t>yt</a:t>
            </a:r>
            <a:r>
              <a:rPr lang="fr-FR" dirty="0" smtClean="0">
                <a:solidFill>
                  <a:srgbClr val="00B0F0"/>
                </a:solidFill>
              </a:rPr>
              <a:t> </a:t>
            </a:r>
            <a:r>
              <a:rPr lang="fr-FR" dirty="0">
                <a:solidFill>
                  <a:srgbClr val="00B0F0"/>
                </a:solidFill>
              </a:rPr>
              <a:t>| </a:t>
            </a:r>
            <a:r>
              <a:rPr lang="fr-FR" dirty="0" smtClean="0">
                <a:solidFill>
                  <a:srgbClr val="00B0F0"/>
                </a:solidFill>
              </a:rPr>
              <a:t>y{&lt;</a:t>
            </a:r>
            <a:r>
              <a:rPr lang="fr-FR" dirty="0">
                <a:solidFill>
                  <a:srgbClr val="00B0F0"/>
                </a:solidFill>
              </a:rPr>
              <a:t>t}</a:t>
            </a:r>
            <a:r>
              <a:rPr lang="fr-FR" dirty="0"/>
              <a:t>, </a:t>
            </a:r>
            <a:r>
              <a:rPr lang="fr-FR" dirty="0" err="1" smtClean="0">
                <a:solidFill>
                  <a:srgbClr val="00B050"/>
                </a:solidFill>
              </a:rPr>
              <a:t>ht</a:t>
            </a:r>
            <a:r>
              <a:rPr lang="fr-FR" dirty="0"/>
              <a:t>)</a:t>
            </a:r>
            <a:endParaRPr lang="pl-PL" dirty="0"/>
          </a:p>
        </p:txBody>
      </p:sp>
      <p:grpSp>
        <p:nvGrpSpPr>
          <p:cNvPr id="23" name="Google Shape;1647;p74"/>
          <p:cNvGrpSpPr/>
          <p:nvPr/>
        </p:nvGrpSpPr>
        <p:grpSpPr>
          <a:xfrm>
            <a:off x="8430725" y="4687241"/>
            <a:ext cx="249874" cy="326704"/>
            <a:chOff x="2644457" y="3481824"/>
            <a:chExt cx="464105" cy="635475"/>
          </a:xfrm>
        </p:grpSpPr>
        <p:sp>
          <p:nvSpPr>
            <p:cNvPr id="24" name="Google Shape;1648;p74"/>
            <p:cNvSpPr/>
            <p:nvPr/>
          </p:nvSpPr>
          <p:spPr>
            <a:xfrm>
              <a:off x="2644457" y="3481824"/>
              <a:ext cx="464105" cy="635475"/>
            </a:xfrm>
            <a:custGeom>
              <a:avLst/>
              <a:gdLst/>
              <a:ahLst/>
              <a:cxnLst/>
              <a:rect l="l" t="t" r="r" b="b"/>
              <a:pathLst>
                <a:path w="18765" h="25419" extrusionOk="0">
                  <a:moveTo>
                    <a:pt x="17861" y="1055"/>
                  </a:moveTo>
                  <a:lnTo>
                    <a:pt x="17861" y="24364"/>
                  </a:lnTo>
                  <a:lnTo>
                    <a:pt x="896" y="24364"/>
                  </a:lnTo>
                  <a:lnTo>
                    <a:pt x="896" y="1055"/>
                  </a:lnTo>
                  <a:close/>
                  <a:moveTo>
                    <a:pt x="419" y="1"/>
                  </a:moveTo>
                  <a:cubicBezTo>
                    <a:pt x="185" y="1"/>
                    <a:pt x="1" y="193"/>
                    <a:pt x="1" y="428"/>
                  </a:cubicBezTo>
                  <a:lnTo>
                    <a:pt x="1" y="24992"/>
                  </a:lnTo>
                  <a:cubicBezTo>
                    <a:pt x="1" y="25226"/>
                    <a:pt x="185" y="25418"/>
                    <a:pt x="419" y="25418"/>
                  </a:cubicBezTo>
                  <a:lnTo>
                    <a:pt x="18338" y="25418"/>
                  </a:lnTo>
                  <a:cubicBezTo>
                    <a:pt x="18572" y="25418"/>
                    <a:pt x="18764" y="25226"/>
                    <a:pt x="18764" y="24992"/>
                  </a:cubicBezTo>
                  <a:lnTo>
                    <a:pt x="18764" y="428"/>
                  </a:lnTo>
                  <a:cubicBezTo>
                    <a:pt x="18764" y="193"/>
                    <a:pt x="18572" y="1"/>
                    <a:pt x="183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49;p74"/>
            <p:cNvSpPr/>
            <p:nvPr/>
          </p:nvSpPr>
          <p:spPr>
            <a:xfrm>
              <a:off x="2872325" y="3491050"/>
              <a:ext cx="8175" cy="7975"/>
            </a:xfrm>
            <a:custGeom>
              <a:avLst/>
              <a:gdLst/>
              <a:ahLst/>
              <a:cxnLst/>
              <a:rect l="l" t="t" r="r" b="b"/>
              <a:pathLst>
                <a:path w="327" h="319" extrusionOk="0">
                  <a:moveTo>
                    <a:pt x="168" y="0"/>
                  </a:moveTo>
                  <a:cubicBezTo>
                    <a:pt x="75" y="0"/>
                    <a:pt x="0" y="76"/>
                    <a:pt x="0" y="159"/>
                  </a:cubicBezTo>
                  <a:cubicBezTo>
                    <a:pt x="0" y="251"/>
                    <a:pt x="75" y="318"/>
                    <a:pt x="168" y="318"/>
                  </a:cubicBezTo>
                  <a:cubicBezTo>
                    <a:pt x="251" y="318"/>
                    <a:pt x="327" y="251"/>
                    <a:pt x="327" y="159"/>
                  </a:cubicBezTo>
                  <a:cubicBezTo>
                    <a:pt x="327" y="76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403225" y="4687241"/>
            <a:ext cx="2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Google Shape;920;p56"/>
          <p:cNvSpPr txBox="1">
            <a:spLocks noGrp="1"/>
          </p:cNvSpPr>
          <p:nvPr>
            <p:ph type="subTitle" idx="3"/>
          </p:nvPr>
        </p:nvSpPr>
        <p:spPr>
          <a:xfrm>
            <a:off x="471761" y="2800079"/>
            <a:ext cx="8488897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decoder </a:t>
            </a:r>
            <a:r>
              <a:rPr lang="en-US" dirty="0" smtClean="0"/>
              <a:t>network: generates output </a:t>
            </a:r>
            <a:r>
              <a:rPr lang="en-US" dirty="0"/>
              <a:t>text based on </a:t>
            </a:r>
            <a:r>
              <a:rPr lang="en-US" dirty="0" smtClean="0"/>
              <a:t>encoder's </a:t>
            </a:r>
            <a:r>
              <a:rPr lang="en-US" dirty="0"/>
              <a:t>representation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3530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  <p:bldP spid="76" grpId="0" build="p"/>
      <p:bldP spid="81" grpId="0" build="p"/>
      <p:bldP spid="8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8"/>
          <p:cNvSpPr/>
          <p:nvPr/>
        </p:nvSpPr>
        <p:spPr>
          <a:xfrm>
            <a:off x="859725" y="10730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58"/>
          <p:cNvSpPr txBox="1">
            <a:spLocks noGrp="1"/>
          </p:cNvSpPr>
          <p:nvPr>
            <p:ph type="title"/>
          </p:nvPr>
        </p:nvSpPr>
        <p:spPr>
          <a:xfrm>
            <a:off x="5033450" y="2257726"/>
            <a:ext cx="349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Algorithm</a:t>
            </a:r>
            <a:endParaRPr dirty="0"/>
          </a:p>
        </p:txBody>
      </p:sp>
      <p:sp>
        <p:nvSpPr>
          <p:cNvPr id="985" name="Google Shape;985;p58"/>
          <p:cNvSpPr txBox="1">
            <a:spLocks noGrp="1"/>
          </p:cNvSpPr>
          <p:nvPr>
            <p:ph type="subTitle" idx="1"/>
          </p:nvPr>
        </p:nvSpPr>
        <p:spPr>
          <a:xfrm>
            <a:off x="50334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Computational models for NLG</a:t>
            </a:r>
            <a:endParaRPr dirty="0"/>
          </a:p>
        </p:txBody>
      </p:sp>
      <p:sp>
        <p:nvSpPr>
          <p:cNvPr id="986" name="Google Shape;986;p58"/>
          <p:cNvSpPr txBox="1">
            <a:spLocks noGrp="1"/>
          </p:cNvSpPr>
          <p:nvPr>
            <p:ph type="title" idx="2"/>
          </p:nvPr>
        </p:nvSpPr>
        <p:spPr>
          <a:xfrm>
            <a:off x="50334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987" name="Google Shape;987;p58"/>
          <p:cNvGrpSpPr/>
          <p:nvPr/>
        </p:nvGrpSpPr>
        <p:grpSpPr>
          <a:xfrm>
            <a:off x="1235610" y="1101991"/>
            <a:ext cx="2119080" cy="3241580"/>
            <a:chOff x="1799800" y="1859275"/>
            <a:chExt cx="2007275" cy="3070550"/>
          </a:xfrm>
        </p:grpSpPr>
        <p:sp>
          <p:nvSpPr>
            <p:cNvPr id="988" name="Google Shape;988;p58"/>
            <p:cNvSpPr/>
            <p:nvPr/>
          </p:nvSpPr>
          <p:spPr>
            <a:xfrm>
              <a:off x="3207450" y="1859275"/>
              <a:ext cx="476200" cy="361950"/>
            </a:xfrm>
            <a:custGeom>
              <a:avLst/>
              <a:gdLst/>
              <a:ahLst/>
              <a:cxnLst/>
              <a:rect l="l" t="t" r="r" b="b"/>
              <a:pathLst>
                <a:path w="19048" h="14478" extrusionOk="0">
                  <a:moveTo>
                    <a:pt x="19048" y="0"/>
                  </a:moveTo>
                  <a:lnTo>
                    <a:pt x="1" y="3603"/>
                  </a:lnTo>
                  <a:lnTo>
                    <a:pt x="2903" y="5938"/>
                  </a:lnTo>
                  <a:lnTo>
                    <a:pt x="3937" y="11042"/>
                  </a:lnTo>
                  <a:lnTo>
                    <a:pt x="5472" y="8240"/>
                  </a:lnTo>
                  <a:lnTo>
                    <a:pt x="11042" y="14477"/>
                  </a:lnTo>
                  <a:lnTo>
                    <a:pt x="1904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8"/>
            <p:cNvSpPr/>
            <p:nvPr/>
          </p:nvSpPr>
          <p:spPr>
            <a:xfrm>
              <a:off x="3245000" y="1910150"/>
              <a:ext cx="367775" cy="284400"/>
            </a:xfrm>
            <a:custGeom>
              <a:avLst/>
              <a:gdLst/>
              <a:ahLst/>
              <a:cxnLst/>
              <a:rect l="l" t="t" r="r" b="b"/>
              <a:pathLst>
                <a:path w="14711" h="11376" extrusionOk="0">
                  <a:moveTo>
                    <a:pt x="14711" y="0"/>
                  </a:moveTo>
                  <a:lnTo>
                    <a:pt x="1401" y="3903"/>
                  </a:lnTo>
                  <a:lnTo>
                    <a:pt x="0" y="9240"/>
                  </a:lnTo>
                  <a:lnTo>
                    <a:pt x="3236" y="11375"/>
                  </a:lnTo>
                  <a:lnTo>
                    <a:pt x="3970" y="6205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8"/>
            <p:cNvSpPr/>
            <p:nvPr/>
          </p:nvSpPr>
          <p:spPr>
            <a:xfrm>
              <a:off x="3425950" y="3608850"/>
              <a:ext cx="381125" cy="1318475"/>
            </a:xfrm>
            <a:custGeom>
              <a:avLst/>
              <a:gdLst/>
              <a:ahLst/>
              <a:cxnLst/>
              <a:rect l="l" t="t" r="r" b="b"/>
              <a:pathLst>
                <a:path w="15245" h="52739" fill="none" extrusionOk="0">
                  <a:moveTo>
                    <a:pt x="1" y="52739"/>
                  </a:moveTo>
                  <a:lnTo>
                    <a:pt x="7139" y="201"/>
                  </a:lnTo>
                  <a:cubicBezTo>
                    <a:pt x="7172" y="34"/>
                    <a:pt x="7406" y="1"/>
                    <a:pt x="7439" y="168"/>
                  </a:cubicBezTo>
                  <a:lnTo>
                    <a:pt x="15245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8"/>
            <p:cNvSpPr/>
            <p:nvPr/>
          </p:nvSpPr>
          <p:spPr>
            <a:xfrm>
              <a:off x="2452750" y="4050000"/>
              <a:ext cx="514575" cy="876500"/>
            </a:xfrm>
            <a:custGeom>
              <a:avLst/>
              <a:gdLst/>
              <a:ahLst/>
              <a:cxnLst/>
              <a:rect l="l" t="t" r="r" b="b"/>
              <a:pathLst>
                <a:path w="20583" h="35060" fill="none" extrusionOk="0">
                  <a:moveTo>
                    <a:pt x="1" y="34826"/>
                  </a:moveTo>
                  <a:lnTo>
                    <a:pt x="8607" y="1"/>
                  </a:lnTo>
                  <a:lnTo>
                    <a:pt x="20582" y="3505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8"/>
            <p:cNvSpPr/>
            <p:nvPr/>
          </p:nvSpPr>
          <p:spPr>
            <a:xfrm>
              <a:off x="3245825" y="3208350"/>
              <a:ext cx="253525" cy="598275"/>
            </a:xfrm>
            <a:custGeom>
              <a:avLst/>
              <a:gdLst/>
              <a:ahLst/>
              <a:cxnLst/>
              <a:rect l="l" t="t" r="r" b="b"/>
              <a:pathLst>
                <a:path w="10141" h="23931" extrusionOk="0">
                  <a:moveTo>
                    <a:pt x="4741" y="1"/>
                  </a:moveTo>
                  <a:cubicBezTo>
                    <a:pt x="4127" y="1"/>
                    <a:pt x="3528" y="125"/>
                    <a:pt x="3036" y="410"/>
                  </a:cubicBezTo>
                  <a:cubicBezTo>
                    <a:pt x="1835" y="1144"/>
                    <a:pt x="1168" y="2878"/>
                    <a:pt x="801" y="4146"/>
                  </a:cubicBezTo>
                  <a:cubicBezTo>
                    <a:pt x="100" y="6381"/>
                    <a:pt x="0" y="8716"/>
                    <a:pt x="67" y="11051"/>
                  </a:cubicBezTo>
                  <a:cubicBezTo>
                    <a:pt x="134" y="13185"/>
                    <a:pt x="367" y="15354"/>
                    <a:pt x="401" y="17522"/>
                  </a:cubicBezTo>
                  <a:cubicBezTo>
                    <a:pt x="434" y="18723"/>
                    <a:pt x="401" y="19890"/>
                    <a:pt x="334" y="21091"/>
                  </a:cubicBezTo>
                  <a:cubicBezTo>
                    <a:pt x="301" y="21658"/>
                    <a:pt x="267" y="22259"/>
                    <a:pt x="601" y="22726"/>
                  </a:cubicBezTo>
                  <a:cubicBezTo>
                    <a:pt x="801" y="22993"/>
                    <a:pt x="1101" y="23193"/>
                    <a:pt x="1401" y="23326"/>
                  </a:cubicBezTo>
                  <a:cubicBezTo>
                    <a:pt x="2110" y="23680"/>
                    <a:pt x="2934" y="23931"/>
                    <a:pt x="3714" y="23931"/>
                  </a:cubicBezTo>
                  <a:cubicBezTo>
                    <a:pt x="4330" y="23931"/>
                    <a:pt x="4919" y="23775"/>
                    <a:pt x="5404" y="23393"/>
                  </a:cubicBezTo>
                  <a:cubicBezTo>
                    <a:pt x="6238" y="22759"/>
                    <a:pt x="6538" y="21658"/>
                    <a:pt x="6805" y="20624"/>
                  </a:cubicBezTo>
                  <a:cubicBezTo>
                    <a:pt x="8039" y="15854"/>
                    <a:pt x="10141" y="10584"/>
                    <a:pt x="9841" y="5613"/>
                  </a:cubicBezTo>
                  <a:cubicBezTo>
                    <a:pt x="9741" y="3745"/>
                    <a:pt x="8940" y="1811"/>
                    <a:pt x="7406" y="777"/>
                  </a:cubicBezTo>
                  <a:cubicBezTo>
                    <a:pt x="6712" y="308"/>
                    <a:pt x="5707" y="1"/>
                    <a:pt x="47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8"/>
            <p:cNvSpPr/>
            <p:nvPr/>
          </p:nvSpPr>
          <p:spPr>
            <a:xfrm>
              <a:off x="3252500" y="3638875"/>
              <a:ext cx="176800" cy="167400"/>
            </a:xfrm>
            <a:custGeom>
              <a:avLst/>
              <a:gdLst/>
              <a:ahLst/>
              <a:cxnLst/>
              <a:rect l="l" t="t" r="r" b="b"/>
              <a:pathLst>
                <a:path w="7072" h="6696" extrusionOk="0">
                  <a:moveTo>
                    <a:pt x="134" y="1"/>
                  </a:moveTo>
                  <a:cubicBezTo>
                    <a:pt x="134" y="101"/>
                    <a:pt x="134" y="201"/>
                    <a:pt x="134" y="301"/>
                  </a:cubicBezTo>
                  <a:cubicBezTo>
                    <a:pt x="167" y="1468"/>
                    <a:pt x="134" y="2669"/>
                    <a:pt x="67" y="3870"/>
                  </a:cubicBezTo>
                  <a:cubicBezTo>
                    <a:pt x="34" y="4437"/>
                    <a:pt x="0" y="5038"/>
                    <a:pt x="334" y="5471"/>
                  </a:cubicBezTo>
                  <a:cubicBezTo>
                    <a:pt x="534" y="5772"/>
                    <a:pt x="834" y="5938"/>
                    <a:pt x="1134" y="6105"/>
                  </a:cubicBezTo>
                  <a:cubicBezTo>
                    <a:pt x="1838" y="6457"/>
                    <a:pt x="2655" y="6696"/>
                    <a:pt x="3431" y="6696"/>
                  </a:cubicBezTo>
                  <a:cubicBezTo>
                    <a:pt x="4053" y="6696"/>
                    <a:pt x="4648" y="6543"/>
                    <a:pt x="5137" y="6172"/>
                  </a:cubicBezTo>
                  <a:cubicBezTo>
                    <a:pt x="5971" y="5505"/>
                    <a:pt x="6305" y="4437"/>
                    <a:pt x="6538" y="3403"/>
                  </a:cubicBezTo>
                  <a:cubicBezTo>
                    <a:pt x="6705" y="2769"/>
                    <a:pt x="6905" y="2136"/>
                    <a:pt x="7072" y="1502"/>
                  </a:cubicBezTo>
                  <a:cubicBezTo>
                    <a:pt x="6071" y="1402"/>
                    <a:pt x="5071" y="1235"/>
                    <a:pt x="4070" y="1001"/>
                  </a:cubicBezTo>
                  <a:cubicBezTo>
                    <a:pt x="2836" y="768"/>
                    <a:pt x="1635" y="434"/>
                    <a:pt x="434" y="101"/>
                  </a:cubicBezTo>
                  <a:cubicBezTo>
                    <a:pt x="334" y="67"/>
                    <a:pt x="234" y="34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3263325" y="4245150"/>
              <a:ext cx="243550" cy="622175"/>
            </a:xfrm>
            <a:custGeom>
              <a:avLst/>
              <a:gdLst/>
              <a:ahLst/>
              <a:cxnLst/>
              <a:rect l="l" t="t" r="r" b="b"/>
              <a:pathLst>
                <a:path w="9742" h="24887" extrusionOk="0">
                  <a:moveTo>
                    <a:pt x="7706" y="0"/>
                  </a:moveTo>
                  <a:cubicBezTo>
                    <a:pt x="6039" y="601"/>
                    <a:pt x="6172" y="901"/>
                    <a:pt x="4437" y="1301"/>
                  </a:cubicBezTo>
                  <a:cubicBezTo>
                    <a:pt x="2369" y="1802"/>
                    <a:pt x="2169" y="1435"/>
                    <a:pt x="68" y="1835"/>
                  </a:cubicBezTo>
                  <a:cubicBezTo>
                    <a:pt x="1135" y="5671"/>
                    <a:pt x="1" y="11509"/>
                    <a:pt x="201" y="12209"/>
                  </a:cubicBezTo>
                  <a:cubicBezTo>
                    <a:pt x="1168" y="15111"/>
                    <a:pt x="2603" y="22150"/>
                    <a:pt x="4304" y="24885"/>
                  </a:cubicBezTo>
                  <a:cubicBezTo>
                    <a:pt x="4341" y="24886"/>
                    <a:pt x="4379" y="24887"/>
                    <a:pt x="4415" y="24887"/>
                  </a:cubicBezTo>
                  <a:cubicBezTo>
                    <a:pt x="6479" y="24887"/>
                    <a:pt x="7610" y="23081"/>
                    <a:pt x="9708" y="22917"/>
                  </a:cubicBezTo>
                  <a:cubicBezTo>
                    <a:pt x="9741" y="20715"/>
                    <a:pt x="7706" y="7639"/>
                    <a:pt x="77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3304200" y="4651275"/>
              <a:ext cx="202675" cy="216050"/>
            </a:xfrm>
            <a:custGeom>
              <a:avLst/>
              <a:gdLst/>
              <a:ahLst/>
              <a:cxnLst/>
              <a:rect l="l" t="t" r="r" b="b"/>
              <a:pathLst>
                <a:path w="8107" h="8642" extrusionOk="0">
                  <a:moveTo>
                    <a:pt x="7406" y="0"/>
                  </a:moveTo>
                  <a:cubicBezTo>
                    <a:pt x="6705" y="100"/>
                    <a:pt x="5971" y="201"/>
                    <a:pt x="5271" y="334"/>
                  </a:cubicBezTo>
                  <a:cubicBezTo>
                    <a:pt x="3536" y="601"/>
                    <a:pt x="1768" y="934"/>
                    <a:pt x="0" y="1168"/>
                  </a:cubicBezTo>
                  <a:cubicBezTo>
                    <a:pt x="768" y="4003"/>
                    <a:pt x="1668" y="7039"/>
                    <a:pt x="2669" y="8640"/>
                  </a:cubicBezTo>
                  <a:cubicBezTo>
                    <a:pt x="2707" y="8641"/>
                    <a:pt x="2745" y="8642"/>
                    <a:pt x="2782" y="8642"/>
                  </a:cubicBezTo>
                  <a:cubicBezTo>
                    <a:pt x="4876" y="8642"/>
                    <a:pt x="5975" y="6836"/>
                    <a:pt x="8073" y="6672"/>
                  </a:cubicBezTo>
                  <a:cubicBezTo>
                    <a:pt x="8106" y="5805"/>
                    <a:pt x="7773" y="3236"/>
                    <a:pt x="74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1931550" y="2808275"/>
              <a:ext cx="1403525" cy="1318475"/>
            </a:xfrm>
            <a:custGeom>
              <a:avLst/>
              <a:gdLst/>
              <a:ahLst/>
              <a:cxnLst/>
              <a:rect l="l" t="t" r="r" b="b"/>
              <a:pathLst>
                <a:path w="56141" h="52739" extrusionOk="0">
                  <a:moveTo>
                    <a:pt x="12655" y="1"/>
                  </a:moveTo>
                  <a:cubicBezTo>
                    <a:pt x="11493" y="1"/>
                    <a:pt x="10345" y="159"/>
                    <a:pt x="9240" y="535"/>
                  </a:cubicBezTo>
                  <a:cubicBezTo>
                    <a:pt x="4704" y="2036"/>
                    <a:pt x="2035" y="6839"/>
                    <a:pt x="1235" y="11543"/>
                  </a:cubicBezTo>
                  <a:cubicBezTo>
                    <a:pt x="1" y="18848"/>
                    <a:pt x="834" y="27787"/>
                    <a:pt x="3136" y="34859"/>
                  </a:cubicBezTo>
                  <a:cubicBezTo>
                    <a:pt x="5338" y="41564"/>
                    <a:pt x="10842" y="48769"/>
                    <a:pt x="17680" y="51138"/>
                  </a:cubicBezTo>
                  <a:cubicBezTo>
                    <a:pt x="19081" y="51638"/>
                    <a:pt x="20482" y="52072"/>
                    <a:pt x="21916" y="52472"/>
                  </a:cubicBezTo>
                  <a:cubicBezTo>
                    <a:pt x="24685" y="52672"/>
                    <a:pt x="27487" y="52739"/>
                    <a:pt x="30255" y="52739"/>
                  </a:cubicBezTo>
                  <a:cubicBezTo>
                    <a:pt x="34592" y="52705"/>
                    <a:pt x="38995" y="52505"/>
                    <a:pt x="43265" y="51738"/>
                  </a:cubicBezTo>
                  <a:cubicBezTo>
                    <a:pt x="45366" y="51338"/>
                    <a:pt x="47468" y="50771"/>
                    <a:pt x="49469" y="49903"/>
                  </a:cubicBezTo>
                  <a:cubicBezTo>
                    <a:pt x="51137" y="49203"/>
                    <a:pt x="53005" y="48235"/>
                    <a:pt x="54173" y="46801"/>
                  </a:cubicBezTo>
                  <a:cubicBezTo>
                    <a:pt x="55107" y="45634"/>
                    <a:pt x="56007" y="43699"/>
                    <a:pt x="56141" y="41931"/>
                  </a:cubicBezTo>
                  <a:cubicBezTo>
                    <a:pt x="54506" y="36661"/>
                    <a:pt x="49736" y="35927"/>
                    <a:pt x="45466" y="33492"/>
                  </a:cubicBezTo>
                  <a:cubicBezTo>
                    <a:pt x="40863" y="30890"/>
                    <a:pt x="36894" y="27087"/>
                    <a:pt x="34158" y="22550"/>
                  </a:cubicBezTo>
                  <a:cubicBezTo>
                    <a:pt x="31590" y="18347"/>
                    <a:pt x="30089" y="13611"/>
                    <a:pt x="28054" y="9174"/>
                  </a:cubicBezTo>
                  <a:cubicBezTo>
                    <a:pt x="26153" y="5005"/>
                    <a:pt x="23684" y="2870"/>
                    <a:pt x="19314" y="1335"/>
                  </a:cubicBezTo>
                  <a:cubicBezTo>
                    <a:pt x="17184" y="588"/>
                    <a:pt x="14894" y="1"/>
                    <a:pt x="1265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2450250" y="3914625"/>
              <a:ext cx="422825" cy="127000"/>
            </a:xfrm>
            <a:custGeom>
              <a:avLst/>
              <a:gdLst/>
              <a:ahLst/>
              <a:cxnLst/>
              <a:rect l="l" t="t" r="r" b="b"/>
              <a:pathLst>
                <a:path w="16913" h="5080" extrusionOk="0">
                  <a:moveTo>
                    <a:pt x="1447" y="0"/>
                  </a:moveTo>
                  <a:cubicBezTo>
                    <a:pt x="1224" y="0"/>
                    <a:pt x="1035" y="22"/>
                    <a:pt x="901" y="79"/>
                  </a:cubicBezTo>
                  <a:cubicBezTo>
                    <a:pt x="1" y="479"/>
                    <a:pt x="368" y="1947"/>
                    <a:pt x="768" y="2580"/>
                  </a:cubicBezTo>
                  <a:cubicBezTo>
                    <a:pt x="1302" y="3448"/>
                    <a:pt x="2236" y="3948"/>
                    <a:pt x="3203" y="4282"/>
                  </a:cubicBezTo>
                  <a:cubicBezTo>
                    <a:pt x="5138" y="4915"/>
                    <a:pt x="7439" y="4815"/>
                    <a:pt x="9441" y="5049"/>
                  </a:cubicBezTo>
                  <a:cubicBezTo>
                    <a:pt x="9644" y="5070"/>
                    <a:pt x="9851" y="5080"/>
                    <a:pt x="10061" y="5080"/>
                  </a:cubicBezTo>
                  <a:cubicBezTo>
                    <a:pt x="12198" y="5080"/>
                    <a:pt x="14648" y="4053"/>
                    <a:pt x="16379" y="3081"/>
                  </a:cubicBezTo>
                  <a:cubicBezTo>
                    <a:pt x="16613" y="2947"/>
                    <a:pt x="16846" y="2781"/>
                    <a:pt x="16879" y="2547"/>
                  </a:cubicBezTo>
                  <a:cubicBezTo>
                    <a:pt x="16913" y="2280"/>
                    <a:pt x="16679" y="2047"/>
                    <a:pt x="16446" y="1880"/>
                  </a:cubicBezTo>
                  <a:cubicBezTo>
                    <a:pt x="15378" y="1213"/>
                    <a:pt x="14077" y="1013"/>
                    <a:pt x="12810" y="846"/>
                  </a:cubicBezTo>
                  <a:cubicBezTo>
                    <a:pt x="11375" y="679"/>
                    <a:pt x="9941" y="546"/>
                    <a:pt x="8507" y="479"/>
                  </a:cubicBezTo>
                  <a:cubicBezTo>
                    <a:pt x="7072" y="379"/>
                    <a:pt x="5605" y="312"/>
                    <a:pt x="4137" y="312"/>
                  </a:cubicBezTo>
                  <a:cubicBezTo>
                    <a:pt x="3584" y="312"/>
                    <a:pt x="2282" y="0"/>
                    <a:pt x="14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2752975" y="2952750"/>
              <a:ext cx="808100" cy="827125"/>
            </a:xfrm>
            <a:custGeom>
              <a:avLst/>
              <a:gdLst/>
              <a:ahLst/>
              <a:cxnLst/>
              <a:rect l="l" t="t" r="r" b="b"/>
              <a:pathLst>
                <a:path w="32324" h="33085" extrusionOk="0">
                  <a:moveTo>
                    <a:pt x="22912" y="0"/>
                  </a:moveTo>
                  <a:cubicBezTo>
                    <a:pt x="19935" y="0"/>
                    <a:pt x="17193" y="1577"/>
                    <a:pt x="14878" y="3562"/>
                  </a:cubicBezTo>
                  <a:cubicBezTo>
                    <a:pt x="8740" y="8832"/>
                    <a:pt x="3002" y="15104"/>
                    <a:pt x="868" y="22876"/>
                  </a:cubicBezTo>
                  <a:cubicBezTo>
                    <a:pt x="267" y="25011"/>
                    <a:pt x="0" y="27379"/>
                    <a:pt x="968" y="29347"/>
                  </a:cubicBezTo>
                  <a:cubicBezTo>
                    <a:pt x="2169" y="31782"/>
                    <a:pt x="5004" y="33050"/>
                    <a:pt x="7706" y="33083"/>
                  </a:cubicBezTo>
                  <a:cubicBezTo>
                    <a:pt x="7777" y="33084"/>
                    <a:pt x="7848" y="33085"/>
                    <a:pt x="7920" y="33085"/>
                  </a:cubicBezTo>
                  <a:cubicBezTo>
                    <a:pt x="10175" y="33085"/>
                    <a:pt x="12798" y="32571"/>
                    <a:pt x="14544" y="31148"/>
                  </a:cubicBezTo>
                  <a:cubicBezTo>
                    <a:pt x="15411" y="30448"/>
                    <a:pt x="16279" y="29681"/>
                    <a:pt x="16879" y="28747"/>
                  </a:cubicBezTo>
                  <a:cubicBezTo>
                    <a:pt x="17508" y="27835"/>
                    <a:pt x="17544" y="25619"/>
                    <a:pt x="18859" y="25619"/>
                  </a:cubicBezTo>
                  <a:cubicBezTo>
                    <a:pt x="18939" y="25619"/>
                    <a:pt x="19024" y="25627"/>
                    <a:pt x="19114" y="25644"/>
                  </a:cubicBezTo>
                  <a:cubicBezTo>
                    <a:pt x="22116" y="26278"/>
                    <a:pt x="25152" y="27079"/>
                    <a:pt x="28187" y="27713"/>
                  </a:cubicBezTo>
                  <a:cubicBezTo>
                    <a:pt x="28821" y="25444"/>
                    <a:pt x="29355" y="22942"/>
                    <a:pt x="29888" y="20641"/>
                  </a:cubicBezTo>
                  <a:cubicBezTo>
                    <a:pt x="30255" y="19073"/>
                    <a:pt x="30589" y="17505"/>
                    <a:pt x="30922" y="15904"/>
                  </a:cubicBezTo>
                  <a:cubicBezTo>
                    <a:pt x="32057" y="10233"/>
                    <a:pt x="32323" y="2795"/>
                    <a:pt x="25752" y="493"/>
                  </a:cubicBezTo>
                  <a:cubicBezTo>
                    <a:pt x="24787" y="153"/>
                    <a:pt x="23838" y="0"/>
                    <a:pt x="229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3192450" y="3714300"/>
              <a:ext cx="440350" cy="205750"/>
            </a:xfrm>
            <a:custGeom>
              <a:avLst/>
              <a:gdLst/>
              <a:ahLst/>
              <a:cxnLst/>
              <a:rect l="l" t="t" r="r" b="b"/>
              <a:pathLst>
                <a:path w="17614" h="8230" extrusionOk="0">
                  <a:moveTo>
                    <a:pt x="3396" y="1"/>
                  </a:moveTo>
                  <a:cubicBezTo>
                    <a:pt x="2747" y="1"/>
                    <a:pt x="2116" y="244"/>
                    <a:pt x="1535" y="887"/>
                  </a:cubicBezTo>
                  <a:cubicBezTo>
                    <a:pt x="301" y="2221"/>
                    <a:pt x="167" y="4356"/>
                    <a:pt x="1" y="6090"/>
                  </a:cubicBezTo>
                  <a:cubicBezTo>
                    <a:pt x="1101" y="6124"/>
                    <a:pt x="2135" y="6290"/>
                    <a:pt x="3203" y="6557"/>
                  </a:cubicBezTo>
                  <a:cubicBezTo>
                    <a:pt x="5671" y="7124"/>
                    <a:pt x="8206" y="7391"/>
                    <a:pt x="10742" y="7758"/>
                  </a:cubicBezTo>
                  <a:cubicBezTo>
                    <a:pt x="11592" y="7886"/>
                    <a:pt x="12997" y="8230"/>
                    <a:pt x="14224" y="8230"/>
                  </a:cubicBezTo>
                  <a:cubicBezTo>
                    <a:pt x="14923" y="8230"/>
                    <a:pt x="15564" y="8118"/>
                    <a:pt x="16012" y="7791"/>
                  </a:cubicBezTo>
                  <a:cubicBezTo>
                    <a:pt x="17613" y="6591"/>
                    <a:pt x="15011" y="5923"/>
                    <a:pt x="13844" y="5256"/>
                  </a:cubicBezTo>
                  <a:cubicBezTo>
                    <a:pt x="11809" y="4122"/>
                    <a:pt x="9774" y="3055"/>
                    <a:pt x="7739" y="1954"/>
                  </a:cubicBezTo>
                  <a:cubicBezTo>
                    <a:pt x="6442" y="1259"/>
                    <a:pt x="4871" y="1"/>
                    <a:pt x="33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2260125" y="3588975"/>
              <a:ext cx="1275100" cy="1043975"/>
            </a:xfrm>
            <a:custGeom>
              <a:avLst/>
              <a:gdLst/>
              <a:ahLst/>
              <a:cxnLst/>
              <a:rect l="l" t="t" r="r" b="b"/>
              <a:pathLst>
                <a:path w="51004" h="41759" extrusionOk="0">
                  <a:moveTo>
                    <a:pt x="22615" y="1"/>
                  </a:moveTo>
                  <a:cubicBezTo>
                    <a:pt x="20692" y="1"/>
                    <a:pt x="18769" y="47"/>
                    <a:pt x="16846" y="162"/>
                  </a:cubicBezTo>
                  <a:cubicBezTo>
                    <a:pt x="14286" y="310"/>
                    <a:pt x="11727" y="584"/>
                    <a:pt x="9181" y="584"/>
                  </a:cubicBezTo>
                  <a:cubicBezTo>
                    <a:pt x="8276" y="584"/>
                    <a:pt x="7373" y="550"/>
                    <a:pt x="6472" y="462"/>
                  </a:cubicBezTo>
                  <a:cubicBezTo>
                    <a:pt x="5606" y="372"/>
                    <a:pt x="4788" y="306"/>
                    <a:pt x="4043" y="306"/>
                  </a:cubicBezTo>
                  <a:cubicBezTo>
                    <a:pt x="2030" y="306"/>
                    <a:pt x="557" y="787"/>
                    <a:pt x="167" y="2564"/>
                  </a:cubicBezTo>
                  <a:cubicBezTo>
                    <a:pt x="0" y="3198"/>
                    <a:pt x="0" y="3998"/>
                    <a:pt x="134" y="4999"/>
                  </a:cubicBezTo>
                  <a:cubicBezTo>
                    <a:pt x="634" y="8535"/>
                    <a:pt x="3703" y="11704"/>
                    <a:pt x="6705" y="13405"/>
                  </a:cubicBezTo>
                  <a:cubicBezTo>
                    <a:pt x="10107" y="15340"/>
                    <a:pt x="14110" y="16040"/>
                    <a:pt x="18013" y="16340"/>
                  </a:cubicBezTo>
                  <a:cubicBezTo>
                    <a:pt x="19891" y="16487"/>
                    <a:pt x="21772" y="16562"/>
                    <a:pt x="23652" y="16562"/>
                  </a:cubicBezTo>
                  <a:cubicBezTo>
                    <a:pt x="27317" y="16562"/>
                    <a:pt x="30976" y="16280"/>
                    <a:pt x="34592" y="15707"/>
                  </a:cubicBezTo>
                  <a:cubicBezTo>
                    <a:pt x="34592" y="15706"/>
                    <a:pt x="34593" y="15706"/>
                    <a:pt x="34593" y="15706"/>
                  </a:cubicBezTo>
                  <a:cubicBezTo>
                    <a:pt x="34864" y="15706"/>
                    <a:pt x="36393" y="24781"/>
                    <a:pt x="36493" y="25514"/>
                  </a:cubicBezTo>
                  <a:cubicBezTo>
                    <a:pt x="37127" y="31017"/>
                    <a:pt x="38494" y="36421"/>
                    <a:pt x="39829" y="41759"/>
                  </a:cubicBezTo>
                  <a:cubicBezTo>
                    <a:pt x="42931" y="41358"/>
                    <a:pt x="46000" y="40958"/>
                    <a:pt x="49069" y="40491"/>
                  </a:cubicBezTo>
                  <a:cubicBezTo>
                    <a:pt x="50903" y="40224"/>
                    <a:pt x="51003" y="40257"/>
                    <a:pt x="50837" y="38423"/>
                  </a:cubicBezTo>
                  <a:cubicBezTo>
                    <a:pt x="50670" y="36788"/>
                    <a:pt x="50436" y="35187"/>
                    <a:pt x="50236" y="33586"/>
                  </a:cubicBezTo>
                  <a:cubicBezTo>
                    <a:pt x="49502" y="27248"/>
                    <a:pt x="48735" y="20910"/>
                    <a:pt x="47968" y="14572"/>
                  </a:cubicBezTo>
                  <a:cubicBezTo>
                    <a:pt x="47701" y="12171"/>
                    <a:pt x="47401" y="9736"/>
                    <a:pt x="46567" y="7467"/>
                  </a:cubicBezTo>
                  <a:cubicBezTo>
                    <a:pt x="45733" y="5199"/>
                    <a:pt x="44299" y="3098"/>
                    <a:pt x="42197" y="1897"/>
                  </a:cubicBezTo>
                  <a:cubicBezTo>
                    <a:pt x="40129" y="729"/>
                    <a:pt x="37627" y="562"/>
                    <a:pt x="35259" y="429"/>
                  </a:cubicBezTo>
                  <a:cubicBezTo>
                    <a:pt x="31044" y="223"/>
                    <a:pt x="26830" y="1"/>
                    <a:pt x="226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3340050" y="4746350"/>
              <a:ext cx="449525" cy="183475"/>
            </a:xfrm>
            <a:custGeom>
              <a:avLst/>
              <a:gdLst/>
              <a:ahLst/>
              <a:cxnLst/>
              <a:rect l="l" t="t" r="r" b="b"/>
              <a:pathLst>
                <a:path w="17981" h="7339" extrusionOk="0">
                  <a:moveTo>
                    <a:pt x="2" y="3035"/>
                  </a:moveTo>
                  <a:cubicBezTo>
                    <a:pt x="1" y="3035"/>
                    <a:pt x="1" y="3036"/>
                    <a:pt x="1" y="3036"/>
                  </a:cubicBezTo>
                  <a:cubicBezTo>
                    <a:pt x="1" y="3036"/>
                    <a:pt x="1" y="3035"/>
                    <a:pt x="2" y="3035"/>
                  </a:cubicBezTo>
                  <a:close/>
                  <a:moveTo>
                    <a:pt x="6572" y="0"/>
                  </a:moveTo>
                  <a:cubicBezTo>
                    <a:pt x="4471" y="1201"/>
                    <a:pt x="2270" y="2201"/>
                    <a:pt x="2" y="3035"/>
                  </a:cubicBezTo>
                  <a:lnTo>
                    <a:pt x="2" y="3035"/>
                  </a:lnTo>
                  <a:cubicBezTo>
                    <a:pt x="8" y="3033"/>
                    <a:pt x="14" y="3032"/>
                    <a:pt x="20" y="3032"/>
                  </a:cubicBezTo>
                  <a:cubicBezTo>
                    <a:pt x="274" y="3032"/>
                    <a:pt x="403" y="4943"/>
                    <a:pt x="468" y="5170"/>
                  </a:cubicBezTo>
                  <a:cubicBezTo>
                    <a:pt x="668" y="5871"/>
                    <a:pt x="1001" y="6972"/>
                    <a:pt x="1669" y="7305"/>
                  </a:cubicBezTo>
                  <a:cubicBezTo>
                    <a:pt x="1735" y="7305"/>
                    <a:pt x="1769" y="7305"/>
                    <a:pt x="1802" y="7339"/>
                  </a:cubicBezTo>
                  <a:lnTo>
                    <a:pt x="3670" y="7339"/>
                  </a:lnTo>
                  <a:cubicBezTo>
                    <a:pt x="5231" y="7232"/>
                    <a:pt x="6792" y="7216"/>
                    <a:pt x="8356" y="7216"/>
                  </a:cubicBezTo>
                  <a:cubicBezTo>
                    <a:pt x="9025" y="7216"/>
                    <a:pt x="9696" y="7219"/>
                    <a:pt x="10367" y="7219"/>
                  </a:cubicBezTo>
                  <a:cubicBezTo>
                    <a:pt x="12044" y="7219"/>
                    <a:pt x="13725" y="7200"/>
                    <a:pt x="15412" y="7072"/>
                  </a:cubicBezTo>
                  <a:cubicBezTo>
                    <a:pt x="15979" y="7038"/>
                    <a:pt x="16546" y="6972"/>
                    <a:pt x="16980" y="6638"/>
                  </a:cubicBezTo>
                  <a:cubicBezTo>
                    <a:pt x="17980" y="5838"/>
                    <a:pt x="17113" y="4637"/>
                    <a:pt x="16212" y="4303"/>
                  </a:cubicBezTo>
                  <a:cubicBezTo>
                    <a:pt x="12943" y="3002"/>
                    <a:pt x="8707" y="3202"/>
                    <a:pt x="65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2087500" y="2619575"/>
              <a:ext cx="1257575" cy="1036000"/>
            </a:xfrm>
            <a:custGeom>
              <a:avLst/>
              <a:gdLst/>
              <a:ahLst/>
              <a:cxnLst/>
              <a:rect l="l" t="t" r="r" b="b"/>
              <a:pathLst>
                <a:path w="50303" h="41440" extrusionOk="0">
                  <a:moveTo>
                    <a:pt x="19801" y="0"/>
                  </a:moveTo>
                  <a:cubicBezTo>
                    <a:pt x="18338" y="0"/>
                    <a:pt x="16891" y="244"/>
                    <a:pt x="15378" y="244"/>
                  </a:cubicBezTo>
                  <a:cubicBezTo>
                    <a:pt x="14010" y="444"/>
                    <a:pt x="12643" y="777"/>
                    <a:pt x="11375" y="1378"/>
                  </a:cubicBezTo>
                  <a:cubicBezTo>
                    <a:pt x="9607" y="2212"/>
                    <a:pt x="8106" y="3413"/>
                    <a:pt x="6839" y="4880"/>
                  </a:cubicBezTo>
                  <a:cubicBezTo>
                    <a:pt x="4770" y="7249"/>
                    <a:pt x="3903" y="10418"/>
                    <a:pt x="3203" y="13420"/>
                  </a:cubicBezTo>
                  <a:cubicBezTo>
                    <a:pt x="2302" y="17256"/>
                    <a:pt x="1401" y="21125"/>
                    <a:pt x="501" y="24961"/>
                  </a:cubicBezTo>
                  <a:cubicBezTo>
                    <a:pt x="267" y="25895"/>
                    <a:pt x="67" y="26796"/>
                    <a:pt x="34" y="27730"/>
                  </a:cubicBezTo>
                  <a:cubicBezTo>
                    <a:pt x="0" y="29198"/>
                    <a:pt x="434" y="31099"/>
                    <a:pt x="768" y="32533"/>
                  </a:cubicBezTo>
                  <a:cubicBezTo>
                    <a:pt x="934" y="33234"/>
                    <a:pt x="1201" y="33668"/>
                    <a:pt x="1568" y="33901"/>
                  </a:cubicBezTo>
                  <a:cubicBezTo>
                    <a:pt x="3103" y="34969"/>
                    <a:pt x="4403" y="36403"/>
                    <a:pt x="5004" y="38204"/>
                  </a:cubicBezTo>
                  <a:cubicBezTo>
                    <a:pt x="5237" y="38771"/>
                    <a:pt x="5438" y="39372"/>
                    <a:pt x="5638" y="39972"/>
                  </a:cubicBezTo>
                  <a:cubicBezTo>
                    <a:pt x="5871" y="40639"/>
                    <a:pt x="6005" y="41106"/>
                    <a:pt x="6205" y="41407"/>
                  </a:cubicBezTo>
                  <a:cubicBezTo>
                    <a:pt x="7205" y="41407"/>
                    <a:pt x="8206" y="41407"/>
                    <a:pt x="9207" y="41440"/>
                  </a:cubicBezTo>
                  <a:cubicBezTo>
                    <a:pt x="9434" y="41440"/>
                    <a:pt x="9659" y="41440"/>
                    <a:pt x="9883" y="41440"/>
                  </a:cubicBezTo>
                  <a:cubicBezTo>
                    <a:pt x="13015" y="41440"/>
                    <a:pt x="15865" y="41411"/>
                    <a:pt x="18947" y="40539"/>
                  </a:cubicBezTo>
                  <a:cubicBezTo>
                    <a:pt x="22250" y="39572"/>
                    <a:pt x="25752" y="39739"/>
                    <a:pt x="29088" y="38871"/>
                  </a:cubicBezTo>
                  <a:cubicBezTo>
                    <a:pt x="29355" y="38805"/>
                    <a:pt x="29655" y="38671"/>
                    <a:pt x="29755" y="38438"/>
                  </a:cubicBezTo>
                  <a:cubicBezTo>
                    <a:pt x="29888" y="38104"/>
                    <a:pt x="29822" y="37237"/>
                    <a:pt x="29822" y="36837"/>
                  </a:cubicBezTo>
                  <a:cubicBezTo>
                    <a:pt x="29888" y="36003"/>
                    <a:pt x="29922" y="35135"/>
                    <a:pt x="29955" y="34301"/>
                  </a:cubicBezTo>
                  <a:cubicBezTo>
                    <a:pt x="29988" y="32634"/>
                    <a:pt x="29955" y="30999"/>
                    <a:pt x="29922" y="29331"/>
                  </a:cubicBezTo>
                  <a:cubicBezTo>
                    <a:pt x="29888" y="26129"/>
                    <a:pt x="29788" y="22893"/>
                    <a:pt x="29955" y="19691"/>
                  </a:cubicBezTo>
                  <a:cubicBezTo>
                    <a:pt x="30189" y="17389"/>
                    <a:pt x="30255" y="15054"/>
                    <a:pt x="30289" y="12786"/>
                  </a:cubicBezTo>
                  <a:cubicBezTo>
                    <a:pt x="33658" y="12619"/>
                    <a:pt x="37093" y="11952"/>
                    <a:pt x="40463" y="11552"/>
                  </a:cubicBezTo>
                  <a:cubicBezTo>
                    <a:pt x="43365" y="11185"/>
                    <a:pt x="46233" y="10951"/>
                    <a:pt x="48268" y="8583"/>
                  </a:cubicBezTo>
                  <a:cubicBezTo>
                    <a:pt x="48502" y="8316"/>
                    <a:pt x="48702" y="8049"/>
                    <a:pt x="48869" y="7716"/>
                  </a:cubicBezTo>
                  <a:cubicBezTo>
                    <a:pt x="50303" y="4880"/>
                    <a:pt x="48201" y="1745"/>
                    <a:pt x="45233" y="1211"/>
                  </a:cubicBezTo>
                  <a:cubicBezTo>
                    <a:pt x="44632" y="1111"/>
                    <a:pt x="44032" y="1111"/>
                    <a:pt x="43431" y="1111"/>
                  </a:cubicBezTo>
                  <a:cubicBezTo>
                    <a:pt x="38595" y="1111"/>
                    <a:pt x="33758" y="944"/>
                    <a:pt x="28954" y="744"/>
                  </a:cubicBezTo>
                  <a:cubicBezTo>
                    <a:pt x="26219" y="644"/>
                    <a:pt x="24384" y="711"/>
                    <a:pt x="21716" y="177"/>
                  </a:cubicBezTo>
                  <a:cubicBezTo>
                    <a:pt x="21070" y="46"/>
                    <a:pt x="20434" y="0"/>
                    <a:pt x="198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3139925" y="2033575"/>
              <a:ext cx="232675" cy="827800"/>
            </a:xfrm>
            <a:custGeom>
              <a:avLst/>
              <a:gdLst/>
              <a:ahLst/>
              <a:cxnLst/>
              <a:rect l="l" t="t" r="r" b="b"/>
              <a:pathLst>
                <a:path w="9307" h="33112" extrusionOk="0">
                  <a:moveTo>
                    <a:pt x="7005" y="0"/>
                  </a:moveTo>
                  <a:cubicBezTo>
                    <a:pt x="6671" y="0"/>
                    <a:pt x="6338" y="0"/>
                    <a:pt x="6038" y="134"/>
                  </a:cubicBezTo>
                  <a:cubicBezTo>
                    <a:pt x="5804" y="234"/>
                    <a:pt x="5571" y="467"/>
                    <a:pt x="5371" y="667"/>
                  </a:cubicBezTo>
                  <a:cubicBezTo>
                    <a:pt x="4136" y="2035"/>
                    <a:pt x="3636" y="4003"/>
                    <a:pt x="3703" y="5804"/>
                  </a:cubicBezTo>
                  <a:cubicBezTo>
                    <a:pt x="3803" y="8206"/>
                    <a:pt x="3503" y="10608"/>
                    <a:pt x="3069" y="12943"/>
                  </a:cubicBezTo>
                  <a:cubicBezTo>
                    <a:pt x="2535" y="15611"/>
                    <a:pt x="1801" y="18246"/>
                    <a:pt x="1201" y="20915"/>
                  </a:cubicBezTo>
                  <a:cubicBezTo>
                    <a:pt x="767" y="22683"/>
                    <a:pt x="200" y="24684"/>
                    <a:pt x="67" y="26619"/>
                  </a:cubicBezTo>
                  <a:cubicBezTo>
                    <a:pt x="0" y="27453"/>
                    <a:pt x="33" y="28287"/>
                    <a:pt x="200" y="29054"/>
                  </a:cubicBezTo>
                  <a:cubicBezTo>
                    <a:pt x="563" y="30740"/>
                    <a:pt x="2217" y="33111"/>
                    <a:pt x="4063" y="33111"/>
                  </a:cubicBezTo>
                  <a:cubicBezTo>
                    <a:pt x="4592" y="33111"/>
                    <a:pt x="5136" y="32917"/>
                    <a:pt x="5671" y="32457"/>
                  </a:cubicBezTo>
                  <a:cubicBezTo>
                    <a:pt x="6071" y="32090"/>
                    <a:pt x="6405" y="31623"/>
                    <a:pt x="6705" y="31156"/>
                  </a:cubicBezTo>
                  <a:cubicBezTo>
                    <a:pt x="8673" y="28020"/>
                    <a:pt x="8640" y="24317"/>
                    <a:pt x="8539" y="20715"/>
                  </a:cubicBezTo>
                  <a:cubicBezTo>
                    <a:pt x="8539" y="20348"/>
                    <a:pt x="8539" y="19948"/>
                    <a:pt x="8506" y="19581"/>
                  </a:cubicBezTo>
                  <a:cubicBezTo>
                    <a:pt x="8406" y="17446"/>
                    <a:pt x="8206" y="15278"/>
                    <a:pt x="7906" y="13109"/>
                  </a:cubicBezTo>
                  <a:cubicBezTo>
                    <a:pt x="7605" y="11141"/>
                    <a:pt x="7439" y="9073"/>
                    <a:pt x="7472" y="7072"/>
                  </a:cubicBezTo>
                  <a:cubicBezTo>
                    <a:pt x="7472" y="6905"/>
                    <a:pt x="7505" y="6738"/>
                    <a:pt x="7539" y="6605"/>
                  </a:cubicBezTo>
                  <a:cubicBezTo>
                    <a:pt x="7605" y="6338"/>
                    <a:pt x="7739" y="6138"/>
                    <a:pt x="7906" y="5938"/>
                  </a:cubicBezTo>
                  <a:cubicBezTo>
                    <a:pt x="8273" y="5337"/>
                    <a:pt x="8606" y="4737"/>
                    <a:pt x="8840" y="4070"/>
                  </a:cubicBezTo>
                  <a:cubicBezTo>
                    <a:pt x="9006" y="3603"/>
                    <a:pt x="9307" y="2669"/>
                    <a:pt x="9040" y="2202"/>
                  </a:cubicBezTo>
                  <a:cubicBezTo>
                    <a:pt x="8873" y="1935"/>
                    <a:pt x="8539" y="1701"/>
                    <a:pt x="8339" y="1468"/>
                  </a:cubicBezTo>
                  <a:cubicBezTo>
                    <a:pt x="8173" y="1234"/>
                    <a:pt x="8206" y="1201"/>
                    <a:pt x="8439" y="1034"/>
                  </a:cubicBezTo>
                  <a:cubicBezTo>
                    <a:pt x="8740" y="834"/>
                    <a:pt x="9040" y="667"/>
                    <a:pt x="9307" y="467"/>
                  </a:cubicBezTo>
                  <a:cubicBezTo>
                    <a:pt x="8539" y="167"/>
                    <a:pt x="7839" y="33"/>
                    <a:pt x="70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2348525" y="2907525"/>
              <a:ext cx="116775" cy="447000"/>
            </a:xfrm>
            <a:custGeom>
              <a:avLst/>
              <a:gdLst/>
              <a:ahLst/>
              <a:cxnLst/>
              <a:rect l="l" t="t" r="r" b="b"/>
              <a:pathLst>
                <a:path w="4671" h="17880" fill="none" extrusionOk="0">
                  <a:moveTo>
                    <a:pt x="4670" y="0"/>
                  </a:moveTo>
                  <a:cubicBezTo>
                    <a:pt x="4136" y="634"/>
                    <a:pt x="3569" y="1301"/>
                    <a:pt x="3269" y="2102"/>
                  </a:cubicBezTo>
                  <a:cubicBezTo>
                    <a:pt x="3102" y="2536"/>
                    <a:pt x="3002" y="3036"/>
                    <a:pt x="2936" y="3503"/>
                  </a:cubicBezTo>
                  <a:cubicBezTo>
                    <a:pt x="2068" y="8306"/>
                    <a:pt x="1268" y="13177"/>
                    <a:pt x="0" y="178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3174950" y="3131850"/>
              <a:ext cx="95925" cy="439500"/>
            </a:xfrm>
            <a:custGeom>
              <a:avLst/>
              <a:gdLst/>
              <a:ahLst/>
              <a:cxnLst/>
              <a:rect l="l" t="t" r="r" b="b"/>
              <a:pathLst>
                <a:path w="3837" h="17580" fill="none" extrusionOk="0">
                  <a:moveTo>
                    <a:pt x="3836" y="1"/>
                  </a:moveTo>
                  <a:cubicBezTo>
                    <a:pt x="2669" y="4971"/>
                    <a:pt x="67" y="12476"/>
                    <a:pt x="0" y="175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1980750" y="3462925"/>
              <a:ext cx="879825" cy="632975"/>
            </a:xfrm>
            <a:custGeom>
              <a:avLst/>
              <a:gdLst/>
              <a:ahLst/>
              <a:cxnLst/>
              <a:rect l="l" t="t" r="r" b="b"/>
              <a:pathLst>
                <a:path w="35193" h="25319" fill="none" extrusionOk="0">
                  <a:moveTo>
                    <a:pt x="1" y="3403"/>
                  </a:moveTo>
                  <a:cubicBezTo>
                    <a:pt x="8340" y="1535"/>
                    <a:pt x="17713" y="0"/>
                    <a:pt x="25185" y="3503"/>
                  </a:cubicBezTo>
                  <a:cubicBezTo>
                    <a:pt x="30055" y="5804"/>
                    <a:pt x="33358" y="10074"/>
                    <a:pt x="34292" y="14611"/>
                  </a:cubicBezTo>
                  <a:cubicBezTo>
                    <a:pt x="35192" y="19147"/>
                    <a:pt x="34425" y="21316"/>
                    <a:pt x="31623" y="2531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1932375" y="3001750"/>
              <a:ext cx="959050" cy="1124250"/>
            </a:xfrm>
            <a:custGeom>
              <a:avLst/>
              <a:gdLst/>
              <a:ahLst/>
              <a:cxnLst/>
              <a:rect l="l" t="t" r="r" b="b"/>
              <a:pathLst>
                <a:path w="38362" h="44970" extrusionOk="0">
                  <a:moveTo>
                    <a:pt x="2269" y="1"/>
                  </a:moveTo>
                  <a:cubicBezTo>
                    <a:pt x="1769" y="1235"/>
                    <a:pt x="1435" y="2503"/>
                    <a:pt x="1202" y="3804"/>
                  </a:cubicBezTo>
                  <a:cubicBezTo>
                    <a:pt x="1" y="11109"/>
                    <a:pt x="835" y="20048"/>
                    <a:pt x="3103" y="27087"/>
                  </a:cubicBezTo>
                  <a:cubicBezTo>
                    <a:pt x="4070" y="30022"/>
                    <a:pt x="4838" y="33425"/>
                    <a:pt x="5972" y="36494"/>
                  </a:cubicBezTo>
                  <a:cubicBezTo>
                    <a:pt x="7306" y="39996"/>
                    <a:pt x="10242" y="42665"/>
                    <a:pt x="13911" y="43499"/>
                  </a:cubicBezTo>
                  <a:cubicBezTo>
                    <a:pt x="13911" y="43499"/>
                    <a:pt x="13944" y="43532"/>
                    <a:pt x="13944" y="43532"/>
                  </a:cubicBezTo>
                  <a:cubicBezTo>
                    <a:pt x="18972" y="44695"/>
                    <a:pt x="24149" y="44969"/>
                    <a:pt x="29278" y="44969"/>
                  </a:cubicBezTo>
                  <a:cubicBezTo>
                    <a:pt x="29593" y="44969"/>
                    <a:pt x="29908" y="44968"/>
                    <a:pt x="30222" y="44966"/>
                  </a:cubicBezTo>
                  <a:cubicBezTo>
                    <a:pt x="32924" y="44966"/>
                    <a:pt x="35660" y="44900"/>
                    <a:pt x="38362" y="44633"/>
                  </a:cubicBezTo>
                  <a:cubicBezTo>
                    <a:pt x="37795" y="44399"/>
                    <a:pt x="37194" y="44132"/>
                    <a:pt x="36627" y="43832"/>
                  </a:cubicBezTo>
                  <a:cubicBezTo>
                    <a:pt x="31557" y="41364"/>
                    <a:pt x="26620" y="38562"/>
                    <a:pt x="22317" y="34892"/>
                  </a:cubicBezTo>
                  <a:cubicBezTo>
                    <a:pt x="18347" y="31490"/>
                    <a:pt x="14745" y="27587"/>
                    <a:pt x="11909" y="23184"/>
                  </a:cubicBezTo>
                  <a:cubicBezTo>
                    <a:pt x="10508" y="21049"/>
                    <a:pt x="9408" y="18781"/>
                    <a:pt x="8307" y="16479"/>
                  </a:cubicBezTo>
                  <a:cubicBezTo>
                    <a:pt x="7273" y="14311"/>
                    <a:pt x="6239" y="12176"/>
                    <a:pt x="5305" y="9941"/>
                  </a:cubicBezTo>
                  <a:cubicBezTo>
                    <a:pt x="3970" y="6839"/>
                    <a:pt x="2669" y="3437"/>
                    <a:pt x="22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2785500" y="3592175"/>
              <a:ext cx="392800" cy="20875"/>
            </a:xfrm>
            <a:custGeom>
              <a:avLst/>
              <a:gdLst/>
              <a:ahLst/>
              <a:cxnLst/>
              <a:rect l="l" t="t" r="r" b="b"/>
              <a:pathLst>
                <a:path w="15712" h="835" fill="none" extrusionOk="0">
                  <a:moveTo>
                    <a:pt x="15711" y="835"/>
                  </a:moveTo>
                  <a:cubicBezTo>
                    <a:pt x="10341" y="1"/>
                    <a:pt x="6905" y="735"/>
                    <a:pt x="0" y="7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2087500" y="3240950"/>
              <a:ext cx="804750" cy="355350"/>
            </a:xfrm>
            <a:custGeom>
              <a:avLst/>
              <a:gdLst/>
              <a:ahLst/>
              <a:cxnLst/>
              <a:rect l="l" t="t" r="r" b="b"/>
              <a:pathLst>
                <a:path w="32190" h="14214" extrusionOk="0">
                  <a:moveTo>
                    <a:pt x="4002" y="1"/>
                  </a:moveTo>
                  <a:cubicBezTo>
                    <a:pt x="2788" y="1"/>
                    <a:pt x="1651" y="271"/>
                    <a:pt x="868" y="1040"/>
                  </a:cubicBezTo>
                  <a:cubicBezTo>
                    <a:pt x="467" y="1441"/>
                    <a:pt x="200" y="1841"/>
                    <a:pt x="0" y="2275"/>
                  </a:cubicBezTo>
                  <a:cubicBezTo>
                    <a:pt x="1001" y="4343"/>
                    <a:pt x="1968" y="6411"/>
                    <a:pt x="2969" y="8446"/>
                  </a:cubicBezTo>
                  <a:cubicBezTo>
                    <a:pt x="3603" y="8746"/>
                    <a:pt x="4270" y="9013"/>
                    <a:pt x="4937" y="9213"/>
                  </a:cubicBezTo>
                  <a:cubicBezTo>
                    <a:pt x="7639" y="10114"/>
                    <a:pt x="10474" y="10480"/>
                    <a:pt x="13310" y="10814"/>
                  </a:cubicBezTo>
                  <a:cubicBezTo>
                    <a:pt x="16112" y="11181"/>
                    <a:pt x="18981" y="11348"/>
                    <a:pt x="21449" y="12849"/>
                  </a:cubicBezTo>
                  <a:cubicBezTo>
                    <a:pt x="23097" y="13834"/>
                    <a:pt x="25109" y="14213"/>
                    <a:pt x="27119" y="14213"/>
                  </a:cubicBezTo>
                  <a:cubicBezTo>
                    <a:pt x="28444" y="14213"/>
                    <a:pt x="29769" y="14048"/>
                    <a:pt x="30989" y="13783"/>
                  </a:cubicBezTo>
                  <a:cubicBezTo>
                    <a:pt x="31523" y="13649"/>
                    <a:pt x="32190" y="13349"/>
                    <a:pt x="32123" y="12782"/>
                  </a:cubicBezTo>
                  <a:cubicBezTo>
                    <a:pt x="32090" y="12382"/>
                    <a:pt x="31723" y="12148"/>
                    <a:pt x="31356" y="11982"/>
                  </a:cubicBezTo>
                  <a:cubicBezTo>
                    <a:pt x="29588" y="11081"/>
                    <a:pt x="27753" y="10380"/>
                    <a:pt x="25852" y="9847"/>
                  </a:cubicBezTo>
                  <a:cubicBezTo>
                    <a:pt x="24985" y="9580"/>
                    <a:pt x="24084" y="9380"/>
                    <a:pt x="23250" y="9046"/>
                  </a:cubicBezTo>
                  <a:cubicBezTo>
                    <a:pt x="22283" y="8646"/>
                    <a:pt x="21416" y="8112"/>
                    <a:pt x="20515" y="7578"/>
                  </a:cubicBezTo>
                  <a:cubicBezTo>
                    <a:pt x="18780" y="6511"/>
                    <a:pt x="17046" y="5444"/>
                    <a:pt x="15311" y="4376"/>
                  </a:cubicBezTo>
                  <a:cubicBezTo>
                    <a:pt x="13877" y="3509"/>
                    <a:pt x="12476" y="2642"/>
                    <a:pt x="11008" y="1908"/>
                  </a:cubicBezTo>
                  <a:cubicBezTo>
                    <a:pt x="10241" y="1541"/>
                    <a:pt x="9440" y="1207"/>
                    <a:pt x="8640" y="907"/>
                  </a:cubicBezTo>
                  <a:cubicBezTo>
                    <a:pt x="7398" y="487"/>
                    <a:pt x="5631" y="1"/>
                    <a:pt x="400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3290850" y="3377025"/>
              <a:ext cx="1700" cy="25"/>
            </a:xfrm>
            <a:custGeom>
              <a:avLst/>
              <a:gdLst/>
              <a:ahLst/>
              <a:cxnLst/>
              <a:rect l="l" t="t" r="r" b="b"/>
              <a:pathLst>
                <a:path w="68" h="1" extrusionOk="0">
                  <a:moveTo>
                    <a:pt x="67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1799800" y="3608850"/>
              <a:ext cx="399475" cy="1318475"/>
            </a:xfrm>
            <a:custGeom>
              <a:avLst/>
              <a:gdLst/>
              <a:ahLst/>
              <a:cxnLst/>
              <a:rect l="l" t="t" r="r" b="b"/>
              <a:pathLst>
                <a:path w="15979" h="52739" fill="none" extrusionOk="0">
                  <a:moveTo>
                    <a:pt x="0" y="52739"/>
                  </a:moveTo>
                  <a:lnTo>
                    <a:pt x="7505" y="201"/>
                  </a:lnTo>
                  <a:cubicBezTo>
                    <a:pt x="7505" y="34"/>
                    <a:pt x="7772" y="1"/>
                    <a:pt x="7806" y="168"/>
                  </a:cubicBezTo>
                  <a:lnTo>
                    <a:pt x="15978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1872350" y="3573000"/>
              <a:ext cx="1857175" cy="57575"/>
            </a:xfrm>
            <a:custGeom>
              <a:avLst/>
              <a:gdLst/>
              <a:ahLst/>
              <a:cxnLst/>
              <a:rect l="l" t="t" r="r" b="b"/>
              <a:pathLst>
                <a:path w="74287" h="2303" extrusionOk="0">
                  <a:moveTo>
                    <a:pt x="0" y="0"/>
                  </a:moveTo>
                  <a:lnTo>
                    <a:pt x="0" y="2302"/>
                  </a:lnTo>
                  <a:lnTo>
                    <a:pt x="74287" y="2302"/>
                  </a:lnTo>
                  <a:lnTo>
                    <a:pt x="742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1858175" y="3573825"/>
              <a:ext cx="1885525" cy="25"/>
            </a:xfrm>
            <a:custGeom>
              <a:avLst/>
              <a:gdLst/>
              <a:ahLst/>
              <a:cxnLst/>
              <a:rect l="l" t="t" r="r" b="b"/>
              <a:pathLst>
                <a:path w="75421" h="1" fill="none" extrusionOk="0">
                  <a:moveTo>
                    <a:pt x="75421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1966575" y="3629700"/>
              <a:ext cx="68400" cy="25"/>
            </a:xfrm>
            <a:custGeom>
              <a:avLst/>
              <a:gdLst/>
              <a:ahLst/>
              <a:cxnLst/>
              <a:rect l="l" t="t" r="r" b="b"/>
              <a:pathLst>
                <a:path w="2736" h="1" fill="none" extrusionOk="0">
                  <a:moveTo>
                    <a:pt x="1" y="1"/>
                  </a:moveTo>
                  <a:lnTo>
                    <a:pt x="2736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3575225" y="3629700"/>
              <a:ext cx="69250" cy="25"/>
            </a:xfrm>
            <a:custGeom>
              <a:avLst/>
              <a:gdLst/>
              <a:ahLst/>
              <a:cxnLst/>
              <a:rect l="l" t="t" r="r" b="b"/>
              <a:pathLst>
                <a:path w="2770" h="1" fill="none" extrusionOk="0">
                  <a:moveTo>
                    <a:pt x="0" y="1"/>
                  </a:moveTo>
                  <a:lnTo>
                    <a:pt x="2769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2802175" y="3539650"/>
              <a:ext cx="862300" cy="36700"/>
            </a:xfrm>
            <a:custGeom>
              <a:avLst/>
              <a:gdLst/>
              <a:ahLst/>
              <a:cxnLst/>
              <a:rect l="l" t="t" r="r" b="b"/>
              <a:pathLst>
                <a:path w="34492" h="1468" extrusionOk="0">
                  <a:moveTo>
                    <a:pt x="634" y="0"/>
                  </a:moveTo>
                  <a:cubicBezTo>
                    <a:pt x="267" y="0"/>
                    <a:pt x="0" y="234"/>
                    <a:pt x="0" y="501"/>
                  </a:cubicBezTo>
                  <a:lnTo>
                    <a:pt x="0" y="968"/>
                  </a:lnTo>
                  <a:cubicBezTo>
                    <a:pt x="0" y="1234"/>
                    <a:pt x="267" y="1468"/>
                    <a:pt x="634" y="1468"/>
                  </a:cubicBezTo>
                  <a:lnTo>
                    <a:pt x="34492" y="1468"/>
                  </a:lnTo>
                  <a:lnTo>
                    <a:pt x="344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2923100" y="3116000"/>
              <a:ext cx="806425" cy="451175"/>
            </a:xfrm>
            <a:custGeom>
              <a:avLst/>
              <a:gdLst/>
              <a:ahLst/>
              <a:cxnLst/>
              <a:rect l="l" t="t" r="r" b="b"/>
              <a:pathLst>
                <a:path w="32257" h="18047" extrusionOk="0">
                  <a:moveTo>
                    <a:pt x="3736" y="1"/>
                  </a:moveTo>
                  <a:cubicBezTo>
                    <a:pt x="3169" y="1"/>
                    <a:pt x="2669" y="434"/>
                    <a:pt x="2569" y="1035"/>
                  </a:cubicBezTo>
                  <a:lnTo>
                    <a:pt x="0" y="18047"/>
                  </a:lnTo>
                  <a:lnTo>
                    <a:pt x="29621" y="18047"/>
                  </a:lnTo>
                  <a:lnTo>
                    <a:pt x="32156" y="1335"/>
                  </a:lnTo>
                  <a:cubicBezTo>
                    <a:pt x="32257" y="635"/>
                    <a:pt x="31723" y="1"/>
                    <a:pt x="310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2459425" y="2267575"/>
              <a:ext cx="307750" cy="429350"/>
            </a:xfrm>
            <a:custGeom>
              <a:avLst/>
              <a:gdLst/>
              <a:ahLst/>
              <a:cxnLst/>
              <a:rect l="l" t="t" r="r" b="b"/>
              <a:pathLst>
                <a:path w="12310" h="17174" extrusionOk="0">
                  <a:moveTo>
                    <a:pt x="10961" y="1"/>
                  </a:moveTo>
                  <a:cubicBezTo>
                    <a:pt x="10384" y="1"/>
                    <a:pt x="9631" y="528"/>
                    <a:pt x="8802" y="528"/>
                  </a:cubicBezTo>
                  <a:cubicBezTo>
                    <a:pt x="8727" y="528"/>
                    <a:pt x="8650" y="523"/>
                    <a:pt x="8573" y="514"/>
                  </a:cubicBezTo>
                  <a:cubicBezTo>
                    <a:pt x="7940" y="426"/>
                    <a:pt x="7391" y="338"/>
                    <a:pt x="6847" y="338"/>
                  </a:cubicBezTo>
                  <a:cubicBezTo>
                    <a:pt x="6358" y="338"/>
                    <a:pt x="5874" y="409"/>
                    <a:pt x="5338" y="614"/>
                  </a:cubicBezTo>
                  <a:cubicBezTo>
                    <a:pt x="4337" y="981"/>
                    <a:pt x="3436" y="1715"/>
                    <a:pt x="2936" y="2682"/>
                  </a:cubicBezTo>
                  <a:cubicBezTo>
                    <a:pt x="2803" y="2949"/>
                    <a:pt x="2669" y="3216"/>
                    <a:pt x="2569" y="3483"/>
                  </a:cubicBezTo>
                  <a:cubicBezTo>
                    <a:pt x="2369" y="4283"/>
                    <a:pt x="2202" y="5117"/>
                    <a:pt x="2135" y="5951"/>
                  </a:cubicBezTo>
                  <a:cubicBezTo>
                    <a:pt x="2069" y="6618"/>
                    <a:pt x="2135" y="7319"/>
                    <a:pt x="2169" y="7986"/>
                  </a:cubicBezTo>
                  <a:cubicBezTo>
                    <a:pt x="2202" y="8286"/>
                    <a:pt x="2236" y="8553"/>
                    <a:pt x="2269" y="8853"/>
                  </a:cubicBezTo>
                  <a:cubicBezTo>
                    <a:pt x="2269" y="10221"/>
                    <a:pt x="2336" y="11488"/>
                    <a:pt x="1769" y="12856"/>
                  </a:cubicBezTo>
                  <a:cubicBezTo>
                    <a:pt x="1502" y="13490"/>
                    <a:pt x="1168" y="14090"/>
                    <a:pt x="701" y="14557"/>
                  </a:cubicBezTo>
                  <a:cubicBezTo>
                    <a:pt x="534" y="14824"/>
                    <a:pt x="301" y="15024"/>
                    <a:pt x="1" y="15191"/>
                  </a:cubicBezTo>
                  <a:cubicBezTo>
                    <a:pt x="67" y="15258"/>
                    <a:pt x="167" y="15324"/>
                    <a:pt x="234" y="15391"/>
                  </a:cubicBezTo>
                  <a:cubicBezTo>
                    <a:pt x="1331" y="16789"/>
                    <a:pt x="3283" y="17173"/>
                    <a:pt x="5055" y="17173"/>
                  </a:cubicBezTo>
                  <a:cubicBezTo>
                    <a:pt x="5439" y="17173"/>
                    <a:pt x="5815" y="17155"/>
                    <a:pt x="6172" y="17126"/>
                  </a:cubicBezTo>
                  <a:cubicBezTo>
                    <a:pt x="7139" y="17059"/>
                    <a:pt x="8307" y="16859"/>
                    <a:pt x="9274" y="16392"/>
                  </a:cubicBezTo>
                  <a:cubicBezTo>
                    <a:pt x="8507" y="15224"/>
                    <a:pt x="8807" y="13957"/>
                    <a:pt x="9140" y="12422"/>
                  </a:cubicBezTo>
                  <a:cubicBezTo>
                    <a:pt x="9174" y="12289"/>
                    <a:pt x="9341" y="11822"/>
                    <a:pt x="9507" y="11355"/>
                  </a:cubicBezTo>
                  <a:cubicBezTo>
                    <a:pt x="10041" y="11055"/>
                    <a:pt x="10541" y="10621"/>
                    <a:pt x="10908" y="10021"/>
                  </a:cubicBezTo>
                  <a:cubicBezTo>
                    <a:pt x="11442" y="9187"/>
                    <a:pt x="11742" y="8219"/>
                    <a:pt x="11942" y="7252"/>
                  </a:cubicBezTo>
                  <a:cubicBezTo>
                    <a:pt x="12243" y="5784"/>
                    <a:pt x="12309" y="1881"/>
                    <a:pt x="11676" y="514"/>
                  </a:cubicBezTo>
                  <a:cubicBezTo>
                    <a:pt x="11488" y="129"/>
                    <a:pt x="11246" y="1"/>
                    <a:pt x="109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2433575" y="2152600"/>
              <a:ext cx="355275" cy="345500"/>
            </a:xfrm>
            <a:custGeom>
              <a:avLst/>
              <a:gdLst/>
              <a:ahLst/>
              <a:cxnLst/>
              <a:rect l="l" t="t" r="r" b="b"/>
              <a:pathLst>
                <a:path w="14211" h="13820" extrusionOk="0">
                  <a:moveTo>
                    <a:pt x="11139" y="0"/>
                  </a:moveTo>
                  <a:cubicBezTo>
                    <a:pt x="10840" y="0"/>
                    <a:pt x="10537" y="30"/>
                    <a:pt x="10241" y="76"/>
                  </a:cubicBezTo>
                  <a:cubicBezTo>
                    <a:pt x="9374" y="243"/>
                    <a:pt x="8540" y="510"/>
                    <a:pt x="7673" y="543"/>
                  </a:cubicBezTo>
                  <a:cubicBezTo>
                    <a:pt x="6734" y="543"/>
                    <a:pt x="5818" y="269"/>
                    <a:pt x="4906" y="269"/>
                  </a:cubicBezTo>
                  <a:cubicBezTo>
                    <a:pt x="4717" y="269"/>
                    <a:pt x="4527" y="281"/>
                    <a:pt x="4337" y="309"/>
                  </a:cubicBezTo>
                  <a:cubicBezTo>
                    <a:pt x="3336" y="510"/>
                    <a:pt x="2436" y="1277"/>
                    <a:pt x="2102" y="2277"/>
                  </a:cubicBezTo>
                  <a:cubicBezTo>
                    <a:pt x="1802" y="3211"/>
                    <a:pt x="1768" y="4112"/>
                    <a:pt x="1201" y="4913"/>
                  </a:cubicBezTo>
                  <a:cubicBezTo>
                    <a:pt x="601" y="5780"/>
                    <a:pt x="1" y="6480"/>
                    <a:pt x="1" y="7615"/>
                  </a:cubicBezTo>
                  <a:cubicBezTo>
                    <a:pt x="1" y="8515"/>
                    <a:pt x="668" y="9383"/>
                    <a:pt x="1001" y="10183"/>
                  </a:cubicBezTo>
                  <a:cubicBezTo>
                    <a:pt x="1301" y="10884"/>
                    <a:pt x="1435" y="11684"/>
                    <a:pt x="1768" y="12385"/>
                  </a:cubicBezTo>
                  <a:cubicBezTo>
                    <a:pt x="2102" y="13085"/>
                    <a:pt x="2736" y="13752"/>
                    <a:pt x="3503" y="13819"/>
                  </a:cubicBezTo>
                  <a:cubicBezTo>
                    <a:pt x="3636" y="13819"/>
                    <a:pt x="3770" y="13819"/>
                    <a:pt x="3837" y="13752"/>
                  </a:cubicBezTo>
                  <a:cubicBezTo>
                    <a:pt x="4037" y="13619"/>
                    <a:pt x="4037" y="13319"/>
                    <a:pt x="4037" y="13085"/>
                  </a:cubicBezTo>
                  <a:cubicBezTo>
                    <a:pt x="4037" y="13018"/>
                    <a:pt x="4070" y="12785"/>
                    <a:pt x="4170" y="12451"/>
                  </a:cubicBezTo>
                  <a:cubicBezTo>
                    <a:pt x="4270" y="11818"/>
                    <a:pt x="4304" y="11150"/>
                    <a:pt x="4570" y="10583"/>
                  </a:cubicBezTo>
                  <a:cubicBezTo>
                    <a:pt x="4871" y="9950"/>
                    <a:pt x="5504" y="9816"/>
                    <a:pt x="5838" y="9282"/>
                  </a:cubicBezTo>
                  <a:cubicBezTo>
                    <a:pt x="6505" y="8148"/>
                    <a:pt x="6472" y="6814"/>
                    <a:pt x="7873" y="6147"/>
                  </a:cubicBezTo>
                  <a:cubicBezTo>
                    <a:pt x="8275" y="5960"/>
                    <a:pt x="8705" y="5901"/>
                    <a:pt x="9150" y="5901"/>
                  </a:cubicBezTo>
                  <a:cubicBezTo>
                    <a:pt x="9898" y="5901"/>
                    <a:pt x="10686" y="6067"/>
                    <a:pt x="11445" y="6067"/>
                  </a:cubicBezTo>
                  <a:cubicBezTo>
                    <a:pt x="11845" y="6067"/>
                    <a:pt x="12236" y="6021"/>
                    <a:pt x="12610" y="5880"/>
                  </a:cubicBezTo>
                  <a:cubicBezTo>
                    <a:pt x="13544" y="5546"/>
                    <a:pt x="14211" y="4546"/>
                    <a:pt x="14211" y="3545"/>
                  </a:cubicBezTo>
                  <a:cubicBezTo>
                    <a:pt x="14211" y="3011"/>
                    <a:pt x="14044" y="2511"/>
                    <a:pt x="13810" y="2011"/>
                  </a:cubicBezTo>
                  <a:cubicBezTo>
                    <a:pt x="13577" y="1410"/>
                    <a:pt x="13277" y="843"/>
                    <a:pt x="12743" y="443"/>
                  </a:cubicBezTo>
                  <a:cubicBezTo>
                    <a:pt x="12281" y="113"/>
                    <a:pt x="11718" y="0"/>
                    <a:pt x="111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2649575" y="2468875"/>
              <a:ext cx="64225" cy="21700"/>
            </a:xfrm>
            <a:custGeom>
              <a:avLst/>
              <a:gdLst/>
              <a:ahLst/>
              <a:cxnLst/>
              <a:rect l="l" t="t" r="r" b="b"/>
              <a:pathLst>
                <a:path w="2569" h="868" fill="none" extrusionOk="0">
                  <a:moveTo>
                    <a:pt x="0" y="1"/>
                  </a:moveTo>
                  <a:cubicBezTo>
                    <a:pt x="267" y="501"/>
                    <a:pt x="767" y="834"/>
                    <a:pt x="1301" y="834"/>
                  </a:cubicBezTo>
                  <a:cubicBezTo>
                    <a:pt x="1801" y="868"/>
                    <a:pt x="2302" y="568"/>
                    <a:pt x="2569" y="6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2473600" y="2372100"/>
              <a:ext cx="110100" cy="106150"/>
            </a:xfrm>
            <a:custGeom>
              <a:avLst/>
              <a:gdLst/>
              <a:ahLst/>
              <a:cxnLst/>
              <a:rect l="l" t="t" r="r" b="b"/>
              <a:pathLst>
                <a:path w="4404" h="4246" extrusionOk="0">
                  <a:moveTo>
                    <a:pt x="2348" y="1"/>
                  </a:moveTo>
                  <a:cubicBezTo>
                    <a:pt x="2125" y="1"/>
                    <a:pt x="1896" y="43"/>
                    <a:pt x="1669" y="136"/>
                  </a:cubicBezTo>
                  <a:cubicBezTo>
                    <a:pt x="434" y="669"/>
                    <a:pt x="1" y="2637"/>
                    <a:pt x="868" y="3605"/>
                  </a:cubicBezTo>
                  <a:cubicBezTo>
                    <a:pt x="1215" y="4032"/>
                    <a:pt x="1754" y="4245"/>
                    <a:pt x="2297" y="4245"/>
                  </a:cubicBezTo>
                  <a:cubicBezTo>
                    <a:pt x="2433" y="4245"/>
                    <a:pt x="2569" y="4232"/>
                    <a:pt x="2703" y="4205"/>
                  </a:cubicBezTo>
                  <a:lnTo>
                    <a:pt x="4404" y="1837"/>
                  </a:lnTo>
                  <a:cubicBezTo>
                    <a:pt x="4213" y="830"/>
                    <a:pt x="3335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2473600" y="2362975"/>
              <a:ext cx="110100" cy="117600"/>
            </a:xfrm>
            <a:custGeom>
              <a:avLst/>
              <a:gdLst/>
              <a:ahLst/>
              <a:cxnLst/>
              <a:rect l="l" t="t" r="r" b="b"/>
              <a:pathLst>
                <a:path w="4404" h="4704" fill="none" extrusionOk="0">
                  <a:moveTo>
                    <a:pt x="4404" y="2202"/>
                  </a:moveTo>
                  <a:cubicBezTo>
                    <a:pt x="4170" y="968"/>
                    <a:pt x="2903" y="0"/>
                    <a:pt x="1669" y="501"/>
                  </a:cubicBezTo>
                  <a:cubicBezTo>
                    <a:pt x="434" y="1034"/>
                    <a:pt x="1" y="3002"/>
                    <a:pt x="868" y="3970"/>
                  </a:cubicBezTo>
                  <a:cubicBezTo>
                    <a:pt x="1302" y="4503"/>
                    <a:pt x="2035" y="4704"/>
                    <a:pt x="2703" y="457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2526975" y="2403825"/>
              <a:ext cx="34225" cy="39225"/>
            </a:xfrm>
            <a:custGeom>
              <a:avLst/>
              <a:gdLst/>
              <a:ahLst/>
              <a:cxnLst/>
              <a:rect l="l" t="t" r="r" b="b"/>
              <a:pathLst>
                <a:path w="1369" h="1569" fill="none" extrusionOk="0">
                  <a:moveTo>
                    <a:pt x="1" y="67"/>
                  </a:moveTo>
                  <a:cubicBezTo>
                    <a:pt x="401" y="1"/>
                    <a:pt x="801" y="167"/>
                    <a:pt x="1035" y="468"/>
                  </a:cubicBezTo>
                  <a:cubicBezTo>
                    <a:pt x="1268" y="768"/>
                    <a:pt x="1368" y="1202"/>
                    <a:pt x="1235" y="15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3295025" y="2081925"/>
              <a:ext cx="69250" cy="64825"/>
            </a:xfrm>
            <a:custGeom>
              <a:avLst/>
              <a:gdLst/>
              <a:ahLst/>
              <a:cxnLst/>
              <a:rect l="l" t="t" r="r" b="b"/>
              <a:pathLst>
                <a:path w="2770" h="2593" extrusionOk="0">
                  <a:moveTo>
                    <a:pt x="2302" y="1"/>
                  </a:moveTo>
                  <a:cubicBezTo>
                    <a:pt x="1802" y="568"/>
                    <a:pt x="1235" y="1068"/>
                    <a:pt x="601" y="1502"/>
                  </a:cubicBezTo>
                  <a:cubicBezTo>
                    <a:pt x="434" y="1602"/>
                    <a:pt x="234" y="1735"/>
                    <a:pt x="134" y="1936"/>
                  </a:cubicBezTo>
                  <a:cubicBezTo>
                    <a:pt x="0" y="2269"/>
                    <a:pt x="67" y="2436"/>
                    <a:pt x="234" y="2536"/>
                  </a:cubicBezTo>
                  <a:cubicBezTo>
                    <a:pt x="324" y="2576"/>
                    <a:pt x="445" y="2592"/>
                    <a:pt x="576" y="2592"/>
                  </a:cubicBezTo>
                  <a:cubicBezTo>
                    <a:pt x="879" y="2592"/>
                    <a:pt x="1238" y="2506"/>
                    <a:pt x="1401" y="2436"/>
                  </a:cubicBezTo>
                  <a:cubicBezTo>
                    <a:pt x="1768" y="2302"/>
                    <a:pt x="2102" y="2102"/>
                    <a:pt x="2335" y="1802"/>
                  </a:cubicBezTo>
                  <a:cubicBezTo>
                    <a:pt x="2769" y="1235"/>
                    <a:pt x="2636" y="568"/>
                    <a:pt x="23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8"/>
            <p:cNvSpPr/>
            <p:nvPr/>
          </p:nvSpPr>
          <p:spPr>
            <a:xfrm>
              <a:off x="3278350" y="2000050"/>
              <a:ext cx="99250" cy="119425"/>
            </a:xfrm>
            <a:custGeom>
              <a:avLst/>
              <a:gdLst/>
              <a:ahLst/>
              <a:cxnLst/>
              <a:rect l="l" t="t" r="r" b="b"/>
              <a:pathLst>
                <a:path w="3970" h="4777" extrusionOk="0">
                  <a:moveTo>
                    <a:pt x="1854" y="0"/>
                  </a:moveTo>
                  <a:cubicBezTo>
                    <a:pt x="1392" y="0"/>
                    <a:pt x="934" y="87"/>
                    <a:pt x="501" y="174"/>
                  </a:cubicBezTo>
                  <a:cubicBezTo>
                    <a:pt x="401" y="174"/>
                    <a:pt x="334" y="207"/>
                    <a:pt x="267" y="240"/>
                  </a:cubicBezTo>
                  <a:cubicBezTo>
                    <a:pt x="0" y="407"/>
                    <a:pt x="200" y="907"/>
                    <a:pt x="267" y="1141"/>
                  </a:cubicBezTo>
                  <a:lnTo>
                    <a:pt x="501" y="2242"/>
                  </a:lnTo>
                  <a:cubicBezTo>
                    <a:pt x="567" y="2642"/>
                    <a:pt x="667" y="3009"/>
                    <a:pt x="734" y="3409"/>
                  </a:cubicBezTo>
                  <a:cubicBezTo>
                    <a:pt x="834" y="3876"/>
                    <a:pt x="868" y="4310"/>
                    <a:pt x="1034" y="4777"/>
                  </a:cubicBezTo>
                  <a:cubicBezTo>
                    <a:pt x="1068" y="4777"/>
                    <a:pt x="1134" y="4744"/>
                    <a:pt x="1201" y="4744"/>
                  </a:cubicBezTo>
                  <a:cubicBezTo>
                    <a:pt x="1702" y="4577"/>
                    <a:pt x="2102" y="4043"/>
                    <a:pt x="2435" y="3676"/>
                  </a:cubicBezTo>
                  <a:cubicBezTo>
                    <a:pt x="2535" y="3543"/>
                    <a:pt x="2936" y="3209"/>
                    <a:pt x="2936" y="3042"/>
                  </a:cubicBezTo>
                  <a:cubicBezTo>
                    <a:pt x="2936" y="2976"/>
                    <a:pt x="2669" y="2675"/>
                    <a:pt x="2736" y="2609"/>
                  </a:cubicBezTo>
                  <a:cubicBezTo>
                    <a:pt x="2902" y="2475"/>
                    <a:pt x="3103" y="2308"/>
                    <a:pt x="3303" y="2175"/>
                  </a:cubicBezTo>
                  <a:cubicBezTo>
                    <a:pt x="3603" y="1975"/>
                    <a:pt x="3903" y="1741"/>
                    <a:pt x="3936" y="1408"/>
                  </a:cubicBezTo>
                  <a:cubicBezTo>
                    <a:pt x="3970" y="1074"/>
                    <a:pt x="3770" y="774"/>
                    <a:pt x="3503" y="541"/>
                  </a:cubicBezTo>
                  <a:cubicBezTo>
                    <a:pt x="3103" y="207"/>
                    <a:pt x="2602" y="40"/>
                    <a:pt x="2068" y="7"/>
                  </a:cubicBezTo>
                  <a:cubicBezTo>
                    <a:pt x="1997" y="2"/>
                    <a:pt x="1925" y="0"/>
                    <a:pt x="18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8"/>
            <p:cNvSpPr/>
            <p:nvPr/>
          </p:nvSpPr>
          <p:spPr>
            <a:xfrm>
              <a:off x="3302525" y="2074425"/>
              <a:ext cx="49225" cy="47550"/>
            </a:xfrm>
            <a:custGeom>
              <a:avLst/>
              <a:gdLst/>
              <a:ahLst/>
              <a:cxnLst/>
              <a:rect l="l" t="t" r="r" b="b"/>
              <a:pathLst>
                <a:path w="1969" h="1902" fill="none" extrusionOk="0">
                  <a:moveTo>
                    <a:pt x="1969" y="1"/>
                  </a:moveTo>
                  <a:cubicBezTo>
                    <a:pt x="1535" y="801"/>
                    <a:pt x="735" y="1502"/>
                    <a:pt x="1" y="190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extrusionOk="0">
                  <a:moveTo>
                    <a:pt x="334" y="0"/>
                  </a:moveTo>
                  <a:lnTo>
                    <a:pt x="334" y="0"/>
                  </a:lnTo>
                  <a:cubicBezTo>
                    <a:pt x="200" y="801"/>
                    <a:pt x="100" y="1601"/>
                    <a:pt x="0" y="240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fill="none" extrusionOk="0">
                  <a:moveTo>
                    <a:pt x="0" y="2402"/>
                  </a:moveTo>
                  <a:cubicBezTo>
                    <a:pt x="100" y="1601"/>
                    <a:pt x="200" y="801"/>
                    <a:pt x="334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2431900" y="2622325"/>
              <a:ext cx="281075" cy="107675"/>
            </a:xfrm>
            <a:custGeom>
              <a:avLst/>
              <a:gdLst/>
              <a:ahLst/>
              <a:cxnLst/>
              <a:rect l="l" t="t" r="r" b="b"/>
              <a:pathLst>
                <a:path w="11243" h="4307" extrusionOk="0">
                  <a:moveTo>
                    <a:pt x="1535" y="0"/>
                  </a:moveTo>
                  <a:cubicBezTo>
                    <a:pt x="1035" y="200"/>
                    <a:pt x="535" y="334"/>
                    <a:pt x="1" y="434"/>
                  </a:cubicBezTo>
                  <a:cubicBezTo>
                    <a:pt x="434" y="1268"/>
                    <a:pt x="935" y="2035"/>
                    <a:pt x="1669" y="2602"/>
                  </a:cubicBezTo>
                  <a:cubicBezTo>
                    <a:pt x="2136" y="2936"/>
                    <a:pt x="2603" y="3236"/>
                    <a:pt x="3103" y="3469"/>
                  </a:cubicBezTo>
                  <a:cubicBezTo>
                    <a:pt x="4137" y="3936"/>
                    <a:pt x="5271" y="4237"/>
                    <a:pt x="6439" y="4303"/>
                  </a:cubicBezTo>
                  <a:cubicBezTo>
                    <a:pt x="6519" y="4306"/>
                    <a:pt x="6600" y="4307"/>
                    <a:pt x="6681" y="4307"/>
                  </a:cubicBezTo>
                  <a:cubicBezTo>
                    <a:pt x="7779" y="4307"/>
                    <a:pt x="8940" y="4088"/>
                    <a:pt x="9841" y="3436"/>
                  </a:cubicBezTo>
                  <a:cubicBezTo>
                    <a:pt x="10708" y="2802"/>
                    <a:pt x="11242" y="1635"/>
                    <a:pt x="11209" y="567"/>
                  </a:cubicBezTo>
                  <a:cubicBezTo>
                    <a:pt x="11109" y="567"/>
                    <a:pt x="11042" y="534"/>
                    <a:pt x="10942" y="534"/>
                  </a:cubicBezTo>
                  <a:cubicBezTo>
                    <a:pt x="10608" y="434"/>
                    <a:pt x="10241" y="334"/>
                    <a:pt x="9908" y="234"/>
                  </a:cubicBezTo>
                  <a:cubicBezTo>
                    <a:pt x="9908" y="1134"/>
                    <a:pt x="9541" y="1868"/>
                    <a:pt x="8774" y="2302"/>
                  </a:cubicBezTo>
                  <a:cubicBezTo>
                    <a:pt x="8177" y="2636"/>
                    <a:pt x="7494" y="2748"/>
                    <a:pt x="6824" y="2748"/>
                  </a:cubicBezTo>
                  <a:cubicBezTo>
                    <a:pt x="6558" y="2748"/>
                    <a:pt x="6294" y="2731"/>
                    <a:pt x="6038" y="2702"/>
                  </a:cubicBezTo>
                  <a:cubicBezTo>
                    <a:pt x="4404" y="2535"/>
                    <a:pt x="2269" y="1568"/>
                    <a:pt x="15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3089050" y="3873225"/>
              <a:ext cx="40050" cy="117600"/>
            </a:xfrm>
            <a:custGeom>
              <a:avLst/>
              <a:gdLst/>
              <a:ahLst/>
              <a:cxnLst/>
              <a:rect l="l" t="t" r="r" b="b"/>
              <a:pathLst>
                <a:path w="1602" h="4704" extrusionOk="0">
                  <a:moveTo>
                    <a:pt x="934" y="0"/>
                  </a:moveTo>
                  <a:cubicBezTo>
                    <a:pt x="634" y="1568"/>
                    <a:pt x="300" y="3136"/>
                    <a:pt x="0" y="4703"/>
                  </a:cubicBezTo>
                  <a:cubicBezTo>
                    <a:pt x="534" y="4637"/>
                    <a:pt x="1068" y="4537"/>
                    <a:pt x="1601" y="4437"/>
                  </a:cubicBezTo>
                  <a:cubicBezTo>
                    <a:pt x="1301" y="2969"/>
                    <a:pt x="1101" y="1501"/>
                    <a:pt x="9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3181600" y="2458875"/>
              <a:ext cx="875" cy="850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34" y="0"/>
                  </a:moveTo>
                  <a:cubicBezTo>
                    <a:pt x="34" y="0"/>
                    <a:pt x="1" y="34"/>
                    <a:pt x="1" y="3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58"/>
          <p:cNvGrpSpPr/>
          <p:nvPr/>
        </p:nvGrpSpPr>
        <p:grpSpPr>
          <a:xfrm flipH="1">
            <a:off x="284725" y="2109154"/>
            <a:ext cx="1223892" cy="3034347"/>
            <a:chOff x="2330682" y="1468700"/>
            <a:chExt cx="824447" cy="2044019"/>
          </a:xfrm>
        </p:grpSpPr>
        <p:sp>
          <p:nvSpPr>
            <p:cNvPr id="1033" name="Google Shape;1033;p58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8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8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8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2170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>
            <a:spLocks noGrp="1"/>
          </p:cNvSpPr>
          <p:nvPr>
            <p:ph type="body" idx="1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 NLG pipeline consists of: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 smtClean="0"/>
              <a:t>data </a:t>
            </a:r>
            <a:r>
              <a:rPr lang="en-US" sz="1800" dirty="0"/>
              <a:t>preprocessing 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/>
              <a:t>content determination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/>
              <a:t>sentence planning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800" dirty="0"/>
              <a:t>surface </a:t>
            </a:r>
            <a:r>
              <a:rPr lang="en-US" sz="1800" dirty="0" smtClean="0"/>
              <a:t>realization </a:t>
            </a:r>
            <a:endParaRPr lang="en-US" sz="1600" dirty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Each </a:t>
            </a:r>
            <a:r>
              <a:rPr lang="en-US" sz="1600" dirty="0" smtClean="0"/>
              <a:t>performs specific </a:t>
            </a:r>
            <a:r>
              <a:rPr lang="en-US" sz="1600" dirty="0"/>
              <a:t>function </a:t>
            </a:r>
            <a:r>
              <a:rPr lang="en-US" sz="1600" dirty="0" smtClean="0"/>
              <a:t>in NLG </a:t>
            </a:r>
            <a:r>
              <a:rPr lang="en-US" sz="1600" dirty="0"/>
              <a:t>process</a:t>
            </a:r>
            <a:r>
              <a:rPr lang="en-US" sz="1600" dirty="0" smtClean="0"/>
              <a:t>.</a:t>
            </a:r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b="1" dirty="0"/>
              <a:t>Template-based algorithms:</a:t>
            </a:r>
            <a:r>
              <a:rPr lang="en-US" sz="1600" dirty="0"/>
              <a:t> </a:t>
            </a:r>
            <a:r>
              <a:rPr lang="en-US" sz="1600" dirty="0" smtClean="0"/>
              <a:t>fill </a:t>
            </a:r>
            <a:r>
              <a:rPr lang="en-US" sz="1600" dirty="0"/>
              <a:t>in pre-defined templates with relevant </a:t>
            </a:r>
            <a:r>
              <a:rPr lang="en-US" sz="1600" dirty="0" smtClean="0"/>
              <a:t>data</a:t>
            </a:r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b="1" dirty="0"/>
              <a:t>Rule-based algorithms:</a:t>
            </a:r>
            <a:r>
              <a:rPr lang="en-US" sz="1600" dirty="0"/>
              <a:t> </a:t>
            </a:r>
            <a:r>
              <a:rPr lang="en-US" sz="1600" dirty="0" smtClean="0"/>
              <a:t>hand-crafted </a:t>
            </a:r>
            <a:r>
              <a:rPr lang="en-US" sz="1600" dirty="0"/>
              <a:t>rules to generate natural language </a:t>
            </a:r>
            <a:r>
              <a:rPr lang="en-US" sz="1600" dirty="0" smtClean="0"/>
              <a:t>text</a:t>
            </a:r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b="1" dirty="0"/>
              <a:t>Statistical </a:t>
            </a:r>
            <a:r>
              <a:rPr lang="en-US" sz="1600" b="1" dirty="0" smtClean="0"/>
              <a:t>algorithms:</a:t>
            </a:r>
            <a:r>
              <a:rPr lang="en-US" sz="1600" dirty="0"/>
              <a:t> </a:t>
            </a:r>
            <a:r>
              <a:rPr lang="en-US" sz="1600" dirty="0" smtClean="0"/>
              <a:t>learn </a:t>
            </a:r>
            <a:r>
              <a:rPr lang="en-US" sz="1600" dirty="0"/>
              <a:t>patterns in large </a:t>
            </a:r>
            <a:r>
              <a:rPr lang="en-US" sz="1600" dirty="0" smtClean="0"/>
              <a:t>datasets, use </a:t>
            </a:r>
            <a:r>
              <a:rPr lang="en-US" sz="1600" dirty="0"/>
              <a:t>patterns to generate new text. </a:t>
            </a:r>
            <a:endParaRPr lang="en-US" sz="1600" dirty="0" smtClean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600" dirty="0"/>
          </a:p>
        </p:txBody>
      </p:sp>
      <p:sp>
        <p:nvSpPr>
          <p:cNvPr id="371" name="Google Shape;371;p43"/>
          <p:cNvSpPr txBox="1">
            <a:spLocks noGrp="1"/>
          </p:cNvSpPr>
          <p:nvPr>
            <p:ph type="title"/>
          </p:nvPr>
        </p:nvSpPr>
        <p:spPr>
          <a:xfrm>
            <a:off x="713225" y="512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Algorithm</a:t>
            </a:r>
            <a:endParaRPr dirty="0"/>
          </a:p>
        </p:txBody>
      </p:sp>
      <p:grpSp>
        <p:nvGrpSpPr>
          <p:cNvPr id="14" name="Google Shape;1647;p74"/>
          <p:cNvGrpSpPr/>
          <p:nvPr/>
        </p:nvGrpSpPr>
        <p:grpSpPr>
          <a:xfrm>
            <a:off x="8430725" y="4687241"/>
            <a:ext cx="249874" cy="326704"/>
            <a:chOff x="2644457" y="3481824"/>
            <a:chExt cx="464105" cy="635475"/>
          </a:xfrm>
        </p:grpSpPr>
        <p:sp>
          <p:nvSpPr>
            <p:cNvPr id="15" name="Google Shape;1648;p74"/>
            <p:cNvSpPr/>
            <p:nvPr/>
          </p:nvSpPr>
          <p:spPr>
            <a:xfrm>
              <a:off x="2644457" y="3481824"/>
              <a:ext cx="464105" cy="635475"/>
            </a:xfrm>
            <a:custGeom>
              <a:avLst/>
              <a:gdLst/>
              <a:ahLst/>
              <a:cxnLst/>
              <a:rect l="l" t="t" r="r" b="b"/>
              <a:pathLst>
                <a:path w="18765" h="25419" extrusionOk="0">
                  <a:moveTo>
                    <a:pt x="17861" y="1055"/>
                  </a:moveTo>
                  <a:lnTo>
                    <a:pt x="17861" y="24364"/>
                  </a:lnTo>
                  <a:lnTo>
                    <a:pt x="896" y="24364"/>
                  </a:lnTo>
                  <a:lnTo>
                    <a:pt x="896" y="1055"/>
                  </a:lnTo>
                  <a:close/>
                  <a:moveTo>
                    <a:pt x="419" y="1"/>
                  </a:moveTo>
                  <a:cubicBezTo>
                    <a:pt x="185" y="1"/>
                    <a:pt x="1" y="193"/>
                    <a:pt x="1" y="428"/>
                  </a:cubicBezTo>
                  <a:lnTo>
                    <a:pt x="1" y="24992"/>
                  </a:lnTo>
                  <a:cubicBezTo>
                    <a:pt x="1" y="25226"/>
                    <a:pt x="185" y="25418"/>
                    <a:pt x="419" y="25418"/>
                  </a:cubicBezTo>
                  <a:lnTo>
                    <a:pt x="18338" y="25418"/>
                  </a:lnTo>
                  <a:cubicBezTo>
                    <a:pt x="18572" y="25418"/>
                    <a:pt x="18764" y="25226"/>
                    <a:pt x="18764" y="24992"/>
                  </a:cubicBezTo>
                  <a:lnTo>
                    <a:pt x="18764" y="428"/>
                  </a:lnTo>
                  <a:cubicBezTo>
                    <a:pt x="18764" y="193"/>
                    <a:pt x="18572" y="1"/>
                    <a:pt x="183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49;p74"/>
            <p:cNvSpPr/>
            <p:nvPr/>
          </p:nvSpPr>
          <p:spPr>
            <a:xfrm>
              <a:off x="2872325" y="3491050"/>
              <a:ext cx="8175" cy="7975"/>
            </a:xfrm>
            <a:custGeom>
              <a:avLst/>
              <a:gdLst/>
              <a:ahLst/>
              <a:cxnLst/>
              <a:rect l="l" t="t" r="r" b="b"/>
              <a:pathLst>
                <a:path w="327" h="319" extrusionOk="0">
                  <a:moveTo>
                    <a:pt x="168" y="0"/>
                  </a:moveTo>
                  <a:cubicBezTo>
                    <a:pt x="75" y="0"/>
                    <a:pt x="0" y="76"/>
                    <a:pt x="0" y="159"/>
                  </a:cubicBezTo>
                  <a:cubicBezTo>
                    <a:pt x="0" y="251"/>
                    <a:pt x="75" y="318"/>
                    <a:pt x="168" y="318"/>
                  </a:cubicBezTo>
                  <a:cubicBezTo>
                    <a:pt x="251" y="318"/>
                    <a:pt x="327" y="251"/>
                    <a:pt x="327" y="159"/>
                  </a:cubicBezTo>
                  <a:cubicBezTo>
                    <a:pt x="327" y="76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403225" y="4687241"/>
            <a:ext cx="2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7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 build="p"/>
    </p:bldLst>
  </p:timing>
</p:sld>
</file>

<file path=ppt/theme/theme1.xml><?xml version="1.0" encoding="utf-8"?>
<a:theme xmlns:a="http://schemas.openxmlformats.org/drawingml/2006/main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601</Words>
  <Application>Microsoft Office PowerPoint</Application>
  <PresentationFormat>On-screen Show (16:9)</PresentationFormat>
  <Paragraphs>140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Baloo 2</vt:lpstr>
      <vt:lpstr>El Messiri</vt:lpstr>
      <vt:lpstr>Roboto Condensed Light</vt:lpstr>
      <vt:lpstr>Wingdings</vt:lpstr>
      <vt:lpstr>Programming Language Master's Degree by Slidesgo</vt:lpstr>
      <vt:lpstr>Natural Language Generation</vt:lpstr>
      <vt:lpstr>Introduction</vt:lpstr>
      <vt:lpstr>Introduction</vt:lpstr>
      <vt:lpstr>Mathematical Concepts</vt:lpstr>
      <vt:lpstr>Mathematical Concepts</vt:lpstr>
      <vt:lpstr>Mathematical Concepts</vt:lpstr>
      <vt:lpstr>Mathematical Concepts</vt:lpstr>
      <vt:lpstr>Algorithm</vt:lpstr>
      <vt:lpstr>Algorithm</vt:lpstr>
      <vt:lpstr>Algorithm</vt:lpstr>
      <vt:lpstr>Algorithm</vt:lpstr>
      <vt:lpstr>Code</vt:lpstr>
      <vt:lpstr>Code</vt:lpstr>
      <vt:lpstr>Applications</vt:lpstr>
      <vt:lpstr>Applications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Generation</dc:title>
  <cp:lastModifiedBy>Windows User</cp:lastModifiedBy>
  <cp:revision>25</cp:revision>
  <dcterms:modified xsi:type="dcterms:W3CDTF">2023-03-04T13:23:50Z</dcterms:modified>
</cp:coreProperties>
</file>