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db9b641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db9b641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16d65cc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016d65cc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fe7f8fe34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fe7f8fe34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fe7f8fe342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fe7f8fe342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e7f8fe342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fe7f8fe342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0153c2b7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0153c2b7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c8c27f9d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c8c27f9d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8c27f9d9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c8c27f9d9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c8c27f9d9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c8c27f9d9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cc3db8b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cc3db8b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e31049a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e31049a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c8c27f9d9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c8c27f9d9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e7f8fe34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fe7f8fe34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e7f8fe34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fe7f8fe34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/>
              <a:t>Linear and Multiple Linear Regression</a:t>
            </a:r>
            <a:endParaRPr b="1" sz="1850"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2474650" y="1081025"/>
            <a:ext cx="58620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Submitted by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	Sampada Kharel : 191724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	Subina Maharjan : 191734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Reviewed by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	Sristi Ghimire , Apsara BK ,Menuka Lamsal,Hansika Jha </a:t>
            </a:r>
            <a:endParaRPr sz="1600"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/>
              <a:t>Graph of Multiple Linear Regression</a:t>
            </a:r>
            <a:endParaRPr b="1" sz="1850"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Always linear</a:t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Actual</a:t>
            </a:r>
            <a:r>
              <a:rPr lang="en" sz="1550"/>
              <a:t> age vs pred. Dev.age</a:t>
            </a:r>
            <a:endParaRPr sz="1550"/>
          </a:p>
        </p:txBody>
      </p:sp>
      <p:sp>
        <p:nvSpPr>
          <p:cNvPr id="196" name="Google Shape;1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</a:t>
            </a:r>
            <a:endParaRPr sz="1800"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528" y="1567550"/>
            <a:ext cx="4014146" cy="29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159775" y="644425"/>
            <a:ext cx="7176600" cy="3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/>
              <a:t>How to </a:t>
            </a:r>
            <a:r>
              <a:rPr b="1" lang="en" sz="1850"/>
              <a:t>perform</a:t>
            </a:r>
            <a:r>
              <a:rPr b="1" lang="en" sz="1850"/>
              <a:t> multiple linear regression</a:t>
            </a:r>
            <a:endParaRPr b="1" sz="1850"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244975" y="1144925"/>
            <a:ext cx="71337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The formula for multiple linear regression is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= b0 + b1x1 + b2x2 + … + bn*xn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Where,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29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i</a:t>
            </a: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 the dependent variable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b0 </a:t>
            </a: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is the y-intercept 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b1,b2,...,bn are </a:t>
            </a: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coefficients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x1,x2,...,xn are the independent variables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55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85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45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45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45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45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170425" y="718950"/>
            <a:ext cx="7166100" cy="25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/>
              <a:t>Limitations of </a:t>
            </a:r>
            <a:r>
              <a:rPr b="1" lang="en" sz="1850"/>
              <a:t>multiple</a:t>
            </a:r>
            <a:r>
              <a:rPr b="1" lang="en" sz="1850"/>
              <a:t> linear regression</a:t>
            </a:r>
            <a:endParaRPr b="1" sz="1850"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330175" y="1198175"/>
            <a:ext cx="70062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AutoNum type="arabicPeriod"/>
            </a:pPr>
            <a:r>
              <a:rPr lang="en" sz="1550"/>
              <a:t>Linearity assumption</a:t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AutoNum type="arabicPeriod"/>
            </a:pPr>
            <a:r>
              <a:rPr lang="en" sz="1550"/>
              <a:t>Independence assumption</a:t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AutoNum type="arabicPeriod"/>
            </a:pPr>
            <a:r>
              <a:rPr lang="en" sz="1550"/>
              <a:t>Normality assumption</a:t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AutoNum type="arabicPeriod"/>
            </a:pPr>
            <a:r>
              <a:rPr lang="en" sz="1550"/>
              <a:t>Limited to small number of independent variables</a:t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AutoNum type="arabicPeriod"/>
            </a:pPr>
            <a:r>
              <a:rPr lang="en" sz="1550"/>
              <a:t>Limited to linear relationship</a:t>
            </a:r>
            <a:endParaRPr sz="1550"/>
          </a:p>
        </p:txBody>
      </p:sp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138500" y="729600"/>
            <a:ext cx="7197900" cy="33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/>
              <a:t>Conclusion</a:t>
            </a:r>
            <a:endParaRPr b="1" sz="1850"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234325" y="1219475"/>
            <a:ext cx="7017000" cy="3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Linear regression is used for only one independent variable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Multiple regression is used for more than one independent variable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Powerful tool for predicting the relationship between variables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Goal is to find the coefficient that minimizes the relationship between the predicted value and actual value</a:t>
            </a:r>
            <a:endParaRPr sz="1500"/>
          </a:p>
        </p:txBody>
      </p:sp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162125" y="901850"/>
            <a:ext cx="7174200" cy="3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/>
              <a:t>Reference </a:t>
            </a:r>
            <a:endParaRPr b="1" sz="1850"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50"/>
              <a:t>From </a:t>
            </a:r>
            <a:r>
              <a:rPr lang="en" sz="1550"/>
              <a:t>java point</a:t>
            </a:r>
            <a:endParaRPr sz="1550"/>
          </a:p>
        </p:txBody>
      </p:sp>
      <p:sp>
        <p:nvSpPr>
          <p:cNvPr id="225" name="Google Shape;22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8225" y="484675"/>
            <a:ext cx="7174200" cy="3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/>
              <a:t>Contents</a:t>
            </a:r>
            <a:endParaRPr b="1" sz="185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Introduction to linear regression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 Application of linear regression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Algorithm  of linear regression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Introduction to multiple linear regression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Assumption of multiple linear regression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How to perform multiple linear regression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Limitation of multiple linear regression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127850" y="729600"/>
            <a:ext cx="7579200" cy="3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Regression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Regression is a statistical method.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 Is  relationship between a dependent variable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and one or more independent variables.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 To understand how the independent variables are related to the dependent variable.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117200" y="729600"/>
            <a:ext cx="70383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656"/>
              <a:t>Linear Regression</a:t>
            </a:r>
            <a:endParaRPr b="1" sz="1656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It is statistical method used to model the linear relationship between  Dependent variable and one or more independent variables.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Modeled using a linear equation of the form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688"/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 	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y = mx + b , where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688"/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y =dependent variable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688"/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x =independent variable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688"/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m=slope of the line and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688"/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b= y-intercept.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The goal  is to find the values of m and b that best fit the data.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500"/>
              </a:spcAft>
              <a:buSzPts val="688"/>
              <a:buNone/>
            </a:pPr>
            <a:r>
              <a:rPr lang="en" sz="2468">
                <a:latin typeface="Roboto"/>
                <a:ea typeface="Roboto"/>
                <a:cs typeface="Roboto"/>
                <a:sym typeface="Roboto"/>
              </a:rPr>
              <a:t>                </a:t>
            </a:r>
            <a:endParaRPr b="1" sz="1500"/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02375" y="708300"/>
            <a:ext cx="7134000" cy="40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/>
              <a:t>Least square method:</a:t>
            </a:r>
            <a:endParaRPr b="1" sz="165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least squares method is a statistical technique.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Used to find the best-fitting line through a set of data points.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Common method used in linear regression.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To estimate the values of the slope (m) and y-intercept (b) in the equation y = mx + b.</a:t>
            </a:r>
            <a:endParaRPr sz="1500"/>
          </a:p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 b="7680" l="0" r="0" t="0"/>
          <a:stretch/>
        </p:blipFill>
        <p:spPr>
          <a:xfrm>
            <a:off x="2661300" y="2382600"/>
            <a:ext cx="4834675" cy="24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13025" y="367550"/>
            <a:ext cx="7123800" cy="4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Algorithm</a:t>
            </a:r>
            <a:endParaRPr b="1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8225" y="963900"/>
            <a:ext cx="7038600" cy="3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Collect a set of data points (X, Y), where X is the independent variable and Y is the dependent variable.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Calculate the mean of X and Y.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Calculate the coefficients b1 and b0 using the following formulas: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b1 = Σ((X - mean(X)) * (Y - mean(Y))) / Σ(X - mean(X))^2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b0 = mean(Y) - b1 * mean(X)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line of best fit is represented by the equation Y = b0 + b1X</a:t>
            </a:r>
            <a:endParaRPr sz="1500"/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00"/>
              <a:t>Finally, use this equation to make predictions for new data points</a:t>
            </a:r>
            <a:r>
              <a:rPr lang="en" sz="1550"/>
              <a:t>.</a:t>
            </a:r>
            <a:endParaRPr sz="1550"/>
          </a:p>
        </p:txBody>
      </p:sp>
      <p:sp>
        <p:nvSpPr>
          <p:cNvPr id="168" name="Google Shape;16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159775" y="612475"/>
            <a:ext cx="7176900" cy="3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/>
              <a:t>Applications</a:t>
            </a:r>
            <a:endParaRPr b="1" sz="1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50"/>
              <a:t>Some area of applications of linear regression include,</a:t>
            </a:r>
            <a:endParaRPr sz="1550"/>
          </a:p>
          <a:p>
            <a:pPr indent="-323850" lvl="0" marL="457200" rtl="0" algn="l">
              <a:spcBef>
                <a:spcPts val="29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Economics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Finance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Medicine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Marketing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Engineering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191725" y="612475"/>
            <a:ext cx="7007100" cy="31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/>
              <a:t>Multiple Linear Regression</a:t>
            </a:r>
            <a:endParaRPr b="1" sz="1850"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44850" y="1070400"/>
            <a:ext cx="6815700" cy="4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Is a </a:t>
            </a:r>
            <a:r>
              <a:rPr lang="en" sz="1500"/>
              <a:t> relationship between multiple independent variables and a single dependent variable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Extension of simple linear regression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Represented by an equation with multiple predictor variables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Minimize the difference between the predicted values and actual values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Coefficients can be used to make predictions</a:t>
            </a:r>
            <a:endParaRPr sz="1500"/>
          </a:p>
        </p:txBody>
      </p:sp>
      <p:sp>
        <p:nvSpPr>
          <p:cNvPr id="182" name="Google Shape;1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138500" y="655075"/>
            <a:ext cx="7197900" cy="31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/>
              <a:t>Assumption of multiple linear regression</a:t>
            </a:r>
            <a:endParaRPr b="1" sz="1850"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26375" y="1110300"/>
            <a:ext cx="7110000" cy="3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Homogeneity of variance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Independence of observations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Normality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Linearity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/>
          </a:p>
        </p:txBody>
      </p:sp>
      <p:sp>
        <p:nvSpPr>
          <p:cNvPr id="189" name="Google Shape;1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