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A2E44D2-3537-4662-BDEB-A82DB4B81DDD}" type="datetimeFigureOut">
              <a:rPr lang="en-US" smtClean="0"/>
              <a:t>1/25/2023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8E93E97-7F3C-4C54-BC61-CCE51DC70ABA}"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E44D2-3537-4662-BDEB-A82DB4B81DD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E44D2-3537-4662-BDEB-A82DB4B81DD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E44D2-3537-4662-BDEB-A82DB4B81DD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2E44D2-3537-4662-BDEB-A82DB4B81DDD}"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8E93E97-7F3C-4C54-BC61-CCE51DC70A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2E44D2-3537-4662-BDEB-A82DB4B81DD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2E44D2-3537-4662-BDEB-A82DB4B81DDD}"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2E44D2-3537-4662-BDEB-A82DB4B81DDD}"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E44D2-3537-4662-BDEB-A82DB4B81DDD}"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2E44D2-3537-4662-BDEB-A82DB4B81DD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2E44D2-3537-4662-BDEB-A82DB4B81DDD}"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93E97-7F3C-4C54-BC61-CCE51DC70A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A2E44D2-3537-4662-BDEB-A82DB4B81DDD}" type="datetimeFigureOut">
              <a:rPr lang="en-US" smtClean="0"/>
              <a:t>1/25/2023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8E93E97-7F3C-4C54-BC61-CCE51DC70AB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0"/>
            <a:ext cx="8229600" cy="1600200"/>
          </a:xfrm>
        </p:spPr>
        <p:txBody>
          <a:bodyPr>
            <a:normAutofit/>
          </a:bodyPr>
          <a:lstStyle/>
          <a:p>
            <a:r>
              <a:rPr lang="en-US" sz="3200" dirty="0" smtClean="0">
                <a:latin typeface="Times New Roman" pitchFamily="18" charset="0"/>
                <a:cs typeface="Times New Roman" pitchFamily="18" charset="0"/>
              </a:rPr>
              <a:t>RECURRENT NEURAL NETWORK</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600200"/>
            <a:ext cx="8534400" cy="5181600"/>
          </a:xfrm>
        </p:spPr>
        <p:txBody>
          <a:bodyPr>
            <a:noAutofit/>
          </a:bodyPr>
          <a:lstStyle/>
          <a:p>
            <a:pPr algn="just"/>
            <a:r>
              <a:rPr lang="en-US" sz="2400" dirty="0" smtClean="0"/>
              <a:t>A recurrent neural network is a type of artificial neural network commonly used in natural language processing. It recognize data’s sequential characteristics and use patterns to predict the next likely scenario . RNNs are used in deep learning and in the development of models that simulate neuron activity in the human brain .They are also powerful in use cases.</a:t>
            </a:r>
          </a:p>
          <a:p>
            <a:pPr algn="just"/>
            <a:endParaRPr lang="en-US" sz="2400" dirty="0"/>
          </a:p>
          <a:p>
            <a:pPr algn="just"/>
            <a:endParaRPr lang="en-US" sz="2400" dirty="0" smtClean="0"/>
          </a:p>
          <a:p>
            <a:pPr algn="just"/>
            <a:endParaRPr lang="en-US" sz="2400" dirty="0"/>
          </a:p>
        </p:txBody>
      </p:sp>
    </p:spTree>
    <p:extLst>
      <p:ext uri="{BB962C8B-B14F-4D97-AF65-F5344CB8AC3E}">
        <p14:creationId xmlns:p14="http://schemas.microsoft.com/office/powerpoint/2010/main" val="1502688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HOW RNN WORKS</a:t>
            </a:r>
            <a:r>
              <a:rPr lang="en-US" dirty="0" smtClean="0"/>
              <a:t> </a:t>
            </a:r>
            <a:endParaRPr lang="en-US" dirty="0"/>
          </a:p>
        </p:txBody>
      </p:sp>
      <p:sp>
        <p:nvSpPr>
          <p:cNvPr id="3" name="Content Placeholder 2"/>
          <p:cNvSpPr>
            <a:spLocks noGrp="1"/>
          </p:cNvSpPr>
          <p:nvPr>
            <p:ph idx="1"/>
          </p:nvPr>
        </p:nvSpPr>
        <p:spPr/>
        <p:txBody>
          <a:bodyPr>
            <a:normAutofit/>
          </a:bodyPr>
          <a:lstStyle/>
          <a:p>
            <a:pPr marL="137160" indent="0" algn="just">
              <a:buNone/>
            </a:pPr>
            <a:endParaRPr lang="en-US" sz="2400" dirty="0" smtClean="0">
              <a:latin typeface="Times New Roman" pitchFamily="18" charset="0"/>
              <a:cs typeface="Times New Roman" pitchFamily="18" charset="0"/>
            </a:endParaRPr>
          </a:p>
          <a:p>
            <a:pPr marL="137160" indent="0" algn="just">
              <a:buNone/>
            </a:pPr>
            <a:endParaRPr lang="en-US" sz="2400" dirty="0">
              <a:latin typeface="Times New Roman" pitchFamily="18" charset="0"/>
              <a:cs typeface="Times New Roman" pitchFamily="18" charset="0"/>
            </a:endParaRPr>
          </a:p>
          <a:p>
            <a:pPr marL="137160" indent="0" algn="just">
              <a:buNone/>
            </a:pPr>
            <a:endParaRPr lang="en-US" sz="2400" dirty="0" smtClean="0">
              <a:latin typeface="Times New Roman" pitchFamily="18" charset="0"/>
              <a:cs typeface="Times New Roman" pitchFamily="18" charset="0"/>
            </a:endParaRPr>
          </a:p>
          <a:p>
            <a:pPr marL="137160" indent="0" algn="just">
              <a:buNone/>
            </a:pPr>
            <a:endParaRPr lang="en-US" sz="2400" dirty="0">
              <a:latin typeface="Times New Roman" pitchFamily="18" charset="0"/>
              <a:cs typeface="Times New Roman" pitchFamily="18" charset="0"/>
            </a:endParaRPr>
          </a:p>
          <a:p>
            <a:pPr marL="137160" indent="0" algn="just">
              <a:buNone/>
            </a:pPr>
            <a:endParaRPr lang="en-US" sz="2400" dirty="0" smtClean="0">
              <a:latin typeface="Times New Roman" pitchFamily="18" charset="0"/>
              <a:cs typeface="Times New Roman" pitchFamily="18" charset="0"/>
            </a:endParaRPr>
          </a:p>
          <a:p>
            <a:pPr marL="137160" indent="0" algn="just">
              <a:buNone/>
            </a:pPr>
            <a:endParaRPr lang="en-US" sz="2400" dirty="0">
              <a:latin typeface="Times New Roman" pitchFamily="18" charset="0"/>
              <a:cs typeface="Times New Roman" pitchFamily="18" charset="0"/>
            </a:endParaRPr>
          </a:p>
          <a:p>
            <a:pPr marL="137160" indent="0" algn="just">
              <a:buNone/>
            </a:pPr>
            <a:r>
              <a:rPr lang="en-US" sz="2400" dirty="0" smtClean="0">
                <a:latin typeface="Times New Roman" pitchFamily="18" charset="0"/>
                <a:cs typeface="Times New Roman" pitchFamily="18" charset="0"/>
              </a:rPr>
              <a:t>      RNN works on the principle of saving the output of a particular layer and feeding this back to the input in order to predict the output of the layer. It means output from the previous steps are fed as input to the current step.</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4697" t="26968" r="6969" b="27757"/>
          <a:stretch/>
        </p:blipFill>
        <p:spPr>
          <a:xfrm>
            <a:off x="1143000" y="1219200"/>
            <a:ext cx="6477000" cy="2971800"/>
          </a:xfrm>
          <a:prstGeom prst="rect">
            <a:avLst/>
          </a:prstGeom>
        </p:spPr>
      </p:pic>
    </p:spTree>
    <p:extLst>
      <p:ext uri="{BB962C8B-B14F-4D97-AF65-F5344CB8AC3E}">
        <p14:creationId xmlns:p14="http://schemas.microsoft.com/office/powerpoint/2010/main" val="2381655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RNNs are a powerful tools for processing sequential data and modeling dependencies over time . They have been applied to a wide range of tasks, including language translation, speech recognition. RNNs can be more difficult to train than other types of neural networks due to complexity of the </a:t>
            </a:r>
            <a:r>
              <a:rPr lang="en-US" sz="2400" smtClean="0">
                <a:latin typeface="Times New Roman" pitchFamily="18" charset="0"/>
                <a:cs typeface="Times New Roman" pitchFamily="18" charset="0"/>
              </a:rPr>
              <a:t>loop structure.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3289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423030" cy="1143000"/>
          </a:xfrm>
        </p:spPr>
        <p:txBody>
          <a:bodyPr>
            <a:normAutofit/>
          </a:bodyPr>
          <a:lstStyle/>
          <a:p>
            <a:r>
              <a:rPr lang="en-US" sz="3200" dirty="0" smtClean="0">
                <a:latin typeface="Times New Roman" pitchFamily="18" charset="0"/>
                <a:cs typeface="Times New Roman" pitchFamily="18" charset="0"/>
              </a:rPr>
              <a:t>ADVANTAGES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447800"/>
            <a:ext cx="7924800" cy="4343400"/>
          </a:xfrm>
        </p:spPr>
        <p:txBody>
          <a:bodyPr>
            <a:noAutofit/>
          </a:bodyPr>
          <a:lstStyle/>
          <a:p>
            <a:pPr marL="342900" indent="-342900" algn="just">
              <a:buFont typeface="Wingdings" pitchFamily="2" charset="2"/>
              <a:buChar char="q"/>
            </a:pPr>
            <a:r>
              <a:rPr lang="en-US" sz="2400" dirty="0" smtClean="0">
                <a:latin typeface="Times New Roman" pitchFamily="18" charset="0"/>
                <a:cs typeface="Times New Roman" pitchFamily="18" charset="0"/>
              </a:rPr>
              <a:t>It captures the sequential information present in the input data.</a:t>
            </a:r>
          </a:p>
          <a:p>
            <a:pPr marL="342900" indent="-342900" algn="just">
              <a:buFont typeface="Wingdings" pitchFamily="2" charset="2"/>
              <a:buChar char="q"/>
            </a:pPr>
            <a:r>
              <a:rPr lang="en-US" sz="2400" dirty="0" smtClean="0">
                <a:latin typeface="Times New Roman" pitchFamily="18" charset="0"/>
                <a:cs typeface="Times New Roman" pitchFamily="18" charset="0"/>
              </a:rPr>
              <a:t>The output depends not only on the current word but also on the previous words.</a:t>
            </a:r>
          </a:p>
          <a:p>
            <a:pPr marL="342900" indent="-342900" algn="just">
              <a:buFont typeface="Wingdings" pitchFamily="2" charset="2"/>
              <a:buChar char="q"/>
            </a:pPr>
            <a:r>
              <a:rPr lang="en-US" sz="2400" dirty="0" smtClean="0">
                <a:latin typeface="Times New Roman" pitchFamily="18" charset="0"/>
                <a:cs typeface="Times New Roman" pitchFamily="18" charset="0"/>
              </a:rPr>
              <a:t>It is the best example of  long short term memory.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4915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001000" cy="1295400"/>
          </a:xfrm>
        </p:spPr>
        <p:txBody>
          <a:bodyPr>
            <a:normAutofit/>
          </a:bodyPr>
          <a:lstStyle/>
          <a:p>
            <a:r>
              <a:rPr lang="en-US" sz="3200" dirty="0" smtClean="0">
                <a:latin typeface="Times New Roman" pitchFamily="18" charset="0"/>
                <a:cs typeface="Times New Roman" pitchFamily="18" charset="0"/>
              </a:rPr>
              <a:t>DISADVANTAGES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0" y="1371600"/>
            <a:ext cx="8991600" cy="3712698"/>
          </a:xfrm>
        </p:spPr>
        <p:txBody>
          <a:bodyPr>
            <a:noAutofit/>
          </a:bodyPr>
          <a:lstStyle/>
          <a:p>
            <a:pPr marL="800100" lvl="1" indent="-342900" algn="just">
              <a:buFont typeface="Wingdings" pitchFamily="2" charset="2"/>
              <a:buChar char="q"/>
            </a:pPr>
            <a:r>
              <a:rPr lang="en-US" sz="2400" dirty="0" smtClean="0">
                <a:latin typeface="Times New Roman" pitchFamily="18" charset="0"/>
                <a:cs typeface="Times New Roman" pitchFamily="18" charset="0"/>
              </a:rPr>
              <a:t>The computation of this neural network is slow.</a:t>
            </a:r>
          </a:p>
          <a:p>
            <a:pPr marL="800100" lvl="1" indent="-342900" algn="just">
              <a:buFont typeface="Wingdings" pitchFamily="2" charset="2"/>
              <a:buChar char="q"/>
            </a:pPr>
            <a:r>
              <a:rPr lang="en-US" dirty="0" smtClean="0">
                <a:latin typeface="Times New Roman" pitchFamily="18" charset="0"/>
                <a:cs typeface="Times New Roman" pitchFamily="18" charset="0"/>
              </a:rPr>
              <a:t>Training can be difficult.</a:t>
            </a:r>
          </a:p>
          <a:p>
            <a:pPr marL="800100" lvl="1" indent="-342900" algn="just">
              <a:buFont typeface="Wingdings" pitchFamily="2" charset="2"/>
              <a:buChar char="q"/>
            </a:pPr>
            <a:r>
              <a:rPr lang="en-US" dirty="0" smtClean="0">
                <a:latin typeface="Times New Roman" pitchFamily="18" charset="0"/>
                <a:cs typeface="Times New Roman" pitchFamily="18" charset="0"/>
              </a:rPr>
              <a:t>There is large complexity of network structure.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5781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04800"/>
            <a:ext cx="7543800" cy="1981200"/>
          </a:xfrm>
        </p:spPr>
        <p:txBody>
          <a:bodyPr>
            <a:normAutofit/>
          </a:bodyPr>
          <a:lstStyle/>
          <a:p>
            <a:pPr algn="l"/>
            <a:r>
              <a:rPr lang="en-US" sz="3200" dirty="0" smtClean="0">
                <a:latin typeface="Times New Roman" pitchFamily="18" charset="0"/>
                <a:cs typeface="Times New Roman" pitchFamily="18" charset="0"/>
              </a:rPr>
              <a:t>APPLICATIONS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1524000"/>
            <a:ext cx="6400800" cy="4876800"/>
          </a:xfrm>
        </p:spPr>
        <p:txBody>
          <a:bodyPr>
            <a:noAutofit/>
          </a:bodyPr>
          <a:lstStyle/>
          <a:p>
            <a:pPr marL="1714500" lvl="3" indent="-342900" algn="just">
              <a:buFont typeface="Wingdings" pitchFamily="2" charset="2"/>
              <a:buChar char="q"/>
            </a:pPr>
            <a:r>
              <a:rPr lang="en-US" sz="2400" dirty="0" smtClean="0">
                <a:latin typeface="Times New Roman" pitchFamily="18" charset="0"/>
                <a:cs typeface="Times New Roman" pitchFamily="18" charset="0"/>
              </a:rPr>
              <a:t>Prediction problems</a:t>
            </a:r>
          </a:p>
          <a:p>
            <a:pPr marL="1714500" lvl="3" indent="-342900" algn="just">
              <a:buFont typeface="Wingdings" pitchFamily="2" charset="2"/>
              <a:buChar char="q"/>
            </a:pPr>
            <a:r>
              <a:rPr lang="en-US" sz="2400" dirty="0" smtClean="0">
                <a:latin typeface="Times New Roman" pitchFamily="18" charset="0"/>
                <a:cs typeface="Times New Roman" pitchFamily="18" charset="0"/>
              </a:rPr>
              <a:t>Machine Translation</a:t>
            </a:r>
          </a:p>
          <a:p>
            <a:pPr marL="1714500" lvl="3" indent="-342900" algn="just">
              <a:buFont typeface="Wingdings" pitchFamily="2" charset="2"/>
              <a:buChar char="q"/>
            </a:pPr>
            <a:r>
              <a:rPr lang="en-US" sz="2400" dirty="0" smtClean="0">
                <a:latin typeface="Times New Roman" pitchFamily="18" charset="0"/>
                <a:cs typeface="Times New Roman" pitchFamily="18" charset="0"/>
              </a:rPr>
              <a:t>Speech Recognition</a:t>
            </a:r>
          </a:p>
          <a:p>
            <a:pPr marL="1714500" lvl="3" indent="-342900" algn="just">
              <a:buFont typeface="Wingdings" pitchFamily="2" charset="2"/>
              <a:buChar char="q"/>
            </a:pPr>
            <a:r>
              <a:rPr lang="en-US" sz="2400" dirty="0" smtClean="0">
                <a:latin typeface="Times New Roman" pitchFamily="18" charset="0"/>
                <a:cs typeface="Times New Roman" pitchFamily="18" charset="0"/>
              </a:rPr>
              <a:t>Video Tagging</a:t>
            </a:r>
          </a:p>
          <a:p>
            <a:pPr marL="1714500" lvl="3" indent="-342900" algn="just">
              <a:buFont typeface="Wingdings" pitchFamily="2" charset="2"/>
              <a:buChar char="q"/>
            </a:pPr>
            <a:r>
              <a:rPr lang="en-US" sz="2400" dirty="0" smtClean="0">
                <a:latin typeface="Times New Roman" pitchFamily="18" charset="0"/>
                <a:cs typeface="Times New Roman" pitchFamily="18" charset="0"/>
              </a:rPr>
              <a:t>Face detection</a:t>
            </a:r>
          </a:p>
          <a:p>
            <a:pPr marL="1714500" lvl="3" indent="-342900" algn="just">
              <a:buFont typeface="Wingdings" pitchFamily="2" charset="2"/>
              <a:buChar char="q"/>
            </a:pPr>
            <a:r>
              <a:rPr lang="en-US" sz="2400" dirty="0" smtClean="0">
                <a:latin typeface="Times New Roman" pitchFamily="18" charset="0"/>
                <a:cs typeface="Times New Roman" pitchFamily="18" charset="0"/>
              </a:rPr>
              <a:t>Text summarization</a:t>
            </a:r>
          </a:p>
          <a:p>
            <a:pPr marL="1714500" lvl="3" indent="-342900" algn="just">
              <a:buFont typeface="Wingdings" pitchFamily="2" charset="2"/>
              <a:buChar char="q"/>
            </a:pPr>
            <a:r>
              <a:rPr lang="en-US" sz="2400" dirty="0" smtClean="0">
                <a:latin typeface="Times New Roman" pitchFamily="18" charset="0"/>
                <a:cs typeface="Times New Roman" pitchFamily="18" charset="0"/>
              </a:rPr>
              <a:t>Call center analysis</a:t>
            </a:r>
          </a:p>
          <a:p>
            <a:pPr marL="1714500" lvl="3" indent="-342900" algn="just">
              <a:buFont typeface="Wingdings" pitchFamily="2" charset="2"/>
              <a:buChar char="q"/>
            </a:pPr>
            <a:r>
              <a:rPr lang="en-US" sz="2400" dirty="0" smtClean="0">
                <a:latin typeface="Times New Roman" pitchFamily="18" charset="0"/>
                <a:cs typeface="Times New Roman" pitchFamily="18" charset="0"/>
              </a:rPr>
              <a:t>Image recognition</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7696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TYPES OF RNN</a:t>
            </a:r>
            <a:endParaRPr lang="en-US" sz="2800"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1"/>
            <a:ext cx="8305800" cy="4038600"/>
          </a:xfrm>
        </p:spPr>
      </p:pic>
    </p:spTree>
    <p:extLst>
      <p:ext uri="{BB962C8B-B14F-4D97-AF65-F5344CB8AC3E}">
        <p14:creationId xmlns:p14="http://schemas.microsoft.com/office/powerpoint/2010/main" val="407963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6096000" cy="1143000"/>
          </a:xfrm>
        </p:spPr>
        <p:txBody>
          <a:bodyPr>
            <a:normAutofit/>
          </a:bodyPr>
          <a:lstStyle/>
          <a:p>
            <a:r>
              <a:rPr lang="en-US" sz="3200" dirty="0" smtClean="0">
                <a:latin typeface="Times New Roman" pitchFamily="18" charset="0"/>
                <a:cs typeface="Times New Roman" pitchFamily="18" charset="0"/>
              </a:rPr>
              <a:t>ONE TO ONE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600200"/>
            <a:ext cx="8991600" cy="5562600"/>
          </a:xfrm>
        </p:spPr>
        <p:txBody>
          <a:bodyPr>
            <a:normAutofit/>
          </a:bodyPr>
          <a:lstStyle/>
          <a:p>
            <a:r>
              <a:rPr lang="en-US" sz="2400" dirty="0" smtClean="0">
                <a:latin typeface="Times New Roman" pitchFamily="18" charset="0"/>
                <a:cs typeface="Times New Roman" pitchFamily="18" charset="0"/>
              </a:rPr>
              <a:t>One to one is the simplest type of RNN.</a:t>
            </a:r>
          </a:p>
          <a:p>
            <a:r>
              <a:rPr lang="en-US" sz="2400" dirty="0" smtClean="0">
                <a:latin typeface="Times New Roman" pitchFamily="18" charset="0"/>
                <a:cs typeface="Times New Roman" pitchFamily="18" charset="0"/>
              </a:rPr>
              <a:t>It allows a single input and a single output.</a:t>
            </a:r>
          </a:p>
          <a:p>
            <a:r>
              <a:rPr lang="en-US" sz="2400" dirty="0" smtClean="0">
                <a:latin typeface="Times New Roman" pitchFamily="18" charset="0"/>
                <a:cs typeface="Times New Roman" pitchFamily="18" charset="0"/>
              </a:rPr>
              <a:t>It has fixed input and output sizes.</a:t>
            </a:r>
          </a:p>
          <a:p>
            <a:r>
              <a:rPr lang="en-US" sz="2400" dirty="0" smtClean="0">
                <a:latin typeface="Times New Roman" pitchFamily="18" charset="0"/>
                <a:cs typeface="Times New Roman" pitchFamily="18" charset="0"/>
              </a:rPr>
              <a:t>It acts as a traditional neural network.</a:t>
            </a:r>
          </a:p>
          <a:p>
            <a:r>
              <a:rPr lang="en-US" sz="2400" dirty="0" smtClean="0">
                <a:latin typeface="Times New Roman" pitchFamily="18" charset="0"/>
                <a:cs typeface="Times New Roman" pitchFamily="18" charset="0"/>
              </a:rPr>
              <a:t>Example: Image classification</a:t>
            </a:r>
            <a:endParaRPr lang="en-US" sz="2400" dirty="0">
              <a:latin typeface="Times New Roman" pitchFamily="18" charset="0"/>
              <a:cs typeface="Times New Roman" pitchFamily="18" charset="0"/>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5757" t="39579" r="59115" b="26959"/>
          <a:stretch/>
        </p:blipFill>
        <p:spPr>
          <a:xfrm>
            <a:off x="1676400" y="4038600"/>
            <a:ext cx="4114800" cy="2743200"/>
          </a:xfrm>
          <a:prstGeom prst="rect">
            <a:avLst/>
          </a:prstGeom>
        </p:spPr>
      </p:pic>
    </p:spTree>
    <p:extLst>
      <p:ext uri="{BB962C8B-B14F-4D97-AF65-F5344CB8AC3E}">
        <p14:creationId xmlns:p14="http://schemas.microsoft.com/office/powerpoint/2010/main" val="280746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ONE TO MANY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One to many is a type of RNN that gives multiple outputs and a single input.</a:t>
            </a:r>
          </a:p>
          <a:p>
            <a:r>
              <a:rPr lang="en-US" sz="2400" dirty="0" smtClean="0">
                <a:latin typeface="Times New Roman" pitchFamily="18" charset="0"/>
                <a:cs typeface="Times New Roman" pitchFamily="18" charset="0"/>
              </a:rPr>
              <a:t>It takes a fixed input size and gives a sequence of data outputs.</a:t>
            </a:r>
          </a:p>
          <a:p>
            <a:r>
              <a:rPr lang="en-US" sz="2400" dirty="0" smtClean="0">
                <a:latin typeface="Times New Roman" pitchFamily="18" charset="0"/>
                <a:cs typeface="Times New Roman" pitchFamily="18" charset="0"/>
              </a:rPr>
              <a:t>Examples: Music Generation and Image Captioning.</a:t>
            </a:r>
            <a:endParaRPr lang="en-US" sz="24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1515" t="38546" r="50303" b="26150"/>
          <a:stretch/>
        </p:blipFill>
        <p:spPr>
          <a:xfrm>
            <a:off x="990600" y="3810000"/>
            <a:ext cx="5715000" cy="2819400"/>
          </a:xfrm>
          <a:prstGeom prst="rect">
            <a:avLst/>
          </a:prstGeom>
        </p:spPr>
      </p:pic>
    </p:spTree>
    <p:extLst>
      <p:ext uri="{BB962C8B-B14F-4D97-AF65-F5344CB8AC3E}">
        <p14:creationId xmlns:p14="http://schemas.microsoft.com/office/powerpoint/2010/main" val="133080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MANY  TO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ONE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Many to one is a type of RNN that gives multiple inputs and a single output.</a:t>
            </a:r>
          </a:p>
          <a:p>
            <a:r>
              <a:rPr lang="en-US" sz="2400" dirty="0" smtClean="0">
                <a:latin typeface="Times New Roman" pitchFamily="18" charset="0"/>
                <a:cs typeface="Times New Roman" pitchFamily="18" charset="0"/>
              </a:rPr>
              <a:t>It takes a fixed input size and gives a sequence of data outputs.</a:t>
            </a:r>
          </a:p>
          <a:p>
            <a:r>
              <a:rPr lang="en-US" sz="2400" dirty="0" smtClean="0">
                <a:latin typeface="Times New Roman" pitchFamily="18" charset="0"/>
                <a:cs typeface="Times New Roman" pitchFamily="18" charset="0"/>
              </a:rPr>
              <a:t>Example: Sentiment analysis.</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000" t="40971" r="41212" b="26689"/>
          <a:stretch/>
        </p:blipFill>
        <p:spPr>
          <a:xfrm>
            <a:off x="1752600" y="3733800"/>
            <a:ext cx="4724399" cy="2895600"/>
          </a:xfrm>
          <a:prstGeom prst="rect">
            <a:avLst/>
          </a:prstGeom>
        </p:spPr>
      </p:pic>
    </p:spTree>
    <p:extLst>
      <p:ext uri="{BB962C8B-B14F-4D97-AF65-F5344CB8AC3E}">
        <p14:creationId xmlns:p14="http://schemas.microsoft.com/office/powerpoint/2010/main" val="336020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MANY TO MANY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Many to many is a type of RNN that gives multiple inputs and a multiple outputs.</a:t>
            </a:r>
          </a:p>
          <a:p>
            <a:r>
              <a:rPr lang="en-US" sz="2400" dirty="0" smtClean="0">
                <a:latin typeface="Times New Roman" pitchFamily="18" charset="0"/>
                <a:cs typeface="Times New Roman" pitchFamily="18" charset="0"/>
              </a:rPr>
              <a:t>It is used to generate a sequence of output data from a sequence of input units.</a:t>
            </a:r>
          </a:p>
          <a:p>
            <a:r>
              <a:rPr lang="en-US" sz="2400" dirty="0" smtClean="0">
                <a:latin typeface="Times New Roman" pitchFamily="18" charset="0"/>
                <a:cs typeface="Times New Roman" pitchFamily="18" charset="0"/>
              </a:rPr>
              <a:t>Example: Machine Translation</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880" t="40085" r="20663" b="26355"/>
          <a:stretch/>
        </p:blipFill>
        <p:spPr>
          <a:xfrm>
            <a:off x="1905000" y="3823853"/>
            <a:ext cx="4495800" cy="2805545"/>
          </a:xfrm>
          <a:prstGeom prst="rect">
            <a:avLst/>
          </a:prstGeom>
        </p:spPr>
      </p:pic>
    </p:spTree>
    <p:extLst>
      <p:ext uri="{BB962C8B-B14F-4D97-AF65-F5344CB8AC3E}">
        <p14:creationId xmlns:p14="http://schemas.microsoft.com/office/powerpoint/2010/main" val="3364861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418</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RECURRENT NEURAL NETWORK </vt:lpstr>
      <vt:lpstr>ADVANTAGES </vt:lpstr>
      <vt:lpstr>DISADVANTAGES </vt:lpstr>
      <vt:lpstr>APPLICATIONS </vt:lpstr>
      <vt:lpstr>TYPES OF RNN</vt:lpstr>
      <vt:lpstr>ONE TO ONE</vt:lpstr>
      <vt:lpstr>ONE TO MANY</vt:lpstr>
      <vt:lpstr>MANY  TO  ONE</vt:lpstr>
      <vt:lpstr>MANY TO MANY</vt:lpstr>
      <vt:lpstr>HOW RNN WORKS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RJNN</dc:title>
  <dc:creator>Dell</dc:creator>
  <cp:lastModifiedBy>Dell</cp:lastModifiedBy>
  <cp:revision>15</cp:revision>
  <dcterms:created xsi:type="dcterms:W3CDTF">2023-01-25T15:28:06Z</dcterms:created>
  <dcterms:modified xsi:type="dcterms:W3CDTF">2023-01-25T20:07:00Z</dcterms:modified>
</cp:coreProperties>
</file>