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444E-C047-4AD4-9016-C89EF19A73A9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2EA6-0487-48A9-94A4-B58B69634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8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2198-6F66-17E5-DC63-100E8744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CB33E-57C8-279B-4DE3-5DEF47FE2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3586-7541-3FF0-1320-FD58AFD9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07EA-4BF1-42CA-A9A6-6B6109058DEB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B6B0-99A7-2045-9443-7EB4062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722E-C769-8EC2-2CAF-765EAB60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1DE9-BEAB-129F-E92F-AE55E4BD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2EED4-65F7-FE47-9AA2-EB64061CC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38D7-ED9C-C296-0A11-101613A4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E510-31BF-4A6A-8181-C21B7756801B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A1EB-6009-16C3-6D1A-E5892F54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693A6-378E-8FF9-CDB1-18DF48B6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6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D2023-8C77-C44A-5884-3BE3CCEF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00601-3D6E-5609-C62D-83939E4F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A418-A276-F29A-00EC-361BDF16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4C9D-3F63-445D-959A-FF914BBFAB83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5F31-F22C-0493-D455-8430C99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D29C-17DA-3F66-8D13-6CFF0ECB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1AE5-C411-1D62-97A3-2C00778E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BF52-8C33-7BD8-BD41-5AE79A13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7D5C-A286-80CE-E1C9-49C74645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4B67-28EE-469C-8214-FF2044103434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3CD6-FFC3-A392-AA93-3DD819D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14F9-F011-06F1-1787-6E21E276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4B2F-DD21-B9ED-382A-3FD915BB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6CE0-1E3C-6F17-B16A-D12B1827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D526-3331-E043-001B-AE50A370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F0C-A433-48DE-A754-958E38F5EA2D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84E1-A02C-3488-EBFD-21D08D9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AD5C-AE6F-A050-615D-97DEAA81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8B12-C56E-C55D-0127-398F3B69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048E-C865-DFAA-4624-27035E22A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BC56-1BC8-8589-2436-734233B5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7272-B7ED-3981-B823-FB4BA640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CF6-1F64-4133-85BA-CBC25A563FAA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9F0E-024B-03EE-A96F-10FB3C02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AF02-0771-AF94-6033-9093C7F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6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9F3-4D65-00FF-580E-24C422C2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457B-C591-9383-F195-4F94E2B0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1C6A7-58DC-6BB6-99D8-D8CF470D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EDBB6-0E8F-76C5-43AE-1D90B167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94488-44AC-8105-5FDF-36EB1DCEF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1F99F-B846-C701-2901-7A0A8E69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996-59B5-4D15-BF2A-A36E6D035443}" type="datetime1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30028-3E53-73CA-FAD4-1AC76C0E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B912-7363-5340-FE5A-5D2EE3E9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0D80-3984-F4F9-CE2B-D947EC09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6B9E1-1755-4C0C-52F6-28354EC2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2939-B7FC-47F8-8DA8-DD1A928BDFD9}" type="datetime1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44202-5A45-4329-F044-BD0D0D6C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63E2C-6745-20DF-38AA-A5EFCD7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FD03A-9700-2309-EE00-A7320D39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6FD6-C391-45D9-B8C7-135BCD46C8FA}" type="datetime1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9624F-1E15-CAB6-9E1B-95DC5053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D409-2E62-D267-BE5C-B2AB50B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0A44-5522-D61E-9150-99E81FCF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2357-F5A4-2635-7220-4D449046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66052-7686-DDB6-C072-0C44DC56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1344-DF36-BEFC-9788-E667C7F7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3DE-E7B2-4E32-8885-324555865B4E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6C60-CA4D-FD71-2ABC-EB640CE9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4056-AE67-3D02-F2F5-2CDAD60A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62E-7DFE-0013-C91C-1E5DB4F1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EA672-B21A-90CB-7F43-47572E3C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A1B4B-D2E1-674B-1543-5A609B43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AC6F-BC13-B145-FD6D-08798DBF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8C5D-A41C-4E8B-910C-F840F4046F10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73E-BB6B-9F06-277B-6076FA64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A3457-A317-9A98-7B9A-19578F13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0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C3EA2-E856-E699-9DE7-0684AA77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6ADD-7971-3774-9F5F-573576EB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22F7-C65C-9186-6E28-BC7F0E2C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7186-2FD2-4F9E-A67C-5A8A66BA5376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59B7-8D5A-5C5A-897F-929ADBBFE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FDE2-383D-0A23-51A5-6D9682A4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F43A-D88B-44F4-B150-0C6861E4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AF149F-51FC-7867-21BF-4B108C725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            </a:t>
            </a:r>
          </a:p>
          <a:p>
            <a:pPr algn="l"/>
            <a:r>
              <a:rPr lang="en-IN" dirty="0"/>
              <a:t>                                  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Rishi Sharma Poudel </a:t>
            </a:r>
          </a:p>
          <a:p>
            <a:pPr algn="l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&amp;</a:t>
            </a:r>
          </a:p>
          <a:p>
            <a:pPr algn="l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Hansika Jha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F9D3D-7D6F-FD6E-1DC7-B251F44B0778}"/>
              </a:ext>
            </a:extLst>
          </p:cNvPr>
          <p:cNvSpPr/>
          <p:nvPr/>
        </p:nvSpPr>
        <p:spPr>
          <a:xfrm>
            <a:off x="-163629" y="-180126"/>
            <a:ext cx="121919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onstraint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atisfaction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roblem (Approach)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 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B611B-F5F6-B8C2-F693-6FDBEC4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z="2000" b="1" smtClean="0">
                <a:solidFill>
                  <a:schemeClr val="tx1"/>
                </a:solidFill>
              </a:rPr>
              <a:t>1</a:t>
            </a:fld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4431-648D-06BC-C026-B83CBC61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/>
              <a:t>What is CSP(Constraint Satisfaction Problem)?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finding a solution by satisfying set of </a:t>
            </a:r>
            <a:r>
              <a:rPr lang="en-IN" b="1" u="sng" dirty="0"/>
              <a:t>constraints</a:t>
            </a:r>
            <a:r>
              <a:rPr lang="en-IN" b="1" dirty="0">
                <a:solidFill>
                  <a:schemeClr val="accent6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dirty="0"/>
              <a:t>It is heuristic based Technique.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</a:t>
            </a:r>
            <a:r>
              <a:rPr lang="en-IN" dirty="0"/>
              <a:t>CSP is also called as decision problem.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FA40F-99D3-5C03-812E-C14FEA5E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z="2000" b="1" smtClean="0">
                <a:solidFill>
                  <a:schemeClr val="tx1"/>
                </a:solidFill>
              </a:rPr>
              <a:t>2</a:t>
            </a:fld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0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2CB1-0CA0-4DB8-407E-C392B0D4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sz="4000" b="1" dirty="0"/>
              <a:t>Mathematically :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CSP consists of three components V,D,C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 is set of variables {V1,V2,…………..,Vn}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 is set of domains {D1,D2,…………..,Dn}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 is set of constrains that specify allowable combination of values</a:t>
            </a:r>
          </a:p>
          <a:p>
            <a:pPr marL="0" indent="0">
              <a:buNone/>
            </a:pPr>
            <a:r>
              <a:rPr lang="en-IN" dirty="0"/>
              <a:t>           Ci=(scope,reln)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where scope is set of variables that participate in constraint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83F38-2EFA-49C9-71D3-4E8B394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z="2000" smtClean="0">
                <a:solidFill>
                  <a:schemeClr val="tx1"/>
                </a:solidFill>
              </a:rPr>
              <a:t>3</a:t>
            </a:fld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DA0B-9EDC-D144-F1E7-5B2B783D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u="sng" dirty="0"/>
              <a:t>CSP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</a:p>
          <a:p>
            <a:pPr marL="0" indent="0">
              <a:buNone/>
            </a:pPr>
            <a:r>
              <a:rPr lang="en-IN" dirty="0"/>
              <a:t>  V={1,2,3,4}</a:t>
            </a:r>
          </a:p>
          <a:p>
            <a:pPr marL="0" indent="0">
              <a:buNone/>
            </a:pPr>
            <a:r>
              <a:rPr lang="en-IN" dirty="0"/>
              <a:t>  D={Red, GREEN, Blue}</a:t>
            </a:r>
          </a:p>
          <a:p>
            <a:pPr marL="0" indent="0">
              <a:buNone/>
            </a:pPr>
            <a:r>
              <a:rPr lang="en-IN" dirty="0"/>
              <a:t>  C={1=2, 1=3, 1=4, 2=4, 3=4}</a:t>
            </a:r>
          </a:p>
          <a:p>
            <a:pPr marL="0" indent="0">
              <a:buNone/>
            </a:pPr>
            <a:r>
              <a:rPr lang="en-IN" dirty="0"/>
              <a:t>                     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AA10F-52D6-2727-D730-EE762DE7D177}"/>
              </a:ext>
            </a:extLst>
          </p:cNvPr>
          <p:cNvSpPr/>
          <p:nvPr/>
        </p:nvSpPr>
        <p:spPr>
          <a:xfrm>
            <a:off x="4186988" y="1357162"/>
            <a:ext cx="2367815" cy="146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79C509-36E9-00C0-5565-096C68AA08E8}"/>
              </a:ext>
            </a:extLst>
          </p:cNvPr>
          <p:cNvCxnSpPr/>
          <p:nvPr/>
        </p:nvCxnSpPr>
        <p:spPr>
          <a:xfrm>
            <a:off x="4177364" y="1376413"/>
            <a:ext cx="2358190" cy="142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DEA9AD-58DA-15DE-695B-D0D45ECEEA39}"/>
              </a:ext>
            </a:extLst>
          </p:cNvPr>
          <p:cNvSpPr/>
          <p:nvPr/>
        </p:nvSpPr>
        <p:spPr>
          <a:xfrm>
            <a:off x="4100360" y="1270536"/>
            <a:ext cx="173255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17BDC4-3E3E-D177-089E-6138913FF9F6}"/>
              </a:ext>
            </a:extLst>
          </p:cNvPr>
          <p:cNvSpPr/>
          <p:nvPr/>
        </p:nvSpPr>
        <p:spPr>
          <a:xfrm>
            <a:off x="6477799" y="1284973"/>
            <a:ext cx="173255" cy="182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B52FC8-ECB0-FDBF-D087-BB323CC514A5}"/>
              </a:ext>
            </a:extLst>
          </p:cNvPr>
          <p:cNvSpPr/>
          <p:nvPr/>
        </p:nvSpPr>
        <p:spPr>
          <a:xfrm>
            <a:off x="4100360" y="2733575"/>
            <a:ext cx="182880" cy="1925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8E57FC-F411-5A2C-8BFE-101BB0A0C464}"/>
              </a:ext>
            </a:extLst>
          </p:cNvPr>
          <p:cNvSpPr/>
          <p:nvPr/>
        </p:nvSpPr>
        <p:spPr>
          <a:xfrm>
            <a:off x="6468178" y="2704700"/>
            <a:ext cx="182880" cy="1925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5B79A-AD80-457A-EF78-32EDF0E73020}"/>
              </a:ext>
            </a:extLst>
          </p:cNvPr>
          <p:cNvSpPr txBox="1"/>
          <p:nvPr/>
        </p:nvSpPr>
        <p:spPr>
          <a:xfrm>
            <a:off x="3628722" y="1172496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CB225-5234-0CCD-7647-219675FB5D20}"/>
              </a:ext>
            </a:extLst>
          </p:cNvPr>
          <p:cNvSpPr txBox="1"/>
          <p:nvPr/>
        </p:nvSpPr>
        <p:spPr>
          <a:xfrm>
            <a:off x="6651054" y="1191747"/>
            <a:ext cx="5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2E7CD0-C9DB-A8F5-418F-3917923CCEB7}"/>
              </a:ext>
            </a:extLst>
          </p:cNvPr>
          <p:cNvSpPr txBox="1"/>
          <p:nvPr/>
        </p:nvSpPr>
        <p:spPr>
          <a:xfrm>
            <a:off x="6689558" y="2645161"/>
            <a:ext cx="41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B41CD-B602-348D-6D43-399C28754FD5}"/>
              </a:ext>
            </a:extLst>
          </p:cNvPr>
          <p:cNvSpPr txBox="1"/>
          <p:nvPr/>
        </p:nvSpPr>
        <p:spPr>
          <a:xfrm>
            <a:off x="3580595" y="2616286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027476-FFAA-8BF3-6731-724F948BC22B}"/>
              </a:ext>
            </a:extLst>
          </p:cNvPr>
          <p:cNvCxnSpPr/>
          <p:nvPr/>
        </p:nvCxnSpPr>
        <p:spPr>
          <a:xfrm flipH="1">
            <a:off x="1619454" y="4340992"/>
            <a:ext cx="125126" cy="26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252B00-B2BD-2D80-1273-15A6589EED71}"/>
              </a:ext>
            </a:extLst>
          </p:cNvPr>
          <p:cNvCxnSpPr/>
          <p:nvPr/>
        </p:nvCxnSpPr>
        <p:spPr>
          <a:xfrm flipH="1">
            <a:off x="3747699" y="4340990"/>
            <a:ext cx="182881" cy="26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6E6A51-DCC2-EAB9-A51F-E6A8389523C7}"/>
              </a:ext>
            </a:extLst>
          </p:cNvPr>
          <p:cNvCxnSpPr/>
          <p:nvPr/>
        </p:nvCxnSpPr>
        <p:spPr>
          <a:xfrm flipH="1">
            <a:off x="3029408" y="4389118"/>
            <a:ext cx="173255" cy="202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0ABFA1-99DD-30AB-8C56-A4BD2F74E7D5}"/>
              </a:ext>
            </a:extLst>
          </p:cNvPr>
          <p:cNvCxnSpPr/>
          <p:nvPr/>
        </p:nvCxnSpPr>
        <p:spPr>
          <a:xfrm flipH="1">
            <a:off x="2317545" y="4340990"/>
            <a:ext cx="163629" cy="26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312B42-15E9-813F-A4BB-4A264F2254BF}"/>
              </a:ext>
            </a:extLst>
          </p:cNvPr>
          <p:cNvCxnSpPr/>
          <p:nvPr/>
        </p:nvCxnSpPr>
        <p:spPr>
          <a:xfrm flipH="1">
            <a:off x="910390" y="4340992"/>
            <a:ext cx="192506" cy="26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75946E7A-1A65-764D-8E85-8D489107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59889"/>
              </p:ext>
            </p:extLst>
          </p:nvPr>
        </p:nvGraphicFramePr>
        <p:xfrm>
          <a:off x="4513171" y="3291185"/>
          <a:ext cx="6579405" cy="340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881">
                  <a:extLst>
                    <a:ext uri="{9D8B030D-6E8A-4147-A177-3AD203B41FA5}">
                      <a16:colId xmlns:a16="http://schemas.microsoft.com/office/drawing/2014/main" val="957924862"/>
                    </a:ext>
                  </a:extLst>
                </a:gridCol>
                <a:gridCol w="1315881">
                  <a:extLst>
                    <a:ext uri="{9D8B030D-6E8A-4147-A177-3AD203B41FA5}">
                      <a16:colId xmlns:a16="http://schemas.microsoft.com/office/drawing/2014/main" val="1709917605"/>
                    </a:ext>
                  </a:extLst>
                </a:gridCol>
                <a:gridCol w="1315881">
                  <a:extLst>
                    <a:ext uri="{9D8B030D-6E8A-4147-A177-3AD203B41FA5}">
                      <a16:colId xmlns:a16="http://schemas.microsoft.com/office/drawing/2014/main" val="1207635550"/>
                    </a:ext>
                  </a:extLst>
                </a:gridCol>
                <a:gridCol w="1315881">
                  <a:extLst>
                    <a:ext uri="{9D8B030D-6E8A-4147-A177-3AD203B41FA5}">
                      <a16:colId xmlns:a16="http://schemas.microsoft.com/office/drawing/2014/main" val="1584208857"/>
                    </a:ext>
                  </a:extLst>
                </a:gridCol>
                <a:gridCol w="1315881">
                  <a:extLst>
                    <a:ext uri="{9D8B030D-6E8A-4147-A177-3AD203B41FA5}">
                      <a16:colId xmlns:a16="http://schemas.microsoft.com/office/drawing/2014/main" val="435088243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3104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r>
                        <a:rPr lang="en-IN" sz="2400" dirty="0"/>
                        <a:t>Initial </a:t>
                      </a:r>
                    </a:p>
                    <a:p>
                      <a:r>
                        <a:rPr lang="en-IN" sz="2400" dirty="0"/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R,G,B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R,G,B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R,G,B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R,G,B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05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r>
                        <a:rPr lang="en-IN" sz="2400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2806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r>
                        <a:rPr lang="en-IN" sz="2400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898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r>
                        <a:rPr lang="en-IN" sz="2400" dirty="0"/>
                        <a:t>3=G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7236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615B9-527F-63F3-0559-2E3AF21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2238" y="6333472"/>
            <a:ext cx="2743200" cy="365125"/>
          </a:xfrm>
        </p:spPr>
        <p:txBody>
          <a:bodyPr/>
          <a:lstStyle/>
          <a:p>
            <a:fld id="{63DCF43A-D88B-44F4-B150-0C6861E49091}" type="slidenum">
              <a:rPr lang="en-IN" sz="2000" smtClean="0">
                <a:solidFill>
                  <a:schemeClr val="tx1"/>
                </a:solidFill>
              </a:rPr>
              <a:t>4</a:t>
            </a:fld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9EA9-0843-DD60-B651-0D58C52A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Algorithm</a:t>
            </a:r>
            <a:r>
              <a:rPr lang="en-US" altLang="en-US" sz="6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 Open all objects that must be assigned values in a complete solution.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 Repeat until all objects assigned valid values.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 Select an object and strengthen as much as possible. The set of constraints that apply to        object.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 If set of constraints is different from previous set then open all objects that share any           of these constraints. Remove selected objects.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 If union of constraints discovered above defines a solution, return solution.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 If union of constraints discovered above defines a contradiction, return failure.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 Make a guess in order to proceed. Repeat until a solution is found.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8) Select an object with a number assigned value and try strengthen its constraints.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2DCC-79E6-9894-3375-D25B35BB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990" y="6356350"/>
            <a:ext cx="2743200" cy="365125"/>
          </a:xfrm>
        </p:spPr>
        <p:txBody>
          <a:bodyPr/>
          <a:lstStyle/>
          <a:p>
            <a:fld id="{63DCF43A-D88B-44F4-B150-0C6861E49091}" type="slidenum">
              <a:rPr lang="en-IN" sz="2000" smtClean="0">
                <a:solidFill>
                  <a:schemeClr val="tx1"/>
                </a:solidFill>
              </a:rPr>
              <a:t>5</a:t>
            </a:fld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6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B68A-6F67-19AA-8211-0BD4307A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1936C-9BA8-4474-DC05-8E543732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F43A-D88B-44F4-B150-0C6861E490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363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alokprsah@hotmail.com</dc:creator>
  <cp:lastModifiedBy>alokprsah@hotmail.com</cp:lastModifiedBy>
  <cp:revision>2</cp:revision>
  <dcterms:created xsi:type="dcterms:W3CDTF">2023-01-14T09:52:12Z</dcterms:created>
  <dcterms:modified xsi:type="dcterms:W3CDTF">2023-01-23T16:49:38Z</dcterms:modified>
</cp:coreProperties>
</file>